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114935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880997"/>
            <a:ext cx="7620000" cy="400144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6036749"/>
            <a:ext cx="7620000" cy="2774934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71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611922"/>
            <a:ext cx="2190750" cy="97402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611922"/>
            <a:ext cx="6445250" cy="97402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5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24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865397"/>
            <a:ext cx="8763000" cy="478097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691603"/>
            <a:ext cx="8763000" cy="251420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80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3059612"/>
            <a:ext cx="4318000" cy="7292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3059612"/>
            <a:ext cx="4318000" cy="7292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40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611925"/>
            <a:ext cx="8763000" cy="22215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817505"/>
            <a:ext cx="4298156" cy="13808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198320"/>
            <a:ext cx="4298156" cy="6175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817505"/>
            <a:ext cx="4319323" cy="13808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198320"/>
            <a:ext cx="4319323" cy="6175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7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00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45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66233"/>
            <a:ext cx="3276864" cy="26818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54854"/>
            <a:ext cx="5143500" cy="816783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448050"/>
            <a:ext cx="3276864" cy="638793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6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66233"/>
            <a:ext cx="3276864" cy="268181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654854"/>
            <a:ext cx="5143500" cy="816783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448050"/>
            <a:ext cx="3276864" cy="638793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16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611925"/>
            <a:ext cx="8763000" cy="2221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3059612"/>
            <a:ext cx="8763000" cy="72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0652775"/>
            <a:ext cx="2286000" cy="611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5FC0-519E-4633-AE38-70BE1E860274}" type="datetimeFigureOut">
              <a:rPr lang="nb-NO" smtClean="0"/>
              <a:t>07.04.2014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0652775"/>
            <a:ext cx="3429000" cy="611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0652775"/>
            <a:ext cx="2286000" cy="611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2526-1F0F-441E-BD02-B03C498592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7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39984" y="394043"/>
            <a:ext cx="2606970" cy="1220241"/>
            <a:chOff x="1139984" y="394043"/>
            <a:chExt cx="2606970" cy="1220241"/>
          </a:xfrm>
        </p:grpSpPr>
        <p:sp>
          <p:nvSpPr>
            <p:cNvPr id="2" name="Freeform 1"/>
            <p:cNvSpPr/>
            <p:nvPr/>
          </p:nvSpPr>
          <p:spPr>
            <a:xfrm>
              <a:off x="1139984" y="394043"/>
              <a:ext cx="224669" cy="363173"/>
            </a:xfrm>
            <a:custGeom>
              <a:avLst/>
              <a:gdLst/>
              <a:ahLst/>
              <a:cxnLst/>
              <a:rect l="0" t="0" r="0" b="0"/>
              <a:pathLst>
                <a:path w="224669" h="363173">
                  <a:moveTo>
                    <a:pt x="0" y="363172"/>
                  </a:moveTo>
                  <a:lnTo>
                    <a:pt x="27461" y="301606"/>
                  </a:lnTo>
                  <a:lnTo>
                    <a:pt x="48394" y="246823"/>
                  </a:lnTo>
                  <a:lnTo>
                    <a:pt x="75053" y="186349"/>
                  </a:lnTo>
                  <a:lnTo>
                    <a:pt x="92693" y="132546"/>
                  </a:lnTo>
                  <a:lnTo>
                    <a:pt x="114547" y="72612"/>
                  </a:lnTo>
                  <a:lnTo>
                    <a:pt x="132965" y="12013"/>
                  </a:lnTo>
                  <a:lnTo>
                    <a:pt x="135796" y="1477"/>
                  </a:lnTo>
                  <a:lnTo>
                    <a:pt x="137683" y="0"/>
                  </a:lnTo>
                  <a:lnTo>
                    <a:pt x="140339" y="25350"/>
                  </a:lnTo>
                  <a:lnTo>
                    <a:pt x="141126" y="73439"/>
                  </a:lnTo>
                  <a:lnTo>
                    <a:pt x="142284" y="124978"/>
                  </a:lnTo>
                  <a:lnTo>
                    <a:pt x="145831" y="149135"/>
                  </a:lnTo>
                  <a:lnTo>
                    <a:pt x="149921" y="153912"/>
                  </a:lnTo>
                  <a:lnTo>
                    <a:pt x="155421" y="154324"/>
                  </a:lnTo>
                  <a:lnTo>
                    <a:pt x="161861" y="151824"/>
                  </a:lnTo>
                  <a:lnTo>
                    <a:pt x="173948" y="139185"/>
                  </a:lnTo>
                  <a:lnTo>
                    <a:pt x="188683" y="111277"/>
                  </a:lnTo>
                  <a:lnTo>
                    <a:pt x="201945" y="73132"/>
                  </a:lnTo>
                  <a:lnTo>
                    <a:pt x="203972" y="70884"/>
                  </a:lnTo>
                  <a:lnTo>
                    <a:pt x="205323" y="73084"/>
                  </a:lnTo>
                  <a:lnTo>
                    <a:pt x="207492" y="112021"/>
                  </a:lnTo>
                  <a:lnTo>
                    <a:pt x="201369" y="171223"/>
                  </a:lnTo>
                  <a:lnTo>
                    <a:pt x="204451" y="216056"/>
                  </a:lnTo>
                  <a:lnTo>
                    <a:pt x="216607" y="264230"/>
                  </a:lnTo>
                  <a:lnTo>
                    <a:pt x="224668" y="279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416683" y="574152"/>
              <a:ext cx="322417" cy="117627"/>
            </a:xfrm>
            <a:custGeom>
              <a:avLst/>
              <a:gdLst/>
              <a:ahLst/>
              <a:cxnLst/>
              <a:rect l="0" t="0" r="0" b="0"/>
              <a:pathLst>
                <a:path w="322417" h="117627">
                  <a:moveTo>
                    <a:pt x="56143" y="0"/>
                  </a:moveTo>
                  <a:lnTo>
                    <a:pt x="17022" y="50702"/>
                  </a:lnTo>
                  <a:lnTo>
                    <a:pt x="5001" y="75120"/>
                  </a:lnTo>
                  <a:lnTo>
                    <a:pt x="0" y="104338"/>
                  </a:lnTo>
                  <a:lnTo>
                    <a:pt x="2997" y="110240"/>
                  </a:lnTo>
                  <a:lnTo>
                    <a:pt x="8693" y="113249"/>
                  </a:lnTo>
                  <a:lnTo>
                    <a:pt x="16188" y="114331"/>
                  </a:lnTo>
                  <a:lnTo>
                    <a:pt x="34379" y="108137"/>
                  </a:lnTo>
                  <a:lnTo>
                    <a:pt x="52942" y="96138"/>
                  </a:lnTo>
                  <a:lnTo>
                    <a:pt x="67356" y="81560"/>
                  </a:lnTo>
                  <a:lnTo>
                    <a:pt x="73788" y="79336"/>
                  </a:lnTo>
                  <a:lnTo>
                    <a:pt x="79926" y="80628"/>
                  </a:lnTo>
                  <a:lnTo>
                    <a:pt x="85866" y="84263"/>
                  </a:lnTo>
                  <a:lnTo>
                    <a:pt x="94933" y="95698"/>
                  </a:lnTo>
                  <a:lnTo>
                    <a:pt x="98645" y="102630"/>
                  </a:lnTo>
                  <a:lnTo>
                    <a:pt x="112631" y="112798"/>
                  </a:lnTo>
                  <a:lnTo>
                    <a:pt x="121539" y="116804"/>
                  </a:lnTo>
                  <a:lnTo>
                    <a:pt x="130250" y="117626"/>
                  </a:lnTo>
                  <a:lnTo>
                    <a:pt x="147327" y="113607"/>
                  </a:lnTo>
                  <a:lnTo>
                    <a:pt x="176952" y="96532"/>
                  </a:lnTo>
                  <a:lnTo>
                    <a:pt x="207732" y="69611"/>
                  </a:lnTo>
                  <a:lnTo>
                    <a:pt x="223368" y="67304"/>
                  </a:lnTo>
                  <a:lnTo>
                    <a:pt x="229572" y="70757"/>
                  </a:lnTo>
                  <a:lnTo>
                    <a:pt x="253814" y="104126"/>
                  </a:lnTo>
                  <a:lnTo>
                    <a:pt x="261889" y="107324"/>
                  </a:lnTo>
                  <a:lnTo>
                    <a:pt x="322416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61682" y="399784"/>
              <a:ext cx="892733" cy="514365"/>
            </a:xfrm>
            <a:custGeom>
              <a:avLst/>
              <a:gdLst/>
              <a:ahLst/>
              <a:cxnLst/>
              <a:rect l="0" t="0" r="0" b="0"/>
              <a:pathLst>
                <a:path w="892733" h="514365">
                  <a:moveTo>
                    <a:pt x="68949" y="224295"/>
                  </a:moveTo>
                  <a:lnTo>
                    <a:pt x="63230" y="246073"/>
                  </a:lnTo>
                  <a:lnTo>
                    <a:pt x="63607" y="295439"/>
                  </a:lnTo>
                  <a:lnTo>
                    <a:pt x="67894" y="353918"/>
                  </a:lnTo>
                  <a:lnTo>
                    <a:pt x="75396" y="408265"/>
                  </a:lnTo>
                  <a:lnTo>
                    <a:pt x="74640" y="471540"/>
                  </a:lnTo>
                  <a:lnTo>
                    <a:pt x="65704" y="498182"/>
                  </a:lnTo>
                  <a:lnTo>
                    <a:pt x="61238" y="506739"/>
                  </a:lnTo>
                  <a:lnTo>
                    <a:pt x="54563" y="511519"/>
                  </a:lnTo>
                  <a:lnTo>
                    <a:pt x="37284" y="514364"/>
                  </a:lnTo>
                  <a:lnTo>
                    <a:pt x="22207" y="510082"/>
                  </a:lnTo>
                  <a:lnTo>
                    <a:pt x="15598" y="506351"/>
                  </a:lnTo>
                  <a:lnTo>
                    <a:pt x="5789" y="494809"/>
                  </a:lnTo>
                  <a:lnTo>
                    <a:pt x="1879" y="487848"/>
                  </a:lnTo>
                  <a:lnTo>
                    <a:pt x="0" y="470252"/>
                  </a:lnTo>
                  <a:lnTo>
                    <a:pt x="3172" y="450104"/>
                  </a:lnTo>
                  <a:lnTo>
                    <a:pt x="10745" y="428821"/>
                  </a:lnTo>
                  <a:lnTo>
                    <a:pt x="22740" y="411966"/>
                  </a:lnTo>
                  <a:lnTo>
                    <a:pt x="86201" y="348500"/>
                  </a:lnTo>
                  <a:lnTo>
                    <a:pt x="145540" y="290993"/>
                  </a:lnTo>
                  <a:lnTo>
                    <a:pt x="162012" y="271383"/>
                  </a:lnTo>
                  <a:lnTo>
                    <a:pt x="169790" y="256317"/>
                  </a:lnTo>
                  <a:lnTo>
                    <a:pt x="169461" y="252115"/>
                  </a:lnTo>
                  <a:lnTo>
                    <a:pt x="166467" y="250238"/>
                  </a:lnTo>
                  <a:lnTo>
                    <a:pt x="161698" y="249911"/>
                  </a:lnTo>
                  <a:lnTo>
                    <a:pt x="157594" y="252467"/>
                  </a:lnTo>
                  <a:lnTo>
                    <a:pt x="150568" y="262703"/>
                  </a:lnTo>
                  <a:lnTo>
                    <a:pt x="152023" y="267467"/>
                  </a:lnTo>
                  <a:lnTo>
                    <a:pt x="156691" y="271568"/>
                  </a:lnTo>
                  <a:lnTo>
                    <a:pt x="163501" y="275226"/>
                  </a:lnTo>
                  <a:lnTo>
                    <a:pt x="195173" y="280374"/>
                  </a:lnTo>
                  <a:lnTo>
                    <a:pt x="258418" y="275670"/>
                  </a:lnTo>
                  <a:lnTo>
                    <a:pt x="290584" y="277116"/>
                  </a:lnTo>
                  <a:lnTo>
                    <a:pt x="299916" y="278925"/>
                  </a:lnTo>
                  <a:lnTo>
                    <a:pt x="306138" y="283829"/>
                  </a:lnTo>
                  <a:lnTo>
                    <a:pt x="313050" y="299140"/>
                  </a:lnTo>
                  <a:lnTo>
                    <a:pt x="318592" y="303777"/>
                  </a:lnTo>
                  <a:lnTo>
                    <a:pt x="325984" y="305944"/>
                  </a:lnTo>
                  <a:lnTo>
                    <a:pt x="334611" y="306465"/>
                  </a:lnTo>
                  <a:lnTo>
                    <a:pt x="349127" y="302112"/>
                  </a:lnTo>
                  <a:lnTo>
                    <a:pt x="402779" y="265689"/>
                  </a:lnTo>
                  <a:lnTo>
                    <a:pt x="418872" y="265190"/>
                  </a:lnTo>
                  <a:lnTo>
                    <a:pt x="425198" y="268200"/>
                  </a:lnTo>
                  <a:lnTo>
                    <a:pt x="446924" y="288030"/>
                  </a:lnTo>
                  <a:lnTo>
                    <a:pt x="454069" y="291748"/>
                  </a:lnTo>
                  <a:lnTo>
                    <a:pt x="471870" y="293414"/>
                  </a:lnTo>
                  <a:lnTo>
                    <a:pt x="509014" y="286949"/>
                  </a:lnTo>
                  <a:lnTo>
                    <a:pt x="530228" y="275013"/>
                  </a:lnTo>
                  <a:lnTo>
                    <a:pt x="548225" y="259765"/>
                  </a:lnTo>
                  <a:lnTo>
                    <a:pt x="553963" y="258112"/>
                  </a:lnTo>
                  <a:lnTo>
                    <a:pt x="559637" y="258859"/>
                  </a:lnTo>
                  <a:lnTo>
                    <a:pt x="619124" y="277070"/>
                  </a:lnTo>
                  <a:lnTo>
                    <a:pt x="676150" y="288407"/>
                  </a:lnTo>
                  <a:lnTo>
                    <a:pt x="687323" y="289226"/>
                  </a:lnTo>
                  <a:lnTo>
                    <a:pt x="696621" y="286998"/>
                  </a:lnTo>
                  <a:lnTo>
                    <a:pt x="711883" y="277126"/>
                  </a:lnTo>
                  <a:lnTo>
                    <a:pt x="719899" y="261027"/>
                  </a:lnTo>
                  <a:lnTo>
                    <a:pt x="731186" y="198347"/>
                  </a:lnTo>
                  <a:lnTo>
                    <a:pt x="738596" y="138911"/>
                  </a:lnTo>
                  <a:lnTo>
                    <a:pt x="746080" y="91952"/>
                  </a:lnTo>
                  <a:lnTo>
                    <a:pt x="754153" y="41467"/>
                  </a:lnTo>
                  <a:lnTo>
                    <a:pt x="762400" y="4627"/>
                  </a:lnTo>
                  <a:lnTo>
                    <a:pt x="765164" y="186"/>
                  </a:lnTo>
                  <a:lnTo>
                    <a:pt x="767930" y="0"/>
                  </a:lnTo>
                  <a:lnTo>
                    <a:pt x="770700" y="2649"/>
                  </a:lnTo>
                  <a:lnTo>
                    <a:pt x="779014" y="19629"/>
                  </a:lnTo>
                  <a:lnTo>
                    <a:pt x="784072" y="78072"/>
                  </a:lnTo>
                  <a:lnTo>
                    <a:pt x="782029" y="139452"/>
                  </a:lnTo>
                  <a:lnTo>
                    <a:pt x="770357" y="196343"/>
                  </a:lnTo>
                  <a:lnTo>
                    <a:pt x="755868" y="256635"/>
                  </a:lnTo>
                  <a:lnTo>
                    <a:pt x="756186" y="256950"/>
                  </a:lnTo>
                  <a:lnTo>
                    <a:pt x="757323" y="254386"/>
                  </a:lnTo>
                  <a:lnTo>
                    <a:pt x="765982" y="249071"/>
                  </a:lnTo>
                  <a:lnTo>
                    <a:pt x="798559" y="238126"/>
                  </a:lnTo>
                  <a:lnTo>
                    <a:pt x="829798" y="238666"/>
                  </a:lnTo>
                  <a:lnTo>
                    <a:pt x="892732" y="2492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84959" y="933905"/>
              <a:ext cx="354436" cy="376599"/>
            </a:xfrm>
            <a:custGeom>
              <a:avLst/>
              <a:gdLst/>
              <a:ahLst/>
              <a:cxnLst/>
              <a:rect l="0" t="0" r="0" b="0"/>
              <a:pathLst>
                <a:path w="354436" h="376599">
                  <a:moveTo>
                    <a:pt x="246261" y="31337"/>
                  </a:moveTo>
                  <a:lnTo>
                    <a:pt x="232993" y="89940"/>
                  </a:lnTo>
                  <a:lnTo>
                    <a:pt x="225646" y="142696"/>
                  </a:lnTo>
                  <a:lnTo>
                    <a:pt x="214589" y="193387"/>
                  </a:lnTo>
                  <a:lnTo>
                    <a:pt x="198023" y="245451"/>
                  </a:lnTo>
                  <a:lnTo>
                    <a:pt x="177376" y="305005"/>
                  </a:lnTo>
                  <a:lnTo>
                    <a:pt x="149802" y="347414"/>
                  </a:lnTo>
                  <a:lnTo>
                    <a:pt x="131891" y="364124"/>
                  </a:lnTo>
                  <a:lnTo>
                    <a:pt x="111603" y="373400"/>
                  </a:lnTo>
                  <a:lnTo>
                    <a:pt x="90259" y="376598"/>
                  </a:lnTo>
                  <a:lnTo>
                    <a:pt x="68445" y="374937"/>
                  </a:lnTo>
                  <a:lnTo>
                    <a:pt x="51354" y="368652"/>
                  </a:lnTo>
                  <a:lnTo>
                    <a:pt x="25314" y="349550"/>
                  </a:lnTo>
                  <a:lnTo>
                    <a:pt x="8005" y="320191"/>
                  </a:lnTo>
                  <a:lnTo>
                    <a:pt x="0" y="273379"/>
                  </a:lnTo>
                  <a:lnTo>
                    <a:pt x="2046" y="231772"/>
                  </a:lnTo>
                  <a:lnTo>
                    <a:pt x="12925" y="200440"/>
                  </a:lnTo>
                  <a:lnTo>
                    <a:pt x="45141" y="147454"/>
                  </a:lnTo>
                  <a:lnTo>
                    <a:pt x="58871" y="126399"/>
                  </a:lnTo>
                  <a:lnTo>
                    <a:pt x="121111" y="64827"/>
                  </a:lnTo>
                  <a:lnTo>
                    <a:pt x="181933" y="6595"/>
                  </a:lnTo>
                  <a:lnTo>
                    <a:pt x="189508" y="974"/>
                  </a:lnTo>
                  <a:lnTo>
                    <a:pt x="192708" y="0"/>
                  </a:lnTo>
                  <a:lnTo>
                    <a:pt x="192992" y="2125"/>
                  </a:lnTo>
                  <a:lnTo>
                    <a:pt x="170348" y="62969"/>
                  </a:lnTo>
                  <a:lnTo>
                    <a:pt x="145349" y="119877"/>
                  </a:lnTo>
                  <a:lnTo>
                    <a:pt x="134627" y="175539"/>
                  </a:lnTo>
                  <a:lnTo>
                    <a:pt x="135624" y="204426"/>
                  </a:lnTo>
                  <a:lnTo>
                    <a:pt x="150887" y="249549"/>
                  </a:lnTo>
                  <a:lnTo>
                    <a:pt x="167254" y="272686"/>
                  </a:lnTo>
                  <a:lnTo>
                    <a:pt x="189259" y="290328"/>
                  </a:lnTo>
                  <a:lnTo>
                    <a:pt x="248800" y="320574"/>
                  </a:lnTo>
                  <a:lnTo>
                    <a:pt x="304001" y="339040"/>
                  </a:lnTo>
                  <a:lnTo>
                    <a:pt x="354435" y="3641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66445" y="946214"/>
              <a:ext cx="355276" cy="476080"/>
            </a:xfrm>
            <a:custGeom>
              <a:avLst/>
              <a:gdLst/>
              <a:ahLst/>
              <a:cxnLst/>
              <a:rect l="0" t="0" r="0" b="0"/>
              <a:pathLst>
                <a:path w="355276" h="476080">
                  <a:moveTo>
                    <a:pt x="230459" y="10707"/>
                  </a:moveTo>
                  <a:lnTo>
                    <a:pt x="217207" y="1872"/>
                  </a:lnTo>
                  <a:lnTo>
                    <a:pt x="200839" y="0"/>
                  </a:lnTo>
                  <a:lnTo>
                    <a:pt x="183086" y="3174"/>
                  </a:lnTo>
                  <a:lnTo>
                    <a:pt x="146306" y="25409"/>
                  </a:lnTo>
                  <a:lnTo>
                    <a:pt x="97421" y="87048"/>
                  </a:lnTo>
                  <a:lnTo>
                    <a:pt x="67190" y="150312"/>
                  </a:lnTo>
                  <a:lnTo>
                    <a:pt x="44697" y="211690"/>
                  </a:lnTo>
                  <a:lnTo>
                    <a:pt x="24913" y="274767"/>
                  </a:lnTo>
                  <a:lnTo>
                    <a:pt x="11828" y="332017"/>
                  </a:lnTo>
                  <a:lnTo>
                    <a:pt x="0" y="392687"/>
                  </a:lnTo>
                  <a:lnTo>
                    <a:pt x="685" y="424060"/>
                  </a:lnTo>
                  <a:lnTo>
                    <a:pt x="5371" y="442202"/>
                  </a:lnTo>
                  <a:lnTo>
                    <a:pt x="13617" y="459510"/>
                  </a:lnTo>
                  <a:lnTo>
                    <a:pt x="28377" y="471517"/>
                  </a:lnTo>
                  <a:lnTo>
                    <a:pt x="37490" y="476014"/>
                  </a:lnTo>
                  <a:lnTo>
                    <a:pt x="62409" y="476079"/>
                  </a:lnTo>
                  <a:lnTo>
                    <a:pt x="100230" y="465719"/>
                  </a:lnTo>
                  <a:lnTo>
                    <a:pt x="129003" y="448473"/>
                  </a:lnTo>
                  <a:lnTo>
                    <a:pt x="180392" y="392459"/>
                  </a:lnTo>
                  <a:lnTo>
                    <a:pt x="214552" y="338792"/>
                  </a:lnTo>
                  <a:lnTo>
                    <a:pt x="234660" y="284690"/>
                  </a:lnTo>
                  <a:lnTo>
                    <a:pt x="236949" y="264381"/>
                  </a:lnTo>
                  <a:lnTo>
                    <a:pt x="235710" y="259335"/>
                  </a:lnTo>
                  <a:lnTo>
                    <a:pt x="233035" y="257820"/>
                  </a:lnTo>
                  <a:lnTo>
                    <a:pt x="229403" y="258660"/>
                  </a:lnTo>
                  <a:lnTo>
                    <a:pt x="220436" y="269454"/>
                  </a:lnTo>
                  <a:lnTo>
                    <a:pt x="215456" y="277510"/>
                  </a:lnTo>
                  <a:lnTo>
                    <a:pt x="207463" y="335092"/>
                  </a:lnTo>
                  <a:lnTo>
                    <a:pt x="207928" y="375971"/>
                  </a:lnTo>
                  <a:lnTo>
                    <a:pt x="214590" y="393708"/>
                  </a:lnTo>
                  <a:lnTo>
                    <a:pt x="219880" y="398253"/>
                  </a:lnTo>
                  <a:lnTo>
                    <a:pt x="226180" y="400359"/>
                  </a:lnTo>
                  <a:lnTo>
                    <a:pt x="240576" y="400233"/>
                  </a:lnTo>
                  <a:lnTo>
                    <a:pt x="256221" y="397095"/>
                  </a:lnTo>
                  <a:lnTo>
                    <a:pt x="276205" y="385713"/>
                  </a:lnTo>
                  <a:lnTo>
                    <a:pt x="293837" y="370629"/>
                  </a:lnTo>
                  <a:lnTo>
                    <a:pt x="298599" y="369923"/>
                  </a:lnTo>
                  <a:lnTo>
                    <a:pt x="302698" y="372226"/>
                  </a:lnTo>
                  <a:lnTo>
                    <a:pt x="306355" y="376535"/>
                  </a:lnTo>
                  <a:lnTo>
                    <a:pt x="310419" y="391185"/>
                  </a:lnTo>
                  <a:lnTo>
                    <a:pt x="315091" y="439573"/>
                  </a:lnTo>
                  <a:lnTo>
                    <a:pt x="322314" y="454335"/>
                  </a:lnTo>
                  <a:lnTo>
                    <a:pt x="327754" y="457162"/>
                  </a:lnTo>
                  <a:lnTo>
                    <a:pt x="334154" y="457198"/>
                  </a:lnTo>
                  <a:lnTo>
                    <a:pt x="355275" y="4517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52973" y="1223194"/>
              <a:ext cx="68600" cy="216517"/>
            </a:xfrm>
            <a:custGeom>
              <a:avLst/>
              <a:gdLst/>
              <a:ahLst/>
              <a:cxnLst/>
              <a:rect l="0" t="0" r="0" b="0"/>
              <a:pathLst>
                <a:path w="68600" h="216517">
                  <a:moveTo>
                    <a:pt x="68599" y="0"/>
                  </a:moveTo>
                  <a:lnTo>
                    <a:pt x="17897" y="55119"/>
                  </a:lnTo>
                  <a:lnTo>
                    <a:pt x="2315" y="82284"/>
                  </a:lnTo>
                  <a:lnTo>
                    <a:pt x="0" y="99441"/>
                  </a:lnTo>
                  <a:lnTo>
                    <a:pt x="677" y="107899"/>
                  </a:lnTo>
                  <a:lnTo>
                    <a:pt x="8826" y="122228"/>
                  </a:lnTo>
                  <a:lnTo>
                    <a:pt x="53747" y="175737"/>
                  </a:lnTo>
                  <a:lnTo>
                    <a:pt x="61382" y="191826"/>
                  </a:lnTo>
                  <a:lnTo>
                    <a:pt x="61939" y="199075"/>
                  </a:lnTo>
                  <a:lnTo>
                    <a:pt x="57626" y="212061"/>
                  </a:lnTo>
                  <a:lnTo>
                    <a:pt x="52963" y="215339"/>
                  </a:lnTo>
                  <a:lnTo>
                    <a:pt x="40385" y="216516"/>
                  </a:lnTo>
                  <a:lnTo>
                    <a:pt x="34997" y="214610"/>
                  </a:lnTo>
                  <a:lnTo>
                    <a:pt x="18673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38067" y="97356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46978" y="1198231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33284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73847" y="906994"/>
              <a:ext cx="114590" cy="436684"/>
            </a:xfrm>
            <a:custGeom>
              <a:avLst/>
              <a:gdLst/>
              <a:ahLst/>
              <a:cxnLst/>
              <a:rect l="0" t="0" r="0" b="0"/>
              <a:pathLst>
                <a:path w="114590" h="436684">
                  <a:moveTo>
                    <a:pt x="64662" y="0"/>
                  </a:moveTo>
                  <a:lnTo>
                    <a:pt x="48663" y="55162"/>
                  </a:lnTo>
                  <a:lnTo>
                    <a:pt x="38414" y="115723"/>
                  </a:lnTo>
                  <a:lnTo>
                    <a:pt x="25662" y="177586"/>
                  </a:lnTo>
                  <a:lnTo>
                    <a:pt x="16357" y="235407"/>
                  </a:lnTo>
                  <a:lnTo>
                    <a:pt x="8364" y="291190"/>
                  </a:lnTo>
                  <a:lnTo>
                    <a:pt x="0" y="353681"/>
                  </a:lnTo>
                  <a:lnTo>
                    <a:pt x="2888" y="401370"/>
                  </a:lnTo>
                  <a:lnTo>
                    <a:pt x="9779" y="419081"/>
                  </a:lnTo>
                  <a:lnTo>
                    <a:pt x="14205" y="426392"/>
                  </a:lnTo>
                  <a:lnTo>
                    <a:pt x="22703" y="431267"/>
                  </a:lnTo>
                  <a:lnTo>
                    <a:pt x="46938" y="436683"/>
                  </a:lnTo>
                  <a:lnTo>
                    <a:pt x="102484" y="427273"/>
                  </a:lnTo>
                  <a:lnTo>
                    <a:pt x="114589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01817" y="1214873"/>
              <a:ext cx="153041" cy="216348"/>
            </a:xfrm>
            <a:custGeom>
              <a:avLst/>
              <a:gdLst/>
              <a:ahLst/>
              <a:cxnLst/>
              <a:rect l="0" t="0" r="0" b="0"/>
              <a:pathLst>
                <a:path w="153041" h="216348">
                  <a:moveTo>
                    <a:pt x="11582" y="0"/>
                  </a:moveTo>
                  <a:lnTo>
                    <a:pt x="0" y="55162"/>
                  </a:lnTo>
                  <a:lnTo>
                    <a:pt x="856" y="88152"/>
                  </a:lnTo>
                  <a:lnTo>
                    <a:pt x="6966" y="119911"/>
                  </a:lnTo>
                  <a:lnTo>
                    <a:pt x="16927" y="136812"/>
                  </a:lnTo>
                  <a:lnTo>
                    <a:pt x="23466" y="143908"/>
                  </a:lnTo>
                  <a:lnTo>
                    <a:pt x="31524" y="147714"/>
                  </a:lnTo>
                  <a:lnTo>
                    <a:pt x="50339" y="149478"/>
                  </a:lnTo>
                  <a:lnTo>
                    <a:pt x="58685" y="146804"/>
                  </a:lnTo>
                  <a:lnTo>
                    <a:pt x="91282" y="119425"/>
                  </a:lnTo>
                  <a:lnTo>
                    <a:pt x="111289" y="91220"/>
                  </a:lnTo>
                  <a:lnTo>
                    <a:pt x="112262" y="93173"/>
                  </a:lnTo>
                  <a:lnTo>
                    <a:pt x="106749" y="145133"/>
                  </a:lnTo>
                  <a:lnTo>
                    <a:pt x="108736" y="172369"/>
                  </a:lnTo>
                  <a:lnTo>
                    <a:pt x="117632" y="192487"/>
                  </a:lnTo>
                  <a:lnTo>
                    <a:pt x="129906" y="205743"/>
                  </a:lnTo>
                  <a:lnTo>
                    <a:pt x="15304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79820" y="1273120"/>
              <a:ext cx="92227" cy="209847"/>
            </a:xfrm>
            <a:custGeom>
              <a:avLst/>
              <a:gdLst/>
              <a:ahLst/>
              <a:cxnLst/>
              <a:rect l="0" t="0" r="0" b="0"/>
              <a:pathLst>
                <a:path w="92227" h="209847">
                  <a:moveTo>
                    <a:pt x="74889" y="0"/>
                  </a:moveTo>
                  <a:lnTo>
                    <a:pt x="51726" y="27581"/>
                  </a:lnTo>
                  <a:lnTo>
                    <a:pt x="48569" y="47700"/>
                  </a:lnTo>
                  <a:lnTo>
                    <a:pt x="51172" y="70202"/>
                  </a:lnTo>
                  <a:lnTo>
                    <a:pt x="73010" y="115878"/>
                  </a:lnTo>
                  <a:lnTo>
                    <a:pt x="89023" y="136858"/>
                  </a:lnTo>
                  <a:lnTo>
                    <a:pt x="91708" y="144863"/>
                  </a:lnTo>
                  <a:lnTo>
                    <a:pt x="92226" y="163620"/>
                  </a:lnTo>
                  <a:lnTo>
                    <a:pt x="84444" y="181818"/>
                  </a:lnTo>
                  <a:lnTo>
                    <a:pt x="71739" y="197303"/>
                  </a:lnTo>
                  <a:lnTo>
                    <a:pt x="56847" y="207267"/>
                  </a:lnTo>
                  <a:lnTo>
                    <a:pt x="38517" y="209846"/>
                  </a:lnTo>
                  <a:lnTo>
                    <a:pt x="28452" y="209240"/>
                  </a:lnTo>
                  <a:lnTo>
                    <a:pt x="20817" y="205137"/>
                  </a:lnTo>
                  <a:lnTo>
                    <a:pt x="9868" y="190717"/>
                  </a:lnTo>
                  <a:lnTo>
                    <a:pt x="1299" y="130744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32199" y="1106186"/>
              <a:ext cx="143469" cy="357282"/>
            </a:xfrm>
            <a:custGeom>
              <a:avLst/>
              <a:gdLst/>
              <a:ahLst/>
              <a:cxnLst/>
              <a:rect l="0" t="0" r="0" b="0"/>
              <a:pathLst>
                <a:path w="143469" h="357282">
                  <a:moveTo>
                    <a:pt x="22363" y="8835"/>
                  </a:moveTo>
                  <a:lnTo>
                    <a:pt x="35615" y="0"/>
                  </a:lnTo>
                  <a:lnTo>
                    <a:pt x="38594" y="2020"/>
                  </a:lnTo>
                  <a:lnTo>
                    <a:pt x="39439" y="16592"/>
                  </a:lnTo>
                  <a:lnTo>
                    <a:pt x="31523" y="73203"/>
                  </a:lnTo>
                  <a:lnTo>
                    <a:pt x="12292" y="132778"/>
                  </a:lnTo>
                  <a:lnTo>
                    <a:pt x="0" y="187297"/>
                  </a:lnTo>
                  <a:lnTo>
                    <a:pt x="636" y="221353"/>
                  </a:lnTo>
                  <a:lnTo>
                    <a:pt x="2331" y="230950"/>
                  </a:lnTo>
                  <a:lnTo>
                    <a:pt x="8083" y="236424"/>
                  </a:lnTo>
                  <a:lnTo>
                    <a:pt x="16541" y="239149"/>
                  </a:lnTo>
                  <a:lnTo>
                    <a:pt x="36418" y="238786"/>
                  </a:lnTo>
                  <a:lnTo>
                    <a:pt x="62277" y="228185"/>
                  </a:lnTo>
                  <a:lnTo>
                    <a:pt x="75852" y="218504"/>
                  </a:lnTo>
                  <a:lnTo>
                    <a:pt x="79287" y="217956"/>
                  </a:lnTo>
                  <a:lnTo>
                    <a:pt x="80653" y="220365"/>
                  </a:lnTo>
                  <a:lnTo>
                    <a:pt x="79705" y="230437"/>
                  </a:lnTo>
                  <a:lnTo>
                    <a:pt x="73448" y="271896"/>
                  </a:lnTo>
                  <a:lnTo>
                    <a:pt x="77735" y="290323"/>
                  </a:lnTo>
                  <a:lnTo>
                    <a:pt x="86729" y="306833"/>
                  </a:lnTo>
                  <a:lnTo>
                    <a:pt x="143000" y="355376"/>
                  </a:lnTo>
                  <a:lnTo>
                    <a:pt x="143468" y="357281"/>
                  </a:lnTo>
                  <a:lnTo>
                    <a:pt x="134127" y="354467"/>
                  </a:lnTo>
                  <a:lnTo>
                    <a:pt x="113894" y="3416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21278" y="1158467"/>
              <a:ext cx="216348" cy="64728"/>
            </a:xfrm>
            <a:custGeom>
              <a:avLst/>
              <a:gdLst/>
              <a:ahLst/>
              <a:cxnLst/>
              <a:rect l="0" t="0" r="0" b="0"/>
              <a:pathLst>
                <a:path w="216348" h="64728">
                  <a:moveTo>
                    <a:pt x="0" y="64727"/>
                  </a:moveTo>
                  <a:lnTo>
                    <a:pt x="15135" y="44798"/>
                  </a:lnTo>
                  <a:lnTo>
                    <a:pt x="49354" y="19082"/>
                  </a:lnTo>
                  <a:lnTo>
                    <a:pt x="67239" y="12081"/>
                  </a:lnTo>
                  <a:lnTo>
                    <a:pt x="124947" y="1253"/>
                  </a:lnTo>
                  <a:lnTo>
                    <a:pt x="155262" y="0"/>
                  </a:lnTo>
                  <a:lnTo>
                    <a:pt x="216347" y="6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97176" y="1173035"/>
              <a:ext cx="439566" cy="309080"/>
            </a:xfrm>
            <a:custGeom>
              <a:avLst/>
              <a:gdLst/>
              <a:ahLst/>
              <a:cxnLst/>
              <a:rect l="0" t="0" r="0" b="0"/>
              <a:pathLst>
                <a:path w="439566" h="309080">
                  <a:moveTo>
                    <a:pt x="148328" y="83443"/>
                  </a:moveTo>
                  <a:lnTo>
                    <a:pt x="130658" y="74609"/>
                  </a:lnTo>
                  <a:lnTo>
                    <a:pt x="122680" y="73855"/>
                  </a:lnTo>
                  <a:lnTo>
                    <a:pt x="106418" y="77949"/>
                  </a:lnTo>
                  <a:lnTo>
                    <a:pt x="77252" y="95067"/>
                  </a:lnTo>
                  <a:lnTo>
                    <a:pt x="54022" y="117706"/>
                  </a:lnTo>
                  <a:lnTo>
                    <a:pt x="18208" y="173904"/>
                  </a:lnTo>
                  <a:lnTo>
                    <a:pt x="3448" y="231971"/>
                  </a:lnTo>
                  <a:lnTo>
                    <a:pt x="0" y="262232"/>
                  </a:lnTo>
                  <a:lnTo>
                    <a:pt x="4125" y="278783"/>
                  </a:lnTo>
                  <a:lnTo>
                    <a:pt x="7814" y="285786"/>
                  </a:lnTo>
                  <a:lnTo>
                    <a:pt x="14895" y="288605"/>
                  </a:lnTo>
                  <a:lnTo>
                    <a:pt x="35092" y="286806"/>
                  </a:lnTo>
                  <a:lnTo>
                    <a:pt x="57012" y="274912"/>
                  </a:lnTo>
                  <a:lnTo>
                    <a:pt x="104731" y="232309"/>
                  </a:lnTo>
                  <a:lnTo>
                    <a:pt x="141437" y="174822"/>
                  </a:lnTo>
                  <a:lnTo>
                    <a:pt x="166629" y="116642"/>
                  </a:lnTo>
                  <a:lnTo>
                    <a:pt x="178424" y="57476"/>
                  </a:lnTo>
                  <a:lnTo>
                    <a:pt x="178517" y="12191"/>
                  </a:lnTo>
                  <a:lnTo>
                    <a:pt x="176775" y="2657"/>
                  </a:lnTo>
                  <a:lnTo>
                    <a:pt x="173764" y="0"/>
                  </a:lnTo>
                  <a:lnTo>
                    <a:pt x="169908" y="1927"/>
                  </a:lnTo>
                  <a:lnTo>
                    <a:pt x="160693" y="14854"/>
                  </a:lnTo>
                  <a:lnTo>
                    <a:pt x="138679" y="69491"/>
                  </a:lnTo>
                  <a:lnTo>
                    <a:pt x="133067" y="132018"/>
                  </a:lnTo>
                  <a:lnTo>
                    <a:pt x="134424" y="185871"/>
                  </a:lnTo>
                  <a:lnTo>
                    <a:pt x="136285" y="196107"/>
                  </a:lnTo>
                  <a:lnTo>
                    <a:pt x="145749" y="212412"/>
                  </a:lnTo>
                  <a:lnTo>
                    <a:pt x="152156" y="219349"/>
                  </a:lnTo>
                  <a:lnTo>
                    <a:pt x="171602" y="227056"/>
                  </a:lnTo>
                  <a:lnTo>
                    <a:pt x="183260" y="229111"/>
                  </a:lnTo>
                  <a:lnTo>
                    <a:pt x="206075" y="223999"/>
                  </a:lnTo>
                  <a:lnTo>
                    <a:pt x="226693" y="212481"/>
                  </a:lnTo>
                  <a:lnTo>
                    <a:pt x="265463" y="178852"/>
                  </a:lnTo>
                  <a:lnTo>
                    <a:pt x="272646" y="177560"/>
                  </a:lnTo>
                  <a:lnTo>
                    <a:pt x="279284" y="179472"/>
                  </a:lnTo>
                  <a:lnTo>
                    <a:pt x="337196" y="213811"/>
                  </a:lnTo>
                  <a:lnTo>
                    <a:pt x="351229" y="223362"/>
                  </a:lnTo>
                  <a:lnTo>
                    <a:pt x="354786" y="230347"/>
                  </a:lnTo>
                  <a:lnTo>
                    <a:pt x="356273" y="247970"/>
                  </a:lnTo>
                  <a:lnTo>
                    <a:pt x="348770" y="288493"/>
                  </a:lnTo>
                  <a:lnTo>
                    <a:pt x="339211" y="309079"/>
                  </a:lnTo>
                  <a:lnTo>
                    <a:pt x="370744" y="247716"/>
                  </a:lnTo>
                  <a:lnTo>
                    <a:pt x="406815" y="189798"/>
                  </a:lnTo>
                  <a:lnTo>
                    <a:pt x="428575" y="162391"/>
                  </a:lnTo>
                  <a:lnTo>
                    <a:pt x="432238" y="159189"/>
                  </a:lnTo>
                  <a:lnTo>
                    <a:pt x="434680" y="157979"/>
                  </a:lnTo>
                  <a:lnTo>
                    <a:pt x="439565" y="1583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53383" y="1298084"/>
              <a:ext cx="250183" cy="246137"/>
            </a:xfrm>
            <a:custGeom>
              <a:avLst/>
              <a:gdLst/>
              <a:ahLst/>
              <a:cxnLst/>
              <a:rect l="0" t="0" r="0" b="0"/>
              <a:pathLst>
                <a:path w="250183" h="246137">
                  <a:moveTo>
                    <a:pt x="0" y="0"/>
                  </a:moveTo>
                  <a:lnTo>
                    <a:pt x="18987" y="57714"/>
                  </a:lnTo>
                  <a:lnTo>
                    <a:pt x="23192" y="108529"/>
                  </a:lnTo>
                  <a:lnTo>
                    <a:pt x="24438" y="162725"/>
                  </a:lnTo>
                  <a:lnTo>
                    <a:pt x="26656" y="206109"/>
                  </a:lnTo>
                  <a:lnTo>
                    <a:pt x="33728" y="224432"/>
                  </a:lnTo>
                  <a:lnTo>
                    <a:pt x="39127" y="228209"/>
                  </a:lnTo>
                  <a:lnTo>
                    <a:pt x="45501" y="228878"/>
                  </a:lnTo>
                  <a:lnTo>
                    <a:pt x="52523" y="227474"/>
                  </a:lnTo>
                  <a:lnTo>
                    <a:pt x="67723" y="216053"/>
                  </a:lnTo>
                  <a:lnTo>
                    <a:pt x="81874" y="198650"/>
                  </a:lnTo>
                  <a:lnTo>
                    <a:pt x="106644" y="138348"/>
                  </a:lnTo>
                  <a:lnTo>
                    <a:pt x="119513" y="126823"/>
                  </a:lnTo>
                  <a:lnTo>
                    <a:pt x="174918" y="101981"/>
                  </a:lnTo>
                  <a:lnTo>
                    <a:pt x="191462" y="92785"/>
                  </a:lnTo>
                  <a:lnTo>
                    <a:pt x="194209" y="87744"/>
                  </a:lnTo>
                  <a:lnTo>
                    <a:pt x="193267" y="82535"/>
                  </a:lnTo>
                  <a:lnTo>
                    <a:pt x="189866" y="77212"/>
                  </a:lnTo>
                  <a:lnTo>
                    <a:pt x="185749" y="75513"/>
                  </a:lnTo>
                  <a:lnTo>
                    <a:pt x="181155" y="76230"/>
                  </a:lnTo>
                  <a:lnTo>
                    <a:pt x="176243" y="78556"/>
                  </a:lnTo>
                  <a:lnTo>
                    <a:pt x="160496" y="95083"/>
                  </a:lnTo>
                  <a:lnTo>
                    <a:pt x="148537" y="121964"/>
                  </a:lnTo>
                  <a:lnTo>
                    <a:pt x="148951" y="131236"/>
                  </a:lnTo>
                  <a:lnTo>
                    <a:pt x="156807" y="148934"/>
                  </a:lnTo>
                  <a:lnTo>
                    <a:pt x="215987" y="207052"/>
                  </a:lnTo>
                  <a:lnTo>
                    <a:pt x="239354" y="227256"/>
                  </a:lnTo>
                  <a:lnTo>
                    <a:pt x="249070" y="242460"/>
                  </a:lnTo>
                  <a:lnTo>
                    <a:pt x="250182" y="245775"/>
                  </a:lnTo>
                  <a:lnTo>
                    <a:pt x="249073" y="246136"/>
                  </a:lnTo>
                  <a:lnTo>
                    <a:pt x="246486" y="244527"/>
                  </a:lnTo>
                  <a:lnTo>
                    <a:pt x="238426" y="224594"/>
                  </a:lnTo>
                  <a:lnTo>
                    <a:pt x="239017" y="190848"/>
                  </a:lnTo>
                  <a:lnTo>
                    <a:pt x="249631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27977" y="1323047"/>
              <a:ext cx="118977" cy="291237"/>
            </a:xfrm>
            <a:custGeom>
              <a:avLst/>
              <a:gdLst/>
              <a:ahLst/>
              <a:cxnLst/>
              <a:rect l="0" t="0" r="0" b="0"/>
              <a:pathLst>
                <a:path w="118977" h="291237">
                  <a:moveTo>
                    <a:pt x="83210" y="0"/>
                  </a:moveTo>
                  <a:lnTo>
                    <a:pt x="41344" y="58680"/>
                  </a:lnTo>
                  <a:lnTo>
                    <a:pt x="41797" y="77547"/>
                  </a:lnTo>
                  <a:lnTo>
                    <a:pt x="49087" y="98260"/>
                  </a:lnTo>
                  <a:lnTo>
                    <a:pt x="84196" y="152708"/>
                  </a:lnTo>
                  <a:lnTo>
                    <a:pt x="117224" y="200388"/>
                  </a:lnTo>
                  <a:lnTo>
                    <a:pt x="118976" y="216651"/>
                  </a:lnTo>
                  <a:lnTo>
                    <a:pt x="118149" y="224870"/>
                  </a:lnTo>
                  <a:lnTo>
                    <a:pt x="109834" y="241400"/>
                  </a:lnTo>
                  <a:lnTo>
                    <a:pt x="103733" y="249691"/>
                  </a:lnTo>
                  <a:lnTo>
                    <a:pt x="73060" y="270195"/>
                  </a:lnTo>
                  <a:lnTo>
                    <a:pt x="34566" y="286121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53235" y="2494839"/>
            <a:ext cx="2221721" cy="828093"/>
            <a:chOff x="3453235" y="2494839"/>
            <a:chExt cx="2221721" cy="828093"/>
          </a:xfrm>
        </p:grpSpPr>
        <p:sp>
          <p:nvSpPr>
            <p:cNvPr id="19" name="Freeform 18"/>
            <p:cNvSpPr/>
            <p:nvPr/>
          </p:nvSpPr>
          <p:spPr>
            <a:xfrm>
              <a:off x="3860966" y="2494839"/>
              <a:ext cx="349485" cy="444851"/>
            </a:xfrm>
            <a:custGeom>
              <a:avLst/>
              <a:gdLst/>
              <a:ahLst/>
              <a:cxnLst/>
              <a:rect l="0" t="0" r="0" b="0"/>
              <a:pathLst>
                <a:path w="349485" h="444851">
                  <a:moveTo>
                    <a:pt x="0" y="101328"/>
                  </a:moveTo>
                  <a:lnTo>
                    <a:pt x="5719" y="124031"/>
                  </a:lnTo>
                  <a:lnTo>
                    <a:pt x="7979" y="185919"/>
                  </a:lnTo>
                  <a:lnTo>
                    <a:pt x="8276" y="245068"/>
                  </a:lnTo>
                  <a:lnTo>
                    <a:pt x="8313" y="298710"/>
                  </a:lnTo>
                  <a:lnTo>
                    <a:pt x="1734" y="358609"/>
                  </a:lnTo>
                  <a:lnTo>
                    <a:pt x="343" y="407944"/>
                  </a:lnTo>
                  <a:lnTo>
                    <a:pt x="1153" y="412063"/>
                  </a:lnTo>
                  <a:lnTo>
                    <a:pt x="2618" y="410187"/>
                  </a:lnTo>
                  <a:lnTo>
                    <a:pt x="13289" y="351157"/>
                  </a:lnTo>
                  <a:lnTo>
                    <a:pt x="15980" y="299703"/>
                  </a:lnTo>
                  <a:lnTo>
                    <a:pt x="16555" y="238159"/>
                  </a:lnTo>
                  <a:lnTo>
                    <a:pt x="16631" y="181886"/>
                  </a:lnTo>
                  <a:lnTo>
                    <a:pt x="7589" y="123842"/>
                  </a:lnTo>
                  <a:lnTo>
                    <a:pt x="1000" y="63270"/>
                  </a:lnTo>
                  <a:lnTo>
                    <a:pt x="444" y="40651"/>
                  </a:lnTo>
                  <a:lnTo>
                    <a:pt x="3995" y="31291"/>
                  </a:lnTo>
                  <a:lnTo>
                    <a:pt x="17802" y="15959"/>
                  </a:lnTo>
                  <a:lnTo>
                    <a:pt x="46366" y="1350"/>
                  </a:lnTo>
                  <a:lnTo>
                    <a:pt x="87087" y="0"/>
                  </a:lnTo>
                  <a:lnTo>
                    <a:pt x="125451" y="9873"/>
                  </a:lnTo>
                  <a:lnTo>
                    <a:pt x="143898" y="21850"/>
                  </a:lnTo>
                  <a:lnTo>
                    <a:pt x="151406" y="28927"/>
                  </a:lnTo>
                  <a:lnTo>
                    <a:pt x="155487" y="37343"/>
                  </a:lnTo>
                  <a:lnTo>
                    <a:pt x="157555" y="56556"/>
                  </a:lnTo>
                  <a:lnTo>
                    <a:pt x="147996" y="79889"/>
                  </a:lnTo>
                  <a:lnTo>
                    <a:pt x="111725" y="128117"/>
                  </a:lnTo>
                  <a:lnTo>
                    <a:pt x="71968" y="168776"/>
                  </a:lnTo>
                  <a:lnTo>
                    <a:pt x="67394" y="176804"/>
                  </a:lnTo>
                  <a:lnTo>
                    <a:pt x="67119" y="184929"/>
                  </a:lnTo>
                  <a:lnTo>
                    <a:pt x="74210" y="201354"/>
                  </a:lnTo>
                  <a:lnTo>
                    <a:pt x="130075" y="264493"/>
                  </a:lnTo>
                  <a:lnTo>
                    <a:pt x="142503" y="285892"/>
                  </a:lnTo>
                  <a:lnTo>
                    <a:pt x="154061" y="325539"/>
                  </a:lnTo>
                  <a:lnTo>
                    <a:pt x="156305" y="350448"/>
                  </a:lnTo>
                  <a:lnTo>
                    <a:pt x="152372" y="369532"/>
                  </a:lnTo>
                  <a:lnTo>
                    <a:pt x="137295" y="393137"/>
                  </a:lnTo>
                  <a:lnTo>
                    <a:pt x="122042" y="408536"/>
                  </a:lnTo>
                  <a:lnTo>
                    <a:pt x="75803" y="434847"/>
                  </a:lnTo>
                  <a:lnTo>
                    <a:pt x="49183" y="444850"/>
                  </a:lnTo>
                  <a:lnTo>
                    <a:pt x="109109" y="428708"/>
                  </a:lnTo>
                  <a:lnTo>
                    <a:pt x="171491" y="416782"/>
                  </a:lnTo>
                  <a:lnTo>
                    <a:pt x="230102" y="394957"/>
                  </a:lnTo>
                  <a:lnTo>
                    <a:pt x="263238" y="375300"/>
                  </a:lnTo>
                  <a:lnTo>
                    <a:pt x="287864" y="353610"/>
                  </a:lnTo>
                  <a:lnTo>
                    <a:pt x="300511" y="332637"/>
                  </a:lnTo>
                  <a:lnTo>
                    <a:pt x="301118" y="325801"/>
                  </a:lnTo>
                  <a:lnTo>
                    <a:pt x="296861" y="313274"/>
                  </a:lnTo>
                  <a:lnTo>
                    <a:pt x="292213" y="310118"/>
                  </a:lnTo>
                  <a:lnTo>
                    <a:pt x="279651" y="309077"/>
                  </a:lnTo>
                  <a:lnTo>
                    <a:pt x="252568" y="318107"/>
                  </a:lnTo>
                  <a:lnTo>
                    <a:pt x="229956" y="332493"/>
                  </a:lnTo>
                  <a:lnTo>
                    <a:pt x="205749" y="361489"/>
                  </a:lnTo>
                  <a:lnTo>
                    <a:pt x="194379" y="380910"/>
                  </a:lnTo>
                  <a:lnTo>
                    <a:pt x="190558" y="401870"/>
                  </a:lnTo>
                  <a:lnTo>
                    <a:pt x="190834" y="412637"/>
                  </a:lnTo>
                  <a:lnTo>
                    <a:pt x="194716" y="420739"/>
                  </a:lnTo>
                  <a:lnTo>
                    <a:pt x="208891" y="432207"/>
                  </a:lnTo>
                  <a:lnTo>
                    <a:pt x="225053" y="435455"/>
                  </a:lnTo>
                  <a:lnTo>
                    <a:pt x="275698" y="425589"/>
                  </a:lnTo>
                  <a:lnTo>
                    <a:pt x="320527" y="411552"/>
                  </a:lnTo>
                  <a:lnTo>
                    <a:pt x="349484" y="3925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14600" y="2829156"/>
              <a:ext cx="80594" cy="226897"/>
            </a:xfrm>
            <a:custGeom>
              <a:avLst/>
              <a:gdLst/>
              <a:ahLst/>
              <a:cxnLst/>
              <a:rect l="0" t="0" r="0" b="0"/>
              <a:pathLst>
                <a:path w="80594" h="226897">
                  <a:moveTo>
                    <a:pt x="37456" y="16643"/>
                  </a:moveTo>
                  <a:lnTo>
                    <a:pt x="25874" y="55805"/>
                  </a:lnTo>
                  <a:lnTo>
                    <a:pt x="27993" y="76270"/>
                  </a:lnTo>
                  <a:lnTo>
                    <a:pt x="42049" y="108583"/>
                  </a:lnTo>
                  <a:lnTo>
                    <a:pt x="72098" y="163702"/>
                  </a:lnTo>
                  <a:lnTo>
                    <a:pt x="79973" y="185861"/>
                  </a:lnTo>
                  <a:lnTo>
                    <a:pt x="80593" y="195099"/>
                  </a:lnTo>
                  <a:lnTo>
                    <a:pt x="76352" y="210294"/>
                  </a:lnTo>
                  <a:lnTo>
                    <a:pt x="70783" y="216010"/>
                  </a:lnTo>
                  <a:lnTo>
                    <a:pt x="54733" y="224827"/>
                  </a:lnTo>
                  <a:lnTo>
                    <a:pt x="37738" y="226896"/>
                  </a:lnTo>
                  <a:lnTo>
                    <a:pt x="29323" y="226154"/>
                  </a:lnTo>
                  <a:lnTo>
                    <a:pt x="15041" y="217932"/>
                  </a:lnTo>
                  <a:lnTo>
                    <a:pt x="8645" y="211857"/>
                  </a:lnTo>
                  <a:lnTo>
                    <a:pt x="1536" y="187848"/>
                  </a:lnTo>
                  <a:lnTo>
                    <a:pt x="0" y="145341"/>
                  </a:lnTo>
                  <a:lnTo>
                    <a:pt x="7867" y="109324"/>
                  </a:lnTo>
                  <a:lnTo>
                    <a:pt x="32395" y="47133"/>
                  </a:lnTo>
                  <a:lnTo>
                    <a:pt x="5409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307736" y="2689498"/>
              <a:ext cx="202273" cy="281594"/>
            </a:xfrm>
            <a:custGeom>
              <a:avLst/>
              <a:gdLst/>
              <a:ahLst/>
              <a:cxnLst/>
              <a:rect l="0" t="0" r="0" b="0"/>
              <a:pathLst>
                <a:path w="202273" h="281594">
                  <a:moveTo>
                    <a:pt x="44172" y="23164"/>
                  </a:moveTo>
                  <a:lnTo>
                    <a:pt x="59308" y="9878"/>
                  </a:lnTo>
                  <a:lnTo>
                    <a:pt x="76170" y="0"/>
                  </a:lnTo>
                  <a:lnTo>
                    <a:pt x="83996" y="325"/>
                  </a:lnTo>
                  <a:lnTo>
                    <a:pt x="91061" y="4240"/>
                  </a:lnTo>
                  <a:lnTo>
                    <a:pt x="97621" y="10548"/>
                  </a:lnTo>
                  <a:lnTo>
                    <a:pt x="102444" y="34815"/>
                  </a:lnTo>
                  <a:lnTo>
                    <a:pt x="98007" y="94294"/>
                  </a:lnTo>
                  <a:lnTo>
                    <a:pt x="88228" y="149634"/>
                  </a:lnTo>
                  <a:lnTo>
                    <a:pt x="70223" y="208488"/>
                  </a:lnTo>
                  <a:lnTo>
                    <a:pt x="50058" y="263942"/>
                  </a:lnTo>
                  <a:lnTo>
                    <a:pt x="39392" y="275949"/>
                  </a:lnTo>
                  <a:lnTo>
                    <a:pt x="32664" y="280445"/>
                  </a:lnTo>
                  <a:lnTo>
                    <a:pt x="26330" y="281593"/>
                  </a:lnTo>
                  <a:lnTo>
                    <a:pt x="20258" y="280510"/>
                  </a:lnTo>
                  <a:lnTo>
                    <a:pt x="14361" y="277938"/>
                  </a:lnTo>
                  <a:lnTo>
                    <a:pt x="5343" y="267684"/>
                  </a:lnTo>
                  <a:lnTo>
                    <a:pt x="1644" y="261067"/>
                  </a:lnTo>
                  <a:lnTo>
                    <a:pt x="0" y="246318"/>
                  </a:lnTo>
                  <a:lnTo>
                    <a:pt x="856" y="238501"/>
                  </a:lnTo>
                  <a:lnTo>
                    <a:pt x="5124" y="232366"/>
                  </a:lnTo>
                  <a:lnTo>
                    <a:pt x="19729" y="223083"/>
                  </a:lnTo>
                  <a:lnTo>
                    <a:pt x="83107" y="215672"/>
                  </a:lnTo>
                  <a:lnTo>
                    <a:pt x="142749" y="220414"/>
                  </a:lnTo>
                  <a:lnTo>
                    <a:pt x="202272" y="2228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78899" y="2912367"/>
              <a:ext cx="505115" cy="391378"/>
            </a:xfrm>
            <a:custGeom>
              <a:avLst/>
              <a:gdLst/>
              <a:ahLst/>
              <a:cxnLst/>
              <a:rect l="0" t="0" r="0" b="0"/>
              <a:pathLst>
                <a:path w="505115" h="391378">
                  <a:moveTo>
                    <a:pt x="64099" y="0"/>
                  </a:moveTo>
                  <a:lnTo>
                    <a:pt x="76460" y="14211"/>
                  </a:lnTo>
                  <a:lnTo>
                    <a:pt x="88764" y="47700"/>
                  </a:lnTo>
                  <a:lnTo>
                    <a:pt x="101967" y="105107"/>
                  </a:lnTo>
                  <a:lnTo>
                    <a:pt x="105212" y="165252"/>
                  </a:lnTo>
                  <a:lnTo>
                    <a:pt x="99053" y="224149"/>
                  </a:lnTo>
                  <a:lnTo>
                    <a:pt x="90959" y="279149"/>
                  </a:lnTo>
                  <a:lnTo>
                    <a:pt x="78102" y="315456"/>
                  </a:lnTo>
                  <a:lnTo>
                    <a:pt x="41755" y="377150"/>
                  </a:lnTo>
                  <a:lnTo>
                    <a:pt x="20804" y="391377"/>
                  </a:lnTo>
                  <a:lnTo>
                    <a:pt x="14895" y="391281"/>
                  </a:lnTo>
                  <a:lnTo>
                    <a:pt x="10031" y="388444"/>
                  </a:lnTo>
                  <a:lnTo>
                    <a:pt x="5864" y="383778"/>
                  </a:lnTo>
                  <a:lnTo>
                    <a:pt x="0" y="350707"/>
                  </a:lnTo>
                  <a:lnTo>
                    <a:pt x="321" y="291763"/>
                  </a:lnTo>
                  <a:lnTo>
                    <a:pt x="11766" y="230114"/>
                  </a:lnTo>
                  <a:lnTo>
                    <a:pt x="25315" y="167903"/>
                  </a:lnTo>
                  <a:lnTo>
                    <a:pt x="45728" y="111199"/>
                  </a:lnTo>
                  <a:lnTo>
                    <a:pt x="54085" y="92876"/>
                  </a:lnTo>
                  <a:lnTo>
                    <a:pt x="107119" y="32180"/>
                  </a:lnTo>
                  <a:lnTo>
                    <a:pt x="139921" y="12411"/>
                  </a:lnTo>
                  <a:lnTo>
                    <a:pt x="178918" y="3677"/>
                  </a:lnTo>
                  <a:lnTo>
                    <a:pt x="203579" y="6565"/>
                  </a:lnTo>
                  <a:lnTo>
                    <a:pt x="215333" y="9924"/>
                  </a:lnTo>
                  <a:lnTo>
                    <a:pt x="224093" y="15862"/>
                  </a:lnTo>
                  <a:lnTo>
                    <a:pt x="236293" y="32321"/>
                  </a:lnTo>
                  <a:lnTo>
                    <a:pt x="238066" y="41888"/>
                  </a:lnTo>
                  <a:lnTo>
                    <a:pt x="227461" y="90290"/>
                  </a:lnTo>
                  <a:lnTo>
                    <a:pt x="214923" y="111709"/>
                  </a:lnTo>
                  <a:lnTo>
                    <a:pt x="195079" y="129767"/>
                  </a:lnTo>
                  <a:lnTo>
                    <a:pt x="171633" y="142411"/>
                  </a:lnTo>
                  <a:lnTo>
                    <a:pt x="167223" y="141169"/>
                  </a:lnTo>
                  <a:lnTo>
                    <a:pt x="165208" y="136642"/>
                  </a:lnTo>
                  <a:lnTo>
                    <a:pt x="164789" y="129927"/>
                  </a:lnTo>
                  <a:lnTo>
                    <a:pt x="169254" y="117534"/>
                  </a:lnTo>
                  <a:lnTo>
                    <a:pt x="206208" y="56323"/>
                  </a:lnTo>
                  <a:lnTo>
                    <a:pt x="218790" y="41674"/>
                  </a:lnTo>
                  <a:lnTo>
                    <a:pt x="236709" y="29000"/>
                  </a:lnTo>
                  <a:lnTo>
                    <a:pt x="257001" y="24600"/>
                  </a:lnTo>
                  <a:lnTo>
                    <a:pt x="267589" y="24721"/>
                  </a:lnTo>
                  <a:lnTo>
                    <a:pt x="275573" y="27576"/>
                  </a:lnTo>
                  <a:lnTo>
                    <a:pt x="286910" y="38144"/>
                  </a:lnTo>
                  <a:lnTo>
                    <a:pt x="290098" y="57017"/>
                  </a:lnTo>
                  <a:lnTo>
                    <a:pt x="288018" y="112634"/>
                  </a:lnTo>
                  <a:lnTo>
                    <a:pt x="284428" y="131421"/>
                  </a:lnTo>
                  <a:lnTo>
                    <a:pt x="286798" y="136616"/>
                  </a:lnTo>
                  <a:lnTo>
                    <a:pt x="292077" y="139154"/>
                  </a:lnTo>
                  <a:lnTo>
                    <a:pt x="299295" y="139922"/>
                  </a:lnTo>
                  <a:lnTo>
                    <a:pt x="314711" y="135844"/>
                  </a:lnTo>
                  <a:lnTo>
                    <a:pt x="338984" y="120687"/>
                  </a:lnTo>
                  <a:lnTo>
                    <a:pt x="356389" y="108188"/>
                  </a:lnTo>
                  <a:lnTo>
                    <a:pt x="376452" y="99551"/>
                  </a:lnTo>
                  <a:lnTo>
                    <a:pt x="397697" y="97561"/>
                  </a:lnTo>
                  <a:lnTo>
                    <a:pt x="417617" y="100683"/>
                  </a:lnTo>
                  <a:lnTo>
                    <a:pt x="439227" y="112837"/>
                  </a:lnTo>
                  <a:lnTo>
                    <a:pt x="451484" y="122882"/>
                  </a:lnTo>
                  <a:lnTo>
                    <a:pt x="454568" y="122602"/>
                  </a:lnTo>
                  <a:lnTo>
                    <a:pt x="455699" y="118717"/>
                  </a:lnTo>
                  <a:lnTo>
                    <a:pt x="455529" y="112429"/>
                  </a:lnTo>
                  <a:lnTo>
                    <a:pt x="446454" y="90327"/>
                  </a:lnTo>
                  <a:lnTo>
                    <a:pt x="440120" y="85181"/>
                  </a:lnTo>
                  <a:lnTo>
                    <a:pt x="423219" y="79464"/>
                  </a:lnTo>
                  <a:lnTo>
                    <a:pt x="415385" y="80713"/>
                  </a:lnTo>
                  <a:lnTo>
                    <a:pt x="401748" y="89497"/>
                  </a:lnTo>
                  <a:lnTo>
                    <a:pt x="388092" y="110036"/>
                  </a:lnTo>
                  <a:lnTo>
                    <a:pt x="387343" y="116812"/>
                  </a:lnTo>
                  <a:lnTo>
                    <a:pt x="391442" y="129271"/>
                  </a:lnTo>
                  <a:lnTo>
                    <a:pt x="404359" y="138507"/>
                  </a:lnTo>
                  <a:lnTo>
                    <a:pt x="422427" y="144769"/>
                  </a:lnTo>
                  <a:lnTo>
                    <a:pt x="483214" y="150264"/>
                  </a:lnTo>
                  <a:lnTo>
                    <a:pt x="50511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258903" y="2929009"/>
              <a:ext cx="70266" cy="241311"/>
            </a:xfrm>
            <a:custGeom>
              <a:avLst/>
              <a:gdLst/>
              <a:ahLst/>
              <a:cxnLst/>
              <a:rect l="0" t="0" r="0" b="0"/>
              <a:pathLst>
                <a:path w="70266" h="241311">
                  <a:moveTo>
                    <a:pt x="0" y="0"/>
                  </a:moveTo>
                  <a:lnTo>
                    <a:pt x="19911" y="55848"/>
                  </a:lnTo>
                  <a:lnTo>
                    <a:pt x="41472" y="118820"/>
                  </a:lnTo>
                  <a:lnTo>
                    <a:pt x="58235" y="174216"/>
                  </a:lnTo>
                  <a:lnTo>
                    <a:pt x="70265" y="215353"/>
                  </a:lnTo>
                  <a:lnTo>
                    <a:pt x="66568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17892" y="3045504"/>
              <a:ext cx="182469" cy="116495"/>
            </a:xfrm>
            <a:custGeom>
              <a:avLst/>
              <a:gdLst/>
              <a:ahLst/>
              <a:cxnLst/>
              <a:rect l="0" t="0" r="0" b="0"/>
              <a:pathLst>
                <a:path w="182469" h="116495">
                  <a:moveTo>
                    <a:pt x="41011" y="116494"/>
                  </a:moveTo>
                  <a:lnTo>
                    <a:pt x="6265" y="97748"/>
                  </a:lnTo>
                  <a:lnTo>
                    <a:pt x="2129" y="92902"/>
                  </a:lnTo>
                  <a:lnTo>
                    <a:pt x="297" y="86898"/>
                  </a:lnTo>
                  <a:lnTo>
                    <a:pt x="0" y="80121"/>
                  </a:lnTo>
                  <a:lnTo>
                    <a:pt x="2575" y="73754"/>
                  </a:lnTo>
                  <a:lnTo>
                    <a:pt x="29785" y="44594"/>
                  </a:lnTo>
                  <a:lnTo>
                    <a:pt x="86445" y="25722"/>
                  </a:lnTo>
                  <a:lnTo>
                    <a:pt x="145400" y="8387"/>
                  </a:lnTo>
                  <a:lnTo>
                    <a:pt x="1824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33645" y="3012219"/>
              <a:ext cx="16643" cy="183064"/>
            </a:xfrm>
            <a:custGeom>
              <a:avLst/>
              <a:gdLst/>
              <a:ahLst/>
              <a:cxnLst/>
              <a:rect l="0" t="0" r="0" b="0"/>
              <a:pathLst>
                <a:path w="16643" h="183064">
                  <a:moveTo>
                    <a:pt x="16642" y="0"/>
                  </a:moveTo>
                  <a:lnTo>
                    <a:pt x="10923" y="21779"/>
                  </a:lnTo>
                  <a:lnTo>
                    <a:pt x="8663" y="81844"/>
                  </a:lnTo>
                  <a:lnTo>
                    <a:pt x="5900" y="145034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66929" y="2968229"/>
              <a:ext cx="74890" cy="19028"/>
            </a:xfrm>
            <a:custGeom>
              <a:avLst/>
              <a:gdLst/>
              <a:ahLst/>
              <a:cxnLst/>
              <a:rect l="0" t="0" r="0" b="0"/>
              <a:pathLst>
                <a:path w="74890" h="19028">
                  <a:moveTo>
                    <a:pt x="0" y="10706"/>
                  </a:moveTo>
                  <a:lnTo>
                    <a:pt x="13252" y="1871"/>
                  </a:lnTo>
                  <a:lnTo>
                    <a:pt x="27154" y="0"/>
                  </a:lnTo>
                  <a:lnTo>
                    <a:pt x="42579" y="3174"/>
                  </a:lnTo>
                  <a:lnTo>
                    <a:pt x="74889" y="19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516855" y="3098957"/>
              <a:ext cx="158101" cy="223975"/>
            </a:xfrm>
            <a:custGeom>
              <a:avLst/>
              <a:gdLst/>
              <a:ahLst/>
              <a:cxnLst/>
              <a:rect l="0" t="0" r="0" b="0"/>
              <a:pathLst>
                <a:path w="158101" h="223975">
                  <a:moveTo>
                    <a:pt x="158100" y="4794"/>
                  </a:moveTo>
                  <a:lnTo>
                    <a:pt x="131527" y="0"/>
                  </a:lnTo>
                  <a:lnTo>
                    <a:pt x="111773" y="2047"/>
                  </a:lnTo>
                  <a:lnTo>
                    <a:pt x="104101" y="6661"/>
                  </a:lnTo>
                  <a:lnTo>
                    <a:pt x="93111" y="21650"/>
                  </a:lnTo>
                  <a:lnTo>
                    <a:pt x="90076" y="40639"/>
                  </a:lnTo>
                  <a:lnTo>
                    <a:pt x="92734" y="61406"/>
                  </a:lnTo>
                  <a:lnTo>
                    <a:pt x="119861" y="122142"/>
                  </a:lnTo>
                  <a:lnTo>
                    <a:pt x="142666" y="181509"/>
                  </a:lnTo>
                  <a:lnTo>
                    <a:pt x="141687" y="201678"/>
                  </a:lnTo>
                  <a:lnTo>
                    <a:pt x="138837" y="210939"/>
                  </a:lnTo>
                  <a:lnTo>
                    <a:pt x="132314" y="217113"/>
                  </a:lnTo>
                  <a:lnTo>
                    <a:pt x="112739" y="223974"/>
                  </a:lnTo>
                  <a:lnTo>
                    <a:pt x="75728" y="223419"/>
                  </a:lnTo>
                  <a:lnTo>
                    <a:pt x="35094" y="214023"/>
                  </a:lnTo>
                  <a:lnTo>
                    <a:pt x="0" y="1961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453235" y="2604488"/>
              <a:ext cx="257953" cy="33285"/>
            </a:xfrm>
            <a:custGeom>
              <a:avLst/>
              <a:gdLst/>
              <a:ahLst/>
              <a:cxnLst/>
              <a:rect l="0" t="0" r="0" b="0"/>
              <a:pathLst>
                <a:path w="257953" h="33285">
                  <a:moveTo>
                    <a:pt x="0" y="0"/>
                  </a:moveTo>
                  <a:lnTo>
                    <a:pt x="21778" y="5719"/>
                  </a:lnTo>
                  <a:lnTo>
                    <a:pt x="81957" y="14736"/>
                  </a:lnTo>
                  <a:lnTo>
                    <a:pt x="144464" y="24868"/>
                  </a:lnTo>
                  <a:lnTo>
                    <a:pt x="203936" y="31994"/>
                  </a:lnTo>
                  <a:lnTo>
                    <a:pt x="25795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77903" y="2537920"/>
              <a:ext cx="96786" cy="241311"/>
            </a:xfrm>
            <a:custGeom>
              <a:avLst/>
              <a:gdLst/>
              <a:ahLst/>
              <a:cxnLst/>
              <a:rect l="0" t="0" r="0" b="0"/>
              <a:pathLst>
                <a:path w="96786" h="241311">
                  <a:moveTo>
                    <a:pt x="58248" y="0"/>
                  </a:moveTo>
                  <a:lnTo>
                    <a:pt x="71534" y="15135"/>
                  </a:lnTo>
                  <a:lnTo>
                    <a:pt x="89500" y="51820"/>
                  </a:lnTo>
                  <a:lnTo>
                    <a:pt x="96785" y="83771"/>
                  </a:lnTo>
                  <a:lnTo>
                    <a:pt x="96640" y="105649"/>
                  </a:lnTo>
                  <a:lnTo>
                    <a:pt x="85238" y="138758"/>
                  </a:lnTo>
                  <a:lnTo>
                    <a:pt x="47696" y="197691"/>
                  </a:lnTo>
                  <a:lnTo>
                    <a:pt x="22605" y="223722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4458" y="2096904"/>
            <a:ext cx="1931636" cy="674006"/>
            <a:chOff x="714458" y="2096904"/>
            <a:chExt cx="1931636" cy="674006"/>
          </a:xfrm>
        </p:grpSpPr>
        <p:sp>
          <p:nvSpPr>
            <p:cNvPr id="31" name="Freeform 30"/>
            <p:cNvSpPr/>
            <p:nvPr/>
          </p:nvSpPr>
          <p:spPr>
            <a:xfrm>
              <a:off x="725034" y="2237877"/>
              <a:ext cx="5748" cy="15220"/>
            </a:xfrm>
            <a:custGeom>
              <a:avLst/>
              <a:gdLst/>
              <a:ahLst/>
              <a:cxnLst/>
              <a:rect l="0" t="0" r="0" b="0"/>
              <a:pathLst>
                <a:path w="5748" h="15220">
                  <a:moveTo>
                    <a:pt x="5747" y="0"/>
                  </a:moveTo>
                  <a:lnTo>
                    <a:pt x="4059" y="8269"/>
                  </a:lnTo>
                  <a:lnTo>
                    <a:pt x="489" y="14920"/>
                  </a:lnTo>
                  <a:lnTo>
                    <a:pt x="0" y="152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14458" y="2236784"/>
              <a:ext cx="480" cy="14110"/>
            </a:xfrm>
            <a:custGeom>
              <a:avLst/>
              <a:gdLst/>
              <a:ahLst/>
              <a:cxnLst/>
              <a:rect l="0" t="0" r="0" b="0"/>
              <a:pathLst>
                <a:path w="480" h="14110">
                  <a:moveTo>
                    <a:pt x="0" y="14109"/>
                  </a:moveTo>
                  <a:lnTo>
                    <a:pt x="4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31073" y="2213399"/>
              <a:ext cx="172504" cy="200124"/>
            </a:xfrm>
            <a:custGeom>
              <a:avLst/>
              <a:gdLst/>
              <a:ahLst/>
              <a:cxnLst/>
              <a:rect l="0" t="0" r="0" b="0"/>
              <a:pathLst>
                <a:path w="172504" h="200124">
                  <a:moveTo>
                    <a:pt x="0" y="0"/>
                  </a:moveTo>
                  <a:lnTo>
                    <a:pt x="0" y="57908"/>
                  </a:lnTo>
                  <a:lnTo>
                    <a:pt x="0" y="110504"/>
                  </a:lnTo>
                  <a:lnTo>
                    <a:pt x="1849" y="144203"/>
                  </a:lnTo>
                  <a:lnTo>
                    <a:pt x="8835" y="159936"/>
                  </a:lnTo>
                  <a:lnTo>
                    <a:pt x="14211" y="163947"/>
                  </a:lnTo>
                  <a:lnTo>
                    <a:pt x="20568" y="165696"/>
                  </a:lnTo>
                  <a:lnTo>
                    <a:pt x="27581" y="165938"/>
                  </a:lnTo>
                  <a:lnTo>
                    <a:pt x="40303" y="161275"/>
                  </a:lnTo>
                  <a:lnTo>
                    <a:pt x="46284" y="157443"/>
                  </a:lnTo>
                  <a:lnTo>
                    <a:pt x="52121" y="156737"/>
                  </a:lnTo>
                  <a:lnTo>
                    <a:pt x="63537" y="160884"/>
                  </a:lnTo>
                  <a:lnTo>
                    <a:pt x="66397" y="165503"/>
                  </a:lnTo>
                  <a:lnTo>
                    <a:pt x="68777" y="184332"/>
                  </a:lnTo>
                  <a:lnTo>
                    <a:pt x="75563" y="196263"/>
                  </a:lnTo>
                  <a:lnTo>
                    <a:pt x="80886" y="199259"/>
                  </a:lnTo>
                  <a:lnTo>
                    <a:pt x="94196" y="200123"/>
                  </a:lnTo>
                  <a:lnTo>
                    <a:pt x="106893" y="194960"/>
                  </a:lnTo>
                  <a:lnTo>
                    <a:pt x="134527" y="172161"/>
                  </a:lnTo>
                  <a:lnTo>
                    <a:pt x="154094" y="144597"/>
                  </a:lnTo>
                  <a:lnTo>
                    <a:pt x="167186" y="113007"/>
                  </a:lnTo>
                  <a:lnTo>
                    <a:pt x="172503" y="80225"/>
                  </a:lnTo>
                  <a:lnTo>
                    <a:pt x="169661" y="51507"/>
                  </a:lnTo>
                  <a:lnTo>
                    <a:pt x="165807" y="44508"/>
                  </a:lnTo>
                  <a:lnTo>
                    <a:pt x="154129" y="34266"/>
                  </a:lnTo>
                  <a:lnTo>
                    <a:pt x="147131" y="33014"/>
                  </a:lnTo>
                  <a:lnTo>
                    <a:pt x="11649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23956" y="2283444"/>
              <a:ext cx="173244" cy="135139"/>
            </a:xfrm>
            <a:custGeom>
              <a:avLst/>
              <a:gdLst/>
              <a:ahLst/>
              <a:cxnLst/>
              <a:rect l="0" t="0" r="0" b="0"/>
              <a:pathLst>
                <a:path w="173244" h="135139">
                  <a:moveTo>
                    <a:pt x="15143" y="38128"/>
                  </a:moveTo>
                  <a:lnTo>
                    <a:pt x="1875" y="100619"/>
                  </a:lnTo>
                  <a:lnTo>
                    <a:pt x="0" y="123533"/>
                  </a:lnTo>
                  <a:lnTo>
                    <a:pt x="2274" y="130198"/>
                  </a:lnTo>
                  <a:lnTo>
                    <a:pt x="6564" y="133717"/>
                  </a:lnTo>
                  <a:lnTo>
                    <a:pt x="12197" y="135138"/>
                  </a:lnTo>
                  <a:lnTo>
                    <a:pt x="17802" y="133312"/>
                  </a:lnTo>
                  <a:lnTo>
                    <a:pt x="28960" y="123887"/>
                  </a:lnTo>
                  <a:lnTo>
                    <a:pt x="45639" y="98569"/>
                  </a:lnTo>
                  <a:lnTo>
                    <a:pt x="53456" y="67645"/>
                  </a:lnTo>
                  <a:lnTo>
                    <a:pt x="55773" y="30643"/>
                  </a:lnTo>
                  <a:lnTo>
                    <a:pt x="51384" y="11379"/>
                  </a:lnTo>
                  <a:lnTo>
                    <a:pt x="47625" y="3654"/>
                  </a:lnTo>
                  <a:lnTo>
                    <a:pt x="46968" y="352"/>
                  </a:lnTo>
                  <a:lnTo>
                    <a:pt x="48379" y="0"/>
                  </a:lnTo>
                  <a:lnTo>
                    <a:pt x="91004" y="32142"/>
                  </a:lnTo>
                  <a:lnTo>
                    <a:pt x="106449" y="55462"/>
                  </a:lnTo>
                  <a:lnTo>
                    <a:pt x="112463" y="84356"/>
                  </a:lnTo>
                  <a:lnTo>
                    <a:pt x="108939" y="100587"/>
                  </a:lnTo>
                  <a:lnTo>
                    <a:pt x="103983" y="109342"/>
                  </a:lnTo>
                  <a:lnTo>
                    <a:pt x="103955" y="107794"/>
                  </a:lnTo>
                  <a:lnTo>
                    <a:pt x="117953" y="63638"/>
                  </a:lnTo>
                  <a:lnTo>
                    <a:pt x="142187" y="29915"/>
                  </a:lnTo>
                  <a:lnTo>
                    <a:pt x="173243" y="4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920544" y="2096904"/>
              <a:ext cx="68188" cy="249633"/>
            </a:xfrm>
            <a:custGeom>
              <a:avLst/>
              <a:gdLst/>
              <a:ahLst/>
              <a:cxnLst/>
              <a:rect l="0" t="0" r="0" b="0"/>
              <a:pathLst>
                <a:path w="68188" h="249633">
                  <a:moveTo>
                    <a:pt x="59866" y="0"/>
                  </a:moveTo>
                  <a:lnTo>
                    <a:pt x="45672" y="58604"/>
                  </a:lnTo>
                  <a:lnTo>
                    <a:pt x="29327" y="116598"/>
                  </a:lnTo>
                  <a:lnTo>
                    <a:pt x="6992" y="173899"/>
                  </a:lnTo>
                  <a:lnTo>
                    <a:pt x="0" y="191010"/>
                  </a:lnTo>
                  <a:lnTo>
                    <a:pt x="540" y="197607"/>
                  </a:lnTo>
                  <a:lnTo>
                    <a:pt x="3673" y="202929"/>
                  </a:lnTo>
                  <a:lnTo>
                    <a:pt x="8535" y="207402"/>
                  </a:lnTo>
                  <a:lnTo>
                    <a:pt x="13626" y="208535"/>
                  </a:lnTo>
                  <a:lnTo>
                    <a:pt x="18869" y="207440"/>
                  </a:lnTo>
                  <a:lnTo>
                    <a:pt x="24213" y="204862"/>
                  </a:lnTo>
                  <a:lnTo>
                    <a:pt x="28701" y="206841"/>
                  </a:lnTo>
                  <a:lnTo>
                    <a:pt x="36153" y="218903"/>
                  </a:lnTo>
                  <a:lnTo>
                    <a:pt x="37615" y="234125"/>
                  </a:lnTo>
                  <a:lnTo>
                    <a:pt x="36711" y="242068"/>
                  </a:lnTo>
                  <a:lnTo>
                    <a:pt x="39806" y="246438"/>
                  </a:lnTo>
                  <a:lnTo>
                    <a:pt x="45568" y="248427"/>
                  </a:lnTo>
                  <a:lnTo>
                    <a:pt x="6818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013694" y="2263325"/>
              <a:ext cx="49927" cy="148586"/>
            </a:xfrm>
            <a:custGeom>
              <a:avLst/>
              <a:gdLst/>
              <a:ahLst/>
              <a:cxnLst/>
              <a:rect l="0" t="0" r="0" b="0"/>
              <a:pathLst>
                <a:path w="49927" h="148586">
                  <a:moveTo>
                    <a:pt x="49926" y="0"/>
                  </a:moveTo>
                  <a:lnTo>
                    <a:pt x="37564" y="20854"/>
                  </a:lnTo>
                  <a:lnTo>
                    <a:pt x="31180" y="39163"/>
                  </a:lnTo>
                  <a:lnTo>
                    <a:pt x="31222" y="70262"/>
                  </a:lnTo>
                  <a:lnTo>
                    <a:pt x="43719" y="118351"/>
                  </a:lnTo>
                  <a:lnTo>
                    <a:pt x="43014" y="128827"/>
                  </a:lnTo>
                  <a:lnTo>
                    <a:pt x="39771" y="136735"/>
                  </a:lnTo>
                  <a:lnTo>
                    <a:pt x="28770" y="147988"/>
                  </a:lnTo>
                  <a:lnTo>
                    <a:pt x="22878" y="148585"/>
                  </a:lnTo>
                  <a:lnTo>
                    <a:pt x="17101" y="146209"/>
                  </a:lnTo>
                  <a:lnTo>
                    <a:pt x="7600" y="138022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35732" y="2121867"/>
              <a:ext cx="85989" cy="296416"/>
            </a:xfrm>
            <a:custGeom>
              <a:avLst/>
              <a:gdLst/>
              <a:ahLst/>
              <a:cxnLst/>
              <a:rect l="0" t="0" r="0" b="0"/>
              <a:pathLst>
                <a:path w="85989" h="296416">
                  <a:moveTo>
                    <a:pt x="44383" y="0"/>
                  </a:moveTo>
                  <a:lnTo>
                    <a:pt x="41917" y="56775"/>
                  </a:lnTo>
                  <a:lnTo>
                    <a:pt x="32801" y="111273"/>
                  </a:lnTo>
                  <a:lnTo>
                    <a:pt x="16603" y="173127"/>
                  </a:lnTo>
                  <a:lnTo>
                    <a:pt x="0" y="224527"/>
                  </a:lnTo>
                  <a:lnTo>
                    <a:pt x="1" y="231971"/>
                  </a:lnTo>
                  <a:lnTo>
                    <a:pt x="4934" y="245172"/>
                  </a:lnTo>
                  <a:lnTo>
                    <a:pt x="15755" y="254738"/>
                  </a:lnTo>
                  <a:lnTo>
                    <a:pt x="40885" y="272830"/>
                  </a:lnTo>
                  <a:lnTo>
                    <a:pt x="53619" y="293180"/>
                  </a:lnTo>
                  <a:lnTo>
                    <a:pt x="58862" y="296230"/>
                  </a:lnTo>
                  <a:lnTo>
                    <a:pt x="65130" y="296415"/>
                  </a:lnTo>
                  <a:lnTo>
                    <a:pt x="85988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52900" y="2304930"/>
              <a:ext cx="52578" cy="62414"/>
            </a:xfrm>
            <a:custGeom>
              <a:avLst/>
              <a:gdLst/>
              <a:ahLst/>
              <a:cxnLst/>
              <a:rect l="0" t="0" r="0" b="0"/>
              <a:pathLst>
                <a:path w="52578" h="62414">
                  <a:moveTo>
                    <a:pt x="18746" y="24963"/>
                  </a:moveTo>
                  <a:lnTo>
                    <a:pt x="6384" y="39174"/>
                  </a:lnTo>
                  <a:lnTo>
                    <a:pt x="0" y="52545"/>
                  </a:lnTo>
                  <a:lnTo>
                    <a:pt x="1626" y="57219"/>
                  </a:lnTo>
                  <a:lnTo>
                    <a:pt x="6408" y="60336"/>
                  </a:lnTo>
                  <a:lnTo>
                    <a:pt x="13294" y="62413"/>
                  </a:lnTo>
                  <a:lnTo>
                    <a:pt x="19735" y="61949"/>
                  </a:lnTo>
                  <a:lnTo>
                    <a:pt x="31821" y="56503"/>
                  </a:lnTo>
                  <a:lnTo>
                    <a:pt x="49022" y="38623"/>
                  </a:lnTo>
                  <a:lnTo>
                    <a:pt x="51874" y="31296"/>
                  </a:lnTo>
                  <a:lnTo>
                    <a:pt x="52577" y="15759"/>
                  </a:lnTo>
                  <a:lnTo>
                    <a:pt x="50546" y="10506"/>
                  </a:lnTo>
                  <a:lnTo>
                    <a:pt x="47342" y="7004"/>
                  </a:lnTo>
                  <a:lnTo>
                    <a:pt x="3538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04783" y="2113546"/>
              <a:ext cx="66569" cy="341164"/>
            </a:xfrm>
            <a:custGeom>
              <a:avLst/>
              <a:gdLst/>
              <a:ahLst/>
              <a:cxnLst/>
              <a:rect l="0" t="0" r="0" b="0"/>
              <a:pathLst>
                <a:path w="66569" h="341164">
                  <a:moveTo>
                    <a:pt x="66568" y="0"/>
                  </a:moveTo>
                  <a:lnTo>
                    <a:pt x="52376" y="59735"/>
                  </a:lnTo>
                  <a:lnTo>
                    <a:pt x="38789" y="116109"/>
                  </a:lnTo>
                  <a:lnTo>
                    <a:pt x="28653" y="169666"/>
                  </a:lnTo>
                  <a:lnTo>
                    <a:pt x="23227" y="222296"/>
                  </a:lnTo>
                  <a:lnTo>
                    <a:pt x="10866" y="279830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76889" y="2312281"/>
              <a:ext cx="149794" cy="268075"/>
            </a:xfrm>
            <a:custGeom>
              <a:avLst/>
              <a:gdLst/>
              <a:ahLst/>
              <a:cxnLst/>
              <a:rect l="0" t="0" r="0" b="0"/>
              <a:pathLst>
                <a:path w="149794" h="268075">
                  <a:moveTo>
                    <a:pt x="19573" y="25934"/>
                  </a:moveTo>
                  <a:lnTo>
                    <a:pt x="26738" y="81095"/>
                  </a:lnTo>
                  <a:lnTo>
                    <a:pt x="31862" y="141657"/>
                  </a:lnTo>
                  <a:lnTo>
                    <a:pt x="28678" y="199907"/>
                  </a:lnTo>
                  <a:lnTo>
                    <a:pt x="23709" y="237122"/>
                  </a:lnTo>
                  <a:lnTo>
                    <a:pt x="11964" y="265715"/>
                  </a:lnTo>
                  <a:lnTo>
                    <a:pt x="8028" y="268074"/>
                  </a:lnTo>
                  <a:lnTo>
                    <a:pt x="4480" y="265948"/>
                  </a:lnTo>
                  <a:lnTo>
                    <a:pt x="1190" y="260833"/>
                  </a:lnTo>
                  <a:lnTo>
                    <a:pt x="0" y="245287"/>
                  </a:lnTo>
                  <a:lnTo>
                    <a:pt x="6769" y="187504"/>
                  </a:lnTo>
                  <a:lnTo>
                    <a:pt x="17010" y="131437"/>
                  </a:lnTo>
                  <a:lnTo>
                    <a:pt x="34385" y="68887"/>
                  </a:lnTo>
                  <a:lnTo>
                    <a:pt x="53592" y="36986"/>
                  </a:lnTo>
                  <a:lnTo>
                    <a:pt x="75192" y="12605"/>
                  </a:lnTo>
                  <a:lnTo>
                    <a:pt x="96149" y="0"/>
                  </a:lnTo>
                  <a:lnTo>
                    <a:pt x="114320" y="847"/>
                  </a:lnTo>
                  <a:lnTo>
                    <a:pt x="124343" y="3662"/>
                  </a:lnTo>
                  <a:lnTo>
                    <a:pt x="131949" y="9237"/>
                  </a:lnTo>
                  <a:lnTo>
                    <a:pt x="142867" y="25293"/>
                  </a:lnTo>
                  <a:lnTo>
                    <a:pt x="149793" y="55124"/>
                  </a:lnTo>
                  <a:lnTo>
                    <a:pt x="144017" y="74041"/>
                  </a:lnTo>
                  <a:lnTo>
                    <a:pt x="132204" y="90769"/>
                  </a:lnTo>
                  <a:lnTo>
                    <a:pt x="117709" y="104367"/>
                  </a:lnTo>
                  <a:lnTo>
                    <a:pt x="111809" y="105960"/>
                  </a:lnTo>
                  <a:lnTo>
                    <a:pt x="106951" y="104247"/>
                  </a:lnTo>
                  <a:lnTo>
                    <a:pt x="94462" y="925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546241" y="2313251"/>
              <a:ext cx="99853" cy="180642"/>
            </a:xfrm>
            <a:custGeom>
              <a:avLst/>
              <a:gdLst/>
              <a:ahLst/>
              <a:cxnLst/>
              <a:rect l="0" t="0" r="0" b="0"/>
              <a:pathLst>
                <a:path w="99853" h="180642">
                  <a:moveTo>
                    <a:pt x="99852" y="0"/>
                  </a:moveTo>
                  <a:lnTo>
                    <a:pt x="62015" y="36183"/>
                  </a:lnTo>
                  <a:lnTo>
                    <a:pt x="57985" y="43538"/>
                  </a:lnTo>
                  <a:lnTo>
                    <a:pt x="57148" y="52140"/>
                  </a:lnTo>
                  <a:lnTo>
                    <a:pt x="61149" y="71559"/>
                  </a:lnTo>
                  <a:lnTo>
                    <a:pt x="78784" y="106591"/>
                  </a:lnTo>
                  <a:lnTo>
                    <a:pt x="89256" y="120106"/>
                  </a:lnTo>
                  <a:lnTo>
                    <a:pt x="91863" y="127224"/>
                  </a:lnTo>
                  <a:lnTo>
                    <a:pt x="92295" y="142528"/>
                  </a:lnTo>
                  <a:lnTo>
                    <a:pt x="86940" y="156110"/>
                  </a:lnTo>
                  <a:lnTo>
                    <a:pt x="82923" y="162321"/>
                  </a:lnTo>
                  <a:lnTo>
                    <a:pt x="71063" y="171687"/>
                  </a:lnTo>
                  <a:lnTo>
                    <a:pt x="55622" y="178007"/>
                  </a:lnTo>
                  <a:lnTo>
                    <a:pt x="27986" y="180641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70853" y="2458600"/>
              <a:ext cx="243836" cy="312310"/>
            </a:xfrm>
            <a:custGeom>
              <a:avLst/>
              <a:gdLst/>
              <a:ahLst/>
              <a:cxnLst/>
              <a:rect l="0" t="0" r="0" b="0"/>
              <a:pathLst>
                <a:path w="243836" h="312310">
                  <a:moveTo>
                    <a:pt x="185036" y="95962"/>
                  </a:moveTo>
                  <a:lnTo>
                    <a:pt x="183187" y="128253"/>
                  </a:lnTo>
                  <a:lnTo>
                    <a:pt x="157455" y="186598"/>
                  </a:lnTo>
                  <a:lnTo>
                    <a:pt x="114334" y="247679"/>
                  </a:lnTo>
                  <a:lnTo>
                    <a:pt x="89160" y="272764"/>
                  </a:lnTo>
                  <a:lnTo>
                    <a:pt x="50493" y="293061"/>
                  </a:lnTo>
                  <a:lnTo>
                    <a:pt x="18198" y="300750"/>
                  </a:lnTo>
                  <a:lnTo>
                    <a:pt x="7242" y="301830"/>
                  </a:lnTo>
                  <a:lnTo>
                    <a:pt x="1787" y="298851"/>
                  </a:lnTo>
                  <a:lnTo>
                    <a:pt x="0" y="293167"/>
                  </a:lnTo>
                  <a:lnTo>
                    <a:pt x="658" y="285679"/>
                  </a:lnTo>
                  <a:lnTo>
                    <a:pt x="8784" y="269963"/>
                  </a:lnTo>
                  <a:lnTo>
                    <a:pt x="28954" y="247987"/>
                  </a:lnTo>
                  <a:lnTo>
                    <a:pt x="85301" y="202623"/>
                  </a:lnTo>
                  <a:lnTo>
                    <a:pt x="142284" y="161241"/>
                  </a:lnTo>
                  <a:lnTo>
                    <a:pt x="197673" y="112491"/>
                  </a:lnTo>
                  <a:lnTo>
                    <a:pt x="227528" y="78373"/>
                  </a:lnTo>
                  <a:lnTo>
                    <a:pt x="239671" y="58250"/>
                  </a:lnTo>
                  <a:lnTo>
                    <a:pt x="243835" y="36980"/>
                  </a:lnTo>
                  <a:lnTo>
                    <a:pt x="243651" y="26130"/>
                  </a:lnTo>
                  <a:lnTo>
                    <a:pt x="240755" y="17972"/>
                  </a:lnTo>
                  <a:lnTo>
                    <a:pt x="230140" y="6443"/>
                  </a:lnTo>
                  <a:lnTo>
                    <a:pt x="211246" y="702"/>
                  </a:lnTo>
                  <a:lnTo>
                    <a:pt x="189288" y="0"/>
                  </a:lnTo>
                  <a:lnTo>
                    <a:pt x="143990" y="15124"/>
                  </a:lnTo>
                  <a:lnTo>
                    <a:pt x="129503" y="25825"/>
                  </a:lnTo>
                  <a:lnTo>
                    <a:pt x="77721" y="87826"/>
                  </a:lnTo>
                  <a:lnTo>
                    <a:pt x="58290" y="129270"/>
                  </a:lnTo>
                  <a:lnTo>
                    <a:pt x="54086" y="179691"/>
                  </a:lnTo>
                  <a:lnTo>
                    <a:pt x="63665" y="224167"/>
                  </a:lnTo>
                  <a:lnTo>
                    <a:pt x="77883" y="255991"/>
                  </a:lnTo>
                  <a:lnTo>
                    <a:pt x="99253" y="283310"/>
                  </a:lnTo>
                  <a:lnTo>
                    <a:pt x="151751" y="3123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72986" y="1404467"/>
            <a:ext cx="1656024" cy="534338"/>
            <a:chOff x="1272986" y="1404467"/>
            <a:chExt cx="1656024" cy="534338"/>
          </a:xfrm>
        </p:grpSpPr>
        <p:sp>
          <p:nvSpPr>
            <p:cNvPr id="44" name="Freeform 43"/>
            <p:cNvSpPr/>
            <p:nvPr/>
          </p:nvSpPr>
          <p:spPr>
            <a:xfrm>
              <a:off x="1272986" y="1404467"/>
              <a:ext cx="202329" cy="392880"/>
            </a:xfrm>
            <a:custGeom>
              <a:avLst/>
              <a:gdLst/>
              <a:ahLst/>
              <a:cxnLst/>
              <a:rect l="0" t="0" r="0" b="0"/>
              <a:pathLst>
                <a:path w="202329" h="392880">
                  <a:moveTo>
                    <a:pt x="141592" y="184853"/>
                  </a:moveTo>
                  <a:lnTo>
                    <a:pt x="126475" y="242550"/>
                  </a:lnTo>
                  <a:lnTo>
                    <a:pt x="111739" y="278790"/>
                  </a:lnTo>
                  <a:lnTo>
                    <a:pt x="74380" y="325532"/>
                  </a:lnTo>
                  <a:lnTo>
                    <a:pt x="49870" y="342209"/>
                  </a:lnTo>
                  <a:lnTo>
                    <a:pt x="33334" y="344780"/>
                  </a:lnTo>
                  <a:lnTo>
                    <a:pt x="17663" y="341916"/>
                  </a:lnTo>
                  <a:lnTo>
                    <a:pt x="4535" y="334479"/>
                  </a:lnTo>
                  <a:lnTo>
                    <a:pt x="1219" y="328983"/>
                  </a:lnTo>
                  <a:lnTo>
                    <a:pt x="0" y="315479"/>
                  </a:lnTo>
                  <a:lnTo>
                    <a:pt x="4512" y="287866"/>
                  </a:lnTo>
                  <a:lnTo>
                    <a:pt x="16122" y="265096"/>
                  </a:lnTo>
                  <a:lnTo>
                    <a:pt x="68737" y="203845"/>
                  </a:lnTo>
                  <a:lnTo>
                    <a:pt x="125069" y="144055"/>
                  </a:lnTo>
                  <a:lnTo>
                    <a:pt x="181251" y="83297"/>
                  </a:lnTo>
                  <a:lnTo>
                    <a:pt x="192502" y="66677"/>
                  </a:lnTo>
                  <a:lnTo>
                    <a:pt x="200585" y="46963"/>
                  </a:lnTo>
                  <a:lnTo>
                    <a:pt x="202328" y="28339"/>
                  </a:lnTo>
                  <a:lnTo>
                    <a:pt x="201499" y="19489"/>
                  </a:lnTo>
                  <a:lnTo>
                    <a:pt x="197247" y="12665"/>
                  </a:lnTo>
                  <a:lnTo>
                    <a:pt x="182662" y="2617"/>
                  </a:lnTo>
                  <a:lnTo>
                    <a:pt x="158921" y="0"/>
                  </a:lnTo>
                  <a:lnTo>
                    <a:pt x="111731" y="5854"/>
                  </a:lnTo>
                  <a:lnTo>
                    <a:pt x="88776" y="17684"/>
                  </a:lnTo>
                  <a:lnTo>
                    <a:pt x="64454" y="39173"/>
                  </a:lnTo>
                  <a:lnTo>
                    <a:pt x="36261" y="77219"/>
                  </a:lnTo>
                  <a:lnTo>
                    <a:pt x="21584" y="128151"/>
                  </a:lnTo>
                  <a:lnTo>
                    <a:pt x="19126" y="163327"/>
                  </a:lnTo>
                  <a:lnTo>
                    <a:pt x="33718" y="226172"/>
                  </a:lnTo>
                  <a:lnTo>
                    <a:pt x="57269" y="284689"/>
                  </a:lnTo>
                  <a:lnTo>
                    <a:pt x="84769" y="322781"/>
                  </a:lnTo>
                  <a:lnTo>
                    <a:pt x="137555" y="367547"/>
                  </a:lnTo>
                  <a:lnTo>
                    <a:pt x="183197" y="392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930969" y="1539394"/>
              <a:ext cx="149294" cy="307880"/>
            </a:xfrm>
            <a:custGeom>
              <a:avLst/>
              <a:gdLst/>
              <a:ahLst/>
              <a:cxnLst/>
              <a:rect l="0" t="0" r="0" b="0"/>
              <a:pathLst>
                <a:path w="149294" h="307880">
                  <a:moveTo>
                    <a:pt x="41120" y="0"/>
                  </a:moveTo>
                  <a:lnTo>
                    <a:pt x="26926" y="57715"/>
                  </a:lnTo>
                  <a:lnTo>
                    <a:pt x="16092" y="117040"/>
                  </a:lnTo>
                  <a:lnTo>
                    <a:pt x="3204" y="173889"/>
                  </a:lnTo>
                  <a:lnTo>
                    <a:pt x="243" y="229533"/>
                  </a:lnTo>
                  <a:lnTo>
                    <a:pt x="0" y="241780"/>
                  </a:lnTo>
                  <a:lnTo>
                    <a:pt x="3536" y="249945"/>
                  </a:lnTo>
                  <a:lnTo>
                    <a:pt x="9592" y="255388"/>
                  </a:lnTo>
                  <a:lnTo>
                    <a:pt x="17328" y="259016"/>
                  </a:lnTo>
                  <a:lnTo>
                    <a:pt x="25258" y="259586"/>
                  </a:lnTo>
                  <a:lnTo>
                    <a:pt x="50596" y="251554"/>
                  </a:lnTo>
                  <a:lnTo>
                    <a:pt x="98241" y="226965"/>
                  </a:lnTo>
                  <a:lnTo>
                    <a:pt x="105088" y="227124"/>
                  </a:lnTo>
                  <a:lnTo>
                    <a:pt x="110577" y="230928"/>
                  </a:lnTo>
                  <a:lnTo>
                    <a:pt x="115162" y="237162"/>
                  </a:lnTo>
                  <a:lnTo>
                    <a:pt x="120255" y="253952"/>
                  </a:lnTo>
                  <a:lnTo>
                    <a:pt x="127942" y="290446"/>
                  </a:lnTo>
                  <a:lnTo>
                    <a:pt x="131361" y="296257"/>
                  </a:lnTo>
                  <a:lnTo>
                    <a:pt x="135489" y="300131"/>
                  </a:lnTo>
                  <a:lnTo>
                    <a:pt x="149293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121867" y="1647568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160964" y="1730778"/>
              <a:ext cx="135646" cy="108175"/>
            </a:xfrm>
            <a:custGeom>
              <a:avLst/>
              <a:gdLst/>
              <a:ahLst/>
              <a:cxnLst/>
              <a:rect l="0" t="0" r="0" b="0"/>
              <a:pathLst>
                <a:path w="135646" h="108175">
                  <a:moveTo>
                    <a:pt x="110682" y="0"/>
                  </a:moveTo>
                  <a:lnTo>
                    <a:pt x="50040" y="1849"/>
                  </a:lnTo>
                  <a:lnTo>
                    <a:pt x="34112" y="8835"/>
                  </a:lnTo>
                  <a:lnTo>
                    <a:pt x="14749" y="27581"/>
                  </a:lnTo>
                  <a:lnTo>
                    <a:pt x="1718" y="55119"/>
                  </a:lnTo>
                  <a:lnTo>
                    <a:pt x="0" y="75965"/>
                  </a:lnTo>
                  <a:lnTo>
                    <a:pt x="836" y="86701"/>
                  </a:lnTo>
                  <a:lnTo>
                    <a:pt x="5092" y="93859"/>
                  </a:lnTo>
                  <a:lnTo>
                    <a:pt x="11627" y="98630"/>
                  </a:lnTo>
                  <a:lnTo>
                    <a:pt x="19683" y="101811"/>
                  </a:lnTo>
                  <a:lnTo>
                    <a:pt x="27826" y="102083"/>
                  </a:lnTo>
                  <a:lnTo>
                    <a:pt x="63292" y="89233"/>
                  </a:lnTo>
                  <a:lnTo>
                    <a:pt x="96801" y="68888"/>
                  </a:lnTo>
                  <a:lnTo>
                    <a:pt x="102353" y="68115"/>
                  </a:lnTo>
                  <a:lnTo>
                    <a:pt x="106978" y="70373"/>
                  </a:lnTo>
                  <a:lnTo>
                    <a:pt x="114583" y="80279"/>
                  </a:lnTo>
                  <a:lnTo>
                    <a:pt x="124063" y="98676"/>
                  </a:lnTo>
                  <a:lnTo>
                    <a:pt x="13564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38215" y="1705815"/>
              <a:ext cx="91532" cy="163229"/>
            </a:xfrm>
            <a:custGeom>
              <a:avLst/>
              <a:gdLst/>
              <a:ahLst/>
              <a:cxnLst/>
              <a:rect l="0" t="0" r="0" b="0"/>
              <a:pathLst>
                <a:path w="91532" h="163229">
                  <a:moveTo>
                    <a:pt x="91531" y="0"/>
                  </a:moveTo>
                  <a:lnTo>
                    <a:pt x="68368" y="23163"/>
                  </a:lnTo>
                  <a:lnTo>
                    <a:pt x="62745" y="38648"/>
                  </a:lnTo>
                  <a:lnTo>
                    <a:pt x="61171" y="56933"/>
                  </a:lnTo>
                  <a:lnTo>
                    <a:pt x="63553" y="74305"/>
                  </a:lnTo>
                  <a:lnTo>
                    <a:pt x="70159" y="88806"/>
                  </a:lnTo>
                  <a:lnTo>
                    <a:pt x="85049" y="117600"/>
                  </a:lnTo>
                  <a:lnTo>
                    <a:pt x="84436" y="124628"/>
                  </a:lnTo>
                  <a:lnTo>
                    <a:pt x="76359" y="137368"/>
                  </a:lnTo>
                  <a:lnTo>
                    <a:pt x="56217" y="154936"/>
                  </a:lnTo>
                  <a:lnTo>
                    <a:pt x="38237" y="161317"/>
                  </a:lnTo>
                  <a:lnTo>
                    <a:pt x="20692" y="16322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78254" y="1756715"/>
              <a:ext cx="342582" cy="94420"/>
            </a:xfrm>
            <a:custGeom>
              <a:avLst/>
              <a:gdLst/>
              <a:ahLst/>
              <a:cxnLst/>
              <a:rect l="0" t="0" r="0" b="0"/>
              <a:pathLst>
                <a:path w="342582" h="94420">
                  <a:moveTo>
                    <a:pt x="34702" y="32310"/>
                  </a:moveTo>
                  <a:lnTo>
                    <a:pt x="0" y="83826"/>
                  </a:lnTo>
                  <a:lnTo>
                    <a:pt x="1397" y="88844"/>
                  </a:lnTo>
                  <a:lnTo>
                    <a:pt x="6027" y="92189"/>
                  </a:lnTo>
                  <a:lnTo>
                    <a:pt x="12812" y="94419"/>
                  </a:lnTo>
                  <a:lnTo>
                    <a:pt x="27747" y="91965"/>
                  </a:lnTo>
                  <a:lnTo>
                    <a:pt x="72961" y="69307"/>
                  </a:lnTo>
                  <a:lnTo>
                    <a:pt x="92985" y="47587"/>
                  </a:lnTo>
                  <a:lnTo>
                    <a:pt x="101595" y="31704"/>
                  </a:lnTo>
                  <a:lnTo>
                    <a:pt x="102412" y="23585"/>
                  </a:lnTo>
                  <a:lnTo>
                    <a:pt x="98388" y="7167"/>
                  </a:lnTo>
                  <a:lnTo>
                    <a:pt x="93802" y="2605"/>
                  </a:lnTo>
                  <a:lnTo>
                    <a:pt x="87970" y="487"/>
                  </a:lnTo>
                  <a:lnTo>
                    <a:pt x="81309" y="0"/>
                  </a:lnTo>
                  <a:lnTo>
                    <a:pt x="77793" y="2449"/>
                  </a:lnTo>
                  <a:lnTo>
                    <a:pt x="76373" y="6856"/>
                  </a:lnTo>
                  <a:lnTo>
                    <a:pt x="76352" y="12567"/>
                  </a:lnTo>
                  <a:lnTo>
                    <a:pt x="80035" y="16374"/>
                  </a:lnTo>
                  <a:lnTo>
                    <a:pt x="93990" y="20605"/>
                  </a:lnTo>
                  <a:lnTo>
                    <a:pt x="150330" y="23544"/>
                  </a:lnTo>
                  <a:lnTo>
                    <a:pt x="171152" y="25640"/>
                  </a:lnTo>
                  <a:lnTo>
                    <a:pt x="186570" y="32736"/>
                  </a:lnTo>
                  <a:lnTo>
                    <a:pt x="190497" y="38142"/>
                  </a:lnTo>
                  <a:lnTo>
                    <a:pt x="192190" y="44519"/>
                  </a:lnTo>
                  <a:lnTo>
                    <a:pt x="192394" y="51544"/>
                  </a:lnTo>
                  <a:lnTo>
                    <a:pt x="195304" y="57152"/>
                  </a:lnTo>
                  <a:lnTo>
                    <a:pt x="205934" y="65849"/>
                  </a:lnTo>
                  <a:lnTo>
                    <a:pt x="231929" y="71526"/>
                  </a:lnTo>
                  <a:lnTo>
                    <a:pt x="288859" y="69480"/>
                  </a:lnTo>
                  <a:lnTo>
                    <a:pt x="330987" y="78126"/>
                  </a:lnTo>
                  <a:lnTo>
                    <a:pt x="334852" y="77647"/>
                  </a:lnTo>
                  <a:lnTo>
                    <a:pt x="342581" y="73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20835" y="1772383"/>
              <a:ext cx="108175" cy="166422"/>
            </a:xfrm>
            <a:custGeom>
              <a:avLst/>
              <a:gdLst/>
              <a:ahLst/>
              <a:cxnLst/>
              <a:rect l="0" t="0" r="0" b="0"/>
              <a:pathLst>
                <a:path w="108175" h="166422">
                  <a:moveTo>
                    <a:pt x="108174" y="0"/>
                  </a:moveTo>
                  <a:lnTo>
                    <a:pt x="85010" y="34745"/>
                  </a:lnTo>
                  <a:lnTo>
                    <a:pt x="81853" y="55507"/>
                  </a:lnTo>
                  <a:lnTo>
                    <a:pt x="87360" y="97668"/>
                  </a:lnTo>
                  <a:lnTo>
                    <a:pt x="100296" y="126062"/>
                  </a:lnTo>
                  <a:lnTo>
                    <a:pt x="99224" y="132119"/>
                  </a:lnTo>
                  <a:lnTo>
                    <a:pt x="96660" y="138006"/>
                  </a:lnTo>
                  <a:lnTo>
                    <a:pt x="83949" y="149477"/>
                  </a:lnTo>
                  <a:lnTo>
                    <a:pt x="75382" y="155126"/>
                  </a:lnTo>
                  <a:lnTo>
                    <a:pt x="41238" y="16307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36593" y="1647568"/>
            <a:ext cx="41606" cy="158100"/>
            <a:chOff x="3436593" y="1647568"/>
            <a:chExt cx="41606" cy="158100"/>
          </a:xfrm>
        </p:grpSpPr>
        <p:sp>
          <p:nvSpPr>
            <p:cNvPr id="52" name="Freeform 51"/>
            <p:cNvSpPr/>
            <p:nvPr/>
          </p:nvSpPr>
          <p:spPr>
            <a:xfrm>
              <a:off x="3436593" y="1647568"/>
              <a:ext cx="1" cy="158100"/>
            </a:xfrm>
            <a:custGeom>
              <a:avLst/>
              <a:gdLst/>
              <a:ahLst/>
              <a:cxnLst/>
              <a:rect l="0" t="0" r="0" b="0"/>
              <a:pathLst>
                <a:path w="1" h="158100">
                  <a:moveTo>
                    <a:pt x="0" y="0"/>
                  </a:moveTo>
                  <a:lnTo>
                    <a:pt x="0" y="53491"/>
                  </a:lnTo>
                  <a:lnTo>
                    <a:pt x="0" y="108278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469877" y="1664210"/>
              <a:ext cx="8322" cy="91532"/>
            </a:xfrm>
            <a:custGeom>
              <a:avLst/>
              <a:gdLst/>
              <a:ahLst/>
              <a:cxnLst/>
              <a:rect l="0" t="0" r="0" b="0"/>
              <a:pathLst>
                <a:path w="8322" h="91532">
                  <a:moveTo>
                    <a:pt x="8321" y="0"/>
                  </a:moveTo>
                  <a:lnTo>
                    <a:pt x="3904" y="57908"/>
                  </a:lnTo>
                  <a:lnTo>
                    <a:pt x="0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5" name="Freeform 54"/>
          <p:cNvSpPr/>
          <p:nvPr/>
        </p:nvSpPr>
        <p:spPr>
          <a:xfrm>
            <a:off x="3403309" y="1702563"/>
            <a:ext cx="55435" cy="103105"/>
          </a:xfrm>
          <a:custGeom>
            <a:avLst/>
            <a:gdLst/>
            <a:ahLst/>
            <a:cxnLst/>
            <a:rect l="0" t="0" r="0" b="0"/>
            <a:pathLst>
              <a:path w="55435" h="103105">
                <a:moveTo>
                  <a:pt x="24963" y="19894"/>
                </a:moveTo>
                <a:lnTo>
                  <a:pt x="39174" y="7532"/>
                </a:lnTo>
                <a:lnTo>
                  <a:pt x="54445" y="0"/>
                </a:lnTo>
                <a:lnTo>
                  <a:pt x="49161" y="1190"/>
                </a:lnTo>
                <a:lnTo>
                  <a:pt x="30592" y="11476"/>
                </a:lnTo>
                <a:lnTo>
                  <a:pt x="28716" y="15207"/>
                </a:lnTo>
                <a:lnTo>
                  <a:pt x="30238" y="18618"/>
                </a:lnTo>
                <a:lnTo>
                  <a:pt x="39327" y="24874"/>
                </a:lnTo>
                <a:lnTo>
                  <a:pt x="52612" y="30737"/>
                </a:lnTo>
                <a:lnTo>
                  <a:pt x="55415" y="35444"/>
                </a:lnTo>
                <a:lnTo>
                  <a:pt x="55434" y="41355"/>
                </a:lnTo>
                <a:lnTo>
                  <a:pt x="46627" y="62927"/>
                </a:lnTo>
                <a:lnTo>
                  <a:pt x="42180" y="70772"/>
                </a:lnTo>
                <a:lnTo>
                  <a:pt x="0" y="10310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Group 57"/>
          <p:cNvGrpSpPr/>
          <p:nvPr/>
        </p:nvGrpSpPr>
        <p:grpSpPr>
          <a:xfrm>
            <a:off x="1015168" y="1547715"/>
            <a:ext cx="152358" cy="108175"/>
            <a:chOff x="1015168" y="1547715"/>
            <a:chExt cx="152358" cy="108175"/>
          </a:xfrm>
        </p:grpSpPr>
        <p:sp>
          <p:nvSpPr>
            <p:cNvPr id="56" name="Freeform 55"/>
            <p:cNvSpPr/>
            <p:nvPr/>
          </p:nvSpPr>
          <p:spPr>
            <a:xfrm>
              <a:off x="1015168" y="1580999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33741" y="2466"/>
                  </a:lnTo>
                  <a:lnTo>
                    <a:pt x="80785" y="16859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131663" y="1547715"/>
              <a:ext cx="35863" cy="108175"/>
            </a:xfrm>
            <a:custGeom>
              <a:avLst/>
              <a:gdLst/>
              <a:ahLst/>
              <a:cxnLst/>
              <a:rect l="0" t="0" r="0" b="0"/>
              <a:pathLst>
                <a:path w="35863" h="108175">
                  <a:moveTo>
                    <a:pt x="8321" y="0"/>
                  </a:moveTo>
                  <a:lnTo>
                    <a:pt x="21573" y="8835"/>
                  </a:lnTo>
                  <a:lnTo>
                    <a:pt x="30544" y="20569"/>
                  </a:lnTo>
                  <a:lnTo>
                    <a:pt x="34231" y="27581"/>
                  </a:lnTo>
                  <a:lnTo>
                    <a:pt x="35862" y="42769"/>
                  </a:lnTo>
                  <a:lnTo>
                    <a:pt x="32581" y="58764"/>
                  </a:lnTo>
                  <a:lnTo>
                    <a:pt x="20337" y="82439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15442" y="2621130"/>
            <a:ext cx="2749610" cy="1092561"/>
            <a:chOff x="1915442" y="2621130"/>
            <a:chExt cx="2749610" cy="1092561"/>
          </a:xfrm>
        </p:grpSpPr>
        <p:sp>
          <p:nvSpPr>
            <p:cNvPr id="59" name="Freeform 58"/>
            <p:cNvSpPr/>
            <p:nvPr/>
          </p:nvSpPr>
          <p:spPr>
            <a:xfrm>
              <a:off x="1915442" y="2621130"/>
              <a:ext cx="131537" cy="291238"/>
            </a:xfrm>
            <a:custGeom>
              <a:avLst/>
              <a:gdLst/>
              <a:ahLst/>
              <a:cxnLst/>
              <a:rect l="0" t="0" r="0" b="0"/>
              <a:pathLst>
                <a:path w="131537" h="291238">
                  <a:moveTo>
                    <a:pt x="23362" y="0"/>
                  </a:moveTo>
                  <a:lnTo>
                    <a:pt x="22438" y="61567"/>
                  </a:lnTo>
                  <a:lnTo>
                    <a:pt x="14311" y="108727"/>
                  </a:lnTo>
                  <a:lnTo>
                    <a:pt x="6504" y="158264"/>
                  </a:lnTo>
                  <a:lnTo>
                    <a:pt x="0" y="220283"/>
                  </a:lnTo>
                  <a:lnTo>
                    <a:pt x="3291" y="254188"/>
                  </a:lnTo>
                  <a:lnTo>
                    <a:pt x="9057" y="260990"/>
                  </a:lnTo>
                  <a:lnTo>
                    <a:pt x="27791" y="268548"/>
                  </a:lnTo>
                  <a:lnTo>
                    <a:pt x="46595" y="266976"/>
                  </a:lnTo>
                  <a:lnTo>
                    <a:pt x="64199" y="259190"/>
                  </a:lnTo>
                  <a:lnTo>
                    <a:pt x="102054" y="228153"/>
                  </a:lnTo>
                  <a:lnTo>
                    <a:pt x="105409" y="226992"/>
                  </a:lnTo>
                  <a:lnTo>
                    <a:pt x="106722" y="228991"/>
                  </a:lnTo>
                  <a:lnTo>
                    <a:pt x="105714" y="238609"/>
                  </a:lnTo>
                  <a:lnTo>
                    <a:pt x="99417" y="279752"/>
                  </a:lnTo>
                  <a:lnTo>
                    <a:pt x="102727" y="285429"/>
                  </a:lnTo>
                  <a:lnTo>
                    <a:pt x="108632" y="288290"/>
                  </a:lnTo>
                  <a:lnTo>
                    <a:pt x="131536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080262" y="2727112"/>
              <a:ext cx="33285" cy="10514"/>
            </a:xfrm>
            <a:custGeom>
              <a:avLst/>
              <a:gdLst/>
              <a:ahLst/>
              <a:cxnLst/>
              <a:rect l="0" t="0" r="0" b="0"/>
              <a:pathLst>
                <a:path w="33285" h="10514">
                  <a:moveTo>
                    <a:pt x="0" y="10513"/>
                  </a:moveTo>
                  <a:lnTo>
                    <a:pt x="8835" y="1678"/>
                  </a:lnTo>
                  <a:lnTo>
                    <a:pt x="13286" y="0"/>
                  </a:lnTo>
                  <a:lnTo>
                    <a:pt x="33284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06564" y="2824305"/>
              <a:ext cx="106836" cy="99068"/>
            </a:xfrm>
            <a:custGeom>
              <a:avLst/>
              <a:gdLst/>
              <a:ahLst/>
              <a:cxnLst/>
              <a:rect l="0" t="0" r="0" b="0"/>
              <a:pathLst>
                <a:path w="106836" h="99068">
                  <a:moveTo>
                    <a:pt x="106835" y="13172"/>
                  </a:moveTo>
                  <a:lnTo>
                    <a:pt x="98000" y="4338"/>
                  </a:lnTo>
                  <a:lnTo>
                    <a:pt x="81335" y="0"/>
                  </a:lnTo>
                  <a:lnTo>
                    <a:pt x="50894" y="24"/>
                  </a:lnTo>
                  <a:lnTo>
                    <a:pt x="33895" y="4555"/>
                  </a:lnTo>
                  <a:lnTo>
                    <a:pt x="7915" y="22531"/>
                  </a:lnTo>
                  <a:lnTo>
                    <a:pt x="2057" y="27732"/>
                  </a:lnTo>
                  <a:lnTo>
                    <a:pt x="0" y="33049"/>
                  </a:lnTo>
                  <a:lnTo>
                    <a:pt x="479" y="38443"/>
                  </a:lnTo>
                  <a:lnTo>
                    <a:pt x="2646" y="43888"/>
                  </a:lnTo>
                  <a:lnTo>
                    <a:pt x="7790" y="46593"/>
                  </a:lnTo>
                  <a:lnTo>
                    <a:pt x="23367" y="47134"/>
                  </a:lnTo>
                  <a:lnTo>
                    <a:pt x="29925" y="49682"/>
                  </a:lnTo>
                  <a:lnTo>
                    <a:pt x="39677" y="59909"/>
                  </a:lnTo>
                  <a:lnTo>
                    <a:pt x="44627" y="76166"/>
                  </a:lnTo>
                  <a:lnTo>
                    <a:pt x="45947" y="85679"/>
                  </a:lnTo>
                  <a:lnTo>
                    <a:pt x="50526" y="92020"/>
                  </a:lnTo>
                  <a:lnTo>
                    <a:pt x="57276" y="96249"/>
                  </a:lnTo>
                  <a:lnTo>
                    <a:pt x="65475" y="99067"/>
                  </a:lnTo>
                  <a:lnTo>
                    <a:pt x="81981" y="97268"/>
                  </a:lnTo>
                  <a:lnTo>
                    <a:pt x="106835" y="88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55004" y="2804193"/>
              <a:ext cx="69371" cy="176865"/>
            </a:xfrm>
            <a:custGeom>
              <a:avLst/>
              <a:gdLst/>
              <a:ahLst/>
              <a:cxnLst/>
              <a:rect l="0" t="0" r="0" b="0"/>
              <a:pathLst>
                <a:path w="69371" h="176865">
                  <a:moveTo>
                    <a:pt x="41605" y="0"/>
                  </a:moveTo>
                  <a:lnTo>
                    <a:pt x="35887" y="21779"/>
                  </a:lnTo>
                  <a:lnTo>
                    <a:pt x="35904" y="54017"/>
                  </a:lnTo>
                  <a:lnTo>
                    <a:pt x="51540" y="90696"/>
                  </a:lnTo>
                  <a:lnTo>
                    <a:pt x="68017" y="124651"/>
                  </a:lnTo>
                  <a:lnTo>
                    <a:pt x="69370" y="141385"/>
                  </a:lnTo>
                  <a:lnTo>
                    <a:pt x="68436" y="149730"/>
                  </a:lnTo>
                  <a:lnTo>
                    <a:pt x="65040" y="156218"/>
                  </a:lnTo>
                  <a:lnTo>
                    <a:pt x="53870" y="165893"/>
                  </a:lnTo>
                  <a:lnTo>
                    <a:pt x="31987" y="176538"/>
                  </a:lnTo>
                  <a:lnTo>
                    <a:pt x="25023" y="17686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357666" y="2845799"/>
              <a:ext cx="280107" cy="118550"/>
            </a:xfrm>
            <a:custGeom>
              <a:avLst/>
              <a:gdLst/>
              <a:ahLst/>
              <a:cxnLst/>
              <a:rect l="0" t="0" r="0" b="0"/>
              <a:pathLst>
                <a:path w="280107" h="118550">
                  <a:moveTo>
                    <a:pt x="47117" y="0"/>
                  </a:moveTo>
                  <a:lnTo>
                    <a:pt x="28112" y="7567"/>
                  </a:lnTo>
                  <a:lnTo>
                    <a:pt x="18" y="31141"/>
                  </a:lnTo>
                  <a:lnTo>
                    <a:pt x="0" y="34629"/>
                  </a:lnTo>
                  <a:lnTo>
                    <a:pt x="3687" y="36954"/>
                  </a:lnTo>
                  <a:lnTo>
                    <a:pt x="9842" y="38505"/>
                  </a:lnTo>
                  <a:lnTo>
                    <a:pt x="31758" y="36269"/>
                  </a:lnTo>
                  <a:lnTo>
                    <a:pt x="68806" y="26306"/>
                  </a:lnTo>
                  <a:lnTo>
                    <a:pt x="83261" y="17547"/>
                  </a:lnTo>
                  <a:lnTo>
                    <a:pt x="88779" y="18170"/>
                  </a:lnTo>
                  <a:lnTo>
                    <a:pt x="93383" y="22283"/>
                  </a:lnTo>
                  <a:lnTo>
                    <a:pt x="97377" y="28724"/>
                  </a:lnTo>
                  <a:lnTo>
                    <a:pt x="109211" y="38345"/>
                  </a:lnTo>
                  <a:lnTo>
                    <a:pt x="136398" y="48960"/>
                  </a:lnTo>
                  <a:lnTo>
                    <a:pt x="178166" y="60830"/>
                  </a:lnTo>
                  <a:lnTo>
                    <a:pt x="191037" y="71414"/>
                  </a:lnTo>
                  <a:lnTo>
                    <a:pt x="211842" y="106962"/>
                  </a:lnTo>
                  <a:lnTo>
                    <a:pt x="224804" y="116264"/>
                  </a:lnTo>
                  <a:lnTo>
                    <a:pt x="239810" y="118549"/>
                  </a:lnTo>
                  <a:lnTo>
                    <a:pt x="247695" y="117864"/>
                  </a:lnTo>
                  <a:lnTo>
                    <a:pt x="261386" y="112172"/>
                  </a:lnTo>
                  <a:lnTo>
                    <a:pt x="280106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612809" y="2879083"/>
              <a:ext cx="70176" cy="147154"/>
            </a:xfrm>
            <a:custGeom>
              <a:avLst/>
              <a:gdLst/>
              <a:ahLst/>
              <a:cxnLst/>
              <a:rect l="0" t="0" r="0" b="0"/>
              <a:pathLst>
                <a:path w="70176" h="147154">
                  <a:moveTo>
                    <a:pt x="58248" y="0"/>
                  </a:moveTo>
                  <a:lnTo>
                    <a:pt x="59172" y="55848"/>
                  </a:lnTo>
                  <a:lnTo>
                    <a:pt x="70175" y="116354"/>
                  </a:lnTo>
                  <a:lnTo>
                    <a:pt x="68973" y="124722"/>
                  </a:lnTo>
                  <a:lnTo>
                    <a:pt x="65398" y="131225"/>
                  </a:lnTo>
                  <a:lnTo>
                    <a:pt x="54029" y="140916"/>
                  </a:lnTo>
                  <a:lnTo>
                    <a:pt x="37265" y="145840"/>
                  </a:lnTo>
                  <a:lnTo>
                    <a:pt x="27617" y="147153"/>
                  </a:lnTo>
                  <a:lnTo>
                    <a:pt x="11966" y="143681"/>
                  </a:lnTo>
                  <a:lnTo>
                    <a:pt x="5204" y="140166"/>
                  </a:lnTo>
                  <a:lnTo>
                    <a:pt x="1620" y="135974"/>
                  </a:lnTo>
                  <a:lnTo>
                    <a:pt x="156" y="13133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976850" y="2815217"/>
              <a:ext cx="263418" cy="342471"/>
            </a:xfrm>
            <a:custGeom>
              <a:avLst/>
              <a:gdLst/>
              <a:ahLst/>
              <a:cxnLst/>
              <a:rect l="0" t="0" r="0" b="0"/>
              <a:pathLst>
                <a:path w="263418" h="342471">
                  <a:moveTo>
                    <a:pt x="126901" y="147076"/>
                  </a:moveTo>
                  <a:lnTo>
                    <a:pt x="120258" y="207529"/>
                  </a:lnTo>
                  <a:lnTo>
                    <a:pt x="107577" y="260719"/>
                  </a:lnTo>
                  <a:lnTo>
                    <a:pt x="82169" y="316820"/>
                  </a:lnTo>
                  <a:lnTo>
                    <a:pt x="71271" y="332232"/>
                  </a:lnTo>
                  <a:lnTo>
                    <a:pt x="55332" y="340315"/>
                  </a:lnTo>
                  <a:lnTo>
                    <a:pt x="45904" y="342470"/>
                  </a:lnTo>
                  <a:lnTo>
                    <a:pt x="37770" y="342058"/>
                  </a:lnTo>
                  <a:lnTo>
                    <a:pt x="23801" y="336669"/>
                  </a:lnTo>
                  <a:lnTo>
                    <a:pt x="13894" y="323180"/>
                  </a:lnTo>
                  <a:lnTo>
                    <a:pt x="0" y="284386"/>
                  </a:lnTo>
                  <a:lnTo>
                    <a:pt x="29" y="252069"/>
                  </a:lnTo>
                  <a:lnTo>
                    <a:pt x="10311" y="223489"/>
                  </a:lnTo>
                  <a:lnTo>
                    <a:pt x="41152" y="183755"/>
                  </a:lnTo>
                  <a:lnTo>
                    <a:pt x="69796" y="161992"/>
                  </a:lnTo>
                  <a:lnTo>
                    <a:pt x="125323" y="136146"/>
                  </a:lnTo>
                  <a:lnTo>
                    <a:pt x="184158" y="116824"/>
                  </a:lnTo>
                  <a:lnTo>
                    <a:pt x="226623" y="98314"/>
                  </a:lnTo>
                  <a:lnTo>
                    <a:pt x="251678" y="78387"/>
                  </a:lnTo>
                  <a:lnTo>
                    <a:pt x="260945" y="60458"/>
                  </a:lnTo>
                  <a:lnTo>
                    <a:pt x="263417" y="50499"/>
                  </a:lnTo>
                  <a:lnTo>
                    <a:pt x="262290" y="41086"/>
                  </a:lnTo>
                  <a:lnTo>
                    <a:pt x="253643" y="23231"/>
                  </a:lnTo>
                  <a:lnTo>
                    <a:pt x="238088" y="10981"/>
                  </a:lnTo>
                  <a:lnTo>
                    <a:pt x="218847" y="3379"/>
                  </a:lnTo>
                  <a:lnTo>
                    <a:pt x="197968" y="0"/>
                  </a:lnTo>
                  <a:lnTo>
                    <a:pt x="165422" y="6933"/>
                  </a:lnTo>
                  <a:lnTo>
                    <a:pt x="148336" y="20687"/>
                  </a:lnTo>
                  <a:lnTo>
                    <a:pt x="141191" y="29533"/>
                  </a:lnTo>
                  <a:lnTo>
                    <a:pt x="133252" y="51688"/>
                  </a:lnTo>
                  <a:lnTo>
                    <a:pt x="130648" y="75096"/>
                  </a:lnTo>
                  <a:lnTo>
                    <a:pt x="135305" y="104792"/>
                  </a:lnTo>
                  <a:lnTo>
                    <a:pt x="158153" y="158447"/>
                  </a:lnTo>
                  <a:lnTo>
                    <a:pt x="187711" y="213681"/>
                  </a:lnTo>
                  <a:lnTo>
                    <a:pt x="221372" y="273917"/>
                  </a:lnTo>
                  <a:lnTo>
                    <a:pt x="251717" y="3134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326930" y="3112072"/>
              <a:ext cx="211286" cy="343131"/>
            </a:xfrm>
            <a:custGeom>
              <a:avLst/>
              <a:gdLst/>
              <a:ahLst/>
              <a:cxnLst/>
              <a:rect l="0" t="0" r="0" b="0"/>
              <a:pathLst>
                <a:path w="211286" h="343131">
                  <a:moveTo>
                    <a:pt x="84700" y="0"/>
                  </a:moveTo>
                  <a:lnTo>
                    <a:pt x="89494" y="26572"/>
                  </a:lnTo>
                  <a:lnTo>
                    <a:pt x="83456" y="74831"/>
                  </a:lnTo>
                  <a:lnTo>
                    <a:pt x="76010" y="127264"/>
                  </a:lnTo>
                  <a:lnTo>
                    <a:pt x="65211" y="189711"/>
                  </a:lnTo>
                  <a:lnTo>
                    <a:pt x="44820" y="246580"/>
                  </a:lnTo>
                  <a:lnTo>
                    <a:pt x="20018" y="301755"/>
                  </a:lnTo>
                  <a:lnTo>
                    <a:pt x="2992" y="339953"/>
                  </a:lnTo>
                  <a:lnTo>
                    <a:pt x="642" y="343130"/>
                  </a:lnTo>
                  <a:lnTo>
                    <a:pt x="0" y="342475"/>
                  </a:lnTo>
                  <a:lnTo>
                    <a:pt x="12984" y="279914"/>
                  </a:lnTo>
                  <a:lnTo>
                    <a:pt x="26505" y="222173"/>
                  </a:lnTo>
                  <a:lnTo>
                    <a:pt x="46046" y="162565"/>
                  </a:lnTo>
                  <a:lnTo>
                    <a:pt x="66586" y="117083"/>
                  </a:lnTo>
                  <a:lnTo>
                    <a:pt x="82312" y="96123"/>
                  </a:lnTo>
                  <a:lnTo>
                    <a:pt x="116553" y="73399"/>
                  </a:lnTo>
                  <a:lnTo>
                    <a:pt x="133990" y="65598"/>
                  </a:lnTo>
                  <a:lnTo>
                    <a:pt x="153451" y="63980"/>
                  </a:lnTo>
                  <a:lnTo>
                    <a:pt x="173503" y="67267"/>
                  </a:lnTo>
                  <a:lnTo>
                    <a:pt x="191661" y="74892"/>
                  </a:lnTo>
                  <a:lnTo>
                    <a:pt x="204046" y="89375"/>
                  </a:lnTo>
                  <a:lnTo>
                    <a:pt x="208643" y="98415"/>
                  </a:lnTo>
                  <a:lnTo>
                    <a:pt x="211285" y="118321"/>
                  </a:lnTo>
                  <a:lnTo>
                    <a:pt x="208453" y="137647"/>
                  </a:lnTo>
                  <a:lnTo>
                    <a:pt x="201030" y="152400"/>
                  </a:lnTo>
                  <a:lnTo>
                    <a:pt x="182038" y="171101"/>
                  </a:lnTo>
                  <a:lnTo>
                    <a:pt x="177329" y="171390"/>
                  </a:lnTo>
                  <a:lnTo>
                    <a:pt x="174189" y="167885"/>
                  </a:lnTo>
                  <a:lnTo>
                    <a:pt x="16791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553987" y="3141431"/>
              <a:ext cx="639822" cy="346901"/>
            </a:xfrm>
            <a:custGeom>
              <a:avLst/>
              <a:gdLst/>
              <a:ahLst/>
              <a:cxnLst/>
              <a:rect l="0" t="0" r="0" b="0"/>
              <a:pathLst>
                <a:path w="639822" h="346901">
                  <a:moveTo>
                    <a:pt x="65669" y="87136"/>
                  </a:moveTo>
                  <a:lnTo>
                    <a:pt x="52417" y="82719"/>
                  </a:lnTo>
                  <a:lnTo>
                    <a:pt x="38515" y="83015"/>
                  </a:lnTo>
                  <a:lnTo>
                    <a:pt x="23090" y="87154"/>
                  </a:lnTo>
                  <a:lnTo>
                    <a:pt x="6989" y="95157"/>
                  </a:lnTo>
                  <a:lnTo>
                    <a:pt x="2510" y="100804"/>
                  </a:lnTo>
                  <a:lnTo>
                    <a:pt x="449" y="107343"/>
                  </a:lnTo>
                  <a:lnTo>
                    <a:pt x="0" y="114475"/>
                  </a:lnTo>
                  <a:lnTo>
                    <a:pt x="2474" y="121080"/>
                  </a:lnTo>
                  <a:lnTo>
                    <a:pt x="12619" y="133349"/>
                  </a:lnTo>
                  <a:lnTo>
                    <a:pt x="38342" y="146235"/>
                  </a:lnTo>
                  <a:lnTo>
                    <a:pt x="56298" y="147919"/>
                  </a:lnTo>
                  <a:lnTo>
                    <a:pt x="90425" y="141466"/>
                  </a:lnTo>
                  <a:lnTo>
                    <a:pt x="94192" y="142772"/>
                  </a:lnTo>
                  <a:lnTo>
                    <a:pt x="94855" y="146416"/>
                  </a:lnTo>
                  <a:lnTo>
                    <a:pt x="93447" y="151619"/>
                  </a:lnTo>
                  <a:lnTo>
                    <a:pt x="95883" y="172194"/>
                  </a:lnTo>
                  <a:lnTo>
                    <a:pt x="99680" y="178050"/>
                  </a:lnTo>
                  <a:lnTo>
                    <a:pt x="111295" y="187022"/>
                  </a:lnTo>
                  <a:lnTo>
                    <a:pt x="172382" y="202392"/>
                  </a:lnTo>
                  <a:lnTo>
                    <a:pt x="185829" y="211093"/>
                  </a:lnTo>
                  <a:lnTo>
                    <a:pt x="195504" y="223589"/>
                  </a:lnTo>
                  <a:lnTo>
                    <a:pt x="199378" y="230805"/>
                  </a:lnTo>
                  <a:lnTo>
                    <a:pt x="203810" y="233766"/>
                  </a:lnTo>
                  <a:lnTo>
                    <a:pt x="208614" y="233891"/>
                  </a:lnTo>
                  <a:lnTo>
                    <a:pt x="213666" y="232125"/>
                  </a:lnTo>
                  <a:lnTo>
                    <a:pt x="224210" y="220301"/>
                  </a:lnTo>
                  <a:lnTo>
                    <a:pt x="258209" y="162027"/>
                  </a:lnTo>
                  <a:lnTo>
                    <a:pt x="298812" y="99143"/>
                  </a:lnTo>
                  <a:lnTo>
                    <a:pt x="312880" y="77442"/>
                  </a:lnTo>
                  <a:lnTo>
                    <a:pt x="325370" y="55910"/>
                  </a:lnTo>
                  <a:lnTo>
                    <a:pt x="369720" y="812"/>
                  </a:lnTo>
                  <a:lnTo>
                    <a:pt x="373769" y="0"/>
                  </a:lnTo>
                  <a:lnTo>
                    <a:pt x="376469" y="3158"/>
                  </a:lnTo>
                  <a:lnTo>
                    <a:pt x="378269" y="8961"/>
                  </a:lnTo>
                  <a:lnTo>
                    <a:pt x="374515" y="55360"/>
                  </a:lnTo>
                  <a:lnTo>
                    <a:pt x="359521" y="112425"/>
                  </a:lnTo>
                  <a:lnTo>
                    <a:pt x="341373" y="169625"/>
                  </a:lnTo>
                  <a:lnTo>
                    <a:pt x="315081" y="225668"/>
                  </a:lnTo>
                  <a:lnTo>
                    <a:pt x="309607" y="234964"/>
                  </a:lnTo>
                  <a:lnTo>
                    <a:pt x="304109" y="237464"/>
                  </a:lnTo>
                  <a:lnTo>
                    <a:pt x="298594" y="235431"/>
                  </a:lnTo>
                  <a:lnTo>
                    <a:pt x="293068" y="230378"/>
                  </a:lnTo>
                  <a:lnTo>
                    <a:pt x="286928" y="212437"/>
                  </a:lnTo>
                  <a:lnTo>
                    <a:pt x="285124" y="190902"/>
                  </a:lnTo>
                  <a:lnTo>
                    <a:pt x="287404" y="172086"/>
                  </a:lnTo>
                  <a:lnTo>
                    <a:pt x="291155" y="165034"/>
                  </a:lnTo>
                  <a:lnTo>
                    <a:pt x="302720" y="154733"/>
                  </a:lnTo>
                  <a:lnTo>
                    <a:pt x="324825" y="143736"/>
                  </a:lnTo>
                  <a:lnTo>
                    <a:pt x="343264" y="142494"/>
                  </a:lnTo>
                  <a:lnTo>
                    <a:pt x="404630" y="147595"/>
                  </a:lnTo>
                  <a:lnTo>
                    <a:pt x="413685" y="149631"/>
                  </a:lnTo>
                  <a:lnTo>
                    <a:pt x="418797" y="155612"/>
                  </a:lnTo>
                  <a:lnTo>
                    <a:pt x="422012" y="174584"/>
                  </a:lnTo>
                  <a:lnTo>
                    <a:pt x="417893" y="193495"/>
                  </a:lnTo>
                  <a:lnTo>
                    <a:pt x="400182" y="232653"/>
                  </a:lnTo>
                  <a:lnTo>
                    <a:pt x="399625" y="241469"/>
                  </a:lnTo>
                  <a:lnTo>
                    <a:pt x="402027" y="249197"/>
                  </a:lnTo>
                  <a:lnTo>
                    <a:pt x="406403" y="256198"/>
                  </a:lnTo>
                  <a:lnTo>
                    <a:pt x="413018" y="259940"/>
                  </a:lnTo>
                  <a:lnTo>
                    <a:pt x="430230" y="261633"/>
                  </a:lnTo>
                  <a:lnTo>
                    <a:pt x="469564" y="257960"/>
                  </a:lnTo>
                  <a:lnTo>
                    <a:pt x="484331" y="263527"/>
                  </a:lnTo>
                  <a:lnTo>
                    <a:pt x="503041" y="277056"/>
                  </a:lnTo>
                  <a:lnTo>
                    <a:pt x="519550" y="280027"/>
                  </a:lnTo>
                  <a:lnTo>
                    <a:pt x="529130" y="279525"/>
                  </a:lnTo>
                  <a:lnTo>
                    <a:pt x="536441" y="275491"/>
                  </a:lnTo>
                  <a:lnTo>
                    <a:pt x="547030" y="261148"/>
                  </a:lnTo>
                  <a:lnTo>
                    <a:pt x="549887" y="244912"/>
                  </a:lnTo>
                  <a:lnTo>
                    <a:pt x="549355" y="236698"/>
                  </a:lnTo>
                  <a:lnTo>
                    <a:pt x="549924" y="234921"/>
                  </a:lnTo>
                  <a:lnTo>
                    <a:pt x="579460" y="294522"/>
                  </a:lnTo>
                  <a:lnTo>
                    <a:pt x="607725" y="345032"/>
                  </a:lnTo>
                  <a:lnTo>
                    <a:pt x="610103" y="346900"/>
                  </a:lnTo>
                  <a:lnTo>
                    <a:pt x="611688" y="344447"/>
                  </a:lnTo>
                  <a:lnTo>
                    <a:pt x="612745" y="339113"/>
                  </a:lnTo>
                  <a:lnTo>
                    <a:pt x="639821" y="303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10798" y="3320098"/>
              <a:ext cx="71016" cy="178566"/>
            </a:xfrm>
            <a:custGeom>
              <a:avLst/>
              <a:gdLst/>
              <a:ahLst/>
              <a:cxnLst/>
              <a:rect l="0" t="0" r="0" b="0"/>
              <a:pathLst>
                <a:path w="71016" h="178566">
                  <a:moveTo>
                    <a:pt x="66221" y="0"/>
                  </a:moveTo>
                  <a:lnTo>
                    <a:pt x="66221" y="56773"/>
                  </a:lnTo>
                  <a:lnTo>
                    <a:pt x="71015" y="117363"/>
                  </a:lnTo>
                  <a:lnTo>
                    <a:pt x="66203" y="151680"/>
                  </a:lnTo>
                  <a:lnTo>
                    <a:pt x="58200" y="167882"/>
                  </a:lnTo>
                  <a:lnTo>
                    <a:pt x="50704" y="172943"/>
                  </a:lnTo>
                  <a:lnTo>
                    <a:pt x="30047" y="178565"/>
                  </a:lnTo>
                  <a:lnTo>
                    <a:pt x="20840" y="177291"/>
                  </a:lnTo>
                  <a:lnTo>
                    <a:pt x="5679" y="168478"/>
                  </a:lnTo>
                  <a:lnTo>
                    <a:pt x="1821" y="162245"/>
                  </a:lnTo>
                  <a:lnTo>
                    <a:pt x="0" y="147923"/>
                  </a:lnTo>
                  <a:lnTo>
                    <a:pt x="797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337700" y="3220246"/>
              <a:ext cx="89099" cy="307880"/>
            </a:xfrm>
            <a:custGeom>
              <a:avLst/>
              <a:gdLst/>
              <a:ahLst/>
              <a:cxnLst/>
              <a:rect l="0" t="0" r="0" b="0"/>
              <a:pathLst>
                <a:path w="89099" h="307880">
                  <a:moveTo>
                    <a:pt x="22529" y="0"/>
                  </a:moveTo>
                  <a:lnTo>
                    <a:pt x="26947" y="13252"/>
                  </a:lnTo>
                  <a:lnTo>
                    <a:pt x="21285" y="64558"/>
                  </a:lnTo>
                  <a:lnTo>
                    <a:pt x="11188" y="117227"/>
                  </a:lnTo>
                  <a:lnTo>
                    <a:pt x="0" y="170352"/>
                  </a:lnTo>
                  <a:lnTo>
                    <a:pt x="497" y="193131"/>
                  </a:lnTo>
                  <a:lnTo>
                    <a:pt x="6882" y="209419"/>
                  </a:lnTo>
                  <a:lnTo>
                    <a:pt x="18348" y="220356"/>
                  </a:lnTo>
                  <a:lnTo>
                    <a:pt x="42864" y="231712"/>
                  </a:lnTo>
                  <a:lnTo>
                    <a:pt x="52728" y="234911"/>
                  </a:lnTo>
                  <a:lnTo>
                    <a:pt x="66153" y="245863"/>
                  </a:lnTo>
                  <a:lnTo>
                    <a:pt x="71028" y="252666"/>
                  </a:lnTo>
                  <a:lnTo>
                    <a:pt x="72428" y="259976"/>
                  </a:lnTo>
                  <a:lnTo>
                    <a:pt x="69053" y="275494"/>
                  </a:lnTo>
                  <a:lnTo>
                    <a:pt x="70187" y="281666"/>
                  </a:lnTo>
                  <a:lnTo>
                    <a:pt x="73717" y="286705"/>
                  </a:lnTo>
                  <a:lnTo>
                    <a:pt x="82262" y="294770"/>
                  </a:lnTo>
                  <a:lnTo>
                    <a:pt x="89098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69231" y="3367833"/>
              <a:ext cx="195821" cy="345858"/>
            </a:xfrm>
            <a:custGeom>
              <a:avLst/>
              <a:gdLst/>
              <a:ahLst/>
              <a:cxnLst/>
              <a:rect l="0" t="0" r="0" b="0"/>
              <a:pathLst>
                <a:path w="195821" h="345858">
                  <a:moveTo>
                    <a:pt x="24135" y="10513"/>
                  </a:moveTo>
                  <a:lnTo>
                    <a:pt x="32970" y="1678"/>
                  </a:lnTo>
                  <a:lnTo>
                    <a:pt x="38346" y="0"/>
                  </a:lnTo>
                  <a:lnTo>
                    <a:pt x="51716" y="601"/>
                  </a:lnTo>
                  <a:lnTo>
                    <a:pt x="57315" y="4829"/>
                  </a:lnTo>
                  <a:lnTo>
                    <a:pt x="66002" y="19390"/>
                  </a:lnTo>
                  <a:lnTo>
                    <a:pt x="72469" y="66439"/>
                  </a:lnTo>
                  <a:lnTo>
                    <a:pt x="71281" y="128192"/>
                  </a:lnTo>
                  <a:lnTo>
                    <a:pt x="64917" y="177285"/>
                  </a:lnTo>
                  <a:lnTo>
                    <a:pt x="51764" y="240261"/>
                  </a:lnTo>
                  <a:lnTo>
                    <a:pt x="28577" y="299787"/>
                  </a:lnTo>
                  <a:lnTo>
                    <a:pt x="1800" y="345721"/>
                  </a:lnTo>
                  <a:lnTo>
                    <a:pt x="0" y="345857"/>
                  </a:lnTo>
                  <a:lnTo>
                    <a:pt x="14159" y="284326"/>
                  </a:lnTo>
                  <a:lnTo>
                    <a:pt x="42968" y="227522"/>
                  </a:lnTo>
                  <a:lnTo>
                    <a:pt x="74596" y="168651"/>
                  </a:lnTo>
                  <a:lnTo>
                    <a:pt x="87243" y="152912"/>
                  </a:lnTo>
                  <a:lnTo>
                    <a:pt x="105191" y="139753"/>
                  </a:lnTo>
                  <a:lnTo>
                    <a:pt x="125495" y="132672"/>
                  </a:lnTo>
                  <a:lnTo>
                    <a:pt x="136088" y="130784"/>
                  </a:lnTo>
                  <a:lnTo>
                    <a:pt x="157719" y="136082"/>
                  </a:lnTo>
                  <a:lnTo>
                    <a:pt x="177811" y="148607"/>
                  </a:lnTo>
                  <a:lnTo>
                    <a:pt x="192904" y="166502"/>
                  </a:lnTo>
                  <a:lnTo>
                    <a:pt x="195820" y="175526"/>
                  </a:lnTo>
                  <a:lnTo>
                    <a:pt x="194128" y="192950"/>
                  </a:lnTo>
                  <a:lnTo>
                    <a:pt x="190164" y="199631"/>
                  </a:lnTo>
                  <a:lnTo>
                    <a:pt x="178362" y="209519"/>
                  </a:lnTo>
                  <a:lnTo>
                    <a:pt x="161406" y="212065"/>
                  </a:lnTo>
                  <a:lnTo>
                    <a:pt x="124804" y="206165"/>
                  </a:lnTo>
                  <a:lnTo>
                    <a:pt x="103684" y="194327"/>
                  </a:lnTo>
                  <a:lnTo>
                    <a:pt x="65740" y="160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762650" y="349484"/>
            <a:ext cx="3608612" cy="756739"/>
            <a:chOff x="5762650" y="349484"/>
            <a:chExt cx="3608612" cy="756739"/>
          </a:xfrm>
        </p:grpSpPr>
        <p:sp>
          <p:nvSpPr>
            <p:cNvPr id="72" name="Freeform 71"/>
            <p:cNvSpPr/>
            <p:nvPr/>
          </p:nvSpPr>
          <p:spPr>
            <a:xfrm>
              <a:off x="5762650" y="511111"/>
              <a:ext cx="170258" cy="332221"/>
            </a:xfrm>
            <a:custGeom>
              <a:avLst/>
              <a:gdLst/>
              <a:ahLst/>
              <a:cxnLst/>
              <a:rect l="0" t="0" r="0" b="0"/>
              <a:pathLst>
                <a:path w="170258" h="332221">
                  <a:moveTo>
                    <a:pt x="170257" y="4794"/>
                  </a:moveTo>
                  <a:lnTo>
                    <a:pt x="144609" y="0"/>
                  </a:lnTo>
                  <a:lnTo>
                    <a:pt x="128348" y="2047"/>
                  </a:lnTo>
                  <a:lnTo>
                    <a:pt x="111875" y="10970"/>
                  </a:lnTo>
                  <a:lnTo>
                    <a:pt x="89472" y="31587"/>
                  </a:lnTo>
                  <a:lnTo>
                    <a:pt x="60554" y="66809"/>
                  </a:lnTo>
                  <a:lnTo>
                    <a:pt x="33604" y="121692"/>
                  </a:lnTo>
                  <a:lnTo>
                    <a:pt x="19334" y="152740"/>
                  </a:lnTo>
                  <a:lnTo>
                    <a:pt x="8685" y="207397"/>
                  </a:lnTo>
                  <a:lnTo>
                    <a:pt x="0" y="246882"/>
                  </a:lnTo>
                  <a:lnTo>
                    <a:pt x="4138" y="282187"/>
                  </a:lnTo>
                  <a:lnTo>
                    <a:pt x="11983" y="301897"/>
                  </a:lnTo>
                  <a:lnTo>
                    <a:pt x="24099" y="314972"/>
                  </a:lnTo>
                  <a:lnTo>
                    <a:pt x="48979" y="327531"/>
                  </a:lnTo>
                  <a:lnTo>
                    <a:pt x="70128" y="332220"/>
                  </a:lnTo>
                  <a:lnTo>
                    <a:pt x="106175" y="328738"/>
                  </a:lnTo>
                  <a:lnTo>
                    <a:pt x="161936" y="3043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935045" y="600066"/>
              <a:ext cx="128586" cy="214862"/>
            </a:xfrm>
            <a:custGeom>
              <a:avLst/>
              <a:gdLst/>
              <a:ahLst/>
              <a:cxnLst/>
              <a:rect l="0" t="0" r="0" b="0"/>
              <a:pathLst>
                <a:path w="128586" h="214862">
                  <a:moveTo>
                    <a:pt x="81073" y="24013"/>
                  </a:moveTo>
                  <a:lnTo>
                    <a:pt x="67821" y="19595"/>
                  </a:lnTo>
                  <a:lnTo>
                    <a:pt x="53918" y="19892"/>
                  </a:lnTo>
                  <a:lnTo>
                    <a:pt x="46328" y="21266"/>
                  </a:lnTo>
                  <a:lnTo>
                    <a:pt x="32963" y="32654"/>
                  </a:lnTo>
                  <a:lnTo>
                    <a:pt x="21784" y="50967"/>
                  </a:lnTo>
                  <a:lnTo>
                    <a:pt x="4003" y="104929"/>
                  </a:lnTo>
                  <a:lnTo>
                    <a:pt x="0" y="158134"/>
                  </a:lnTo>
                  <a:lnTo>
                    <a:pt x="5789" y="192780"/>
                  </a:lnTo>
                  <a:lnTo>
                    <a:pt x="14021" y="208735"/>
                  </a:lnTo>
                  <a:lnTo>
                    <a:pt x="19730" y="212805"/>
                  </a:lnTo>
                  <a:lnTo>
                    <a:pt x="26309" y="214593"/>
                  </a:lnTo>
                  <a:lnTo>
                    <a:pt x="33469" y="214861"/>
                  </a:lnTo>
                  <a:lnTo>
                    <a:pt x="46355" y="210228"/>
                  </a:lnTo>
                  <a:lnTo>
                    <a:pt x="69695" y="192186"/>
                  </a:lnTo>
                  <a:lnTo>
                    <a:pt x="110402" y="133923"/>
                  </a:lnTo>
                  <a:lnTo>
                    <a:pt x="123458" y="103320"/>
                  </a:lnTo>
                  <a:lnTo>
                    <a:pt x="128585" y="48410"/>
                  </a:lnTo>
                  <a:lnTo>
                    <a:pt x="125920" y="23453"/>
                  </a:lnTo>
                  <a:lnTo>
                    <a:pt x="122066" y="14394"/>
                  </a:lnTo>
                  <a:lnTo>
                    <a:pt x="110387" y="1863"/>
                  </a:lnTo>
                  <a:lnTo>
                    <a:pt x="103389" y="0"/>
                  </a:lnTo>
                  <a:lnTo>
                    <a:pt x="88217" y="2862"/>
                  </a:lnTo>
                  <a:lnTo>
                    <a:pt x="82137" y="7139"/>
                  </a:lnTo>
                  <a:lnTo>
                    <a:pt x="72917" y="19287"/>
                  </a:lnTo>
                  <a:lnTo>
                    <a:pt x="70667" y="33932"/>
                  </a:lnTo>
                  <a:lnTo>
                    <a:pt x="72752" y="5729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190890" y="349484"/>
              <a:ext cx="108145" cy="430183"/>
            </a:xfrm>
            <a:custGeom>
              <a:avLst/>
              <a:gdLst/>
              <a:ahLst/>
              <a:cxnLst/>
              <a:rect l="0" t="0" r="0" b="0"/>
              <a:pathLst>
                <a:path w="108145" h="430183">
                  <a:moveTo>
                    <a:pt x="8291" y="0"/>
                  </a:moveTo>
                  <a:lnTo>
                    <a:pt x="3873" y="50744"/>
                  </a:lnTo>
                  <a:lnTo>
                    <a:pt x="741" y="113848"/>
                  </a:lnTo>
                  <a:lnTo>
                    <a:pt x="122" y="167268"/>
                  </a:lnTo>
                  <a:lnTo>
                    <a:pt x="0" y="222062"/>
                  </a:lnTo>
                  <a:lnTo>
                    <a:pt x="5694" y="276477"/>
                  </a:lnTo>
                  <a:lnTo>
                    <a:pt x="7949" y="335133"/>
                  </a:lnTo>
                  <a:lnTo>
                    <a:pt x="10711" y="397612"/>
                  </a:lnTo>
                  <a:lnTo>
                    <a:pt x="12678" y="409306"/>
                  </a:lnTo>
                  <a:lnTo>
                    <a:pt x="16763" y="418027"/>
                  </a:lnTo>
                  <a:lnTo>
                    <a:pt x="28698" y="430182"/>
                  </a:lnTo>
                  <a:lnTo>
                    <a:pt x="36689" y="430095"/>
                  </a:lnTo>
                  <a:lnTo>
                    <a:pt x="55429" y="420136"/>
                  </a:lnTo>
                  <a:lnTo>
                    <a:pt x="77937" y="393738"/>
                  </a:lnTo>
                  <a:lnTo>
                    <a:pt x="10814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340644" y="382768"/>
              <a:ext cx="124812" cy="445174"/>
            </a:xfrm>
            <a:custGeom>
              <a:avLst/>
              <a:gdLst/>
              <a:ahLst/>
              <a:cxnLst/>
              <a:rect l="0" t="0" r="0" b="0"/>
              <a:pathLst>
                <a:path w="124812" h="445174">
                  <a:moveTo>
                    <a:pt x="24958" y="0"/>
                  </a:moveTo>
                  <a:lnTo>
                    <a:pt x="11689" y="58604"/>
                  </a:lnTo>
                  <a:lnTo>
                    <a:pt x="4343" y="115777"/>
                  </a:lnTo>
                  <a:lnTo>
                    <a:pt x="854" y="169601"/>
                  </a:lnTo>
                  <a:lnTo>
                    <a:pt x="164" y="224749"/>
                  </a:lnTo>
                  <a:lnTo>
                    <a:pt x="29" y="280158"/>
                  </a:lnTo>
                  <a:lnTo>
                    <a:pt x="0" y="340435"/>
                  </a:lnTo>
                  <a:lnTo>
                    <a:pt x="6638" y="390822"/>
                  </a:lnTo>
                  <a:lnTo>
                    <a:pt x="15113" y="420494"/>
                  </a:lnTo>
                  <a:lnTo>
                    <a:pt x="23972" y="435285"/>
                  </a:lnTo>
                  <a:lnTo>
                    <a:pt x="30773" y="439969"/>
                  </a:lnTo>
                  <a:lnTo>
                    <a:pt x="48191" y="445173"/>
                  </a:lnTo>
                  <a:lnTo>
                    <a:pt x="68259" y="440090"/>
                  </a:lnTo>
                  <a:lnTo>
                    <a:pt x="124811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67692" y="657363"/>
              <a:ext cx="122580" cy="192179"/>
            </a:xfrm>
            <a:custGeom>
              <a:avLst/>
              <a:gdLst/>
              <a:ahLst/>
              <a:cxnLst/>
              <a:rect l="0" t="0" r="0" b="0"/>
              <a:pathLst>
                <a:path w="122580" h="192179">
                  <a:moveTo>
                    <a:pt x="72652" y="0"/>
                  </a:moveTo>
                  <a:lnTo>
                    <a:pt x="37907" y="15999"/>
                  </a:lnTo>
                  <a:lnTo>
                    <a:pt x="18389" y="35559"/>
                  </a:lnTo>
                  <a:lnTo>
                    <a:pt x="5313" y="63339"/>
                  </a:lnTo>
                  <a:lnTo>
                    <a:pt x="0" y="99409"/>
                  </a:lnTo>
                  <a:lnTo>
                    <a:pt x="3688" y="120920"/>
                  </a:lnTo>
                  <a:lnTo>
                    <a:pt x="7260" y="130540"/>
                  </a:lnTo>
                  <a:lnTo>
                    <a:pt x="13340" y="136953"/>
                  </a:lnTo>
                  <a:lnTo>
                    <a:pt x="29957" y="144078"/>
                  </a:lnTo>
                  <a:lnTo>
                    <a:pt x="37716" y="144129"/>
                  </a:lnTo>
                  <a:lnTo>
                    <a:pt x="57473" y="139065"/>
                  </a:lnTo>
                  <a:lnTo>
                    <a:pt x="69296" y="143784"/>
                  </a:lnTo>
                  <a:lnTo>
                    <a:pt x="78249" y="154511"/>
                  </a:lnTo>
                  <a:lnTo>
                    <a:pt x="91529" y="188415"/>
                  </a:lnTo>
                  <a:lnTo>
                    <a:pt x="96331" y="192178"/>
                  </a:lnTo>
                  <a:lnTo>
                    <a:pt x="102307" y="191913"/>
                  </a:lnTo>
                  <a:lnTo>
                    <a:pt x="122579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682144" y="474300"/>
              <a:ext cx="124475" cy="414078"/>
            </a:xfrm>
            <a:custGeom>
              <a:avLst/>
              <a:gdLst/>
              <a:ahLst/>
              <a:cxnLst/>
              <a:rect l="0" t="0" r="0" b="0"/>
              <a:pathLst>
                <a:path w="124475" h="414078">
                  <a:moveTo>
                    <a:pt x="7979" y="0"/>
                  </a:moveTo>
                  <a:lnTo>
                    <a:pt x="2260" y="22703"/>
                  </a:lnTo>
                  <a:lnTo>
                    <a:pt x="0" y="84591"/>
                  </a:lnTo>
                  <a:lnTo>
                    <a:pt x="650" y="147243"/>
                  </a:lnTo>
                  <a:lnTo>
                    <a:pt x="6257" y="200574"/>
                  </a:lnTo>
                  <a:lnTo>
                    <a:pt x="12056" y="246515"/>
                  </a:lnTo>
                  <a:lnTo>
                    <a:pt x="16244" y="252177"/>
                  </a:lnTo>
                  <a:lnTo>
                    <a:pt x="21810" y="255027"/>
                  </a:lnTo>
                  <a:lnTo>
                    <a:pt x="73296" y="262626"/>
                  </a:lnTo>
                  <a:lnTo>
                    <a:pt x="82034" y="266616"/>
                  </a:lnTo>
                  <a:lnTo>
                    <a:pt x="94208" y="280910"/>
                  </a:lnTo>
                  <a:lnTo>
                    <a:pt x="101777" y="299591"/>
                  </a:lnTo>
                  <a:lnTo>
                    <a:pt x="105140" y="320221"/>
                  </a:lnTo>
                  <a:lnTo>
                    <a:pt x="101705" y="336786"/>
                  </a:lnTo>
                  <a:lnTo>
                    <a:pt x="83157" y="374966"/>
                  </a:lnTo>
                  <a:lnTo>
                    <a:pt x="41484" y="411703"/>
                  </a:lnTo>
                  <a:lnTo>
                    <a:pt x="34013" y="414077"/>
                  </a:lnTo>
                  <a:lnTo>
                    <a:pt x="27184" y="413811"/>
                  </a:lnTo>
                  <a:lnTo>
                    <a:pt x="20783" y="411784"/>
                  </a:lnTo>
                  <a:lnTo>
                    <a:pt x="17439" y="406735"/>
                  </a:lnTo>
                  <a:lnTo>
                    <a:pt x="16190" y="391263"/>
                  </a:lnTo>
                  <a:lnTo>
                    <a:pt x="25102" y="366177"/>
                  </a:lnTo>
                  <a:lnTo>
                    <a:pt x="60869" y="322075"/>
                  </a:lnTo>
                  <a:lnTo>
                    <a:pt x="78301" y="306127"/>
                  </a:lnTo>
                  <a:lnTo>
                    <a:pt x="124474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32672" y="731136"/>
              <a:ext cx="431604" cy="128115"/>
            </a:xfrm>
            <a:custGeom>
              <a:avLst/>
              <a:gdLst/>
              <a:ahLst/>
              <a:cxnLst/>
              <a:rect l="0" t="0" r="0" b="0"/>
              <a:pathLst>
                <a:path w="431604" h="128115">
                  <a:moveTo>
                    <a:pt x="48835" y="1116"/>
                  </a:moveTo>
                  <a:lnTo>
                    <a:pt x="31166" y="5534"/>
                  </a:lnTo>
                  <a:lnTo>
                    <a:pt x="17560" y="15099"/>
                  </a:lnTo>
                  <a:lnTo>
                    <a:pt x="11343" y="21533"/>
                  </a:lnTo>
                  <a:lnTo>
                    <a:pt x="4435" y="41009"/>
                  </a:lnTo>
                  <a:lnTo>
                    <a:pt x="0" y="86762"/>
                  </a:lnTo>
                  <a:lnTo>
                    <a:pt x="4325" y="104209"/>
                  </a:lnTo>
                  <a:lnTo>
                    <a:pt x="8067" y="111450"/>
                  </a:lnTo>
                  <a:lnTo>
                    <a:pt x="13335" y="115353"/>
                  </a:lnTo>
                  <a:lnTo>
                    <a:pt x="19621" y="117030"/>
                  </a:lnTo>
                  <a:lnTo>
                    <a:pt x="26585" y="117224"/>
                  </a:lnTo>
                  <a:lnTo>
                    <a:pt x="41720" y="110042"/>
                  </a:lnTo>
                  <a:lnTo>
                    <a:pt x="63369" y="90405"/>
                  </a:lnTo>
                  <a:lnTo>
                    <a:pt x="110699" y="35391"/>
                  </a:lnTo>
                  <a:lnTo>
                    <a:pt x="125332" y="26211"/>
                  </a:lnTo>
                  <a:lnTo>
                    <a:pt x="133117" y="25243"/>
                  </a:lnTo>
                  <a:lnTo>
                    <a:pt x="149164" y="29098"/>
                  </a:lnTo>
                  <a:lnTo>
                    <a:pt x="160610" y="39440"/>
                  </a:lnTo>
                  <a:lnTo>
                    <a:pt x="172252" y="63322"/>
                  </a:lnTo>
                  <a:lnTo>
                    <a:pt x="176727" y="82388"/>
                  </a:lnTo>
                  <a:lnTo>
                    <a:pt x="175634" y="100107"/>
                  </a:lnTo>
                  <a:lnTo>
                    <a:pt x="176822" y="103168"/>
                  </a:lnTo>
                  <a:lnTo>
                    <a:pt x="179463" y="102435"/>
                  </a:lnTo>
                  <a:lnTo>
                    <a:pt x="238060" y="53697"/>
                  </a:lnTo>
                  <a:lnTo>
                    <a:pt x="279719" y="39171"/>
                  </a:lnTo>
                  <a:lnTo>
                    <a:pt x="311608" y="36738"/>
                  </a:lnTo>
                  <a:lnTo>
                    <a:pt x="360670" y="41751"/>
                  </a:lnTo>
                  <a:lnTo>
                    <a:pt x="377272" y="37359"/>
                  </a:lnTo>
                  <a:lnTo>
                    <a:pt x="384287" y="33599"/>
                  </a:lnTo>
                  <a:lnTo>
                    <a:pt x="388040" y="28319"/>
                  </a:lnTo>
                  <a:lnTo>
                    <a:pt x="389617" y="22025"/>
                  </a:lnTo>
                  <a:lnTo>
                    <a:pt x="389745" y="15055"/>
                  </a:lnTo>
                  <a:lnTo>
                    <a:pt x="387055" y="9485"/>
                  </a:lnTo>
                  <a:lnTo>
                    <a:pt x="376671" y="829"/>
                  </a:lnTo>
                  <a:lnTo>
                    <a:pt x="370019" y="0"/>
                  </a:lnTo>
                  <a:lnTo>
                    <a:pt x="355230" y="4010"/>
                  </a:lnTo>
                  <a:lnTo>
                    <a:pt x="341878" y="16887"/>
                  </a:lnTo>
                  <a:lnTo>
                    <a:pt x="322656" y="50871"/>
                  </a:lnTo>
                  <a:lnTo>
                    <a:pt x="312927" y="80372"/>
                  </a:lnTo>
                  <a:lnTo>
                    <a:pt x="313024" y="112535"/>
                  </a:lnTo>
                  <a:lnTo>
                    <a:pt x="317417" y="119775"/>
                  </a:lnTo>
                  <a:lnTo>
                    <a:pt x="324044" y="124601"/>
                  </a:lnTo>
                  <a:lnTo>
                    <a:pt x="332160" y="127818"/>
                  </a:lnTo>
                  <a:lnTo>
                    <a:pt x="340344" y="128114"/>
                  </a:lnTo>
                  <a:lnTo>
                    <a:pt x="356835" y="123512"/>
                  </a:lnTo>
                  <a:lnTo>
                    <a:pt x="395870" y="100285"/>
                  </a:lnTo>
                  <a:lnTo>
                    <a:pt x="431603" y="676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310501" y="465979"/>
              <a:ext cx="120536" cy="441016"/>
            </a:xfrm>
            <a:custGeom>
              <a:avLst/>
              <a:gdLst/>
              <a:ahLst/>
              <a:cxnLst/>
              <a:rect l="0" t="0" r="0" b="0"/>
              <a:pathLst>
                <a:path w="120536" h="441016">
                  <a:moveTo>
                    <a:pt x="36985" y="0"/>
                  </a:moveTo>
                  <a:lnTo>
                    <a:pt x="42703" y="21778"/>
                  </a:lnTo>
                  <a:lnTo>
                    <a:pt x="44963" y="77426"/>
                  </a:lnTo>
                  <a:lnTo>
                    <a:pt x="45238" y="128638"/>
                  </a:lnTo>
                  <a:lnTo>
                    <a:pt x="42827" y="183270"/>
                  </a:lnTo>
                  <a:lnTo>
                    <a:pt x="33721" y="242995"/>
                  </a:lnTo>
                  <a:lnTo>
                    <a:pt x="23020" y="294925"/>
                  </a:lnTo>
                  <a:lnTo>
                    <a:pt x="6466" y="357470"/>
                  </a:lnTo>
                  <a:lnTo>
                    <a:pt x="0" y="382566"/>
                  </a:lnTo>
                  <a:lnTo>
                    <a:pt x="309" y="382633"/>
                  </a:lnTo>
                  <a:lnTo>
                    <a:pt x="10092" y="367011"/>
                  </a:lnTo>
                  <a:lnTo>
                    <a:pt x="40429" y="331280"/>
                  </a:lnTo>
                  <a:lnTo>
                    <a:pt x="55157" y="319512"/>
                  </a:lnTo>
                  <a:lnTo>
                    <a:pt x="73414" y="313049"/>
                  </a:lnTo>
                  <a:lnTo>
                    <a:pt x="83460" y="311325"/>
                  </a:lnTo>
                  <a:lnTo>
                    <a:pt x="92007" y="312950"/>
                  </a:lnTo>
                  <a:lnTo>
                    <a:pt x="106434" y="322152"/>
                  </a:lnTo>
                  <a:lnTo>
                    <a:pt x="116545" y="337953"/>
                  </a:lnTo>
                  <a:lnTo>
                    <a:pt x="120535" y="347344"/>
                  </a:lnTo>
                  <a:lnTo>
                    <a:pt x="120038" y="370106"/>
                  </a:lnTo>
                  <a:lnTo>
                    <a:pt x="104652" y="417968"/>
                  </a:lnTo>
                  <a:lnTo>
                    <a:pt x="96953" y="430772"/>
                  </a:lnTo>
                  <a:lnTo>
                    <a:pt x="86911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414054" y="83210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455660" y="658698"/>
              <a:ext cx="66569" cy="40271"/>
            </a:xfrm>
            <a:custGeom>
              <a:avLst/>
              <a:gdLst/>
              <a:ahLst/>
              <a:cxnLst/>
              <a:rect l="0" t="0" r="0" b="0"/>
              <a:pathLst>
                <a:path w="66569" h="40271">
                  <a:moveTo>
                    <a:pt x="0" y="15307"/>
                  </a:moveTo>
                  <a:lnTo>
                    <a:pt x="4416" y="2055"/>
                  </a:lnTo>
                  <a:lnTo>
                    <a:pt x="7567" y="0"/>
                  </a:lnTo>
                  <a:lnTo>
                    <a:pt x="11516" y="480"/>
                  </a:lnTo>
                  <a:lnTo>
                    <a:pt x="21760" y="6868"/>
                  </a:lnTo>
                  <a:lnTo>
                    <a:pt x="66568" y="402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546290" y="723931"/>
              <a:ext cx="300459" cy="124817"/>
            </a:xfrm>
            <a:custGeom>
              <a:avLst/>
              <a:gdLst/>
              <a:ahLst/>
              <a:cxnLst/>
              <a:rect l="0" t="0" r="0" b="0"/>
              <a:pathLst>
                <a:path w="300459" h="124817">
                  <a:moveTo>
                    <a:pt x="50827" y="0"/>
                  </a:moveTo>
                  <a:lnTo>
                    <a:pt x="31822" y="14211"/>
                  </a:lnTo>
                  <a:lnTo>
                    <a:pt x="3729" y="55119"/>
                  </a:lnTo>
                  <a:lnTo>
                    <a:pt x="0" y="75965"/>
                  </a:lnTo>
                  <a:lnTo>
                    <a:pt x="301" y="86701"/>
                  </a:lnTo>
                  <a:lnTo>
                    <a:pt x="3274" y="94783"/>
                  </a:lnTo>
                  <a:lnTo>
                    <a:pt x="13975" y="106229"/>
                  </a:lnTo>
                  <a:lnTo>
                    <a:pt x="20712" y="108726"/>
                  </a:lnTo>
                  <a:lnTo>
                    <a:pt x="35593" y="109036"/>
                  </a:lnTo>
                  <a:lnTo>
                    <a:pt x="48987" y="103626"/>
                  </a:lnTo>
                  <a:lnTo>
                    <a:pt x="103880" y="61912"/>
                  </a:lnTo>
                  <a:lnTo>
                    <a:pt x="122226" y="40226"/>
                  </a:lnTo>
                  <a:lnTo>
                    <a:pt x="127087" y="37912"/>
                  </a:lnTo>
                  <a:lnTo>
                    <a:pt x="131253" y="39143"/>
                  </a:lnTo>
                  <a:lnTo>
                    <a:pt x="134954" y="42738"/>
                  </a:lnTo>
                  <a:lnTo>
                    <a:pt x="139067" y="56593"/>
                  </a:lnTo>
                  <a:lnTo>
                    <a:pt x="142745" y="73230"/>
                  </a:lnTo>
                  <a:lnTo>
                    <a:pt x="150543" y="86788"/>
                  </a:lnTo>
                  <a:lnTo>
                    <a:pt x="162638" y="96512"/>
                  </a:lnTo>
                  <a:lnTo>
                    <a:pt x="169747" y="100399"/>
                  </a:lnTo>
                  <a:lnTo>
                    <a:pt x="189973" y="102253"/>
                  </a:lnTo>
                  <a:lnTo>
                    <a:pt x="246530" y="93526"/>
                  </a:lnTo>
                  <a:lnTo>
                    <a:pt x="265395" y="88412"/>
                  </a:lnTo>
                  <a:lnTo>
                    <a:pt x="283026" y="90453"/>
                  </a:lnTo>
                  <a:lnTo>
                    <a:pt x="291610" y="93586"/>
                  </a:lnTo>
                  <a:lnTo>
                    <a:pt x="296409" y="98449"/>
                  </a:lnTo>
                  <a:lnTo>
                    <a:pt x="298683" y="104464"/>
                  </a:lnTo>
                  <a:lnTo>
                    <a:pt x="300458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110258" y="739179"/>
              <a:ext cx="154082" cy="353301"/>
            </a:xfrm>
            <a:custGeom>
              <a:avLst/>
              <a:gdLst/>
              <a:ahLst/>
              <a:cxnLst/>
              <a:rect l="0" t="0" r="0" b="0"/>
              <a:pathLst>
                <a:path w="154082" h="353301">
                  <a:moveTo>
                    <a:pt x="85974" y="43000"/>
                  </a:moveTo>
                  <a:lnTo>
                    <a:pt x="79389" y="72620"/>
                  </a:lnTo>
                  <a:lnTo>
                    <a:pt x="68755" y="130819"/>
                  </a:lnTo>
                  <a:lnTo>
                    <a:pt x="58123" y="182594"/>
                  </a:lnTo>
                  <a:lnTo>
                    <a:pt x="41402" y="236413"/>
                  </a:lnTo>
                  <a:lnTo>
                    <a:pt x="25293" y="294941"/>
                  </a:lnTo>
                  <a:lnTo>
                    <a:pt x="8341" y="350351"/>
                  </a:lnTo>
                  <a:lnTo>
                    <a:pt x="5557" y="353300"/>
                  </a:lnTo>
                  <a:lnTo>
                    <a:pt x="2777" y="352493"/>
                  </a:lnTo>
                  <a:lnTo>
                    <a:pt x="0" y="349181"/>
                  </a:lnTo>
                  <a:lnTo>
                    <a:pt x="2184" y="294419"/>
                  </a:lnTo>
                  <a:lnTo>
                    <a:pt x="11518" y="239223"/>
                  </a:lnTo>
                  <a:lnTo>
                    <a:pt x="22265" y="179866"/>
                  </a:lnTo>
                  <a:lnTo>
                    <a:pt x="36059" y="118745"/>
                  </a:lnTo>
                  <a:lnTo>
                    <a:pt x="46838" y="87324"/>
                  </a:lnTo>
                  <a:lnTo>
                    <a:pt x="80336" y="32452"/>
                  </a:lnTo>
                  <a:lnTo>
                    <a:pt x="95488" y="14273"/>
                  </a:lnTo>
                  <a:lnTo>
                    <a:pt x="111467" y="3112"/>
                  </a:lnTo>
                  <a:lnTo>
                    <a:pt x="127815" y="0"/>
                  </a:lnTo>
                  <a:lnTo>
                    <a:pt x="136057" y="465"/>
                  </a:lnTo>
                  <a:lnTo>
                    <a:pt x="142477" y="3548"/>
                  </a:lnTo>
                  <a:lnTo>
                    <a:pt x="152076" y="14371"/>
                  </a:lnTo>
                  <a:lnTo>
                    <a:pt x="154081" y="21140"/>
                  </a:lnTo>
                  <a:lnTo>
                    <a:pt x="153843" y="36058"/>
                  </a:lnTo>
                  <a:lnTo>
                    <a:pt x="139514" y="79672"/>
                  </a:lnTo>
                  <a:lnTo>
                    <a:pt x="113457" y="121143"/>
                  </a:lnTo>
                  <a:lnTo>
                    <a:pt x="106145" y="124681"/>
                  </a:lnTo>
                  <a:lnTo>
                    <a:pt x="69333" y="126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388803" y="532547"/>
              <a:ext cx="190199" cy="342671"/>
            </a:xfrm>
            <a:custGeom>
              <a:avLst/>
              <a:gdLst/>
              <a:ahLst/>
              <a:cxnLst/>
              <a:rect l="0" t="0" r="0" b="0"/>
              <a:pathLst>
                <a:path w="190199" h="342671">
                  <a:moveTo>
                    <a:pt x="7135" y="0"/>
                  </a:moveTo>
                  <a:lnTo>
                    <a:pt x="14300" y="59579"/>
                  </a:lnTo>
                  <a:lnTo>
                    <a:pt x="14303" y="111793"/>
                  </a:lnTo>
                  <a:lnTo>
                    <a:pt x="8262" y="168941"/>
                  </a:lnTo>
                  <a:lnTo>
                    <a:pt x="4818" y="224635"/>
                  </a:lnTo>
                  <a:lnTo>
                    <a:pt x="0" y="273458"/>
                  </a:lnTo>
                  <a:lnTo>
                    <a:pt x="4272" y="292889"/>
                  </a:lnTo>
                  <a:lnTo>
                    <a:pt x="8000" y="300659"/>
                  </a:lnTo>
                  <a:lnTo>
                    <a:pt x="14184" y="304915"/>
                  </a:lnTo>
                  <a:lnTo>
                    <a:pt x="30916" y="307178"/>
                  </a:lnTo>
                  <a:lnTo>
                    <a:pt x="56710" y="303254"/>
                  </a:lnTo>
                  <a:lnTo>
                    <a:pt x="77503" y="291818"/>
                  </a:lnTo>
                  <a:lnTo>
                    <a:pt x="106757" y="263519"/>
                  </a:lnTo>
                  <a:lnTo>
                    <a:pt x="112381" y="256116"/>
                  </a:lnTo>
                  <a:lnTo>
                    <a:pt x="113357" y="253030"/>
                  </a:lnTo>
                  <a:lnTo>
                    <a:pt x="111233" y="252822"/>
                  </a:lnTo>
                  <a:lnTo>
                    <a:pt x="107044" y="254532"/>
                  </a:lnTo>
                  <a:lnTo>
                    <a:pt x="75080" y="291243"/>
                  </a:lnTo>
                  <a:lnTo>
                    <a:pt x="56203" y="324522"/>
                  </a:lnTo>
                  <a:lnTo>
                    <a:pt x="56489" y="330994"/>
                  </a:lnTo>
                  <a:lnTo>
                    <a:pt x="59453" y="336233"/>
                  </a:lnTo>
                  <a:lnTo>
                    <a:pt x="64203" y="340650"/>
                  </a:lnTo>
                  <a:lnTo>
                    <a:pt x="70143" y="342670"/>
                  </a:lnTo>
                  <a:lnTo>
                    <a:pt x="84140" y="342449"/>
                  </a:lnTo>
                  <a:lnTo>
                    <a:pt x="97141" y="336804"/>
                  </a:lnTo>
                  <a:lnTo>
                    <a:pt x="156154" y="302076"/>
                  </a:lnTo>
                  <a:lnTo>
                    <a:pt x="190198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648024" y="549189"/>
              <a:ext cx="80757" cy="314946"/>
            </a:xfrm>
            <a:custGeom>
              <a:avLst/>
              <a:gdLst/>
              <a:ahLst/>
              <a:cxnLst/>
              <a:rect l="0" t="0" r="0" b="0"/>
              <a:pathLst>
                <a:path w="80757" h="314946">
                  <a:moveTo>
                    <a:pt x="39150" y="0"/>
                  </a:moveTo>
                  <a:lnTo>
                    <a:pt x="44869" y="22703"/>
                  </a:lnTo>
                  <a:lnTo>
                    <a:pt x="44492" y="75265"/>
                  </a:lnTo>
                  <a:lnTo>
                    <a:pt x="40205" y="130437"/>
                  </a:lnTo>
                  <a:lnTo>
                    <a:pt x="32715" y="191570"/>
                  </a:lnTo>
                  <a:lnTo>
                    <a:pt x="22334" y="246655"/>
                  </a:lnTo>
                  <a:lnTo>
                    <a:pt x="15797" y="302257"/>
                  </a:lnTo>
                  <a:lnTo>
                    <a:pt x="13411" y="310603"/>
                  </a:lnTo>
                  <a:lnTo>
                    <a:pt x="9972" y="314318"/>
                  </a:lnTo>
                  <a:lnTo>
                    <a:pt x="5829" y="314945"/>
                  </a:lnTo>
                  <a:lnTo>
                    <a:pt x="3068" y="310741"/>
                  </a:lnTo>
                  <a:lnTo>
                    <a:pt x="0" y="293742"/>
                  </a:lnTo>
                  <a:lnTo>
                    <a:pt x="3567" y="278173"/>
                  </a:lnTo>
                  <a:lnTo>
                    <a:pt x="7107" y="271433"/>
                  </a:lnTo>
                  <a:lnTo>
                    <a:pt x="13166" y="266940"/>
                  </a:lnTo>
                  <a:lnTo>
                    <a:pt x="29759" y="261947"/>
                  </a:lnTo>
                  <a:lnTo>
                    <a:pt x="80756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745422" y="532547"/>
              <a:ext cx="158101" cy="573676"/>
            </a:xfrm>
            <a:custGeom>
              <a:avLst/>
              <a:gdLst/>
              <a:ahLst/>
              <a:cxnLst/>
              <a:rect l="0" t="0" r="0" b="0"/>
              <a:pathLst>
                <a:path w="158101" h="573676">
                  <a:moveTo>
                    <a:pt x="158100" y="0"/>
                  </a:moveTo>
                  <a:lnTo>
                    <a:pt x="127772" y="30328"/>
                  </a:lnTo>
                  <a:lnTo>
                    <a:pt x="101485" y="86942"/>
                  </a:lnTo>
                  <a:lnTo>
                    <a:pt x="83791" y="148170"/>
                  </a:lnTo>
                  <a:lnTo>
                    <a:pt x="76647" y="198257"/>
                  </a:lnTo>
                  <a:lnTo>
                    <a:pt x="70442" y="251743"/>
                  </a:lnTo>
                  <a:lnTo>
                    <a:pt x="74121" y="314617"/>
                  </a:lnTo>
                  <a:lnTo>
                    <a:pt x="77254" y="373874"/>
                  </a:lnTo>
                  <a:lnTo>
                    <a:pt x="82034" y="427548"/>
                  </a:lnTo>
                  <a:lnTo>
                    <a:pt x="82053" y="479207"/>
                  </a:lnTo>
                  <a:lnTo>
                    <a:pt x="71648" y="530503"/>
                  </a:lnTo>
                  <a:lnTo>
                    <a:pt x="61429" y="551979"/>
                  </a:lnTo>
                  <a:lnTo>
                    <a:pt x="47642" y="567688"/>
                  </a:lnTo>
                  <a:lnTo>
                    <a:pt x="40082" y="571692"/>
                  </a:lnTo>
                  <a:lnTo>
                    <a:pt x="24286" y="573675"/>
                  </a:lnTo>
                  <a:lnTo>
                    <a:pt x="18039" y="570136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878863" y="776428"/>
              <a:ext cx="492399" cy="138888"/>
            </a:xfrm>
            <a:custGeom>
              <a:avLst/>
              <a:gdLst/>
              <a:ahLst/>
              <a:cxnLst/>
              <a:rect l="0" t="0" r="0" b="0"/>
              <a:pathLst>
                <a:path w="492399" h="138888">
                  <a:moveTo>
                    <a:pt x="74585" y="22393"/>
                  </a:moveTo>
                  <a:lnTo>
                    <a:pt x="79003" y="9141"/>
                  </a:lnTo>
                  <a:lnTo>
                    <a:pt x="76606" y="5237"/>
                  </a:lnTo>
                  <a:lnTo>
                    <a:pt x="64080" y="899"/>
                  </a:lnTo>
                  <a:lnTo>
                    <a:pt x="48651" y="3903"/>
                  </a:lnTo>
                  <a:lnTo>
                    <a:pt x="16146" y="20898"/>
                  </a:lnTo>
                  <a:lnTo>
                    <a:pt x="4542" y="33747"/>
                  </a:lnTo>
                  <a:lnTo>
                    <a:pt x="152" y="41057"/>
                  </a:lnTo>
                  <a:lnTo>
                    <a:pt x="0" y="46855"/>
                  </a:lnTo>
                  <a:lnTo>
                    <a:pt x="2672" y="51645"/>
                  </a:lnTo>
                  <a:lnTo>
                    <a:pt x="7227" y="55762"/>
                  </a:lnTo>
                  <a:lnTo>
                    <a:pt x="24616" y="57872"/>
                  </a:lnTo>
                  <a:lnTo>
                    <a:pt x="80127" y="50247"/>
                  </a:lnTo>
                  <a:lnTo>
                    <a:pt x="102319" y="48641"/>
                  </a:lnTo>
                  <a:lnTo>
                    <a:pt x="111566" y="50986"/>
                  </a:lnTo>
                  <a:lnTo>
                    <a:pt x="126770" y="60989"/>
                  </a:lnTo>
                  <a:lnTo>
                    <a:pt x="130640" y="69388"/>
                  </a:lnTo>
                  <a:lnTo>
                    <a:pt x="133519" y="95900"/>
                  </a:lnTo>
                  <a:lnTo>
                    <a:pt x="135139" y="96361"/>
                  </a:lnTo>
                  <a:lnTo>
                    <a:pt x="174715" y="34891"/>
                  </a:lnTo>
                  <a:lnTo>
                    <a:pt x="186580" y="16853"/>
                  </a:lnTo>
                  <a:lnTo>
                    <a:pt x="201099" y="2672"/>
                  </a:lnTo>
                  <a:lnTo>
                    <a:pt x="207930" y="0"/>
                  </a:lnTo>
                  <a:lnTo>
                    <a:pt x="214332" y="68"/>
                  </a:lnTo>
                  <a:lnTo>
                    <a:pt x="220450" y="1962"/>
                  </a:lnTo>
                  <a:lnTo>
                    <a:pt x="232178" y="11463"/>
                  </a:lnTo>
                  <a:lnTo>
                    <a:pt x="254774" y="40163"/>
                  </a:lnTo>
                  <a:lnTo>
                    <a:pt x="262204" y="45334"/>
                  </a:lnTo>
                  <a:lnTo>
                    <a:pt x="280321" y="51080"/>
                  </a:lnTo>
                  <a:lnTo>
                    <a:pt x="288481" y="50763"/>
                  </a:lnTo>
                  <a:lnTo>
                    <a:pt x="302478" y="45480"/>
                  </a:lnTo>
                  <a:lnTo>
                    <a:pt x="307875" y="46105"/>
                  </a:lnTo>
                  <a:lnTo>
                    <a:pt x="312398" y="49296"/>
                  </a:lnTo>
                  <a:lnTo>
                    <a:pt x="330717" y="69928"/>
                  </a:lnTo>
                  <a:lnTo>
                    <a:pt x="346213" y="75879"/>
                  </a:lnTo>
                  <a:lnTo>
                    <a:pt x="365428" y="77600"/>
                  </a:lnTo>
                  <a:lnTo>
                    <a:pt x="424107" y="67186"/>
                  </a:lnTo>
                  <a:lnTo>
                    <a:pt x="444735" y="65415"/>
                  </a:lnTo>
                  <a:lnTo>
                    <a:pt x="463764" y="69559"/>
                  </a:lnTo>
                  <a:lnTo>
                    <a:pt x="472722" y="73252"/>
                  </a:lnTo>
                  <a:lnTo>
                    <a:pt x="485140" y="84753"/>
                  </a:lnTo>
                  <a:lnTo>
                    <a:pt x="489747" y="91703"/>
                  </a:lnTo>
                  <a:lnTo>
                    <a:pt x="492398" y="106822"/>
                  </a:lnTo>
                  <a:lnTo>
                    <a:pt x="490637" y="1388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357781" y="605517"/>
            <a:ext cx="1150754" cy="1171401"/>
            <a:chOff x="4357781" y="605517"/>
            <a:chExt cx="1150754" cy="1171401"/>
          </a:xfrm>
        </p:grpSpPr>
        <p:sp>
          <p:nvSpPr>
            <p:cNvPr id="89" name="Freeform 88"/>
            <p:cNvSpPr/>
            <p:nvPr/>
          </p:nvSpPr>
          <p:spPr>
            <a:xfrm>
              <a:off x="4410156" y="956921"/>
              <a:ext cx="1098379" cy="665684"/>
            </a:xfrm>
            <a:custGeom>
              <a:avLst/>
              <a:gdLst/>
              <a:ahLst/>
              <a:cxnLst/>
              <a:rect l="0" t="0" r="0" b="0"/>
              <a:pathLst>
                <a:path w="1098379" h="665684">
                  <a:moveTo>
                    <a:pt x="1098378" y="0"/>
                  </a:moveTo>
                  <a:lnTo>
                    <a:pt x="1043437" y="25630"/>
                  </a:lnTo>
                  <a:lnTo>
                    <a:pt x="987501" y="48153"/>
                  </a:lnTo>
                  <a:lnTo>
                    <a:pt x="929501" y="77486"/>
                  </a:lnTo>
                  <a:lnTo>
                    <a:pt x="871581" y="108686"/>
                  </a:lnTo>
                  <a:lnTo>
                    <a:pt x="812439" y="141559"/>
                  </a:lnTo>
                  <a:lnTo>
                    <a:pt x="764640" y="167375"/>
                  </a:lnTo>
                  <a:lnTo>
                    <a:pt x="715344" y="198036"/>
                  </a:lnTo>
                  <a:lnTo>
                    <a:pt x="665605" y="230542"/>
                  </a:lnTo>
                  <a:lnTo>
                    <a:pt x="615734" y="263596"/>
                  </a:lnTo>
                  <a:lnTo>
                    <a:pt x="565824" y="295888"/>
                  </a:lnTo>
                  <a:lnTo>
                    <a:pt x="516827" y="324358"/>
                  </a:lnTo>
                  <a:lnTo>
                    <a:pt x="455922" y="366641"/>
                  </a:lnTo>
                  <a:lnTo>
                    <a:pt x="395163" y="406189"/>
                  </a:lnTo>
                  <a:lnTo>
                    <a:pt x="338646" y="446429"/>
                  </a:lnTo>
                  <a:lnTo>
                    <a:pt x="285431" y="479581"/>
                  </a:lnTo>
                  <a:lnTo>
                    <a:pt x="226848" y="515675"/>
                  </a:lnTo>
                  <a:lnTo>
                    <a:pt x="169265" y="550437"/>
                  </a:lnTo>
                  <a:lnTo>
                    <a:pt x="109580" y="587643"/>
                  </a:lnTo>
                  <a:lnTo>
                    <a:pt x="50008" y="622036"/>
                  </a:lnTo>
                  <a:lnTo>
                    <a:pt x="0" y="66568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57781" y="1372973"/>
              <a:ext cx="218796" cy="403945"/>
            </a:xfrm>
            <a:custGeom>
              <a:avLst/>
              <a:gdLst/>
              <a:ahLst/>
              <a:cxnLst/>
              <a:rect l="0" t="0" r="0" b="0"/>
              <a:pathLst>
                <a:path w="218796" h="403945">
                  <a:moveTo>
                    <a:pt x="218795" y="0"/>
                  </a:moveTo>
                  <a:lnTo>
                    <a:pt x="179676" y="43537"/>
                  </a:lnTo>
                  <a:lnTo>
                    <a:pt x="142947" y="106609"/>
                  </a:lnTo>
                  <a:lnTo>
                    <a:pt x="109217" y="161033"/>
                  </a:lnTo>
                  <a:lnTo>
                    <a:pt x="77884" y="216368"/>
                  </a:lnTo>
                  <a:lnTo>
                    <a:pt x="49673" y="271824"/>
                  </a:lnTo>
                  <a:lnTo>
                    <a:pt x="17248" y="331746"/>
                  </a:lnTo>
                  <a:lnTo>
                    <a:pt x="162" y="374303"/>
                  </a:lnTo>
                  <a:lnTo>
                    <a:pt x="0" y="381747"/>
                  </a:lnTo>
                  <a:lnTo>
                    <a:pt x="4750" y="394950"/>
                  </a:lnTo>
                  <a:lnTo>
                    <a:pt x="10455" y="399210"/>
                  </a:lnTo>
                  <a:lnTo>
                    <a:pt x="26655" y="403944"/>
                  </a:lnTo>
                  <a:lnTo>
                    <a:pt x="52151" y="402192"/>
                  </a:lnTo>
                  <a:lnTo>
                    <a:pt x="106698" y="388073"/>
                  </a:lnTo>
                  <a:lnTo>
                    <a:pt x="169641" y="360775"/>
                  </a:lnTo>
                  <a:lnTo>
                    <a:pt x="17719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478316" y="898673"/>
              <a:ext cx="256362" cy="304992"/>
            </a:xfrm>
            <a:custGeom>
              <a:avLst/>
              <a:gdLst/>
              <a:ahLst/>
              <a:cxnLst/>
              <a:rect l="0" t="0" r="0" b="0"/>
              <a:pathLst>
                <a:path w="256362" h="304992">
                  <a:moveTo>
                    <a:pt x="48334" y="91532"/>
                  </a:moveTo>
                  <a:lnTo>
                    <a:pt x="20753" y="119113"/>
                  </a:lnTo>
                  <a:lnTo>
                    <a:pt x="6467" y="151068"/>
                  </a:lnTo>
                  <a:lnTo>
                    <a:pt x="0" y="209925"/>
                  </a:lnTo>
                  <a:lnTo>
                    <a:pt x="729" y="255742"/>
                  </a:lnTo>
                  <a:lnTo>
                    <a:pt x="11834" y="287192"/>
                  </a:lnTo>
                  <a:lnTo>
                    <a:pt x="21633" y="302075"/>
                  </a:lnTo>
                  <a:lnTo>
                    <a:pt x="27760" y="304934"/>
                  </a:lnTo>
                  <a:lnTo>
                    <a:pt x="34618" y="304991"/>
                  </a:lnTo>
                  <a:lnTo>
                    <a:pt x="41964" y="303180"/>
                  </a:lnTo>
                  <a:lnTo>
                    <a:pt x="55057" y="291306"/>
                  </a:lnTo>
                  <a:lnTo>
                    <a:pt x="78529" y="249132"/>
                  </a:lnTo>
                  <a:lnTo>
                    <a:pt x="86558" y="214247"/>
                  </a:lnTo>
                  <a:lnTo>
                    <a:pt x="88347" y="158815"/>
                  </a:lnTo>
                  <a:lnTo>
                    <a:pt x="78270" y="109364"/>
                  </a:lnTo>
                  <a:lnTo>
                    <a:pt x="65936" y="83563"/>
                  </a:lnTo>
                  <a:lnTo>
                    <a:pt x="53384" y="71656"/>
                  </a:lnTo>
                  <a:lnTo>
                    <a:pt x="46153" y="67187"/>
                  </a:lnTo>
                  <a:lnTo>
                    <a:pt x="30722" y="64686"/>
                  </a:lnTo>
                  <a:lnTo>
                    <a:pt x="22724" y="65314"/>
                  </a:lnTo>
                  <a:lnTo>
                    <a:pt x="21091" y="66656"/>
                  </a:lnTo>
                  <a:lnTo>
                    <a:pt x="23700" y="68476"/>
                  </a:lnTo>
                  <a:lnTo>
                    <a:pt x="29138" y="70614"/>
                  </a:lnTo>
                  <a:lnTo>
                    <a:pt x="42576" y="70524"/>
                  </a:lnTo>
                  <a:lnTo>
                    <a:pt x="102828" y="59636"/>
                  </a:lnTo>
                  <a:lnTo>
                    <a:pt x="121555" y="63795"/>
                  </a:lnTo>
                  <a:lnTo>
                    <a:pt x="138199" y="72733"/>
                  </a:lnTo>
                  <a:lnTo>
                    <a:pt x="151761" y="85950"/>
                  </a:lnTo>
                  <a:lnTo>
                    <a:pt x="159021" y="103536"/>
                  </a:lnTo>
                  <a:lnTo>
                    <a:pt x="164989" y="149340"/>
                  </a:lnTo>
                  <a:lnTo>
                    <a:pt x="166785" y="149486"/>
                  </a:lnTo>
                  <a:lnTo>
                    <a:pt x="168906" y="146810"/>
                  </a:lnTo>
                  <a:lnTo>
                    <a:pt x="177195" y="88437"/>
                  </a:lnTo>
                  <a:lnTo>
                    <a:pt x="189039" y="59796"/>
                  </a:lnTo>
                  <a:lnTo>
                    <a:pt x="204259" y="38161"/>
                  </a:lnTo>
                  <a:lnTo>
                    <a:pt x="238062" y="11064"/>
                  </a:lnTo>
                  <a:lnTo>
                    <a:pt x="25636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36989" y="605517"/>
              <a:ext cx="680014" cy="580223"/>
            </a:xfrm>
            <a:custGeom>
              <a:avLst/>
              <a:gdLst/>
              <a:ahLst/>
              <a:cxnLst/>
              <a:rect l="0" t="0" r="0" b="0"/>
              <a:pathLst>
                <a:path w="680014" h="580223">
                  <a:moveTo>
                    <a:pt x="22651" y="251551"/>
                  </a:moveTo>
                  <a:lnTo>
                    <a:pt x="9399" y="260386"/>
                  </a:lnTo>
                  <a:lnTo>
                    <a:pt x="2892" y="279516"/>
                  </a:lnTo>
                  <a:lnTo>
                    <a:pt x="1695" y="319009"/>
                  </a:lnTo>
                  <a:lnTo>
                    <a:pt x="12084" y="374292"/>
                  </a:lnTo>
                  <a:lnTo>
                    <a:pt x="20958" y="399791"/>
                  </a:lnTo>
                  <a:lnTo>
                    <a:pt x="50726" y="461732"/>
                  </a:lnTo>
                  <a:lnTo>
                    <a:pt x="73751" y="515734"/>
                  </a:lnTo>
                  <a:lnTo>
                    <a:pt x="75256" y="536003"/>
                  </a:lnTo>
                  <a:lnTo>
                    <a:pt x="71919" y="555490"/>
                  </a:lnTo>
                  <a:lnTo>
                    <a:pt x="64271" y="570314"/>
                  </a:lnTo>
                  <a:lnTo>
                    <a:pt x="57794" y="575007"/>
                  </a:lnTo>
                  <a:lnTo>
                    <a:pt x="40736" y="580222"/>
                  </a:lnTo>
                  <a:lnTo>
                    <a:pt x="32858" y="577914"/>
                  </a:lnTo>
                  <a:lnTo>
                    <a:pt x="19175" y="565488"/>
                  </a:lnTo>
                  <a:lnTo>
                    <a:pt x="5492" y="542117"/>
                  </a:lnTo>
                  <a:lnTo>
                    <a:pt x="0" y="513209"/>
                  </a:lnTo>
                  <a:lnTo>
                    <a:pt x="7044" y="458524"/>
                  </a:lnTo>
                  <a:lnTo>
                    <a:pt x="17102" y="416735"/>
                  </a:lnTo>
                  <a:lnTo>
                    <a:pt x="43356" y="357541"/>
                  </a:lnTo>
                  <a:lnTo>
                    <a:pt x="77016" y="315024"/>
                  </a:lnTo>
                  <a:lnTo>
                    <a:pt x="82933" y="312357"/>
                  </a:lnTo>
                  <a:lnTo>
                    <a:pt x="88727" y="312429"/>
                  </a:lnTo>
                  <a:lnTo>
                    <a:pt x="94438" y="314326"/>
                  </a:lnTo>
                  <a:lnTo>
                    <a:pt x="100095" y="313741"/>
                  </a:lnTo>
                  <a:lnTo>
                    <a:pt x="141147" y="292285"/>
                  </a:lnTo>
                  <a:lnTo>
                    <a:pt x="160683" y="292153"/>
                  </a:lnTo>
                  <a:lnTo>
                    <a:pt x="168297" y="295261"/>
                  </a:lnTo>
                  <a:lnTo>
                    <a:pt x="179222" y="306111"/>
                  </a:lnTo>
                  <a:lnTo>
                    <a:pt x="185279" y="308265"/>
                  </a:lnTo>
                  <a:lnTo>
                    <a:pt x="199405" y="305727"/>
                  </a:lnTo>
                  <a:lnTo>
                    <a:pt x="205207" y="301536"/>
                  </a:lnTo>
                  <a:lnTo>
                    <a:pt x="228750" y="267105"/>
                  </a:lnTo>
                  <a:lnTo>
                    <a:pt x="233090" y="265619"/>
                  </a:lnTo>
                  <a:lnTo>
                    <a:pt x="236909" y="268326"/>
                  </a:lnTo>
                  <a:lnTo>
                    <a:pt x="240379" y="273829"/>
                  </a:lnTo>
                  <a:lnTo>
                    <a:pt x="246872" y="302762"/>
                  </a:lnTo>
                  <a:lnTo>
                    <a:pt x="248870" y="302334"/>
                  </a:lnTo>
                  <a:lnTo>
                    <a:pt x="251127" y="299274"/>
                  </a:lnTo>
                  <a:lnTo>
                    <a:pt x="260170" y="240611"/>
                  </a:lnTo>
                  <a:lnTo>
                    <a:pt x="256809" y="185287"/>
                  </a:lnTo>
                  <a:lnTo>
                    <a:pt x="255871" y="133986"/>
                  </a:lnTo>
                  <a:lnTo>
                    <a:pt x="257643" y="127871"/>
                  </a:lnTo>
                  <a:lnTo>
                    <a:pt x="260673" y="125643"/>
                  </a:lnTo>
                  <a:lnTo>
                    <a:pt x="306348" y="138253"/>
                  </a:lnTo>
                  <a:lnTo>
                    <a:pt x="312559" y="142735"/>
                  </a:lnTo>
                  <a:lnTo>
                    <a:pt x="321926" y="155111"/>
                  </a:lnTo>
                  <a:lnTo>
                    <a:pt x="324240" y="172323"/>
                  </a:lnTo>
                  <a:lnTo>
                    <a:pt x="322387" y="235258"/>
                  </a:lnTo>
                  <a:lnTo>
                    <a:pt x="326661" y="274940"/>
                  </a:lnTo>
                  <a:lnTo>
                    <a:pt x="356840" y="335594"/>
                  </a:lnTo>
                  <a:lnTo>
                    <a:pt x="360714" y="355780"/>
                  </a:lnTo>
                  <a:lnTo>
                    <a:pt x="358974" y="364491"/>
                  </a:lnTo>
                  <a:lnTo>
                    <a:pt x="349643" y="379102"/>
                  </a:lnTo>
                  <a:lnTo>
                    <a:pt x="344197" y="380964"/>
                  </a:lnTo>
                  <a:lnTo>
                    <a:pt x="338716" y="379431"/>
                  </a:lnTo>
                  <a:lnTo>
                    <a:pt x="333214" y="375636"/>
                  </a:lnTo>
                  <a:lnTo>
                    <a:pt x="327100" y="359092"/>
                  </a:lnTo>
                  <a:lnTo>
                    <a:pt x="325307" y="338178"/>
                  </a:lnTo>
                  <a:lnTo>
                    <a:pt x="334155" y="297221"/>
                  </a:lnTo>
                  <a:lnTo>
                    <a:pt x="344160" y="273698"/>
                  </a:lnTo>
                  <a:lnTo>
                    <a:pt x="376738" y="231730"/>
                  </a:lnTo>
                  <a:lnTo>
                    <a:pt x="380751" y="230941"/>
                  </a:lnTo>
                  <a:lnTo>
                    <a:pt x="383426" y="234112"/>
                  </a:lnTo>
                  <a:lnTo>
                    <a:pt x="385210" y="239925"/>
                  </a:lnTo>
                  <a:lnTo>
                    <a:pt x="384726" y="253781"/>
                  </a:lnTo>
                  <a:lnTo>
                    <a:pt x="383303" y="261358"/>
                  </a:lnTo>
                  <a:lnTo>
                    <a:pt x="385127" y="263637"/>
                  </a:lnTo>
                  <a:lnTo>
                    <a:pt x="389117" y="262382"/>
                  </a:lnTo>
                  <a:lnTo>
                    <a:pt x="394551" y="258772"/>
                  </a:lnTo>
                  <a:lnTo>
                    <a:pt x="403055" y="244898"/>
                  </a:lnTo>
                  <a:lnTo>
                    <a:pt x="424695" y="187634"/>
                  </a:lnTo>
                  <a:lnTo>
                    <a:pt x="435066" y="140773"/>
                  </a:lnTo>
                  <a:lnTo>
                    <a:pt x="443070" y="87235"/>
                  </a:lnTo>
                  <a:lnTo>
                    <a:pt x="446777" y="36752"/>
                  </a:lnTo>
                  <a:lnTo>
                    <a:pt x="450921" y="6614"/>
                  </a:lnTo>
                  <a:lnTo>
                    <a:pt x="453320" y="426"/>
                  </a:lnTo>
                  <a:lnTo>
                    <a:pt x="455844" y="0"/>
                  </a:lnTo>
                  <a:lnTo>
                    <a:pt x="458452" y="3413"/>
                  </a:lnTo>
                  <a:lnTo>
                    <a:pt x="462121" y="39139"/>
                  </a:lnTo>
                  <a:lnTo>
                    <a:pt x="456877" y="100829"/>
                  </a:lnTo>
                  <a:lnTo>
                    <a:pt x="455547" y="158971"/>
                  </a:lnTo>
                  <a:lnTo>
                    <a:pt x="452919" y="212307"/>
                  </a:lnTo>
                  <a:lnTo>
                    <a:pt x="450954" y="222615"/>
                  </a:lnTo>
                  <a:lnTo>
                    <a:pt x="449644" y="224864"/>
                  </a:lnTo>
                  <a:lnTo>
                    <a:pt x="448189" y="215035"/>
                  </a:lnTo>
                  <a:lnTo>
                    <a:pt x="447126" y="152058"/>
                  </a:lnTo>
                  <a:lnTo>
                    <a:pt x="447054" y="116569"/>
                  </a:lnTo>
                  <a:lnTo>
                    <a:pt x="450742" y="109787"/>
                  </a:lnTo>
                  <a:lnTo>
                    <a:pt x="456899" y="106191"/>
                  </a:lnTo>
                  <a:lnTo>
                    <a:pt x="464702" y="104718"/>
                  </a:lnTo>
                  <a:lnTo>
                    <a:pt x="471754" y="107434"/>
                  </a:lnTo>
                  <a:lnTo>
                    <a:pt x="484519" y="120314"/>
                  </a:lnTo>
                  <a:lnTo>
                    <a:pt x="506856" y="158717"/>
                  </a:lnTo>
                  <a:lnTo>
                    <a:pt x="524165" y="208496"/>
                  </a:lnTo>
                  <a:lnTo>
                    <a:pt x="527113" y="211753"/>
                  </a:lnTo>
                  <a:lnTo>
                    <a:pt x="530003" y="211150"/>
                  </a:lnTo>
                  <a:lnTo>
                    <a:pt x="532854" y="207975"/>
                  </a:lnTo>
                  <a:lnTo>
                    <a:pt x="537805" y="153083"/>
                  </a:lnTo>
                  <a:lnTo>
                    <a:pt x="542825" y="112010"/>
                  </a:lnTo>
                  <a:lnTo>
                    <a:pt x="552473" y="96769"/>
                  </a:lnTo>
                  <a:lnTo>
                    <a:pt x="558928" y="90115"/>
                  </a:lnTo>
                  <a:lnTo>
                    <a:pt x="565081" y="87529"/>
                  </a:lnTo>
                  <a:lnTo>
                    <a:pt x="571032" y="87654"/>
                  </a:lnTo>
                  <a:lnTo>
                    <a:pt x="616570" y="99528"/>
                  </a:lnTo>
                  <a:lnTo>
                    <a:pt x="680013" y="1100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4" name="Freeform 93"/>
          <p:cNvSpPr/>
          <p:nvPr/>
        </p:nvSpPr>
        <p:spPr>
          <a:xfrm>
            <a:off x="798821" y="3765017"/>
            <a:ext cx="33285" cy="29382"/>
          </a:xfrm>
          <a:custGeom>
            <a:avLst/>
            <a:gdLst/>
            <a:ahLst/>
            <a:cxnLst/>
            <a:rect l="0" t="0" r="0" b="0"/>
            <a:pathLst>
              <a:path w="33285" h="29382">
                <a:moveTo>
                  <a:pt x="33284" y="4418"/>
                </a:moveTo>
                <a:lnTo>
                  <a:pt x="20032" y="0"/>
                </a:lnTo>
                <a:lnTo>
                  <a:pt x="15204" y="1473"/>
                </a:lnTo>
                <a:lnTo>
                  <a:pt x="11060" y="5228"/>
                </a:lnTo>
                <a:lnTo>
                  <a:pt x="3277" y="18834"/>
                </a:lnTo>
                <a:lnTo>
                  <a:pt x="0" y="2938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9" name="Group 108"/>
          <p:cNvGrpSpPr/>
          <p:nvPr/>
        </p:nvGrpSpPr>
        <p:grpSpPr>
          <a:xfrm>
            <a:off x="1353702" y="3012219"/>
            <a:ext cx="2467412" cy="1141614"/>
            <a:chOff x="1353702" y="3012219"/>
            <a:chExt cx="2467412" cy="1141614"/>
          </a:xfrm>
        </p:grpSpPr>
        <p:sp>
          <p:nvSpPr>
            <p:cNvPr id="95" name="Freeform 94"/>
            <p:cNvSpPr/>
            <p:nvPr/>
          </p:nvSpPr>
          <p:spPr>
            <a:xfrm>
              <a:off x="1353702" y="3012219"/>
              <a:ext cx="247213" cy="314732"/>
            </a:xfrm>
            <a:custGeom>
              <a:avLst/>
              <a:gdLst/>
              <a:ahLst/>
              <a:cxnLst/>
              <a:rect l="0" t="0" r="0" b="0"/>
              <a:pathLst>
                <a:path w="247213" h="314732">
                  <a:moveTo>
                    <a:pt x="227297" y="0"/>
                  </a:moveTo>
                  <a:lnTo>
                    <a:pt x="180970" y="4418"/>
                  </a:lnTo>
                  <a:lnTo>
                    <a:pt x="143873" y="21761"/>
                  </a:lnTo>
                  <a:lnTo>
                    <a:pt x="81150" y="71829"/>
                  </a:lnTo>
                  <a:lnTo>
                    <a:pt x="35947" y="133343"/>
                  </a:lnTo>
                  <a:lnTo>
                    <a:pt x="18148" y="166462"/>
                  </a:lnTo>
                  <a:lnTo>
                    <a:pt x="2846" y="223670"/>
                  </a:lnTo>
                  <a:lnTo>
                    <a:pt x="0" y="235098"/>
                  </a:lnTo>
                  <a:lnTo>
                    <a:pt x="1769" y="255192"/>
                  </a:lnTo>
                  <a:lnTo>
                    <a:pt x="17971" y="290692"/>
                  </a:lnTo>
                  <a:lnTo>
                    <a:pt x="30712" y="302706"/>
                  </a:lnTo>
                  <a:lnTo>
                    <a:pt x="37993" y="307204"/>
                  </a:lnTo>
                  <a:lnTo>
                    <a:pt x="58411" y="307271"/>
                  </a:lnTo>
                  <a:lnTo>
                    <a:pt x="109185" y="292247"/>
                  </a:lnTo>
                  <a:lnTo>
                    <a:pt x="131349" y="277201"/>
                  </a:lnTo>
                  <a:lnTo>
                    <a:pt x="182173" y="223665"/>
                  </a:lnTo>
                  <a:lnTo>
                    <a:pt x="182421" y="220301"/>
                  </a:lnTo>
                  <a:lnTo>
                    <a:pt x="178889" y="219908"/>
                  </a:lnTo>
                  <a:lnTo>
                    <a:pt x="172835" y="221495"/>
                  </a:lnTo>
                  <a:lnTo>
                    <a:pt x="161178" y="235585"/>
                  </a:lnTo>
                  <a:lnTo>
                    <a:pt x="151683" y="256333"/>
                  </a:lnTo>
                  <a:lnTo>
                    <a:pt x="147463" y="277881"/>
                  </a:lnTo>
                  <a:lnTo>
                    <a:pt x="150518" y="297320"/>
                  </a:lnTo>
                  <a:lnTo>
                    <a:pt x="153922" y="306387"/>
                  </a:lnTo>
                  <a:lnTo>
                    <a:pt x="159889" y="311508"/>
                  </a:lnTo>
                  <a:lnTo>
                    <a:pt x="167566" y="313996"/>
                  </a:lnTo>
                  <a:lnTo>
                    <a:pt x="176381" y="314731"/>
                  </a:lnTo>
                  <a:lnTo>
                    <a:pt x="193573" y="310616"/>
                  </a:lnTo>
                  <a:lnTo>
                    <a:pt x="216380" y="297904"/>
                  </a:lnTo>
                  <a:lnTo>
                    <a:pt x="227993" y="286804"/>
                  </a:lnTo>
                  <a:lnTo>
                    <a:pt x="239728" y="264036"/>
                  </a:lnTo>
                  <a:lnTo>
                    <a:pt x="247212" y="235203"/>
                  </a:lnTo>
                  <a:lnTo>
                    <a:pt x="246010" y="217331"/>
                  </a:lnTo>
                  <a:lnTo>
                    <a:pt x="237463" y="200143"/>
                  </a:lnTo>
                  <a:lnTo>
                    <a:pt x="231301" y="191676"/>
                  </a:lnTo>
                  <a:lnTo>
                    <a:pt x="224419" y="186956"/>
                  </a:lnTo>
                  <a:lnTo>
                    <a:pt x="209376" y="184177"/>
                  </a:lnTo>
                  <a:lnTo>
                    <a:pt x="193444" y="188489"/>
                  </a:lnTo>
                  <a:lnTo>
                    <a:pt x="185313" y="192228"/>
                  </a:lnTo>
                  <a:lnTo>
                    <a:pt x="173812" y="203779"/>
                  </a:lnTo>
                  <a:lnTo>
                    <a:pt x="167468" y="215384"/>
                  </a:lnTo>
                  <a:lnTo>
                    <a:pt x="167071" y="218479"/>
                  </a:lnTo>
                  <a:lnTo>
                    <a:pt x="16905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657490" y="3228567"/>
              <a:ext cx="114894" cy="149780"/>
            </a:xfrm>
            <a:custGeom>
              <a:avLst/>
              <a:gdLst/>
              <a:ahLst/>
              <a:cxnLst/>
              <a:rect l="0" t="0" r="0" b="0"/>
              <a:pathLst>
                <a:path w="114894" h="149780">
                  <a:moveTo>
                    <a:pt x="23362" y="0"/>
                  </a:moveTo>
                  <a:lnTo>
                    <a:pt x="6503" y="62093"/>
                  </a:lnTo>
                  <a:lnTo>
                    <a:pt x="0" y="110063"/>
                  </a:lnTo>
                  <a:lnTo>
                    <a:pt x="390" y="114980"/>
                  </a:lnTo>
                  <a:lnTo>
                    <a:pt x="1576" y="115485"/>
                  </a:lnTo>
                  <a:lnTo>
                    <a:pt x="45750" y="56784"/>
                  </a:lnTo>
                  <a:lnTo>
                    <a:pt x="50307" y="54498"/>
                  </a:lnTo>
                  <a:lnTo>
                    <a:pt x="54269" y="55748"/>
                  </a:lnTo>
                  <a:lnTo>
                    <a:pt x="57835" y="59355"/>
                  </a:lnTo>
                  <a:lnTo>
                    <a:pt x="61797" y="73224"/>
                  </a:lnTo>
                  <a:lnTo>
                    <a:pt x="62854" y="82100"/>
                  </a:lnTo>
                  <a:lnTo>
                    <a:pt x="67256" y="87093"/>
                  </a:lnTo>
                  <a:lnTo>
                    <a:pt x="73890" y="89497"/>
                  </a:lnTo>
                  <a:lnTo>
                    <a:pt x="89273" y="92476"/>
                  </a:lnTo>
                  <a:lnTo>
                    <a:pt x="102274" y="99964"/>
                  </a:lnTo>
                  <a:lnTo>
                    <a:pt x="105556" y="105474"/>
                  </a:lnTo>
                  <a:lnTo>
                    <a:pt x="106737" y="118993"/>
                  </a:lnTo>
                  <a:lnTo>
                    <a:pt x="102204" y="142198"/>
                  </a:lnTo>
                  <a:lnTo>
                    <a:pt x="102735" y="146574"/>
                  </a:lnTo>
                  <a:lnTo>
                    <a:pt x="104939" y="148567"/>
                  </a:lnTo>
                  <a:lnTo>
                    <a:pt x="114893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19734" y="3278493"/>
              <a:ext cx="135713" cy="174743"/>
            </a:xfrm>
            <a:custGeom>
              <a:avLst/>
              <a:gdLst/>
              <a:ahLst/>
              <a:cxnLst/>
              <a:rect l="0" t="0" r="0" b="0"/>
              <a:pathLst>
                <a:path w="135713" h="174743">
                  <a:moveTo>
                    <a:pt x="27539" y="0"/>
                  </a:moveTo>
                  <a:lnTo>
                    <a:pt x="25690" y="32291"/>
                  </a:lnTo>
                  <a:lnTo>
                    <a:pt x="8793" y="90636"/>
                  </a:lnTo>
                  <a:lnTo>
                    <a:pt x="0" y="122085"/>
                  </a:lnTo>
                  <a:lnTo>
                    <a:pt x="859" y="125769"/>
                  </a:lnTo>
                  <a:lnTo>
                    <a:pt x="4205" y="125451"/>
                  </a:lnTo>
                  <a:lnTo>
                    <a:pt x="29504" y="105012"/>
                  </a:lnTo>
                  <a:lnTo>
                    <a:pt x="66056" y="62387"/>
                  </a:lnTo>
                  <a:lnTo>
                    <a:pt x="69859" y="61932"/>
                  </a:lnTo>
                  <a:lnTo>
                    <a:pt x="72394" y="65326"/>
                  </a:lnTo>
                  <a:lnTo>
                    <a:pt x="74085" y="71288"/>
                  </a:lnTo>
                  <a:lnTo>
                    <a:pt x="71032" y="87774"/>
                  </a:lnTo>
                  <a:lnTo>
                    <a:pt x="54005" y="124073"/>
                  </a:lnTo>
                  <a:lnTo>
                    <a:pt x="53504" y="128944"/>
                  </a:lnTo>
                  <a:lnTo>
                    <a:pt x="55944" y="131266"/>
                  </a:lnTo>
                  <a:lnTo>
                    <a:pt x="60344" y="131890"/>
                  </a:lnTo>
                  <a:lnTo>
                    <a:pt x="72629" y="127651"/>
                  </a:lnTo>
                  <a:lnTo>
                    <a:pt x="127595" y="98402"/>
                  </a:lnTo>
                  <a:lnTo>
                    <a:pt x="132150" y="100734"/>
                  </a:lnTo>
                  <a:lnTo>
                    <a:pt x="134262" y="106912"/>
                  </a:lnTo>
                  <a:lnTo>
                    <a:pt x="132817" y="135229"/>
                  </a:lnTo>
                  <a:lnTo>
                    <a:pt x="130727" y="153482"/>
                  </a:lnTo>
                  <a:lnTo>
                    <a:pt x="135712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09899" y="3361703"/>
              <a:ext cx="87006" cy="133138"/>
            </a:xfrm>
            <a:custGeom>
              <a:avLst/>
              <a:gdLst/>
              <a:ahLst/>
              <a:cxnLst/>
              <a:rect l="0" t="0" r="0" b="0"/>
              <a:pathLst>
                <a:path w="87006" h="133138">
                  <a:moveTo>
                    <a:pt x="20437" y="0"/>
                  </a:moveTo>
                  <a:lnTo>
                    <a:pt x="3578" y="55507"/>
                  </a:lnTo>
                  <a:lnTo>
                    <a:pt x="0" y="79219"/>
                  </a:lnTo>
                  <a:lnTo>
                    <a:pt x="1492" y="102085"/>
                  </a:lnTo>
                  <a:lnTo>
                    <a:pt x="5958" y="108738"/>
                  </a:lnTo>
                  <a:lnTo>
                    <a:pt x="12633" y="112248"/>
                  </a:lnTo>
                  <a:lnTo>
                    <a:pt x="28988" y="113683"/>
                  </a:lnTo>
                  <a:lnTo>
                    <a:pt x="45502" y="111239"/>
                  </a:lnTo>
                  <a:lnTo>
                    <a:pt x="59622" y="104605"/>
                  </a:lnTo>
                  <a:lnTo>
                    <a:pt x="65976" y="100247"/>
                  </a:lnTo>
                  <a:lnTo>
                    <a:pt x="70212" y="101041"/>
                  </a:lnTo>
                  <a:lnTo>
                    <a:pt x="73036" y="105268"/>
                  </a:lnTo>
                  <a:lnTo>
                    <a:pt x="79476" y="121489"/>
                  </a:lnTo>
                  <a:lnTo>
                    <a:pt x="8700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156308" y="3419951"/>
              <a:ext cx="115339" cy="122198"/>
            </a:xfrm>
            <a:custGeom>
              <a:avLst/>
              <a:gdLst/>
              <a:ahLst/>
              <a:cxnLst/>
              <a:rect l="0" t="0" r="0" b="0"/>
              <a:pathLst>
                <a:path w="115339" h="122198">
                  <a:moveTo>
                    <a:pt x="7165" y="0"/>
                  </a:moveTo>
                  <a:lnTo>
                    <a:pt x="1446" y="63415"/>
                  </a:lnTo>
                  <a:lnTo>
                    <a:pt x="0" y="89822"/>
                  </a:lnTo>
                  <a:lnTo>
                    <a:pt x="2388" y="96863"/>
                  </a:lnTo>
                  <a:lnTo>
                    <a:pt x="6754" y="99709"/>
                  </a:lnTo>
                  <a:lnTo>
                    <a:pt x="12438" y="99757"/>
                  </a:lnTo>
                  <a:lnTo>
                    <a:pt x="23685" y="94879"/>
                  </a:lnTo>
                  <a:lnTo>
                    <a:pt x="29273" y="90989"/>
                  </a:lnTo>
                  <a:lnTo>
                    <a:pt x="37947" y="79271"/>
                  </a:lnTo>
                  <a:lnTo>
                    <a:pt x="55467" y="49148"/>
                  </a:lnTo>
                  <a:lnTo>
                    <a:pt x="60631" y="46634"/>
                  </a:lnTo>
                  <a:lnTo>
                    <a:pt x="65923" y="47731"/>
                  </a:lnTo>
                  <a:lnTo>
                    <a:pt x="71300" y="51236"/>
                  </a:lnTo>
                  <a:lnTo>
                    <a:pt x="73960" y="58196"/>
                  </a:lnTo>
                  <a:lnTo>
                    <a:pt x="73946" y="111123"/>
                  </a:lnTo>
                  <a:lnTo>
                    <a:pt x="76648" y="117537"/>
                  </a:lnTo>
                  <a:lnTo>
                    <a:pt x="81224" y="120888"/>
                  </a:lnTo>
                  <a:lnTo>
                    <a:pt x="87048" y="122197"/>
                  </a:lnTo>
                  <a:lnTo>
                    <a:pt x="92780" y="121221"/>
                  </a:lnTo>
                  <a:lnTo>
                    <a:pt x="115338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317498" y="3469877"/>
              <a:ext cx="29039" cy="76953"/>
            </a:xfrm>
            <a:custGeom>
              <a:avLst/>
              <a:gdLst/>
              <a:ahLst/>
              <a:cxnLst/>
              <a:rect l="0" t="0" r="0" b="0"/>
              <a:pathLst>
                <a:path w="29039" h="76953">
                  <a:moveTo>
                    <a:pt x="12395" y="0"/>
                  </a:moveTo>
                  <a:lnTo>
                    <a:pt x="3921" y="55848"/>
                  </a:lnTo>
                  <a:lnTo>
                    <a:pt x="0" y="73823"/>
                  </a:lnTo>
                  <a:lnTo>
                    <a:pt x="433" y="76952"/>
                  </a:lnTo>
                  <a:lnTo>
                    <a:pt x="2572" y="76265"/>
                  </a:lnTo>
                  <a:lnTo>
                    <a:pt x="5846" y="73032"/>
                  </a:lnTo>
                  <a:lnTo>
                    <a:pt x="2903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379820" y="3286712"/>
              <a:ext cx="178476" cy="499713"/>
            </a:xfrm>
            <a:custGeom>
              <a:avLst/>
              <a:gdLst/>
              <a:ahLst/>
              <a:cxnLst/>
              <a:rect l="0" t="0" r="0" b="0"/>
              <a:pathLst>
                <a:path w="178476" h="499713">
                  <a:moveTo>
                    <a:pt x="0" y="124918"/>
                  </a:moveTo>
                  <a:lnTo>
                    <a:pt x="21743" y="69070"/>
                  </a:lnTo>
                  <a:lnTo>
                    <a:pt x="35999" y="25381"/>
                  </a:lnTo>
                  <a:lnTo>
                    <a:pt x="46510" y="11029"/>
                  </a:lnTo>
                  <a:lnTo>
                    <a:pt x="53196" y="4613"/>
                  </a:lnTo>
                  <a:lnTo>
                    <a:pt x="61352" y="1260"/>
                  </a:lnTo>
                  <a:lnTo>
                    <a:pt x="80276" y="0"/>
                  </a:lnTo>
                  <a:lnTo>
                    <a:pt x="87726" y="3733"/>
                  </a:lnTo>
                  <a:lnTo>
                    <a:pt x="98469" y="17741"/>
                  </a:lnTo>
                  <a:lnTo>
                    <a:pt x="101395" y="38761"/>
                  </a:lnTo>
                  <a:lnTo>
                    <a:pt x="90936" y="101431"/>
                  </a:lnTo>
                  <a:lnTo>
                    <a:pt x="74837" y="157601"/>
                  </a:lnTo>
                  <a:lnTo>
                    <a:pt x="55470" y="216414"/>
                  </a:lnTo>
                  <a:lnTo>
                    <a:pt x="42734" y="241402"/>
                  </a:lnTo>
                  <a:lnTo>
                    <a:pt x="40509" y="243255"/>
                  </a:lnTo>
                  <a:lnTo>
                    <a:pt x="39950" y="240792"/>
                  </a:lnTo>
                  <a:lnTo>
                    <a:pt x="45695" y="210266"/>
                  </a:lnTo>
                  <a:lnTo>
                    <a:pt x="48955" y="205855"/>
                  </a:lnTo>
                  <a:lnTo>
                    <a:pt x="52977" y="204763"/>
                  </a:lnTo>
                  <a:lnTo>
                    <a:pt x="81553" y="207463"/>
                  </a:lnTo>
                  <a:lnTo>
                    <a:pt x="132991" y="196488"/>
                  </a:lnTo>
                  <a:lnTo>
                    <a:pt x="139511" y="197594"/>
                  </a:lnTo>
                  <a:lnTo>
                    <a:pt x="144783" y="201106"/>
                  </a:lnTo>
                  <a:lnTo>
                    <a:pt x="149222" y="206220"/>
                  </a:lnTo>
                  <a:lnTo>
                    <a:pt x="151257" y="212403"/>
                  </a:lnTo>
                  <a:lnTo>
                    <a:pt x="156673" y="269867"/>
                  </a:lnTo>
                  <a:lnTo>
                    <a:pt x="172086" y="326048"/>
                  </a:lnTo>
                  <a:lnTo>
                    <a:pt x="178475" y="362747"/>
                  </a:lnTo>
                  <a:lnTo>
                    <a:pt x="170999" y="421460"/>
                  </a:lnTo>
                  <a:lnTo>
                    <a:pt x="154039" y="461958"/>
                  </a:lnTo>
                  <a:lnTo>
                    <a:pt x="137378" y="483453"/>
                  </a:lnTo>
                  <a:lnTo>
                    <a:pt x="123002" y="495683"/>
                  </a:lnTo>
                  <a:lnTo>
                    <a:pt x="115286" y="498760"/>
                  </a:lnTo>
                  <a:lnTo>
                    <a:pt x="99315" y="499712"/>
                  </a:lnTo>
                  <a:lnTo>
                    <a:pt x="94871" y="494973"/>
                  </a:lnTo>
                  <a:lnTo>
                    <a:pt x="92399" y="477381"/>
                  </a:lnTo>
                  <a:lnTo>
                    <a:pt x="103189" y="420320"/>
                  </a:lnTo>
                  <a:lnTo>
                    <a:pt x="115531" y="392425"/>
                  </a:lnTo>
                  <a:lnTo>
                    <a:pt x="135317" y="371011"/>
                  </a:lnTo>
                  <a:lnTo>
                    <a:pt x="174742" y="3412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934550" y="3419951"/>
              <a:ext cx="112095" cy="337378"/>
            </a:xfrm>
            <a:custGeom>
              <a:avLst/>
              <a:gdLst/>
              <a:ahLst/>
              <a:cxnLst/>
              <a:rect l="0" t="0" r="0" b="0"/>
              <a:pathLst>
                <a:path w="112095" h="337378">
                  <a:moveTo>
                    <a:pt x="61028" y="0"/>
                  </a:moveTo>
                  <a:lnTo>
                    <a:pt x="42040" y="62491"/>
                  </a:lnTo>
                  <a:lnTo>
                    <a:pt x="32434" y="119097"/>
                  </a:lnTo>
                  <a:lnTo>
                    <a:pt x="16573" y="181404"/>
                  </a:lnTo>
                  <a:lnTo>
                    <a:pt x="0" y="244425"/>
                  </a:lnTo>
                  <a:lnTo>
                    <a:pt x="2" y="249859"/>
                  </a:lnTo>
                  <a:lnTo>
                    <a:pt x="1853" y="251632"/>
                  </a:lnTo>
                  <a:lnTo>
                    <a:pt x="4936" y="250965"/>
                  </a:lnTo>
                  <a:lnTo>
                    <a:pt x="45305" y="223838"/>
                  </a:lnTo>
                  <a:lnTo>
                    <a:pt x="63902" y="222142"/>
                  </a:lnTo>
                  <a:lnTo>
                    <a:pt x="82645" y="225394"/>
                  </a:lnTo>
                  <a:lnTo>
                    <a:pt x="97140" y="233004"/>
                  </a:lnTo>
                  <a:lnTo>
                    <a:pt x="107280" y="247481"/>
                  </a:lnTo>
                  <a:lnTo>
                    <a:pt x="111278" y="256519"/>
                  </a:lnTo>
                  <a:lnTo>
                    <a:pt x="112094" y="265317"/>
                  </a:lnTo>
                  <a:lnTo>
                    <a:pt x="108071" y="282491"/>
                  </a:lnTo>
                  <a:lnTo>
                    <a:pt x="95409" y="307753"/>
                  </a:lnTo>
                  <a:lnTo>
                    <a:pt x="71112" y="328387"/>
                  </a:lnTo>
                  <a:lnTo>
                    <a:pt x="51025" y="335485"/>
                  </a:lnTo>
                  <a:lnTo>
                    <a:pt x="40491" y="337377"/>
                  </a:lnTo>
                  <a:lnTo>
                    <a:pt x="33468" y="334941"/>
                  </a:lnTo>
                  <a:lnTo>
                    <a:pt x="28786" y="329619"/>
                  </a:lnTo>
                  <a:lnTo>
                    <a:pt x="25665" y="322372"/>
                  </a:lnTo>
                  <a:lnTo>
                    <a:pt x="25433" y="315692"/>
                  </a:lnTo>
                  <a:lnTo>
                    <a:pt x="38717" y="281570"/>
                  </a:lnTo>
                  <a:lnTo>
                    <a:pt x="61028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076709" y="3686224"/>
              <a:ext cx="185143" cy="149054"/>
            </a:xfrm>
            <a:custGeom>
              <a:avLst/>
              <a:gdLst/>
              <a:ahLst/>
              <a:cxnLst/>
              <a:rect l="0" t="0" r="0" b="0"/>
              <a:pathLst>
                <a:path w="185143" h="149054">
                  <a:moveTo>
                    <a:pt x="35363" y="0"/>
                  </a:moveTo>
                  <a:lnTo>
                    <a:pt x="28777" y="29621"/>
                  </a:lnTo>
                  <a:lnTo>
                    <a:pt x="22967" y="65845"/>
                  </a:lnTo>
                  <a:lnTo>
                    <a:pt x="0" y="126776"/>
                  </a:lnTo>
                  <a:lnTo>
                    <a:pt x="1617" y="126123"/>
                  </a:lnTo>
                  <a:lnTo>
                    <a:pt x="4545" y="122914"/>
                  </a:lnTo>
                  <a:lnTo>
                    <a:pt x="33049" y="63567"/>
                  </a:lnTo>
                  <a:lnTo>
                    <a:pt x="49368" y="34861"/>
                  </a:lnTo>
                  <a:lnTo>
                    <a:pt x="53021" y="33411"/>
                  </a:lnTo>
                  <a:lnTo>
                    <a:pt x="55456" y="37067"/>
                  </a:lnTo>
                  <a:lnTo>
                    <a:pt x="57237" y="51608"/>
                  </a:lnTo>
                  <a:lnTo>
                    <a:pt x="52877" y="96171"/>
                  </a:lnTo>
                  <a:lnTo>
                    <a:pt x="55360" y="103870"/>
                  </a:lnTo>
                  <a:lnTo>
                    <a:pt x="59789" y="109928"/>
                  </a:lnTo>
                  <a:lnTo>
                    <a:pt x="65515" y="114890"/>
                  </a:lnTo>
                  <a:lnTo>
                    <a:pt x="72107" y="117274"/>
                  </a:lnTo>
                  <a:lnTo>
                    <a:pt x="86827" y="117458"/>
                  </a:lnTo>
                  <a:lnTo>
                    <a:pt x="115125" y="107946"/>
                  </a:lnTo>
                  <a:lnTo>
                    <a:pt x="120898" y="108946"/>
                  </a:lnTo>
                  <a:lnTo>
                    <a:pt x="123821" y="113312"/>
                  </a:lnTo>
                  <a:lnTo>
                    <a:pt x="124604" y="127099"/>
                  </a:lnTo>
                  <a:lnTo>
                    <a:pt x="121870" y="142473"/>
                  </a:lnTo>
                  <a:lnTo>
                    <a:pt x="123545" y="146758"/>
                  </a:lnTo>
                  <a:lnTo>
                    <a:pt x="127435" y="148690"/>
                  </a:lnTo>
                  <a:lnTo>
                    <a:pt x="132802" y="149053"/>
                  </a:lnTo>
                  <a:lnTo>
                    <a:pt x="143697" y="144526"/>
                  </a:lnTo>
                  <a:lnTo>
                    <a:pt x="149191" y="140729"/>
                  </a:lnTo>
                  <a:lnTo>
                    <a:pt x="185142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74795" y="3575228"/>
              <a:ext cx="120194" cy="300126"/>
            </a:xfrm>
            <a:custGeom>
              <a:avLst/>
              <a:gdLst/>
              <a:ahLst/>
              <a:cxnLst/>
              <a:rect l="0" t="0" r="0" b="0"/>
              <a:pathLst>
                <a:path w="120194" h="300126">
                  <a:moveTo>
                    <a:pt x="53624" y="36107"/>
                  </a:moveTo>
                  <a:lnTo>
                    <a:pt x="65206" y="1361"/>
                  </a:lnTo>
                  <a:lnTo>
                    <a:pt x="66893" y="0"/>
                  </a:lnTo>
                  <a:lnTo>
                    <a:pt x="68017" y="2790"/>
                  </a:lnTo>
                  <a:lnTo>
                    <a:pt x="68767" y="8348"/>
                  </a:lnTo>
                  <a:lnTo>
                    <a:pt x="54431" y="64914"/>
                  </a:lnTo>
                  <a:lnTo>
                    <a:pt x="37053" y="125510"/>
                  </a:lnTo>
                  <a:lnTo>
                    <a:pt x="20347" y="183964"/>
                  </a:lnTo>
                  <a:lnTo>
                    <a:pt x="3698" y="238109"/>
                  </a:lnTo>
                  <a:lnTo>
                    <a:pt x="0" y="258098"/>
                  </a:lnTo>
                  <a:lnTo>
                    <a:pt x="1438" y="276227"/>
                  </a:lnTo>
                  <a:lnTo>
                    <a:pt x="10090" y="291065"/>
                  </a:lnTo>
                  <a:lnTo>
                    <a:pt x="16280" y="297610"/>
                  </a:lnTo>
                  <a:lnTo>
                    <a:pt x="24106" y="300125"/>
                  </a:lnTo>
                  <a:lnTo>
                    <a:pt x="42662" y="297988"/>
                  </a:lnTo>
                  <a:lnTo>
                    <a:pt x="65067" y="286389"/>
                  </a:lnTo>
                  <a:lnTo>
                    <a:pt x="120193" y="2441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368397" y="3657974"/>
              <a:ext cx="193013" cy="219636"/>
            </a:xfrm>
            <a:custGeom>
              <a:avLst/>
              <a:gdLst/>
              <a:ahLst/>
              <a:cxnLst/>
              <a:rect l="0" t="0" r="0" b="0"/>
              <a:pathLst>
                <a:path w="193013" h="219636">
                  <a:moveTo>
                    <a:pt x="76517" y="119782"/>
                  </a:moveTo>
                  <a:lnTo>
                    <a:pt x="67682" y="110947"/>
                  </a:lnTo>
                  <a:lnTo>
                    <a:pt x="62306" y="110194"/>
                  </a:lnTo>
                  <a:lnTo>
                    <a:pt x="48936" y="114288"/>
                  </a:lnTo>
                  <a:lnTo>
                    <a:pt x="30232" y="126989"/>
                  </a:lnTo>
                  <a:lnTo>
                    <a:pt x="8271" y="160208"/>
                  </a:lnTo>
                  <a:lnTo>
                    <a:pt x="574" y="177505"/>
                  </a:lnTo>
                  <a:lnTo>
                    <a:pt x="0" y="185077"/>
                  </a:lnTo>
                  <a:lnTo>
                    <a:pt x="4295" y="198420"/>
                  </a:lnTo>
                  <a:lnTo>
                    <a:pt x="8953" y="201793"/>
                  </a:lnTo>
                  <a:lnTo>
                    <a:pt x="14832" y="203117"/>
                  </a:lnTo>
                  <a:lnTo>
                    <a:pt x="21526" y="203076"/>
                  </a:lnTo>
                  <a:lnTo>
                    <a:pt x="48615" y="189765"/>
                  </a:lnTo>
                  <a:lnTo>
                    <a:pt x="94058" y="144314"/>
                  </a:lnTo>
                  <a:lnTo>
                    <a:pt x="128791" y="86472"/>
                  </a:lnTo>
                  <a:lnTo>
                    <a:pt x="154071" y="25132"/>
                  </a:lnTo>
                  <a:lnTo>
                    <a:pt x="161220" y="5599"/>
                  </a:lnTo>
                  <a:lnTo>
                    <a:pt x="161647" y="1130"/>
                  </a:lnTo>
                  <a:lnTo>
                    <a:pt x="160083" y="0"/>
                  </a:lnTo>
                  <a:lnTo>
                    <a:pt x="157191" y="1096"/>
                  </a:lnTo>
                  <a:lnTo>
                    <a:pt x="144285" y="20307"/>
                  </a:lnTo>
                  <a:lnTo>
                    <a:pt x="124019" y="74306"/>
                  </a:lnTo>
                  <a:lnTo>
                    <a:pt x="123208" y="93099"/>
                  </a:lnTo>
                  <a:lnTo>
                    <a:pt x="126855" y="109772"/>
                  </a:lnTo>
                  <a:lnTo>
                    <a:pt x="134639" y="123346"/>
                  </a:lnTo>
                  <a:lnTo>
                    <a:pt x="182396" y="165894"/>
                  </a:lnTo>
                  <a:lnTo>
                    <a:pt x="188294" y="184039"/>
                  </a:lnTo>
                  <a:lnTo>
                    <a:pt x="187286" y="215479"/>
                  </a:lnTo>
                  <a:lnTo>
                    <a:pt x="188270" y="217789"/>
                  </a:lnTo>
                  <a:lnTo>
                    <a:pt x="193012" y="2196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619656" y="3752793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0" y="0"/>
                  </a:moveTo>
                  <a:lnTo>
                    <a:pt x="41605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11335" y="3819361"/>
              <a:ext cx="209779" cy="334472"/>
            </a:xfrm>
            <a:custGeom>
              <a:avLst/>
              <a:gdLst/>
              <a:ahLst/>
              <a:cxnLst/>
              <a:rect l="0" t="0" r="0" b="0"/>
              <a:pathLst>
                <a:path w="209779" h="334472">
                  <a:moveTo>
                    <a:pt x="83210" y="0"/>
                  </a:moveTo>
                  <a:lnTo>
                    <a:pt x="85060" y="62473"/>
                  </a:lnTo>
                  <a:lnTo>
                    <a:pt x="92045" y="77384"/>
                  </a:lnTo>
                  <a:lnTo>
                    <a:pt x="98346" y="81175"/>
                  </a:lnTo>
                  <a:lnTo>
                    <a:pt x="115208" y="82923"/>
                  </a:lnTo>
                  <a:lnTo>
                    <a:pt x="156168" y="75586"/>
                  </a:lnTo>
                  <a:lnTo>
                    <a:pt x="206494" y="56479"/>
                  </a:lnTo>
                  <a:lnTo>
                    <a:pt x="209778" y="53370"/>
                  </a:lnTo>
                  <a:lnTo>
                    <a:pt x="209194" y="50373"/>
                  </a:lnTo>
                  <a:lnTo>
                    <a:pt x="206031" y="47451"/>
                  </a:lnTo>
                  <a:lnTo>
                    <a:pt x="192655" y="46669"/>
                  </a:lnTo>
                  <a:lnTo>
                    <a:pt x="183910" y="47755"/>
                  </a:lnTo>
                  <a:lnTo>
                    <a:pt x="177156" y="52177"/>
                  </a:lnTo>
                  <a:lnTo>
                    <a:pt x="167186" y="66952"/>
                  </a:lnTo>
                  <a:lnTo>
                    <a:pt x="160792" y="100480"/>
                  </a:lnTo>
                  <a:lnTo>
                    <a:pt x="165041" y="156162"/>
                  </a:lnTo>
                  <a:lnTo>
                    <a:pt x="172882" y="216674"/>
                  </a:lnTo>
                  <a:lnTo>
                    <a:pt x="178312" y="271372"/>
                  </a:lnTo>
                  <a:lnTo>
                    <a:pt x="174480" y="294427"/>
                  </a:lnTo>
                  <a:lnTo>
                    <a:pt x="166613" y="313920"/>
                  </a:lnTo>
                  <a:lnTo>
                    <a:pt x="152021" y="326898"/>
                  </a:lnTo>
                  <a:lnTo>
                    <a:pt x="142953" y="331653"/>
                  </a:lnTo>
                  <a:lnTo>
                    <a:pt x="123015" y="334471"/>
                  </a:lnTo>
                  <a:lnTo>
                    <a:pt x="103675" y="331717"/>
                  </a:lnTo>
                  <a:lnTo>
                    <a:pt x="58655" y="309313"/>
                  </a:lnTo>
                  <a:lnTo>
                    <a:pt x="22469" y="265669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228567" y="3536445"/>
              <a:ext cx="8322" cy="8323"/>
            </a:xfrm>
            <a:custGeom>
              <a:avLst/>
              <a:gdLst/>
              <a:ahLst/>
              <a:cxnLst/>
              <a:rect l="0" t="0" r="0" b="0"/>
              <a:pathLst>
                <a:path w="8322" h="8323">
                  <a:moveTo>
                    <a:pt x="0" y="832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118780" y="141458"/>
            <a:ext cx="405007" cy="299559"/>
            <a:chOff x="5118780" y="141458"/>
            <a:chExt cx="405007" cy="299559"/>
          </a:xfrm>
        </p:grpSpPr>
        <p:sp>
          <p:nvSpPr>
            <p:cNvPr id="110" name="Freeform 109"/>
            <p:cNvSpPr/>
            <p:nvPr/>
          </p:nvSpPr>
          <p:spPr>
            <a:xfrm>
              <a:off x="5184013" y="141458"/>
              <a:ext cx="92807" cy="266274"/>
            </a:xfrm>
            <a:custGeom>
              <a:avLst/>
              <a:gdLst/>
              <a:ahLst/>
              <a:cxnLst/>
              <a:rect l="0" t="0" r="0" b="0"/>
              <a:pathLst>
                <a:path w="92807" h="266274">
                  <a:moveTo>
                    <a:pt x="0" y="0"/>
                  </a:moveTo>
                  <a:lnTo>
                    <a:pt x="16859" y="57162"/>
                  </a:lnTo>
                  <a:lnTo>
                    <a:pt x="36071" y="116431"/>
                  </a:lnTo>
                  <a:lnTo>
                    <a:pt x="56399" y="174738"/>
                  </a:lnTo>
                  <a:lnTo>
                    <a:pt x="85385" y="230386"/>
                  </a:lnTo>
                  <a:lnTo>
                    <a:pt x="92806" y="248474"/>
                  </a:lnTo>
                  <a:lnTo>
                    <a:pt x="92381" y="254407"/>
                  </a:lnTo>
                  <a:lnTo>
                    <a:pt x="89324" y="258363"/>
                  </a:lnTo>
                  <a:lnTo>
                    <a:pt x="7489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118780" y="181417"/>
              <a:ext cx="248297" cy="193031"/>
            </a:xfrm>
            <a:custGeom>
              <a:avLst/>
              <a:gdLst/>
              <a:ahLst/>
              <a:cxnLst/>
              <a:rect l="0" t="0" r="0" b="0"/>
              <a:pathLst>
                <a:path w="248297" h="193031">
                  <a:moveTo>
                    <a:pt x="15307" y="193030"/>
                  </a:moveTo>
                  <a:lnTo>
                    <a:pt x="2055" y="188613"/>
                  </a:lnTo>
                  <a:lnTo>
                    <a:pt x="0" y="185462"/>
                  </a:lnTo>
                  <a:lnTo>
                    <a:pt x="480" y="181513"/>
                  </a:lnTo>
                  <a:lnTo>
                    <a:pt x="9989" y="167120"/>
                  </a:lnTo>
                  <a:lnTo>
                    <a:pt x="22189" y="155627"/>
                  </a:lnTo>
                  <a:lnTo>
                    <a:pt x="80775" y="117026"/>
                  </a:lnTo>
                  <a:lnTo>
                    <a:pt x="137423" y="95416"/>
                  </a:lnTo>
                  <a:lnTo>
                    <a:pt x="200677" y="66286"/>
                  </a:lnTo>
                  <a:lnTo>
                    <a:pt x="238787" y="45644"/>
                  </a:lnTo>
                  <a:lnTo>
                    <a:pt x="243806" y="38375"/>
                  </a:lnTo>
                  <a:lnTo>
                    <a:pt x="246917" y="20435"/>
                  </a:lnTo>
                  <a:lnTo>
                    <a:pt x="244603" y="13248"/>
                  </a:lnTo>
                  <a:lnTo>
                    <a:pt x="240287" y="7531"/>
                  </a:lnTo>
                  <a:lnTo>
                    <a:pt x="234635" y="2796"/>
                  </a:lnTo>
                  <a:lnTo>
                    <a:pt x="213563" y="0"/>
                  </a:lnTo>
                  <a:lnTo>
                    <a:pt x="154835" y="10156"/>
                  </a:lnTo>
                  <a:lnTo>
                    <a:pt x="91488" y="29156"/>
                  </a:lnTo>
                  <a:lnTo>
                    <a:pt x="35966" y="57587"/>
                  </a:lnTo>
                  <a:lnTo>
                    <a:pt x="12593" y="73900"/>
                  </a:lnTo>
                  <a:lnTo>
                    <a:pt x="8875" y="81251"/>
                  </a:lnTo>
                  <a:lnTo>
                    <a:pt x="7209" y="99280"/>
                  </a:lnTo>
                  <a:lnTo>
                    <a:pt x="11757" y="106491"/>
                  </a:lnTo>
                  <a:lnTo>
                    <a:pt x="29139" y="116970"/>
                  </a:lnTo>
                  <a:lnTo>
                    <a:pt x="88477" y="124587"/>
                  </a:lnTo>
                  <a:lnTo>
                    <a:pt x="150260" y="121798"/>
                  </a:lnTo>
                  <a:lnTo>
                    <a:pt x="213284" y="114044"/>
                  </a:lnTo>
                  <a:lnTo>
                    <a:pt x="248296" y="1014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367076" y="192978"/>
              <a:ext cx="156711" cy="248039"/>
            </a:xfrm>
            <a:custGeom>
              <a:avLst/>
              <a:gdLst/>
              <a:ahLst/>
              <a:cxnLst/>
              <a:rect l="0" t="0" r="0" b="0"/>
              <a:pathLst>
                <a:path w="156711" h="248039">
                  <a:moveTo>
                    <a:pt x="0" y="98259"/>
                  </a:moveTo>
                  <a:lnTo>
                    <a:pt x="40748" y="65078"/>
                  </a:lnTo>
                  <a:lnTo>
                    <a:pt x="103723" y="25876"/>
                  </a:lnTo>
                  <a:lnTo>
                    <a:pt x="150119" y="0"/>
                  </a:lnTo>
                  <a:lnTo>
                    <a:pt x="154628" y="393"/>
                  </a:lnTo>
                  <a:lnTo>
                    <a:pt x="156710" y="4354"/>
                  </a:lnTo>
                  <a:lnTo>
                    <a:pt x="156558" y="17692"/>
                  </a:lnTo>
                  <a:lnTo>
                    <a:pt x="142928" y="66131"/>
                  </a:lnTo>
                  <a:lnTo>
                    <a:pt x="120007" y="125245"/>
                  </a:lnTo>
                  <a:lnTo>
                    <a:pt x="110785" y="181047"/>
                  </a:lnTo>
                  <a:lnTo>
                    <a:pt x="111413" y="218018"/>
                  </a:lnTo>
                  <a:lnTo>
                    <a:pt x="116495" y="2480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060672" y="3651673"/>
            <a:ext cx="474832" cy="442284"/>
            <a:chOff x="4060672" y="3651673"/>
            <a:chExt cx="474832" cy="442284"/>
          </a:xfrm>
        </p:grpSpPr>
        <p:sp>
          <p:nvSpPr>
            <p:cNvPr id="114" name="Freeform 113"/>
            <p:cNvSpPr/>
            <p:nvPr/>
          </p:nvSpPr>
          <p:spPr>
            <a:xfrm>
              <a:off x="4110598" y="3651673"/>
              <a:ext cx="74887" cy="425642"/>
            </a:xfrm>
            <a:custGeom>
              <a:avLst/>
              <a:gdLst/>
              <a:ahLst/>
              <a:cxnLst/>
              <a:rect l="0" t="0" r="0" b="0"/>
              <a:pathLst>
                <a:path w="74887" h="425642">
                  <a:moveTo>
                    <a:pt x="0" y="9588"/>
                  </a:moveTo>
                  <a:lnTo>
                    <a:pt x="8835" y="754"/>
                  </a:lnTo>
                  <a:lnTo>
                    <a:pt x="13286" y="0"/>
                  </a:lnTo>
                  <a:lnTo>
                    <a:pt x="18103" y="1347"/>
                  </a:lnTo>
                  <a:lnTo>
                    <a:pt x="23163" y="4094"/>
                  </a:lnTo>
                  <a:lnTo>
                    <a:pt x="31252" y="17008"/>
                  </a:lnTo>
                  <a:lnTo>
                    <a:pt x="49748" y="72687"/>
                  </a:lnTo>
                  <a:lnTo>
                    <a:pt x="63771" y="132098"/>
                  </a:lnTo>
                  <a:lnTo>
                    <a:pt x="73242" y="194208"/>
                  </a:lnTo>
                  <a:lnTo>
                    <a:pt x="74564" y="246207"/>
                  </a:lnTo>
                  <a:lnTo>
                    <a:pt x="74825" y="298528"/>
                  </a:lnTo>
                  <a:lnTo>
                    <a:pt x="74876" y="353585"/>
                  </a:lnTo>
                  <a:lnTo>
                    <a:pt x="74886" y="397100"/>
                  </a:lnTo>
                  <a:lnTo>
                    <a:pt x="72113" y="406613"/>
                  </a:lnTo>
                  <a:lnTo>
                    <a:pt x="67491" y="412956"/>
                  </a:lnTo>
                  <a:lnTo>
                    <a:pt x="49926" y="425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072896" y="3789510"/>
              <a:ext cx="262371" cy="113062"/>
            </a:xfrm>
            <a:custGeom>
              <a:avLst/>
              <a:gdLst/>
              <a:ahLst/>
              <a:cxnLst/>
              <a:rect l="0" t="0" r="0" b="0"/>
              <a:pathLst>
                <a:path w="262371" h="113062">
                  <a:moveTo>
                    <a:pt x="4418" y="113061"/>
                  </a:moveTo>
                  <a:lnTo>
                    <a:pt x="0" y="99810"/>
                  </a:lnTo>
                  <a:lnTo>
                    <a:pt x="297" y="85907"/>
                  </a:lnTo>
                  <a:lnTo>
                    <a:pt x="8021" y="54381"/>
                  </a:lnTo>
                  <a:lnTo>
                    <a:pt x="20504" y="37980"/>
                  </a:lnTo>
                  <a:lnTo>
                    <a:pt x="39304" y="22369"/>
                  </a:lnTo>
                  <a:lnTo>
                    <a:pt x="74954" y="5034"/>
                  </a:lnTo>
                  <a:lnTo>
                    <a:pt x="111199" y="0"/>
                  </a:lnTo>
                  <a:lnTo>
                    <a:pt x="164811" y="6114"/>
                  </a:lnTo>
                  <a:lnTo>
                    <a:pt x="223087" y="18918"/>
                  </a:lnTo>
                  <a:lnTo>
                    <a:pt x="262370" y="298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060672" y="3736151"/>
              <a:ext cx="216348" cy="91532"/>
            </a:xfrm>
            <a:custGeom>
              <a:avLst/>
              <a:gdLst/>
              <a:ahLst/>
              <a:cxnLst/>
              <a:rect l="0" t="0" r="0" b="0"/>
              <a:pathLst>
                <a:path w="216348" h="91532">
                  <a:moveTo>
                    <a:pt x="0" y="0"/>
                  </a:moveTo>
                  <a:lnTo>
                    <a:pt x="51053" y="35011"/>
                  </a:lnTo>
                  <a:lnTo>
                    <a:pt x="114063" y="60857"/>
                  </a:lnTo>
                  <a:lnTo>
                    <a:pt x="169239" y="77276"/>
                  </a:lnTo>
                  <a:lnTo>
                    <a:pt x="2163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343587" y="3827682"/>
              <a:ext cx="191917" cy="266275"/>
            </a:xfrm>
            <a:custGeom>
              <a:avLst/>
              <a:gdLst/>
              <a:ahLst/>
              <a:cxnLst/>
              <a:rect l="0" t="0" r="0" b="0"/>
              <a:pathLst>
                <a:path w="191917" h="266275">
                  <a:moveTo>
                    <a:pt x="0" y="0"/>
                  </a:moveTo>
                  <a:lnTo>
                    <a:pt x="22703" y="5719"/>
                  </a:lnTo>
                  <a:lnTo>
                    <a:pt x="84591" y="12396"/>
                  </a:lnTo>
                  <a:lnTo>
                    <a:pt x="145266" y="27851"/>
                  </a:lnTo>
                  <a:lnTo>
                    <a:pt x="168988" y="40509"/>
                  </a:lnTo>
                  <a:lnTo>
                    <a:pt x="187727" y="60388"/>
                  </a:lnTo>
                  <a:lnTo>
                    <a:pt x="191916" y="80772"/>
                  </a:lnTo>
                  <a:lnTo>
                    <a:pt x="191739" y="92680"/>
                  </a:lnTo>
                  <a:lnTo>
                    <a:pt x="181680" y="118238"/>
                  </a:lnTo>
                  <a:lnTo>
                    <a:pt x="146994" y="178499"/>
                  </a:lnTo>
                  <a:lnTo>
                    <a:pt x="106251" y="237383"/>
                  </a:lnTo>
                  <a:lnTo>
                    <a:pt x="8321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406257" y="4136018"/>
            <a:ext cx="5500071" cy="1250795"/>
            <a:chOff x="1406257" y="4136018"/>
            <a:chExt cx="5500071" cy="1250795"/>
          </a:xfrm>
        </p:grpSpPr>
        <p:sp>
          <p:nvSpPr>
            <p:cNvPr id="119" name="Freeform 118"/>
            <p:cNvSpPr/>
            <p:nvPr/>
          </p:nvSpPr>
          <p:spPr>
            <a:xfrm>
              <a:off x="1481147" y="4202130"/>
              <a:ext cx="49927" cy="282916"/>
            </a:xfrm>
            <a:custGeom>
              <a:avLst/>
              <a:gdLst/>
              <a:ahLst/>
              <a:cxnLst/>
              <a:rect l="0" t="0" r="0" b="0"/>
              <a:pathLst>
                <a:path w="49927" h="282916">
                  <a:moveTo>
                    <a:pt x="49926" y="0"/>
                  </a:moveTo>
                  <a:lnTo>
                    <a:pt x="43283" y="62490"/>
                  </a:lnTo>
                  <a:lnTo>
                    <a:pt x="30366" y="123514"/>
                  </a:lnTo>
                  <a:lnTo>
                    <a:pt x="25674" y="184991"/>
                  </a:lnTo>
                  <a:lnTo>
                    <a:pt x="19338" y="246016"/>
                  </a:lnTo>
                  <a:lnTo>
                    <a:pt x="17840" y="268673"/>
                  </a:lnTo>
                  <a:lnTo>
                    <a:pt x="15591" y="275269"/>
                  </a:lnTo>
                  <a:lnTo>
                    <a:pt x="12243" y="278742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422899" y="4136018"/>
              <a:ext cx="232991" cy="66113"/>
            </a:xfrm>
            <a:custGeom>
              <a:avLst/>
              <a:gdLst/>
              <a:ahLst/>
              <a:cxnLst/>
              <a:rect l="0" t="0" r="0" b="0"/>
              <a:pathLst>
                <a:path w="232991" h="66113">
                  <a:moveTo>
                    <a:pt x="0" y="16185"/>
                  </a:moveTo>
                  <a:lnTo>
                    <a:pt x="26573" y="14336"/>
                  </a:lnTo>
                  <a:lnTo>
                    <a:pt x="78241" y="1857"/>
                  </a:lnTo>
                  <a:lnTo>
                    <a:pt x="134518" y="0"/>
                  </a:lnTo>
                  <a:lnTo>
                    <a:pt x="175254" y="1528"/>
                  </a:lnTo>
                  <a:lnTo>
                    <a:pt x="196235" y="8438"/>
                  </a:lnTo>
                  <a:lnTo>
                    <a:pt x="212339" y="20138"/>
                  </a:lnTo>
                  <a:lnTo>
                    <a:pt x="219223" y="27141"/>
                  </a:lnTo>
                  <a:lnTo>
                    <a:pt x="226871" y="42320"/>
                  </a:lnTo>
                  <a:lnTo>
                    <a:pt x="232990" y="661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406257" y="4468403"/>
              <a:ext cx="191385" cy="56814"/>
            </a:xfrm>
            <a:custGeom>
              <a:avLst/>
              <a:gdLst/>
              <a:ahLst/>
              <a:cxnLst/>
              <a:rect l="0" t="0" r="0" b="0"/>
              <a:pathLst>
                <a:path w="191385" h="56814">
                  <a:moveTo>
                    <a:pt x="0" y="0"/>
                  </a:moveTo>
                  <a:lnTo>
                    <a:pt x="4417" y="17669"/>
                  </a:lnTo>
                  <a:lnTo>
                    <a:pt x="20417" y="41910"/>
                  </a:lnTo>
                  <a:lnTo>
                    <a:pt x="37427" y="50986"/>
                  </a:lnTo>
                  <a:lnTo>
                    <a:pt x="82899" y="56813"/>
                  </a:lnTo>
                  <a:lnTo>
                    <a:pt x="136397" y="44678"/>
                  </a:lnTo>
                  <a:lnTo>
                    <a:pt x="1913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678117" y="4418477"/>
              <a:ext cx="77625" cy="199706"/>
            </a:xfrm>
            <a:custGeom>
              <a:avLst/>
              <a:gdLst/>
              <a:ahLst/>
              <a:cxnLst/>
              <a:rect l="0" t="0" r="0" b="0"/>
              <a:pathLst>
                <a:path w="77625" h="199706">
                  <a:moveTo>
                    <a:pt x="36019" y="0"/>
                  </a:moveTo>
                  <a:lnTo>
                    <a:pt x="34170" y="26572"/>
                  </a:lnTo>
                  <a:lnTo>
                    <a:pt x="14276" y="89142"/>
                  </a:lnTo>
                  <a:lnTo>
                    <a:pt x="20" y="139865"/>
                  </a:lnTo>
                  <a:lnTo>
                    <a:pt x="0" y="144094"/>
                  </a:lnTo>
                  <a:lnTo>
                    <a:pt x="1836" y="145064"/>
                  </a:lnTo>
                  <a:lnTo>
                    <a:pt x="4910" y="143862"/>
                  </a:lnTo>
                  <a:lnTo>
                    <a:pt x="50016" y="82026"/>
                  </a:lnTo>
                  <a:lnTo>
                    <a:pt x="55521" y="78722"/>
                  </a:lnTo>
                  <a:lnTo>
                    <a:pt x="61039" y="78369"/>
                  </a:lnTo>
                  <a:lnTo>
                    <a:pt x="66568" y="79983"/>
                  </a:lnTo>
                  <a:lnTo>
                    <a:pt x="70253" y="85681"/>
                  </a:lnTo>
                  <a:lnTo>
                    <a:pt x="74348" y="104341"/>
                  </a:lnTo>
                  <a:lnTo>
                    <a:pt x="68141" y="158325"/>
                  </a:lnTo>
                  <a:lnTo>
                    <a:pt x="65755" y="169345"/>
                  </a:lnTo>
                  <a:lnTo>
                    <a:pt x="66013" y="177616"/>
                  </a:lnTo>
                  <a:lnTo>
                    <a:pt x="68034" y="184054"/>
                  </a:lnTo>
                  <a:lnTo>
                    <a:pt x="77624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10728" y="4551613"/>
              <a:ext cx="119756" cy="54349"/>
            </a:xfrm>
            <a:custGeom>
              <a:avLst/>
              <a:gdLst/>
              <a:ahLst/>
              <a:cxnLst/>
              <a:rect l="0" t="0" r="0" b="0"/>
              <a:pathLst>
                <a:path w="119756" h="54349">
                  <a:moveTo>
                    <a:pt x="11582" y="0"/>
                  </a:moveTo>
                  <a:lnTo>
                    <a:pt x="0" y="41910"/>
                  </a:lnTo>
                  <a:lnTo>
                    <a:pt x="162" y="44582"/>
                  </a:lnTo>
                  <a:lnTo>
                    <a:pt x="2119" y="43590"/>
                  </a:lnTo>
                  <a:lnTo>
                    <a:pt x="41356" y="10724"/>
                  </a:lnTo>
                  <a:lnTo>
                    <a:pt x="48073" y="8074"/>
                  </a:lnTo>
                  <a:lnTo>
                    <a:pt x="62933" y="7595"/>
                  </a:lnTo>
                  <a:lnTo>
                    <a:pt x="68930" y="11536"/>
                  </a:lnTo>
                  <a:lnTo>
                    <a:pt x="78059" y="25775"/>
                  </a:lnTo>
                  <a:lnTo>
                    <a:pt x="88396" y="50167"/>
                  </a:lnTo>
                  <a:lnTo>
                    <a:pt x="92377" y="53785"/>
                  </a:lnTo>
                  <a:lnTo>
                    <a:pt x="96880" y="54348"/>
                  </a:lnTo>
                  <a:lnTo>
                    <a:pt x="105890" y="50967"/>
                  </a:lnTo>
                  <a:lnTo>
                    <a:pt x="119755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961872" y="4476724"/>
              <a:ext cx="87587" cy="170870"/>
            </a:xfrm>
            <a:custGeom>
              <a:avLst/>
              <a:gdLst/>
              <a:ahLst/>
              <a:cxnLst/>
              <a:rect l="0" t="0" r="0" b="0"/>
              <a:pathLst>
                <a:path w="87587" h="170870">
                  <a:moveTo>
                    <a:pt x="51822" y="41605"/>
                  </a:moveTo>
                  <a:lnTo>
                    <a:pt x="16884" y="102453"/>
                  </a:lnTo>
                  <a:lnTo>
                    <a:pt x="439" y="140328"/>
                  </a:lnTo>
                  <a:lnTo>
                    <a:pt x="0" y="148101"/>
                  </a:lnTo>
                  <a:lnTo>
                    <a:pt x="4443" y="161669"/>
                  </a:lnTo>
                  <a:lnTo>
                    <a:pt x="10066" y="166026"/>
                  </a:lnTo>
                  <a:lnTo>
                    <a:pt x="26175" y="170869"/>
                  </a:lnTo>
                  <a:lnTo>
                    <a:pt x="43197" y="168089"/>
                  </a:lnTo>
                  <a:lnTo>
                    <a:pt x="51619" y="164760"/>
                  </a:lnTo>
                  <a:lnTo>
                    <a:pt x="58159" y="158841"/>
                  </a:lnTo>
                  <a:lnTo>
                    <a:pt x="75297" y="125236"/>
                  </a:lnTo>
                  <a:lnTo>
                    <a:pt x="87586" y="87197"/>
                  </a:lnTo>
                  <a:lnTo>
                    <a:pt x="85900" y="65875"/>
                  </a:lnTo>
                  <a:lnTo>
                    <a:pt x="69751" y="26469"/>
                  </a:lnTo>
                  <a:lnTo>
                    <a:pt x="57016" y="13921"/>
                  </a:lnTo>
                  <a:lnTo>
                    <a:pt x="45809" y="6187"/>
                  </a:lnTo>
                  <a:lnTo>
                    <a:pt x="44115" y="4125"/>
                  </a:lnTo>
                  <a:lnTo>
                    <a:pt x="435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055299" y="4485045"/>
              <a:ext cx="241311" cy="189454"/>
            </a:xfrm>
            <a:custGeom>
              <a:avLst/>
              <a:gdLst/>
              <a:ahLst/>
              <a:cxnLst/>
              <a:rect l="0" t="0" r="0" b="0"/>
              <a:pathLst>
                <a:path w="241311" h="189454">
                  <a:moveTo>
                    <a:pt x="0" y="0"/>
                  </a:moveTo>
                  <a:lnTo>
                    <a:pt x="34745" y="23164"/>
                  </a:lnTo>
                  <a:lnTo>
                    <a:pt x="45644" y="38648"/>
                  </a:lnTo>
                  <a:lnTo>
                    <a:pt x="52646" y="57858"/>
                  </a:lnTo>
                  <a:lnTo>
                    <a:pt x="55663" y="88540"/>
                  </a:lnTo>
                  <a:lnTo>
                    <a:pt x="45758" y="146914"/>
                  </a:lnTo>
                  <a:lnTo>
                    <a:pt x="47457" y="165148"/>
                  </a:lnTo>
                  <a:lnTo>
                    <a:pt x="49205" y="168346"/>
                  </a:lnTo>
                  <a:lnTo>
                    <a:pt x="51294" y="167704"/>
                  </a:lnTo>
                  <a:lnTo>
                    <a:pt x="99590" y="111895"/>
                  </a:lnTo>
                  <a:lnTo>
                    <a:pt x="111755" y="94110"/>
                  </a:lnTo>
                  <a:lnTo>
                    <a:pt x="150250" y="61726"/>
                  </a:lnTo>
                  <a:lnTo>
                    <a:pt x="166630" y="57636"/>
                  </a:lnTo>
                  <a:lnTo>
                    <a:pt x="174882" y="57840"/>
                  </a:lnTo>
                  <a:lnTo>
                    <a:pt x="188981" y="62998"/>
                  </a:lnTo>
                  <a:lnTo>
                    <a:pt x="195329" y="66962"/>
                  </a:lnTo>
                  <a:lnTo>
                    <a:pt x="197713" y="71453"/>
                  </a:lnTo>
                  <a:lnTo>
                    <a:pt x="197452" y="76297"/>
                  </a:lnTo>
                  <a:lnTo>
                    <a:pt x="195429" y="81375"/>
                  </a:lnTo>
                  <a:lnTo>
                    <a:pt x="185785" y="89483"/>
                  </a:lnTo>
                  <a:lnTo>
                    <a:pt x="179330" y="92940"/>
                  </a:lnTo>
                  <a:lnTo>
                    <a:pt x="169693" y="104177"/>
                  </a:lnTo>
                  <a:lnTo>
                    <a:pt x="165829" y="111056"/>
                  </a:lnTo>
                  <a:lnTo>
                    <a:pt x="164000" y="126097"/>
                  </a:lnTo>
                  <a:lnTo>
                    <a:pt x="167194" y="141103"/>
                  </a:lnTo>
                  <a:lnTo>
                    <a:pt x="174777" y="153936"/>
                  </a:lnTo>
                  <a:lnTo>
                    <a:pt x="212664" y="188488"/>
                  </a:lnTo>
                  <a:lnTo>
                    <a:pt x="217590" y="189453"/>
                  </a:lnTo>
                  <a:lnTo>
                    <a:pt x="221798" y="187323"/>
                  </a:lnTo>
                  <a:lnTo>
                    <a:pt x="24131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350827" y="4310303"/>
              <a:ext cx="336873" cy="385135"/>
            </a:xfrm>
            <a:custGeom>
              <a:avLst/>
              <a:gdLst/>
              <a:ahLst/>
              <a:cxnLst/>
              <a:rect l="0" t="0" r="0" b="0"/>
              <a:pathLst>
                <a:path w="336873" h="385135">
                  <a:moveTo>
                    <a:pt x="53956" y="0"/>
                  </a:moveTo>
                  <a:lnTo>
                    <a:pt x="34044" y="51996"/>
                  </a:lnTo>
                  <a:lnTo>
                    <a:pt x="24120" y="100979"/>
                  </a:lnTo>
                  <a:lnTo>
                    <a:pt x="16249" y="155557"/>
                  </a:lnTo>
                  <a:lnTo>
                    <a:pt x="10655" y="216770"/>
                  </a:lnTo>
                  <a:lnTo>
                    <a:pt x="3978" y="270952"/>
                  </a:lnTo>
                  <a:lnTo>
                    <a:pt x="0" y="289617"/>
                  </a:lnTo>
                  <a:lnTo>
                    <a:pt x="1343" y="294780"/>
                  </a:lnTo>
                  <a:lnTo>
                    <a:pt x="5013" y="297297"/>
                  </a:lnTo>
                  <a:lnTo>
                    <a:pt x="10232" y="298051"/>
                  </a:lnTo>
                  <a:lnTo>
                    <a:pt x="14637" y="301327"/>
                  </a:lnTo>
                  <a:lnTo>
                    <a:pt x="21996" y="312363"/>
                  </a:lnTo>
                  <a:lnTo>
                    <a:pt x="27102" y="313642"/>
                  </a:lnTo>
                  <a:lnTo>
                    <a:pt x="33280" y="311721"/>
                  </a:lnTo>
                  <a:lnTo>
                    <a:pt x="58706" y="293126"/>
                  </a:lnTo>
                  <a:lnTo>
                    <a:pt x="93721" y="248054"/>
                  </a:lnTo>
                  <a:lnTo>
                    <a:pt x="112970" y="209359"/>
                  </a:lnTo>
                  <a:lnTo>
                    <a:pt x="117337" y="206141"/>
                  </a:lnTo>
                  <a:lnTo>
                    <a:pt x="122098" y="206769"/>
                  </a:lnTo>
                  <a:lnTo>
                    <a:pt x="143025" y="223290"/>
                  </a:lnTo>
                  <a:lnTo>
                    <a:pt x="159448" y="243367"/>
                  </a:lnTo>
                  <a:lnTo>
                    <a:pt x="163095" y="261332"/>
                  </a:lnTo>
                  <a:lnTo>
                    <a:pt x="160709" y="279795"/>
                  </a:lnTo>
                  <a:lnTo>
                    <a:pt x="148970" y="300585"/>
                  </a:lnTo>
                  <a:lnTo>
                    <a:pt x="123026" y="329838"/>
                  </a:lnTo>
                  <a:lnTo>
                    <a:pt x="120343" y="336387"/>
                  </a:lnTo>
                  <a:lnTo>
                    <a:pt x="119827" y="351059"/>
                  </a:lnTo>
                  <a:lnTo>
                    <a:pt x="122833" y="355157"/>
                  </a:lnTo>
                  <a:lnTo>
                    <a:pt x="127611" y="356964"/>
                  </a:lnTo>
                  <a:lnTo>
                    <a:pt x="140316" y="356507"/>
                  </a:lnTo>
                  <a:lnTo>
                    <a:pt x="163063" y="350126"/>
                  </a:lnTo>
                  <a:lnTo>
                    <a:pt x="186445" y="336011"/>
                  </a:lnTo>
                  <a:lnTo>
                    <a:pt x="199440" y="322231"/>
                  </a:lnTo>
                  <a:lnTo>
                    <a:pt x="201796" y="314673"/>
                  </a:lnTo>
                  <a:lnTo>
                    <a:pt x="199976" y="295407"/>
                  </a:lnTo>
                  <a:lnTo>
                    <a:pt x="202153" y="294941"/>
                  </a:lnTo>
                  <a:lnTo>
                    <a:pt x="205454" y="296480"/>
                  </a:lnTo>
                  <a:lnTo>
                    <a:pt x="263156" y="357887"/>
                  </a:lnTo>
                  <a:lnTo>
                    <a:pt x="295498" y="379771"/>
                  </a:lnTo>
                  <a:lnTo>
                    <a:pt x="311087" y="385134"/>
                  </a:lnTo>
                  <a:lnTo>
                    <a:pt x="336872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764249" y="4410156"/>
              <a:ext cx="94384" cy="382769"/>
            </a:xfrm>
            <a:custGeom>
              <a:avLst/>
              <a:gdLst/>
              <a:ahLst/>
              <a:cxnLst/>
              <a:rect l="0" t="0" r="0" b="0"/>
              <a:pathLst>
                <a:path w="94384" h="382769">
                  <a:moveTo>
                    <a:pt x="39944" y="0"/>
                  </a:moveTo>
                  <a:lnTo>
                    <a:pt x="18201" y="57696"/>
                  </a:lnTo>
                  <a:lnTo>
                    <a:pt x="6748" y="109160"/>
                  </a:lnTo>
                  <a:lnTo>
                    <a:pt x="0" y="163842"/>
                  </a:lnTo>
                  <a:lnTo>
                    <a:pt x="3249" y="200892"/>
                  </a:lnTo>
                  <a:lnTo>
                    <a:pt x="10075" y="219032"/>
                  </a:lnTo>
                  <a:lnTo>
                    <a:pt x="14484" y="226458"/>
                  </a:lnTo>
                  <a:lnTo>
                    <a:pt x="21122" y="230484"/>
                  </a:lnTo>
                  <a:lnTo>
                    <a:pt x="38359" y="232492"/>
                  </a:lnTo>
                  <a:lnTo>
                    <a:pt x="68855" y="224007"/>
                  </a:lnTo>
                  <a:lnTo>
                    <a:pt x="92478" y="209782"/>
                  </a:lnTo>
                  <a:lnTo>
                    <a:pt x="94383" y="205498"/>
                  </a:lnTo>
                  <a:lnTo>
                    <a:pt x="92879" y="201718"/>
                  </a:lnTo>
                  <a:lnTo>
                    <a:pt x="89102" y="198273"/>
                  </a:lnTo>
                  <a:lnTo>
                    <a:pt x="84736" y="198750"/>
                  </a:lnTo>
                  <a:lnTo>
                    <a:pt x="74953" y="206677"/>
                  </a:lnTo>
                  <a:lnTo>
                    <a:pt x="63467" y="235569"/>
                  </a:lnTo>
                  <a:lnTo>
                    <a:pt x="57945" y="286746"/>
                  </a:lnTo>
                  <a:lnTo>
                    <a:pt x="61183" y="346335"/>
                  </a:lnTo>
                  <a:lnTo>
                    <a:pt x="68183" y="362261"/>
                  </a:lnTo>
                  <a:lnTo>
                    <a:pt x="76533" y="373654"/>
                  </a:lnTo>
                  <a:lnTo>
                    <a:pt x="8987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007384" y="4600939"/>
              <a:ext cx="113010" cy="140004"/>
            </a:xfrm>
            <a:custGeom>
              <a:avLst/>
              <a:gdLst/>
              <a:ahLst/>
              <a:cxnLst/>
              <a:rect l="0" t="0" r="0" b="0"/>
              <a:pathLst>
                <a:path w="113010" h="140004">
                  <a:moveTo>
                    <a:pt x="104688" y="50527"/>
                  </a:moveTo>
                  <a:lnTo>
                    <a:pt x="97120" y="31522"/>
                  </a:lnTo>
                  <a:lnTo>
                    <a:pt x="73546" y="3428"/>
                  </a:lnTo>
                  <a:lnTo>
                    <a:pt x="66360" y="637"/>
                  </a:lnTo>
                  <a:lnTo>
                    <a:pt x="48514" y="0"/>
                  </a:lnTo>
                  <a:lnTo>
                    <a:pt x="33186" y="5265"/>
                  </a:lnTo>
                  <a:lnTo>
                    <a:pt x="26509" y="9257"/>
                  </a:lnTo>
                  <a:lnTo>
                    <a:pt x="8278" y="32546"/>
                  </a:lnTo>
                  <a:lnTo>
                    <a:pt x="0" y="67286"/>
                  </a:lnTo>
                  <a:lnTo>
                    <a:pt x="1612" y="77417"/>
                  </a:lnTo>
                  <a:lnTo>
                    <a:pt x="10799" y="93605"/>
                  </a:lnTo>
                  <a:lnTo>
                    <a:pt x="35983" y="113114"/>
                  </a:lnTo>
                  <a:lnTo>
                    <a:pt x="73002" y="125760"/>
                  </a:lnTo>
                  <a:lnTo>
                    <a:pt x="76168" y="131193"/>
                  </a:lnTo>
                  <a:lnTo>
                    <a:pt x="77353" y="137588"/>
                  </a:lnTo>
                  <a:lnTo>
                    <a:pt x="79993" y="140003"/>
                  </a:lnTo>
                  <a:lnTo>
                    <a:pt x="83602" y="139763"/>
                  </a:lnTo>
                  <a:lnTo>
                    <a:pt x="113009" y="1254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205035" y="4464255"/>
              <a:ext cx="189953" cy="328670"/>
            </a:xfrm>
            <a:custGeom>
              <a:avLst/>
              <a:gdLst/>
              <a:ahLst/>
              <a:cxnLst/>
              <a:rect l="0" t="0" r="0" b="0"/>
              <a:pathLst>
                <a:path w="189953" h="328670">
                  <a:moveTo>
                    <a:pt x="48494" y="12469"/>
                  </a:moveTo>
                  <a:lnTo>
                    <a:pt x="35243" y="21304"/>
                  </a:lnTo>
                  <a:lnTo>
                    <a:pt x="18167" y="44467"/>
                  </a:lnTo>
                  <a:lnTo>
                    <a:pt x="5813" y="70335"/>
                  </a:lnTo>
                  <a:lnTo>
                    <a:pt x="0" y="123854"/>
                  </a:lnTo>
                  <a:lnTo>
                    <a:pt x="842" y="169671"/>
                  </a:lnTo>
                  <a:lnTo>
                    <a:pt x="11980" y="205642"/>
                  </a:lnTo>
                  <a:lnTo>
                    <a:pt x="21788" y="221907"/>
                  </a:lnTo>
                  <a:lnTo>
                    <a:pt x="34776" y="232833"/>
                  </a:lnTo>
                  <a:lnTo>
                    <a:pt x="42122" y="237042"/>
                  </a:lnTo>
                  <a:lnTo>
                    <a:pt x="50718" y="237074"/>
                  </a:lnTo>
                  <a:lnTo>
                    <a:pt x="79561" y="224791"/>
                  </a:lnTo>
                  <a:lnTo>
                    <a:pt x="105161" y="208105"/>
                  </a:lnTo>
                  <a:lnTo>
                    <a:pt x="147212" y="161891"/>
                  </a:lnTo>
                  <a:lnTo>
                    <a:pt x="179505" y="103979"/>
                  </a:lnTo>
                  <a:lnTo>
                    <a:pt x="185309" y="85500"/>
                  </a:lnTo>
                  <a:lnTo>
                    <a:pt x="187652" y="50031"/>
                  </a:lnTo>
                  <a:lnTo>
                    <a:pt x="181977" y="17537"/>
                  </a:lnTo>
                  <a:lnTo>
                    <a:pt x="173772" y="2086"/>
                  </a:lnTo>
                  <a:lnTo>
                    <a:pt x="168071" y="0"/>
                  </a:lnTo>
                  <a:lnTo>
                    <a:pt x="161496" y="1382"/>
                  </a:lnTo>
                  <a:lnTo>
                    <a:pt x="154340" y="5078"/>
                  </a:lnTo>
                  <a:lnTo>
                    <a:pt x="141457" y="21512"/>
                  </a:lnTo>
                  <a:lnTo>
                    <a:pt x="131416" y="43300"/>
                  </a:lnTo>
                  <a:lnTo>
                    <a:pt x="124442" y="98496"/>
                  </a:lnTo>
                  <a:lnTo>
                    <a:pt x="123523" y="153932"/>
                  </a:lnTo>
                  <a:lnTo>
                    <a:pt x="127829" y="202724"/>
                  </a:lnTo>
                  <a:lnTo>
                    <a:pt x="150111" y="265688"/>
                  </a:lnTo>
                  <a:lnTo>
                    <a:pt x="189952" y="328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724605" y="4705182"/>
              <a:ext cx="196924" cy="371439"/>
            </a:xfrm>
            <a:custGeom>
              <a:avLst/>
              <a:gdLst/>
              <a:ahLst/>
              <a:cxnLst/>
              <a:rect l="0" t="0" r="0" b="0"/>
              <a:pathLst>
                <a:path w="196924" h="371439">
                  <a:moveTo>
                    <a:pt x="94756" y="62779"/>
                  </a:moveTo>
                  <a:lnTo>
                    <a:pt x="80563" y="125287"/>
                  </a:lnTo>
                  <a:lnTo>
                    <a:pt x="69729" y="181040"/>
                  </a:lnTo>
                  <a:lnTo>
                    <a:pt x="54991" y="237753"/>
                  </a:lnTo>
                  <a:lnTo>
                    <a:pt x="38242" y="296465"/>
                  </a:lnTo>
                  <a:lnTo>
                    <a:pt x="13433" y="359932"/>
                  </a:lnTo>
                  <a:lnTo>
                    <a:pt x="10030" y="369054"/>
                  </a:lnTo>
                  <a:lnTo>
                    <a:pt x="6837" y="371438"/>
                  </a:lnTo>
                  <a:lnTo>
                    <a:pt x="3784" y="369328"/>
                  </a:lnTo>
                  <a:lnTo>
                    <a:pt x="824" y="364224"/>
                  </a:lnTo>
                  <a:lnTo>
                    <a:pt x="0" y="351156"/>
                  </a:lnTo>
                  <a:lnTo>
                    <a:pt x="9443" y="288235"/>
                  </a:lnTo>
                  <a:lnTo>
                    <a:pt x="22465" y="236307"/>
                  </a:lnTo>
                  <a:lnTo>
                    <a:pt x="47021" y="173737"/>
                  </a:lnTo>
                  <a:lnTo>
                    <a:pt x="68221" y="111211"/>
                  </a:lnTo>
                  <a:lnTo>
                    <a:pt x="95992" y="55057"/>
                  </a:lnTo>
                  <a:lnTo>
                    <a:pt x="109813" y="29672"/>
                  </a:lnTo>
                  <a:lnTo>
                    <a:pt x="130036" y="9001"/>
                  </a:lnTo>
                  <a:lnTo>
                    <a:pt x="148035" y="1895"/>
                  </a:lnTo>
                  <a:lnTo>
                    <a:pt x="158012" y="0"/>
                  </a:lnTo>
                  <a:lnTo>
                    <a:pt x="174029" y="2826"/>
                  </a:lnTo>
                  <a:lnTo>
                    <a:pt x="180889" y="6168"/>
                  </a:lnTo>
                  <a:lnTo>
                    <a:pt x="190977" y="19744"/>
                  </a:lnTo>
                  <a:lnTo>
                    <a:pt x="194961" y="28541"/>
                  </a:lnTo>
                  <a:lnTo>
                    <a:pt x="196923" y="45713"/>
                  </a:lnTo>
                  <a:lnTo>
                    <a:pt x="193788" y="61666"/>
                  </a:lnTo>
                  <a:lnTo>
                    <a:pt x="186231" y="74920"/>
                  </a:lnTo>
                  <a:lnTo>
                    <a:pt x="180702" y="78269"/>
                  </a:lnTo>
                  <a:lnTo>
                    <a:pt x="167163" y="79526"/>
                  </a:lnTo>
                  <a:lnTo>
                    <a:pt x="163368" y="75792"/>
                  </a:lnTo>
                  <a:lnTo>
                    <a:pt x="161762" y="69605"/>
                  </a:lnTo>
                  <a:lnTo>
                    <a:pt x="162444" y="54718"/>
                  </a:lnTo>
                  <a:lnTo>
                    <a:pt x="169646" y="29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027502" y="4501687"/>
              <a:ext cx="216234" cy="437985"/>
            </a:xfrm>
            <a:custGeom>
              <a:avLst/>
              <a:gdLst/>
              <a:ahLst/>
              <a:cxnLst/>
              <a:rect l="0" t="0" r="0" b="0"/>
              <a:pathLst>
                <a:path w="216234" h="437985">
                  <a:moveTo>
                    <a:pt x="49812" y="0"/>
                  </a:moveTo>
                  <a:lnTo>
                    <a:pt x="47346" y="33741"/>
                  </a:lnTo>
                  <a:lnTo>
                    <a:pt x="32953" y="89837"/>
                  </a:lnTo>
                  <a:lnTo>
                    <a:pt x="16509" y="147895"/>
                  </a:lnTo>
                  <a:lnTo>
                    <a:pt x="6470" y="208591"/>
                  </a:lnTo>
                  <a:lnTo>
                    <a:pt x="753" y="263574"/>
                  </a:lnTo>
                  <a:lnTo>
                    <a:pt x="0" y="318983"/>
                  </a:lnTo>
                  <a:lnTo>
                    <a:pt x="11477" y="373961"/>
                  </a:lnTo>
                  <a:lnTo>
                    <a:pt x="28283" y="399266"/>
                  </a:lnTo>
                  <a:lnTo>
                    <a:pt x="47948" y="411057"/>
                  </a:lnTo>
                  <a:lnTo>
                    <a:pt x="71173" y="417531"/>
                  </a:lnTo>
                  <a:lnTo>
                    <a:pt x="93822" y="417326"/>
                  </a:lnTo>
                  <a:lnTo>
                    <a:pt x="122949" y="407595"/>
                  </a:lnTo>
                  <a:lnTo>
                    <a:pt x="135633" y="395651"/>
                  </a:lnTo>
                  <a:lnTo>
                    <a:pt x="140310" y="388583"/>
                  </a:lnTo>
                  <a:lnTo>
                    <a:pt x="141579" y="381098"/>
                  </a:lnTo>
                  <a:lnTo>
                    <a:pt x="138058" y="365384"/>
                  </a:lnTo>
                  <a:lnTo>
                    <a:pt x="121262" y="340943"/>
                  </a:lnTo>
                  <a:lnTo>
                    <a:pt x="90738" y="315403"/>
                  </a:lnTo>
                  <a:lnTo>
                    <a:pt x="74473" y="307217"/>
                  </a:lnTo>
                  <a:lnTo>
                    <a:pt x="67177" y="306513"/>
                  </a:lnTo>
                  <a:lnTo>
                    <a:pt x="54140" y="310662"/>
                  </a:lnTo>
                  <a:lnTo>
                    <a:pt x="49923" y="316206"/>
                  </a:lnTo>
                  <a:lnTo>
                    <a:pt x="45239" y="332228"/>
                  </a:lnTo>
                  <a:lnTo>
                    <a:pt x="48087" y="349211"/>
                  </a:lnTo>
                  <a:lnTo>
                    <a:pt x="60087" y="371901"/>
                  </a:lnTo>
                  <a:lnTo>
                    <a:pt x="115917" y="432115"/>
                  </a:lnTo>
                  <a:lnTo>
                    <a:pt x="121619" y="437855"/>
                  </a:lnTo>
                  <a:lnTo>
                    <a:pt x="126344" y="437984"/>
                  </a:lnTo>
                  <a:lnTo>
                    <a:pt x="130419" y="434372"/>
                  </a:lnTo>
                  <a:lnTo>
                    <a:pt x="156022" y="377334"/>
                  </a:lnTo>
                  <a:lnTo>
                    <a:pt x="183506" y="318188"/>
                  </a:lnTo>
                  <a:lnTo>
                    <a:pt x="216233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254705" y="4510008"/>
              <a:ext cx="163773" cy="374557"/>
            </a:xfrm>
            <a:custGeom>
              <a:avLst/>
              <a:gdLst/>
              <a:ahLst/>
              <a:cxnLst/>
              <a:rect l="0" t="0" r="0" b="0"/>
              <a:pathLst>
                <a:path w="163773" h="374557">
                  <a:moveTo>
                    <a:pt x="105524" y="0"/>
                  </a:moveTo>
                  <a:lnTo>
                    <a:pt x="93942" y="55161"/>
                  </a:lnTo>
                  <a:lnTo>
                    <a:pt x="85964" y="105821"/>
                  </a:lnTo>
                  <a:lnTo>
                    <a:pt x="74985" y="161916"/>
                  </a:lnTo>
                  <a:lnTo>
                    <a:pt x="66379" y="214088"/>
                  </a:lnTo>
                  <a:lnTo>
                    <a:pt x="57600" y="271523"/>
                  </a:lnTo>
                  <a:lnTo>
                    <a:pt x="48819" y="327256"/>
                  </a:lnTo>
                  <a:lnTo>
                    <a:pt x="38899" y="364985"/>
                  </a:lnTo>
                  <a:lnTo>
                    <a:pt x="34295" y="371837"/>
                  </a:lnTo>
                  <a:lnTo>
                    <a:pt x="29377" y="374556"/>
                  </a:lnTo>
                  <a:lnTo>
                    <a:pt x="24249" y="374520"/>
                  </a:lnTo>
                  <a:lnTo>
                    <a:pt x="19905" y="370798"/>
                  </a:lnTo>
                  <a:lnTo>
                    <a:pt x="9375" y="347889"/>
                  </a:lnTo>
                  <a:lnTo>
                    <a:pt x="0" y="307016"/>
                  </a:lnTo>
                  <a:lnTo>
                    <a:pt x="601" y="276805"/>
                  </a:lnTo>
                  <a:lnTo>
                    <a:pt x="2291" y="267747"/>
                  </a:lnTo>
                  <a:lnTo>
                    <a:pt x="7116" y="260784"/>
                  </a:lnTo>
                  <a:lnTo>
                    <a:pt x="22339" y="250582"/>
                  </a:lnTo>
                  <a:lnTo>
                    <a:pt x="83681" y="240066"/>
                  </a:lnTo>
                  <a:lnTo>
                    <a:pt x="146825" y="221822"/>
                  </a:lnTo>
                  <a:lnTo>
                    <a:pt x="163772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375085" y="4576576"/>
              <a:ext cx="184850" cy="587729"/>
            </a:xfrm>
            <a:custGeom>
              <a:avLst/>
              <a:gdLst/>
              <a:ahLst/>
              <a:cxnLst/>
              <a:rect l="0" t="0" r="0" b="0"/>
              <a:pathLst>
                <a:path w="184850" h="587729">
                  <a:moveTo>
                    <a:pt x="184849" y="0"/>
                  </a:moveTo>
                  <a:lnTo>
                    <a:pt x="160126" y="7568"/>
                  </a:lnTo>
                  <a:lnTo>
                    <a:pt x="129773" y="31142"/>
                  </a:lnTo>
                  <a:lnTo>
                    <a:pt x="103291" y="79850"/>
                  </a:lnTo>
                  <a:lnTo>
                    <a:pt x="89569" y="123399"/>
                  </a:lnTo>
                  <a:lnTo>
                    <a:pt x="81182" y="184738"/>
                  </a:lnTo>
                  <a:lnTo>
                    <a:pt x="76641" y="242361"/>
                  </a:lnTo>
                  <a:lnTo>
                    <a:pt x="70265" y="299218"/>
                  </a:lnTo>
                  <a:lnTo>
                    <a:pt x="68732" y="359382"/>
                  </a:lnTo>
                  <a:lnTo>
                    <a:pt x="68429" y="418042"/>
                  </a:lnTo>
                  <a:lnTo>
                    <a:pt x="65904" y="474145"/>
                  </a:lnTo>
                  <a:lnTo>
                    <a:pt x="53239" y="536979"/>
                  </a:lnTo>
                  <a:lnTo>
                    <a:pt x="34276" y="577322"/>
                  </a:lnTo>
                  <a:lnTo>
                    <a:pt x="28994" y="584587"/>
                  </a:lnTo>
                  <a:lnTo>
                    <a:pt x="23623" y="587581"/>
                  </a:lnTo>
                  <a:lnTo>
                    <a:pt x="18193" y="587728"/>
                  </a:lnTo>
                  <a:lnTo>
                    <a:pt x="12724" y="585977"/>
                  </a:lnTo>
                  <a:lnTo>
                    <a:pt x="8154" y="581111"/>
                  </a:lnTo>
                  <a:lnTo>
                    <a:pt x="610" y="565842"/>
                  </a:lnTo>
                  <a:lnTo>
                    <a:pt x="0" y="527620"/>
                  </a:lnTo>
                  <a:lnTo>
                    <a:pt x="10107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549645" y="4848351"/>
              <a:ext cx="368096" cy="111946"/>
            </a:xfrm>
            <a:custGeom>
              <a:avLst/>
              <a:gdLst/>
              <a:ahLst/>
              <a:cxnLst/>
              <a:rect l="0" t="0" r="0" b="0"/>
              <a:pathLst>
                <a:path w="368096" h="111946">
                  <a:moveTo>
                    <a:pt x="60216" y="52746"/>
                  </a:moveTo>
                  <a:lnTo>
                    <a:pt x="60216" y="35077"/>
                  </a:lnTo>
                  <a:lnTo>
                    <a:pt x="56518" y="28023"/>
                  </a:lnTo>
                  <a:lnTo>
                    <a:pt x="42547" y="15254"/>
                  </a:lnTo>
                  <a:lnTo>
                    <a:pt x="34568" y="12034"/>
                  </a:lnTo>
                  <a:lnTo>
                    <a:pt x="18306" y="10922"/>
                  </a:lnTo>
                  <a:lnTo>
                    <a:pt x="11936" y="14693"/>
                  </a:lnTo>
                  <a:lnTo>
                    <a:pt x="2392" y="28745"/>
                  </a:lnTo>
                  <a:lnTo>
                    <a:pt x="0" y="44853"/>
                  </a:lnTo>
                  <a:lnTo>
                    <a:pt x="2943" y="60333"/>
                  </a:lnTo>
                  <a:lnTo>
                    <a:pt x="10415" y="73377"/>
                  </a:lnTo>
                  <a:lnTo>
                    <a:pt x="22364" y="82872"/>
                  </a:lnTo>
                  <a:lnTo>
                    <a:pt x="29434" y="86699"/>
                  </a:lnTo>
                  <a:lnTo>
                    <a:pt x="44686" y="88485"/>
                  </a:lnTo>
                  <a:lnTo>
                    <a:pt x="52636" y="87667"/>
                  </a:lnTo>
                  <a:lnTo>
                    <a:pt x="58861" y="84348"/>
                  </a:lnTo>
                  <a:lnTo>
                    <a:pt x="68243" y="73263"/>
                  </a:lnTo>
                  <a:lnTo>
                    <a:pt x="74306" y="42594"/>
                  </a:lnTo>
                  <a:lnTo>
                    <a:pt x="71684" y="13064"/>
                  </a:lnTo>
                  <a:lnTo>
                    <a:pt x="74334" y="6876"/>
                  </a:lnTo>
                  <a:lnTo>
                    <a:pt x="79798" y="2750"/>
                  </a:lnTo>
                  <a:lnTo>
                    <a:pt x="87139" y="0"/>
                  </a:lnTo>
                  <a:lnTo>
                    <a:pt x="93882" y="940"/>
                  </a:lnTo>
                  <a:lnTo>
                    <a:pt x="106306" y="9381"/>
                  </a:lnTo>
                  <a:lnTo>
                    <a:pt x="129348" y="32606"/>
                  </a:lnTo>
                  <a:lnTo>
                    <a:pt x="149241" y="70889"/>
                  </a:lnTo>
                  <a:lnTo>
                    <a:pt x="154332" y="91320"/>
                  </a:lnTo>
                  <a:lnTo>
                    <a:pt x="153849" y="111945"/>
                  </a:lnTo>
                  <a:lnTo>
                    <a:pt x="167902" y="88564"/>
                  </a:lnTo>
                  <a:lnTo>
                    <a:pt x="187353" y="76508"/>
                  </a:lnTo>
                  <a:lnTo>
                    <a:pt x="219517" y="71498"/>
                  </a:lnTo>
                  <a:lnTo>
                    <a:pt x="227438" y="74493"/>
                  </a:lnTo>
                  <a:lnTo>
                    <a:pt x="232718" y="80188"/>
                  </a:lnTo>
                  <a:lnTo>
                    <a:pt x="236238" y="87683"/>
                  </a:lnTo>
                  <a:lnTo>
                    <a:pt x="240434" y="90830"/>
                  </a:lnTo>
                  <a:lnTo>
                    <a:pt x="245081" y="91080"/>
                  </a:lnTo>
                  <a:lnTo>
                    <a:pt x="270242" y="78193"/>
                  </a:lnTo>
                  <a:lnTo>
                    <a:pt x="302846" y="59691"/>
                  </a:lnTo>
                  <a:lnTo>
                    <a:pt x="322761" y="55833"/>
                  </a:lnTo>
                  <a:lnTo>
                    <a:pt x="330476" y="57577"/>
                  </a:lnTo>
                  <a:lnTo>
                    <a:pt x="336544" y="61515"/>
                  </a:lnTo>
                  <a:lnTo>
                    <a:pt x="345751" y="74210"/>
                  </a:lnTo>
                  <a:lnTo>
                    <a:pt x="356133" y="97527"/>
                  </a:lnTo>
                  <a:lnTo>
                    <a:pt x="359195" y="100167"/>
                  </a:lnTo>
                  <a:lnTo>
                    <a:pt x="368095" y="1026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695291" y="4318624"/>
              <a:ext cx="149034" cy="823785"/>
            </a:xfrm>
            <a:custGeom>
              <a:avLst/>
              <a:gdLst/>
              <a:ahLst/>
              <a:cxnLst/>
              <a:rect l="0" t="0" r="0" b="0"/>
              <a:pathLst>
                <a:path w="149034" h="823785">
                  <a:moveTo>
                    <a:pt x="149033" y="0"/>
                  </a:moveTo>
                  <a:lnTo>
                    <a:pt x="130028" y="7568"/>
                  </a:lnTo>
                  <a:lnTo>
                    <a:pt x="112173" y="22685"/>
                  </a:lnTo>
                  <a:lnTo>
                    <a:pt x="66344" y="85461"/>
                  </a:lnTo>
                  <a:lnTo>
                    <a:pt x="43873" y="138981"/>
                  </a:lnTo>
                  <a:lnTo>
                    <a:pt x="22754" y="198614"/>
                  </a:lnTo>
                  <a:lnTo>
                    <a:pt x="10608" y="258456"/>
                  </a:lnTo>
                  <a:lnTo>
                    <a:pt x="1771" y="318217"/>
                  </a:lnTo>
                  <a:lnTo>
                    <a:pt x="0" y="366724"/>
                  </a:lnTo>
                  <a:lnTo>
                    <a:pt x="1941" y="418695"/>
                  </a:lnTo>
                  <a:lnTo>
                    <a:pt x="8372" y="472617"/>
                  </a:lnTo>
                  <a:lnTo>
                    <a:pt x="18598" y="526193"/>
                  </a:lnTo>
                  <a:lnTo>
                    <a:pt x="30874" y="580591"/>
                  </a:lnTo>
                  <a:lnTo>
                    <a:pt x="45297" y="634307"/>
                  </a:lnTo>
                  <a:lnTo>
                    <a:pt x="67138" y="688747"/>
                  </a:lnTo>
                  <a:lnTo>
                    <a:pt x="91176" y="737545"/>
                  </a:lnTo>
                  <a:lnTo>
                    <a:pt x="124148" y="795449"/>
                  </a:lnTo>
                  <a:lnTo>
                    <a:pt x="140712" y="8237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867814" y="4726355"/>
              <a:ext cx="112900" cy="557512"/>
            </a:xfrm>
            <a:custGeom>
              <a:avLst/>
              <a:gdLst/>
              <a:ahLst/>
              <a:cxnLst/>
              <a:rect l="0" t="0" r="0" b="0"/>
              <a:pathLst>
                <a:path w="112900" h="557512">
                  <a:moveTo>
                    <a:pt x="99852" y="0"/>
                  </a:moveTo>
                  <a:lnTo>
                    <a:pt x="104270" y="57909"/>
                  </a:lnTo>
                  <a:lnTo>
                    <a:pt x="107659" y="116085"/>
                  </a:lnTo>
                  <a:lnTo>
                    <a:pt x="112899" y="171915"/>
                  </a:lnTo>
                  <a:lnTo>
                    <a:pt x="108978" y="227435"/>
                  </a:lnTo>
                  <a:lnTo>
                    <a:pt x="99228" y="282915"/>
                  </a:lnTo>
                  <a:lnTo>
                    <a:pt x="80183" y="338390"/>
                  </a:lnTo>
                  <a:lnTo>
                    <a:pt x="64126" y="393863"/>
                  </a:lnTo>
                  <a:lnTo>
                    <a:pt x="35600" y="453267"/>
                  </a:lnTo>
                  <a:lnTo>
                    <a:pt x="14315" y="514363"/>
                  </a:lnTo>
                  <a:lnTo>
                    <a:pt x="0" y="5575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110806" y="4584898"/>
              <a:ext cx="114813" cy="416053"/>
            </a:xfrm>
            <a:custGeom>
              <a:avLst/>
              <a:gdLst/>
              <a:ahLst/>
              <a:cxnLst/>
              <a:rect l="0" t="0" r="0" b="0"/>
              <a:pathLst>
                <a:path w="114813" h="416053">
                  <a:moveTo>
                    <a:pt x="89849" y="0"/>
                  </a:moveTo>
                  <a:lnTo>
                    <a:pt x="75656" y="54016"/>
                  </a:lnTo>
                  <a:lnTo>
                    <a:pt x="62069" y="108130"/>
                  </a:lnTo>
                  <a:lnTo>
                    <a:pt x="39187" y="164395"/>
                  </a:lnTo>
                  <a:lnTo>
                    <a:pt x="18732" y="222209"/>
                  </a:lnTo>
                  <a:lnTo>
                    <a:pt x="3996" y="274784"/>
                  </a:lnTo>
                  <a:lnTo>
                    <a:pt x="0" y="309887"/>
                  </a:lnTo>
                  <a:lnTo>
                    <a:pt x="3996" y="327570"/>
                  </a:lnTo>
                  <a:lnTo>
                    <a:pt x="7651" y="334875"/>
                  </a:lnTo>
                  <a:lnTo>
                    <a:pt x="12861" y="337895"/>
                  </a:lnTo>
                  <a:lnTo>
                    <a:pt x="19108" y="338060"/>
                  </a:lnTo>
                  <a:lnTo>
                    <a:pt x="26046" y="336320"/>
                  </a:lnTo>
                  <a:lnTo>
                    <a:pt x="49063" y="320620"/>
                  </a:lnTo>
                  <a:lnTo>
                    <a:pt x="98242" y="278669"/>
                  </a:lnTo>
                  <a:lnTo>
                    <a:pt x="103765" y="278235"/>
                  </a:lnTo>
                  <a:lnTo>
                    <a:pt x="107447" y="281644"/>
                  </a:lnTo>
                  <a:lnTo>
                    <a:pt x="109902" y="287615"/>
                  </a:lnTo>
                  <a:lnTo>
                    <a:pt x="109690" y="294370"/>
                  </a:lnTo>
                  <a:lnTo>
                    <a:pt x="89955" y="352132"/>
                  </a:lnTo>
                  <a:lnTo>
                    <a:pt x="86198" y="371926"/>
                  </a:lnTo>
                  <a:lnTo>
                    <a:pt x="87610" y="389968"/>
                  </a:lnTo>
                  <a:lnTo>
                    <a:pt x="91130" y="396814"/>
                  </a:lnTo>
                  <a:lnTo>
                    <a:pt x="114812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273783" y="4917739"/>
              <a:ext cx="143220" cy="139264"/>
            </a:xfrm>
            <a:custGeom>
              <a:avLst/>
              <a:gdLst/>
              <a:ahLst/>
              <a:cxnLst/>
              <a:rect l="0" t="0" r="0" b="0"/>
              <a:pathLst>
                <a:path w="143220" h="139264">
                  <a:moveTo>
                    <a:pt x="26724" y="0"/>
                  </a:moveTo>
                  <a:lnTo>
                    <a:pt x="19157" y="24724"/>
                  </a:lnTo>
                  <a:lnTo>
                    <a:pt x="0" y="59495"/>
                  </a:lnTo>
                  <a:lnTo>
                    <a:pt x="1511" y="64627"/>
                  </a:lnTo>
                  <a:lnTo>
                    <a:pt x="6218" y="68048"/>
                  </a:lnTo>
                  <a:lnTo>
                    <a:pt x="13053" y="70328"/>
                  </a:lnTo>
                  <a:lnTo>
                    <a:pt x="28045" y="67931"/>
                  </a:lnTo>
                  <a:lnTo>
                    <a:pt x="68503" y="49935"/>
                  </a:lnTo>
                  <a:lnTo>
                    <a:pt x="85049" y="53321"/>
                  </a:lnTo>
                  <a:lnTo>
                    <a:pt x="90571" y="58661"/>
                  </a:lnTo>
                  <a:lnTo>
                    <a:pt x="96705" y="74457"/>
                  </a:lnTo>
                  <a:lnTo>
                    <a:pt x="96967" y="91340"/>
                  </a:lnTo>
                  <a:lnTo>
                    <a:pt x="94019" y="129196"/>
                  </a:lnTo>
                  <a:lnTo>
                    <a:pt x="96550" y="135132"/>
                  </a:lnTo>
                  <a:lnTo>
                    <a:pt x="101012" y="138166"/>
                  </a:lnTo>
                  <a:lnTo>
                    <a:pt x="106760" y="139263"/>
                  </a:lnTo>
                  <a:lnTo>
                    <a:pt x="112441" y="137221"/>
                  </a:lnTo>
                  <a:lnTo>
                    <a:pt x="123684" y="127556"/>
                  </a:lnTo>
                  <a:lnTo>
                    <a:pt x="143219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416440" y="4967666"/>
              <a:ext cx="67132" cy="94981"/>
            </a:xfrm>
            <a:custGeom>
              <a:avLst/>
              <a:gdLst/>
              <a:ahLst/>
              <a:cxnLst/>
              <a:rect l="0" t="0" r="0" b="0"/>
              <a:pathLst>
                <a:path w="67132" h="94981">
                  <a:moveTo>
                    <a:pt x="33847" y="0"/>
                  </a:moveTo>
                  <a:lnTo>
                    <a:pt x="14842" y="7568"/>
                  </a:lnTo>
                  <a:lnTo>
                    <a:pt x="3519" y="15999"/>
                  </a:lnTo>
                  <a:lnTo>
                    <a:pt x="684" y="21761"/>
                  </a:lnTo>
                  <a:lnTo>
                    <a:pt x="0" y="35559"/>
                  </a:lnTo>
                  <a:lnTo>
                    <a:pt x="4813" y="58921"/>
                  </a:lnTo>
                  <a:lnTo>
                    <a:pt x="16512" y="83410"/>
                  </a:lnTo>
                  <a:lnTo>
                    <a:pt x="23215" y="88891"/>
                  </a:lnTo>
                  <a:lnTo>
                    <a:pt x="40525" y="94980"/>
                  </a:lnTo>
                  <a:lnTo>
                    <a:pt x="48469" y="94755"/>
                  </a:lnTo>
                  <a:lnTo>
                    <a:pt x="62227" y="89574"/>
                  </a:lnTo>
                  <a:lnTo>
                    <a:pt x="65710" y="83755"/>
                  </a:lnTo>
                  <a:lnTo>
                    <a:pt x="67116" y="67427"/>
                  </a:lnTo>
                  <a:lnTo>
                    <a:pt x="62709" y="41859"/>
                  </a:lnTo>
                  <a:lnTo>
                    <a:pt x="58636" y="35303"/>
                  </a:lnTo>
                  <a:lnTo>
                    <a:pt x="46713" y="25552"/>
                  </a:lnTo>
                  <a:lnTo>
                    <a:pt x="46123" y="22582"/>
                  </a:lnTo>
                  <a:lnTo>
                    <a:pt x="49427" y="20602"/>
                  </a:lnTo>
                  <a:lnTo>
                    <a:pt x="6713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69030" y="4951024"/>
              <a:ext cx="147531" cy="170144"/>
            </a:xfrm>
            <a:custGeom>
              <a:avLst/>
              <a:gdLst/>
              <a:ahLst/>
              <a:cxnLst/>
              <a:rect l="0" t="0" r="0" b="0"/>
              <a:pathLst>
                <a:path w="147531" h="170144">
                  <a:moveTo>
                    <a:pt x="14394" y="0"/>
                  </a:moveTo>
                  <a:lnTo>
                    <a:pt x="0" y="53041"/>
                  </a:lnTo>
                  <a:lnTo>
                    <a:pt x="883" y="81668"/>
                  </a:lnTo>
                  <a:lnTo>
                    <a:pt x="2613" y="90503"/>
                  </a:lnTo>
                  <a:lnTo>
                    <a:pt x="11931" y="105251"/>
                  </a:lnTo>
                  <a:lnTo>
                    <a:pt x="18299" y="111772"/>
                  </a:lnTo>
                  <a:lnTo>
                    <a:pt x="35237" y="119018"/>
                  </a:lnTo>
                  <a:lnTo>
                    <a:pt x="44931" y="120951"/>
                  </a:lnTo>
                  <a:lnTo>
                    <a:pt x="50469" y="125013"/>
                  </a:lnTo>
                  <a:lnTo>
                    <a:pt x="53237" y="130494"/>
                  </a:lnTo>
                  <a:lnTo>
                    <a:pt x="59870" y="159221"/>
                  </a:lnTo>
                  <a:lnTo>
                    <a:pt x="65052" y="164395"/>
                  </a:lnTo>
                  <a:lnTo>
                    <a:pt x="80671" y="170143"/>
                  </a:lnTo>
                  <a:lnTo>
                    <a:pt x="88164" y="169827"/>
                  </a:lnTo>
                  <a:lnTo>
                    <a:pt x="101421" y="164544"/>
                  </a:lnTo>
                  <a:lnTo>
                    <a:pt x="111012" y="153568"/>
                  </a:lnTo>
                  <a:lnTo>
                    <a:pt x="124702" y="119503"/>
                  </a:lnTo>
                  <a:lnTo>
                    <a:pt x="136309" y="69594"/>
                  </a:lnTo>
                  <a:lnTo>
                    <a:pt x="14753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768096" y="4801245"/>
              <a:ext cx="324352" cy="367914"/>
            </a:xfrm>
            <a:custGeom>
              <a:avLst/>
              <a:gdLst/>
              <a:ahLst/>
              <a:cxnLst/>
              <a:rect l="0" t="0" r="0" b="0"/>
              <a:pathLst>
                <a:path w="324352" h="367914">
                  <a:moveTo>
                    <a:pt x="31675" y="0"/>
                  </a:moveTo>
                  <a:lnTo>
                    <a:pt x="24510" y="53491"/>
                  </a:lnTo>
                  <a:lnTo>
                    <a:pt x="16939" y="103878"/>
                  </a:lnTo>
                  <a:lnTo>
                    <a:pt x="6540" y="158347"/>
                  </a:lnTo>
                  <a:lnTo>
                    <a:pt x="0" y="213622"/>
                  </a:lnTo>
                  <a:lnTo>
                    <a:pt x="1068" y="273870"/>
                  </a:lnTo>
                  <a:lnTo>
                    <a:pt x="2949" y="285207"/>
                  </a:lnTo>
                  <a:lnTo>
                    <a:pt x="12436" y="302733"/>
                  </a:lnTo>
                  <a:lnTo>
                    <a:pt x="18849" y="309996"/>
                  </a:lnTo>
                  <a:lnTo>
                    <a:pt x="26822" y="313913"/>
                  </a:lnTo>
                  <a:lnTo>
                    <a:pt x="45544" y="315800"/>
                  </a:lnTo>
                  <a:lnTo>
                    <a:pt x="72458" y="311664"/>
                  </a:lnTo>
                  <a:lnTo>
                    <a:pt x="77355" y="307628"/>
                  </a:lnTo>
                  <a:lnTo>
                    <a:pt x="79695" y="302164"/>
                  </a:lnTo>
                  <a:lnTo>
                    <a:pt x="80330" y="295748"/>
                  </a:lnTo>
                  <a:lnTo>
                    <a:pt x="77980" y="289621"/>
                  </a:lnTo>
                  <a:lnTo>
                    <a:pt x="67973" y="277883"/>
                  </a:lnTo>
                  <a:lnTo>
                    <a:pt x="61421" y="274938"/>
                  </a:lnTo>
                  <a:lnTo>
                    <a:pt x="46744" y="274130"/>
                  </a:lnTo>
                  <a:lnTo>
                    <a:pt x="41721" y="277983"/>
                  </a:lnTo>
                  <a:lnTo>
                    <a:pt x="36140" y="292126"/>
                  </a:lnTo>
                  <a:lnTo>
                    <a:pt x="37415" y="320881"/>
                  </a:lnTo>
                  <a:lnTo>
                    <a:pt x="46245" y="339545"/>
                  </a:lnTo>
                  <a:lnTo>
                    <a:pt x="52483" y="348405"/>
                  </a:lnTo>
                  <a:lnTo>
                    <a:pt x="69276" y="360716"/>
                  </a:lnTo>
                  <a:lnTo>
                    <a:pt x="78932" y="365293"/>
                  </a:lnTo>
                  <a:lnTo>
                    <a:pt x="99523" y="367913"/>
                  </a:lnTo>
                  <a:lnTo>
                    <a:pt x="138457" y="362062"/>
                  </a:lnTo>
                  <a:lnTo>
                    <a:pt x="142620" y="358794"/>
                  </a:lnTo>
                  <a:lnTo>
                    <a:pt x="143545" y="354766"/>
                  </a:lnTo>
                  <a:lnTo>
                    <a:pt x="142313" y="350232"/>
                  </a:lnTo>
                  <a:lnTo>
                    <a:pt x="145190" y="346284"/>
                  </a:lnTo>
                  <a:lnTo>
                    <a:pt x="181975" y="321543"/>
                  </a:lnTo>
                  <a:lnTo>
                    <a:pt x="213916" y="277362"/>
                  </a:lnTo>
                  <a:lnTo>
                    <a:pt x="231239" y="238637"/>
                  </a:lnTo>
                  <a:lnTo>
                    <a:pt x="236269" y="204255"/>
                  </a:lnTo>
                  <a:lnTo>
                    <a:pt x="234169" y="185085"/>
                  </a:lnTo>
                  <a:lnTo>
                    <a:pt x="227688" y="169785"/>
                  </a:lnTo>
                  <a:lnTo>
                    <a:pt x="223371" y="163116"/>
                  </a:lnTo>
                  <a:lnTo>
                    <a:pt x="218644" y="160520"/>
                  </a:lnTo>
                  <a:lnTo>
                    <a:pt x="213644" y="160637"/>
                  </a:lnTo>
                  <a:lnTo>
                    <a:pt x="208461" y="162565"/>
                  </a:lnTo>
                  <a:lnTo>
                    <a:pt x="205006" y="168473"/>
                  </a:lnTo>
                  <a:lnTo>
                    <a:pt x="201167" y="187365"/>
                  </a:lnTo>
                  <a:lnTo>
                    <a:pt x="203423" y="215156"/>
                  </a:lnTo>
                  <a:lnTo>
                    <a:pt x="208119" y="222950"/>
                  </a:lnTo>
                  <a:lnTo>
                    <a:pt x="223199" y="236540"/>
                  </a:lnTo>
                  <a:lnTo>
                    <a:pt x="242229" y="241348"/>
                  </a:lnTo>
                  <a:lnTo>
                    <a:pt x="252481" y="241335"/>
                  </a:lnTo>
                  <a:lnTo>
                    <a:pt x="271269" y="233925"/>
                  </a:lnTo>
                  <a:lnTo>
                    <a:pt x="305930" y="206567"/>
                  </a:lnTo>
                  <a:lnTo>
                    <a:pt x="317830" y="188270"/>
                  </a:lnTo>
                  <a:lnTo>
                    <a:pt x="324351" y="168735"/>
                  </a:lnTo>
                  <a:lnTo>
                    <a:pt x="324168" y="150807"/>
                  </a:lnTo>
                  <a:lnTo>
                    <a:pt x="322824" y="149540"/>
                  </a:lnTo>
                  <a:lnTo>
                    <a:pt x="318866" y="160459"/>
                  </a:lnTo>
                  <a:lnTo>
                    <a:pt x="315154" y="206602"/>
                  </a:lnTo>
                  <a:lnTo>
                    <a:pt x="31459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915606" y="4909267"/>
              <a:ext cx="183723" cy="220300"/>
            </a:xfrm>
            <a:custGeom>
              <a:avLst/>
              <a:gdLst/>
              <a:ahLst/>
              <a:cxnLst/>
              <a:rect l="0" t="0" r="0" b="0"/>
              <a:pathLst>
                <a:path w="183723" h="220300">
                  <a:moveTo>
                    <a:pt x="125475" y="199857"/>
                  </a:moveTo>
                  <a:lnTo>
                    <a:pt x="110358" y="158202"/>
                  </a:lnTo>
                  <a:lnTo>
                    <a:pt x="101497" y="145594"/>
                  </a:lnTo>
                  <a:lnTo>
                    <a:pt x="95621" y="142417"/>
                  </a:lnTo>
                  <a:lnTo>
                    <a:pt x="81696" y="141352"/>
                  </a:lnTo>
                  <a:lnTo>
                    <a:pt x="58262" y="150368"/>
                  </a:lnTo>
                  <a:lnTo>
                    <a:pt x="13341" y="187887"/>
                  </a:lnTo>
                  <a:lnTo>
                    <a:pt x="0" y="209562"/>
                  </a:lnTo>
                  <a:lnTo>
                    <a:pt x="1144" y="214648"/>
                  </a:lnTo>
                  <a:lnTo>
                    <a:pt x="5606" y="218039"/>
                  </a:lnTo>
                  <a:lnTo>
                    <a:pt x="12278" y="220299"/>
                  </a:lnTo>
                  <a:lnTo>
                    <a:pt x="32019" y="215414"/>
                  </a:lnTo>
                  <a:lnTo>
                    <a:pt x="53428" y="203998"/>
                  </a:lnTo>
                  <a:lnTo>
                    <a:pt x="112902" y="141446"/>
                  </a:lnTo>
                  <a:lnTo>
                    <a:pt x="147535" y="84505"/>
                  </a:lnTo>
                  <a:lnTo>
                    <a:pt x="176520" y="33536"/>
                  </a:lnTo>
                  <a:lnTo>
                    <a:pt x="181589" y="4085"/>
                  </a:lnTo>
                  <a:lnTo>
                    <a:pt x="178601" y="0"/>
                  </a:lnTo>
                  <a:lnTo>
                    <a:pt x="172912" y="50"/>
                  </a:lnTo>
                  <a:lnTo>
                    <a:pt x="165421" y="2858"/>
                  </a:lnTo>
                  <a:lnTo>
                    <a:pt x="159502" y="9352"/>
                  </a:lnTo>
                  <a:lnTo>
                    <a:pt x="150460" y="28896"/>
                  </a:lnTo>
                  <a:lnTo>
                    <a:pt x="144589" y="61471"/>
                  </a:lnTo>
                  <a:lnTo>
                    <a:pt x="149249" y="117048"/>
                  </a:lnTo>
                  <a:lnTo>
                    <a:pt x="158304" y="153953"/>
                  </a:lnTo>
                  <a:lnTo>
                    <a:pt x="183722" y="1998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049003" y="5092481"/>
              <a:ext cx="166821" cy="294332"/>
            </a:xfrm>
            <a:custGeom>
              <a:avLst/>
              <a:gdLst/>
              <a:ahLst/>
              <a:cxnLst/>
              <a:rect l="0" t="0" r="0" b="0"/>
              <a:pathLst>
                <a:path w="166821" h="294332">
                  <a:moveTo>
                    <a:pt x="141857" y="0"/>
                  </a:moveTo>
                  <a:lnTo>
                    <a:pt x="101127" y="43504"/>
                  </a:lnTo>
                  <a:lnTo>
                    <a:pt x="88286" y="75350"/>
                  </a:lnTo>
                  <a:lnTo>
                    <a:pt x="80475" y="119097"/>
                  </a:lnTo>
                  <a:lnTo>
                    <a:pt x="82717" y="178647"/>
                  </a:lnTo>
                  <a:lnTo>
                    <a:pt x="83433" y="230987"/>
                  </a:lnTo>
                  <a:lnTo>
                    <a:pt x="79140" y="263215"/>
                  </a:lnTo>
                  <a:lnTo>
                    <a:pt x="63178" y="290331"/>
                  </a:lnTo>
                  <a:lnTo>
                    <a:pt x="55195" y="294331"/>
                  </a:lnTo>
                  <a:lnTo>
                    <a:pt x="36464" y="293845"/>
                  </a:lnTo>
                  <a:lnTo>
                    <a:pt x="20743" y="285000"/>
                  </a:lnTo>
                  <a:lnTo>
                    <a:pt x="8516" y="270899"/>
                  </a:lnTo>
                  <a:lnTo>
                    <a:pt x="0" y="252304"/>
                  </a:lnTo>
                  <a:lnTo>
                    <a:pt x="530" y="231712"/>
                  </a:lnTo>
                  <a:lnTo>
                    <a:pt x="6930" y="212082"/>
                  </a:lnTo>
                  <a:lnTo>
                    <a:pt x="31405" y="178415"/>
                  </a:lnTo>
                  <a:lnTo>
                    <a:pt x="87401" y="144311"/>
                  </a:lnTo>
                  <a:lnTo>
                    <a:pt x="150515" y="106442"/>
                  </a:lnTo>
                  <a:lnTo>
                    <a:pt x="158723" y="101472"/>
                  </a:lnTo>
                  <a:lnTo>
                    <a:pt x="162347" y="95385"/>
                  </a:lnTo>
                  <a:lnTo>
                    <a:pt x="162914" y="88553"/>
                  </a:lnTo>
                  <a:lnTo>
                    <a:pt x="161442" y="81225"/>
                  </a:lnTo>
                  <a:lnTo>
                    <a:pt x="157687" y="78189"/>
                  </a:lnTo>
                  <a:lnTo>
                    <a:pt x="152411" y="78014"/>
                  </a:lnTo>
                  <a:lnTo>
                    <a:pt x="146119" y="79746"/>
                  </a:lnTo>
                  <a:lnTo>
                    <a:pt x="141925" y="84600"/>
                  </a:lnTo>
                  <a:lnTo>
                    <a:pt x="137264" y="99854"/>
                  </a:lnTo>
                  <a:lnTo>
                    <a:pt x="139058" y="129234"/>
                  </a:lnTo>
                  <a:lnTo>
                    <a:pt x="148009" y="148044"/>
                  </a:lnTo>
                  <a:lnTo>
                    <a:pt x="16682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475075" y="4926061"/>
              <a:ext cx="431253" cy="457658"/>
            </a:xfrm>
            <a:custGeom>
              <a:avLst/>
              <a:gdLst/>
              <a:ahLst/>
              <a:cxnLst/>
              <a:rect l="0" t="0" r="0" b="0"/>
              <a:pathLst>
                <a:path w="431253" h="457658">
                  <a:moveTo>
                    <a:pt x="40306" y="0"/>
                  </a:moveTo>
                  <a:lnTo>
                    <a:pt x="20746" y="63097"/>
                  </a:lnTo>
                  <a:lnTo>
                    <a:pt x="10692" y="113377"/>
                  </a:lnTo>
                  <a:lnTo>
                    <a:pt x="5281" y="173304"/>
                  </a:lnTo>
                  <a:lnTo>
                    <a:pt x="0" y="225514"/>
                  </a:lnTo>
                  <a:lnTo>
                    <a:pt x="1416" y="229855"/>
                  </a:lnTo>
                  <a:lnTo>
                    <a:pt x="4209" y="229050"/>
                  </a:lnTo>
                  <a:lnTo>
                    <a:pt x="33806" y="199939"/>
                  </a:lnTo>
                  <a:lnTo>
                    <a:pt x="49437" y="191180"/>
                  </a:lnTo>
                  <a:lnTo>
                    <a:pt x="65629" y="189136"/>
                  </a:lnTo>
                  <a:lnTo>
                    <a:pt x="81147" y="192234"/>
                  </a:lnTo>
                  <a:lnTo>
                    <a:pt x="94207" y="199775"/>
                  </a:lnTo>
                  <a:lnTo>
                    <a:pt x="103709" y="211755"/>
                  </a:lnTo>
                  <a:lnTo>
                    <a:pt x="110090" y="227250"/>
                  </a:lnTo>
                  <a:lnTo>
                    <a:pt x="112927" y="246464"/>
                  </a:lnTo>
                  <a:lnTo>
                    <a:pt x="109256" y="264866"/>
                  </a:lnTo>
                  <a:lnTo>
                    <a:pt x="96794" y="288354"/>
                  </a:lnTo>
                  <a:lnTo>
                    <a:pt x="91833" y="294862"/>
                  </a:lnTo>
                  <a:lnTo>
                    <a:pt x="76458" y="302093"/>
                  </a:lnTo>
                  <a:lnTo>
                    <a:pt x="67181" y="304022"/>
                  </a:lnTo>
                  <a:lnTo>
                    <a:pt x="63770" y="302533"/>
                  </a:lnTo>
                  <a:lnTo>
                    <a:pt x="64269" y="298768"/>
                  </a:lnTo>
                  <a:lnTo>
                    <a:pt x="67377" y="293484"/>
                  </a:lnTo>
                  <a:lnTo>
                    <a:pt x="80691" y="285147"/>
                  </a:lnTo>
                  <a:lnTo>
                    <a:pt x="138317" y="266469"/>
                  </a:lnTo>
                  <a:lnTo>
                    <a:pt x="173079" y="255217"/>
                  </a:lnTo>
                  <a:lnTo>
                    <a:pt x="175049" y="253355"/>
                  </a:lnTo>
                  <a:lnTo>
                    <a:pt x="172665" y="252114"/>
                  </a:lnTo>
                  <a:lnTo>
                    <a:pt x="167377" y="251287"/>
                  </a:lnTo>
                  <a:lnTo>
                    <a:pt x="154105" y="255298"/>
                  </a:lnTo>
                  <a:lnTo>
                    <a:pt x="146682" y="258956"/>
                  </a:lnTo>
                  <a:lnTo>
                    <a:pt x="135970" y="272883"/>
                  </a:lnTo>
                  <a:lnTo>
                    <a:pt x="131819" y="281775"/>
                  </a:lnTo>
                  <a:lnTo>
                    <a:pt x="130900" y="290476"/>
                  </a:lnTo>
                  <a:lnTo>
                    <a:pt x="134811" y="307540"/>
                  </a:lnTo>
                  <a:lnTo>
                    <a:pt x="145178" y="321905"/>
                  </a:lnTo>
                  <a:lnTo>
                    <a:pt x="151826" y="328324"/>
                  </a:lnTo>
                  <a:lnTo>
                    <a:pt x="171539" y="335456"/>
                  </a:lnTo>
                  <a:lnTo>
                    <a:pt x="183268" y="337358"/>
                  </a:lnTo>
                  <a:lnTo>
                    <a:pt x="189238" y="341400"/>
                  </a:lnTo>
                  <a:lnTo>
                    <a:pt x="191370" y="346868"/>
                  </a:lnTo>
                  <a:lnTo>
                    <a:pt x="190942" y="353287"/>
                  </a:lnTo>
                  <a:lnTo>
                    <a:pt x="192506" y="354793"/>
                  </a:lnTo>
                  <a:lnTo>
                    <a:pt x="195397" y="353023"/>
                  </a:lnTo>
                  <a:lnTo>
                    <a:pt x="251167" y="291010"/>
                  </a:lnTo>
                  <a:lnTo>
                    <a:pt x="299904" y="244183"/>
                  </a:lnTo>
                  <a:lnTo>
                    <a:pt x="304903" y="244150"/>
                  </a:lnTo>
                  <a:lnTo>
                    <a:pt x="308235" y="247826"/>
                  </a:lnTo>
                  <a:lnTo>
                    <a:pt x="311938" y="262697"/>
                  </a:lnTo>
                  <a:lnTo>
                    <a:pt x="318927" y="323102"/>
                  </a:lnTo>
                  <a:lnTo>
                    <a:pt x="331707" y="382216"/>
                  </a:lnTo>
                  <a:lnTo>
                    <a:pt x="334426" y="393495"/>
                  </a:lnTo>
                  <a:lnTo>
                    <a:pt x="332516" y="413423"/>
                  </a:lnTo>
                  <a:lnTo>
                    <a:pt x="329417" y="422621"/>
                  </a:lnTo>
                  <a:lnTo>
                    <a:pt x="318579" y="435305"/>
                  </a:lnTo>
                  <a:lnTo>
                    <a:pt x="311805" y="439982"/>
                  </a:lnTo>
                  <a:lnTo>
                    <a:pt x="296883" y="442714"/>
                  </a:lnTo>
                  <a:lnTo>
                    <a:pt x="264703" y="436933"/>
                  </a:lnTo>
                  <a:lnTo>
                    <a:pt x="244348" y="425115"/>
                  </a:lnTo>
                  <a:lnTo>
                    <a:pt x="241978" y="420245"/>
                  </a:lnTo>
                  <a:lnTo>
                    <a:pt x="242247" y="415149"/>
                  </a:lnTo>
                  <a:lnTo>
                    <a:pt x="244275" y="409903"/>
                  </a:lnTo>
                  <a:lnTo>
                    <a:pt x="249325" y="406405"/>
                  </a:lnTo>
                  <a:lnTo>
                    <a:pt x="274103" y="401483"/>
                  </a:lnTo>
                  <a:lnTo>
                    <a:pt x="330884" y="399683"/>
                  </a:lnTo>
                  <a:lnTo>
                    <a:pt x="393458" y="396980"/>
                  </a:lnTo>
                  <a:lnTo>
                    <a:pt x="411760" y="391858"/>
                  </a:lnTo>
                  <a:lnTo>
                    <a:pt x="426058" y="383418"/>
                  </a:lnTo>
                  <a:lnTo>
                    <a:pt x="429686" y="377654"/>
                  </a:lnTo>
                  <a:lnTo>
                    <a:pt x="431252" y="363853"/>
                  </a:lnTo>
                  <a:lnTo>
                    <a:pt x="428526" y="357214"/>
                  </a:lnTo>
                  <a:lnTo>
                    <a:pt x="418100" y="344907"/>
                  </a:lnTo>
                  <a:lnTo>
                    <a:pt x="401756" y="338204"/>
                  </a:lnTo>
                  <a:lnTo>
                    <a:pt x="392220" y="336417"/>
                  </a:lnTo>
                  <a:lnTo>
                    <a:pt x="384013" y="337999"/>
                  </a:lnTo>
                  <a:lnTo>
                    <a:pt x="369965" y="347153"/>
                  </a:lnTo>
                  <a:lnTo>
                    <a:pt x="360022" y="365398"/>
                  </a:lnTo>
                  <a:lnTo>
                    <a:pt x="354370" y="387067"/>
                  </a:lnTo>
                  <a:lnTo>
                    <a:pt x="358276" y="426044"/>
                  </a:lnTo>
                  <a:lnTo>
                    <a:pt x="364827" y="457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489468" y="4867813"/>
            <a:ext cx="2172797" cy="1115022"/>
            <a:chOff x="1489468" y="4867813"/>
            <a:chExt cx="2172797" cy="1115022"/>
          </a:xfrm>
        </p:grpSpPr>
        <p:sp>
          <p:nvSpPr>
            <p:cNvPr id="146" name="Freeform 145"/>
            <p:cNvSpPr/>
            <p:nvPr/>
          </p:nvSpPr>
          <p:spPr>
            <a:xfrm>
              <a:off x="1531073" y="4867813"/>
              <a:ext cx="166422" cy="83212"/>
            </a:xfrm>
            <a:custGeom>
              <a:avLst/>
              <a:gdLst/>
              <a:ahLst/>
              <a:cxnLst/>
              <a:rect l="0" t="0" r="0" b="0"/>
              <a:pathLst>
                <a:path w="166422" h="83212">
                  <a:moveTo>
                    <a:pt x="0" y="0"/>
                  </a:moveTo>
                  <a:lnTo>
                    <a:pt x="4417" y="13253"/>
                  </a:lnTo>
                  <a:lnTo>
                    <a:pt x="13982" y="24690"/>
                  </a:lnTo>
                  <a:lnTo>
                    <a:pt x="50672" y="51740"/>
                  </a:lnTo>
                  <a:lnTo>
                    <a:pt x="106561" y="71788"/>
                  </a:lnTo>
                  <a:lnTo>
                    <a:pt x="166421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878311" y="4934382"/>
              <a:ext cx="102100" cy="199706"/>
            </a:xfrm>
            <a:custGeom>
              <a:avLst/>
              <a:gdLst/>
              <a:ahLst/>
              <a:cxnLst/>
              <a:rect l="0" t="0" r="0" b="0"/>
              <a:pathLst>
                <a:path w="102100" h="199706">
                  <a:moveTo>
                    <a:pt x="102099" y="0"/>
                  </a:moveTo>
                  <a:lnTo>
                    <a:pt x="84429" y="0"/>
                  </a:lnTo>
                  <a:lnTo>
                    <a:pt x="60189" y="8834"/>
                  </a:lnTo>
                  <a:lnTo>
                    <a:pt x="39857" y="23163"/>
                  </a:lnTo>
                  <a:lnTo>
                    <a:pt x="22122" y="47955"/>
                  </a:lnTo>
                  <a:lnTo>
                    <a:pt x="0" y="111261"/>
                  </a:lnTo>
                  <a:lnTo>
                    <a:pt x="142" y="144324"/>
                  </a:lnTo>
                  <a:lnTo>
                    <a:pt x="6242" y="161531"/>
                  </a:lnTo>
                  <a:lnTo>
                    <a:pt x="25225" y="187644"/>
                  </a:lnTo>
                  <a:lnTo>
                    <a:pt x="40812" y="194344"/>
                  </a:lnTo>
                  <a:lnTo>
                    <a:pt x="93778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953708" y="5025913"/>
              <a:ext cx="169199" cy="163669"/>
            </a:xfrm>
            <a:custGeom>
              <a:avLst/>
              <a:gdLst/>
              <a:ahLst/>
              <a:cxnLst/>
              <a:rect l="0" t="0" r="0" b="0"/>
              <a:pathLst>
                <a:path w="169199" h="163669">
                  <a:moveTo>
                    <a:pt x="68307" y="0"/>
                  </a:moveTo>
                  <a:lnTo>
                    <a:pt x="30815" y="23164"/>
                  </a:lnTo>
                  <a:lnTo>
                    <a:pt x="13230" y="47955"/>
                  </a:lnTo>
                  <a:lnTo>
                    <a:pt x="726" y="78723"/>
                  </a:lnTo>
                  <a:lnTo>
                    <a:pt x="0" y="111261"/>
                  </a:lnTo>
                  <a:lnTo>
                    <a:pt x="8362" y="130811"/>
                  </a:lnTo>
                  <a:lnTo>
                    <a:pt x="21325" y="146896"/>
                  </a:lnTo>
                  <a:lnTo>
                    <a:pt x="36331" y="157127"/>
                  </a:lnTo>
                  <a:lnTo>
                    <a:pt x="64791" y="163668"/>
                  </a:lnTo>
                  <a:lnTo>
                    <a:pt x="96645" y="161188"/>
                  </a:lnTo>
                  <a:lnTo>
                    <a:pt x="129506" y="145763"/>
                  </a:lnTo>
                  <a:lnTo>
                    <a:pt x="153830" y="123626"/>
                  </a:lnTo>
                  <a:lnTo>
                    <a:pt x="168331" y="95083"/>
                  </a:lnTo>
                  <a:lnTo>
                    <a:pt x="169198" y="85578"/>
                  </a:lnTo>
                  <a:lnTo>
                    <a:pt x="165231" y="67621"/>
                  </a:lnTo>
                  <a:lnTo>
                    <a:pt x="152601" y="41917"/>
                  </a:lnTo>
                  <a:lnTo>
                    <a:pt x="132731" y="21152"/>
                  </a:lnTo>
                  <a:lnTo>
                    <a:pt x="114815" y="14024"/>
                  </a:lnTo>
                  <a:lnTo>
                    <a:pt x="104859" y="12123"/>
                  </a:lnTo>
                  <a:lnTo>
                    <a:pt x="88867" y="14942"/>
                  </a:lnTo>
                  <a:lnTo>
                    <a:pt x="82013" y="18282"/>
                  </a:lnTo>
                  <a:lnTo>
                    <a:pt x="79294" y="22358"/>
                  </a:lnTo>
                  <a:lnTo>
                    <a:pt x="79330" y="26925"/>
                  </a:lnTo>
                  <a:lnTo>
                    <a:pt x="81203" y="31818"/>
                  </a:lnTo>
                  <a:lnTo>
                    <a:pt x="88215" y="39721"/>
                  </a:lnTo>
                  <a:lnTo>
                    <a:pt x="101591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187017" y="5084161"/>
              <a:ext cx="204293" cy="141515"/>
            </a:xfrm>
            <a:custGeom>
              <a:avLst/>
              <a:gdLst/>
              <a:ahLst/>
              <a:cxnLst/>
              <a:rect l="0" t="0" r="0" b="0"/>
              <a:pathLst>
                <a:path w="204293" h="141515">
                  <a:moveTo>
                    <a:pt x="34703" y="0"/>
                  </a:moveTo>
                  <a:lnTo>
                    <a:pt x="11539" y="27580"/>
                  </a:lnTo>
                  <a:lnTo>
                    <a:pt x="0" y="55119"/>
                  </a:lnTo>
                  <a:lnTo>
                    <a:pt x="1397" y="60784"/>
                  </a:lnTo>
                  <a:lnTo>
                    <a:pt x="6027" y="63637"/>
                  </a:lnTo>
                  <a:lnTo>
                    <a:pt x="12812" y="64614"/>
                  </a:lnTo>
                  <a:lnTo>
                    <a:pt x="27747" y="60768"/>
                  </a:lnTo>
                  <a:lnTo>
                    <a:pt x="42706" y="51971"/>
                  </a:lnTo>
                  <a:lnTo>
                    <a:pt x="90056" y="3015"/>
                  </a:lnTo>
                  <a:lnTo>
                    <a:pt x="95643" y="1086"/>
                  </a:lnTo>
                  <a:lnTo>
                    <a:pt x="101218" y="1648"/>
                  </a:lnTo>
                  <a:lnTo>
                    <a:pt x="106783" y="3872"/>
                  </a:lnTo>
                  <a:lnTo>
                    <a:pt x="115432" y="13740"/>
                  </a:lnTo>
                  <a:lnTo>
                    <a:pt x="119033" y="20255"/>
                  </a:lnTo>
                  <a:lnTo>
                    <a:pt x="120568" y="39820"/>
                  </a:lnTo>
                  <a:lnTo>
                    <a:pt x="119683" y="51510"/>
                  </a:lnTo>
                  <a:lnTo>
                    <a:pt x="122792" y="59303"/>
                  </a:lnTo>
                  <a:lnTo>
                    <a:pt x="128562" y="64498"/>
                  </a:lnTo>
                  <a:lnTo>
                    <a:pt x="136107" y="67962"/>
                  </a:lnTo>
                  <a:lnTo>
                    <a:pt x="143911" y="68421"/>
                  </a:lnTo>
                  <a:lnTo>
                    <a:pt x="178830" y="63270"/>
                  </a:lnTo>
                  <a:lnTo>
                    <a:pt x="189035" y="64370"/>
                  </a:lnTo>
                  <a:lnTo>
                    <a:pt x="195839" y="69725"/>
                  </a:lnTo>
                  <a:lnTo>
                    <a:pt x="203398" y="88004"/>
                  </a:lnTo>
                  <a:lnTo>
                    <a:pt x="204292" y="106605"/>
                  </a:lnTo>
                  <a:lnTo>
                    <a:pt x="200683" y="123194"/>
                  </a:lnTo>
                  <a:lnTo>
                    <a:pt x="190104" y="140155"/>
                  </a:lnTo>
                  <a:lnTo>
                    <a:pt x="188230" y="141514"/>
                  </a:lnTo>
                  <a:lnTo>
                    <a:pt x="184482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446832" y="5117445"/>
              <a:ext cx="164416" cy="166422"/>
            </a:xfrm>
            <a:custGeom>
              <a:avLst/>
              <a:gdLst/>
              <a:ahLst/>
              <a:cxnLst/>
              <a:rect l="0" t="0" r="0" b="0"/>
              <a:pathLst>
                <a:path w="164416" h="166422">
                  <a:moveTo>
                    <a:pt x="16198" y="0"/>
                  </a:moveTo>
                  <a:lnTo>
                    <a:pt x="1805" y="59627"/>
                  </a:lnTo>
                  <a:lnTo>
                    <a:pt x="0" y="102898"/>
                  </a:lnTo>
                  <a:lnTo>
                    <a:pt x="2626" y="108355"/>
                  </a:lnTo>
                  <a:lnTo>
                    <a:pt x="7150" y="110144"/>
                  </a:lnTo>
                  <a:lnTo>
                    <a:pt x="12940" y="109487"/>
                  </a:lnTo>
                  <a:lnTo>
                    <a:pt x="24304" y="101360"/>
                  </a:lnTo>
                  <a:lnTo>
                    <a:pt x="63338" y="61109"/>
                  </a:lnTo>
                  <a:lnTo>
                    <a:pt x="67041" y="61080"/>
                  </a:lnTo>
                  <a:lnTo>
                    <a:pt x="69509" y="64758"/>
                  </a:lnTo>
                  <a:lnTo>
                    <a:pt x="71155" y="70909"/>
                  </a:lnTo>
                  <a:lnTo>
                    <a:pt x="75950" y="74085"/>
                  </a:lnTo>
                  <a:lnTo>
                    <a:pt x="139286" y="79854"/>
                  </a:lnTo>
                  <a:lnTo>
                    <a:pt x="148183" y="83746"/>
                  </a:lnTo>
                  <a:lnTo>
                    <a:pt x="154114" y="90039"/>
                  </a:lnTo>
                  <a:lnTo>
                    <a:pt x="160705" y="106894"/>
                  </a:lnTo>
                  <a:lnTo>
                    <a:pt x="164415" y="137175"/>
                  </a:lnTo>
                  <a:lnTo>
                    <a:pt x="162817" y="151265"/>
                  </a:lnTo>
                  <a:lnTo>
                    <a:pt x="1576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704341" y="5292187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932463" y="5125766"/>
              <a:ext cx="96400" cy="168142"/>
            </a:xfrm>
            <a:custGeom>
              <a:avLst/>
              <a:gdLst/>
              <a:ahLst/>
              <a:cxnLst/>
              <a:rect l="0" t="0" r="0" b="0"/>
              <a:pathLst>
                <a:path w="96400" h="168142">
                  <a:moveTo>
                    <a:pt x="96399" y="0"/>
                  </a:moveTo>
                  <a:lnTo>
                    <a:pt x="65032" y="1849"/>
                  </a:lnTo>
                  <a:lnTo>
                    <a:pt x="47325" y="8835"/>
                  </a:lnTo>
                  <a:lnTo>
                    <a:pt x="26179" y="27581"/>
                  </a:lnTo>
                  <a:lnTo>
                    <a:pt x="8203" y="55119"/>
                  </a:lnTo>
                  <a:lnTo>
                    <a:pt x="0" y="86701"/>
                  </a:lnTo>
                  <a:lnTo>
                    <a:pt x="3012" y="108492"/>
                  </a:lnTo>
                  <a:lnTo>
                    <a:pt x="11439" y="129580"/>
                  </a:lnTo>
                  <a:lnTo>
                    <a:pt x="24430" y="148198"/>
                  </a:lnTo>
                  <a:lnTo>
                    <a:pt x="39449" y="160787"/>
                  </a:lnTo>
                  <a:lnTo>
                    <a:pt x="47338" y="165439"/>
                  </a:lnTo>
                  <a:lnTo>
                    <a:pt x="61034" y="168141"/>
                  </a:lnTo>
                  <a:lnTo>
                    <a:pt x="797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012305" y="4993020"/>
              <a:ext cx="490857" cy="307354"/>
            </a:xfrm>
            <a:custGeom>
              <a:avLst/>
              <a:gdLst/>
              <a:ahLst/>
              <a:cxnLst/>
              <a:rect l="0" t="0" r="0" b="0"/>
              <a:pathLst>
                <a:path w="490857" h="307354">
                  <a:moveTo>
                    <a:pt x="66483" y="199314"/>
                  </a:moveTo>
                  <a:lnTo>
                    <a:pt x="53231" y="194897"/>
                  </a:lnTo>
                  <a:lnTo>
                    <a:pt x="27320" y="196567"/>
                  </a:lnTo>
                  <a:lnTo>
                    <a:pt x="19110" y="201181"/>
                  </a:lnTo>
                  <a:lnTo>
                    <a:pt x="5056" y="216169"/>
                  </a:lnTo>
                  <a:lnTo>
                    <a:pt x="1493" y="224420"/>
                  </a:lnTo>
                  <a:lnTo>
                    <a:pt x="0" y="240983"/>
                  </a:lnTo>
                  <a:lnTo>
                    <a:pt x="8775" y="265901"/>
                  </a:lnTo>
                  <a:lnTo>
                    <a:pt x="22960" y="277602"/>
                  </a:lnTo>
                  <a:lnTo>
                    <a:pt x="57783" y="292647"/>
                  </a:lnTo>
                  <a:lnTo>
                    <a:pt x="74635" y="293803"/>
                  </a:lnTo>
                  <a:lnTo>
                    <a:pt x="90447" y="290311"/>
                  </a:lnTo>
                  <a:lnTo>
                    <a:pt x="103637" y="282595"/>
                  </a:lnTo>
                  <a:lnTo>
                    <a:pt x="107895" y="275175"/>
                  </a:lnTo>
                  <a:lnTo>
                    <a:pt x="112625" y="254603"/>
                  </a:lnTo>
                  <a:lnTo>
                    <a:pt x="112717" y="209276"/>
                  </a:lnTo>
                  <a:lnTo>
                    <a:pt x="116721" y="205031"/>
                  </a:lnTo>
                  <a:lnTo>
                    <a:pt x="122165" y="203125"/>
                  </a:lnTo>
                  <a:lnTo>
                    <a:pt x="128567" y="205553"/>
                  </a:lnTo>
                  <a:lnTo>
                    <a:pt x="149906" y="225715"/>
                  </a:lnTo>
                  <a:lnTo>
                    <a:pt x="171685" y="257846"/>
                  </a:lnTo>
                  <a:lnTo>
                    <a:pt x="185164" y="290902"/>
                  </a:lnTo>
                  <a:lnTo>
                    <a:pt x="189983" y="295506"/>
                  </a:lnTo>
                  <a:lnTo>
                    <a:pt x="195969" y="297651"/>
                  </a:lnTo>
                  <a:lnTo>
                    <a:pt x="202733" y="298156"/>
                  </a:lnTo>
                  <a:lnTo>
                    <a:pt x="209092" y="295719"/>
                  </a:lnTo>
                  <a:lnTo>
                    <a:pt x="238237" y="268750"/>
                  </a:lnTo>
                  <a:lnTo>
                    <a:pt x="275211" y="213777"/>
                  </a:lnTo>
                  <a:lnTo>
                    <a:pt x="306394" y="150658"/>
                  </a:lnTo>
                  <a:lnTo>
                    <a:pt x="321477" y="99458"/>
                  </a:lnTo>
                  <a:lnTo>
                    <a:pt x="335506" y="36728"/>
                  </a:lnTo>
                  <a:lnTo>
                    <a:pt x="339427" y="4649"/>
                  </a:lnTo>
                  <a:lnTo>
                    <a:pt x="339052" y="195"/>
                  </a:lnTo>
                  <a:lnTo>
                    <a:pt x="337878" y="0"/>
                  </a:lnTo>
                  <a:lnTo>
                    <a:pt x="324934" y="28450"/>
                  </a:lnTo>
                  <a:lnTo>
                    <a:pt x="312137" y="83380"/>
                  </a:lnTo>
                  <a:lnTo>
                    <a:pt x="303721" y="129295"/>
                  </a:lnTo>
                  <a:lnTo>
                    <a:pt x="280445" y="185334"/>
                  </a:lnTo>
                  <a:lnTo>
                    <a:pt x="269278" y="225625"/>
                  </a:lnTo>
                  <a:lnTo>
                    <a:pt x="269569" y="255495"/>
                  </a:lnTo>
                  <a:lnTo>
                    <a:pt x="271216" y="264505"/>
                  </a:lnTo>
                  <a:lnTo>
                    <a:pt x="276012" y="269587"/>
                  </a:lnTo>
                  <a:lnTo>
                    <a:pt x="282907" y="272050"/>
                  </a:lnTo>
                  <a:lnTo>
                    <a:pt x="291202" y="272768"/>
                  </a:lnTo>
                  <a:lnTo>
                    <a:pt x="305351" y="268635"/>
                  </a:lnTo>
                  <a:lnTo>
                    <a:pt x="333917" y="255331"/>
                  </a:lnTo>
                  <a:lnTo>
                    <a:pt x="349915" y="254413"/>
                  </a:lnTo>
                  <a:lnTo>
                    <a:pt x="358064" y="255462"/>
                  </a:lnTo>
                  <a:lnTo>
                    <a:pt x="362572" y="258936"/>
                  </a:lnTo>
                  <a:lnTo>
                    <a:pt x="364653" y="264025"/>
                  </a:lnTo>
                  <a:lnTo>
                    <a:pt x="364499" y="277077"/>
                  </a:lnTo>
                  <a:lnTo>
                    <a:pt x="361349" y="292123"/>
                  </a:lnTo>
                  <a:lnTo>
                    <a:pt x="363837" y="298169"/>
                  </a:lnTo>
                  <a:lnTo>
                    <a:pt x="376465" y="307353"/>
                  </a:lnTo>
                  <a:lnTo>
                    <a:pt x="382235" y="306473"/>
                  </a:lnTo>
                  <a:lnTo>
                    <a:pt x="387007" y="302189"/>
                  </a:lnTo>
                  <a:lnTo>
                    <a:pt x="416347" y="248045"/>
                  </a:lnTo>
                  <a:lnTo>
                    <a:pt x="442698" y="191619"/>
                  </a:lnTo>
                  <a:lnTo>
                    <a:pt x="474369" y="150173"/>
                  </a:lnTo>
                  <a:lnTo>
                    <a:pt x="483529" y="138642"/>
                  </a:lnTo>
                  <a:lnTo>
                    <a:pt x="490856" y="1161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528599" y="5025913"/>
              <a:ext cx="133666" cy="405705"/>
            </a:xfrm>
            <a:custGeom>
              <a:avLst/>
              <a:gdLst/>
              <a:ahLst/>
              <a:cxnLst/>
              <a:rect l="0" t="0" r="0" b="0"/>
              <a:pathLst>
                <a:path w="133666" h="405705">
                  <a:moveTo>
                    <a:pt x="24489" y="0"/>
                  </a:moveTo>
                  <a:lnTo>
                    <a:pt x="20071" y="57909"/>
                  </a:lnTo>
                  <a:lnTo>
                    <a:pt x="10295" y="112353"/>
                  </a:lnTo>
                  <a:lnTo>
                    <a:pt x="1927" y="173102"/>
                  </a:lnTo>
                  <a:lnTo>
                    <a:pt x="0" y="225475"/>
                  </a:lnTo>
                  <a:lnTo>
                    <a:pt x="1468" y="269583"/>
                  </a:lnTo>
                  <a:lnTo>
                    <a:pt x="8402" y="285003"/>
                  </a:lnTo>
                  <a:lnTo>
                    <a:pt x="13764" y="288930"/>
                  </a:lnTo>
                  <a:lnTo>
                    <a:pt x="20113" y="290624"/>
                  </a:lnTo>
                  <a:lnTo>
                    <a:pt x="70654" y="293005"/>
                  </a:lnTo>
                  <a:lnTo>
                    <a:pt x="93392" y="300036"/>
                  </a:lnTo>
                  <a:lnTo>
                    <a:pt x="110894" y="311789"/>
                  </a:lnTo>
                  <a:lnTo>
                    <a:pt x="123912" y="326259"/>
                  </a:lnTo>
                  <a:lnTo>
                    <a:pt x="132779" y="341936"/>
                  </a:lnTo>
                  <a:lnTo>
                    <a:pt x="133665" y="350924"/>
                  </a:lnTo>
                  <a:lnTo>
                    <a:pt x="129718" y="370772"/>
                  </a:lnTo>
                  <a:lnTo>
                    <a:pt x="125152" y="378470"/>
                  </a:lnTo>
                  <a:lnTo>
                    <a:pt x="112682" y="389487"/>
                  </a:lnTo>
                  <a:lnTo>
                    <a:pt x="90068" y="400888"/>
                  </a:lnTo>
                  <a:lnTo>
                    <a:pt x="61383" y="405704"/>
                  </a:lnTo>
                  <a:lnTo>
                    <a:pt x="42735" y="401899"/>
                  </a:lnTo>
                  <a:lnTo>
                    <a:pt x="7846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489468" y="5525176"/>
              <a:ext cx="232990" cy="41606"/>
            </a:xfrm>
            <a:custGeom>
              <a:avLst/>
              <a:gdLst/>
              <a:ahLst/>
              <a:cxnLst/>
              <a:rect l="0" t="0" r="0" b="0"/>
              <a:pathLst>
                <a:path w="232990" h="41606">
                  <a:moveTo>
                    <a:pt x="0" y="0"/>
                  </a:moveTo>
                  <a:lnTo>
                    <a:pt x="15135" y="13286"/>
                  </a:lnTo>
                  <a:lnTo>
                    <a:pt x="42597" y="27462"/>
                  </a:lnTo>
                  <a:lnTo>
                    <a:pt x="95288" y="38537"/>
                  </a:lnTo>
                  <a:lnTo>
                    <a:pt x="142571" y="40696"/>
                  </a:lnTo>
                  <a:lnTo>
                    <a:pt x="203828" y="41425"/>
                  </a:lnTo>
                  <a:lnTo>
                    <a:pt x="232989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935191" y="5392039"/>
              <a:ext cx="236604" cy="349485"/>
            </a:xfrm>
            <a:custGeom>
              <a:avLst/>
              <a:gdLst/>
              <a:ahLst/>
              <a:cxnLst/>
              <a:rect l="0" t="0" r="0" b="0"/>
              <a:pathLst>
                <a:path w="236604" h="349485">
                  <a:moveTo>
                    <a:pt x="61861" y="0"/>
                  </a:moveTo>
                  <a:lnTo>
                    <a:pt x="41024" y="55866"/>
                  </a:lnTo>
                  <a:lnTo>
                    <a:pt x="22440" y="108799"/>
                  </a:lnTo>
                  <a:lnTo>
                    <a:pt x="6675" y="167086"/>
                  </a:lnTo>
                  <a:lnTo>
                    <a:pt x="0" y="209764"/>
                  </a:lnTo>
                  <a:lnTo>
                    <a:pt x="2626" y="263604"/>
                  </a:lnTo>
                  <a:lnTo>
                    <a:pt x="7836" y="305708"/>
                  </a:lnTo>
                  <a:lnTo>
                    <a:pt x="19555" y="327782"/>
                  </a:lnTo>
                  <a:lnTo>
                    <a:pt x="26260" y="331318"/>
                  </a:lnTo>
                  <a:lnTo>
                    <a:pt x="43573" y="332781"/>
                  </a:lnTo>
                  <a:lnTo>
                    <a:pt x="58664" y="327884"/>
                  </a:lnTo>
                  <a:lnTo>
                    <a:pt x="71535" y="318619"/>
                  </a:lnTo>
                  <a:lnTo>
                    <a:pt x="94864" y="287606"/>
                  </a:lnTo>
                  <a:lnTo>
                    <a:pt x="100505" y="277722"/>
                  </a:lnTo>
                  <a:lnTo>
                    <a:pt x="104307" y="259342"/>
                  </a:lnTo>
                  <a:lnTo>
                    <a:pt x="99215" y="224943"/>
                  </a:lnTo>
                  <a:lnTo>
                    <a:pt x="95084" y="221153"/>
                  </a:lnTo>
                  <a:lnTo>
                    <a:pt x="89557" y="220476"/>
                  </a:lnTo>
                  <a:lnTo>
                    <a:pt x="83099" y="221873"/>
                  </a:lnTo>
                  <a:lnTo>
                    <a:pt x="70991" y="230823"/>
                  </a:lnTo>
                  <a:lnTo>
                    <a:pt x="65174" y="237093"/>
                  </a:lnTo>
                  <a:lnTo>
                    <a:pt x="52570" y="268003"/>
                  </a:lnTo>
                  <a:lnTo>
                    <a:pt x="47397" y="302022"/>
                  </a:lnTo>
                  <a:lnTo>
                    <a:pt x="51118" y="319453"/>
                  </a:lnTo>
                  <a:lnTo>
                    <a:pt x="54699" y="326690"/>
                  </a:lnTo>
                  <a:lnTo>
                    <a:pt x="60784" y="331514"/>
                  </a:lnTo>
                  <a:lnTo>
                    <a:pt x="77408" y="336875"/>
                  </a:lnTo>
                  <a:lnTo>
                    <a:pt x="137611" y="340006"/>
                  </a:lnTo>
                  <a:lnTo>
                    <a:pt x="199939" y="348530"/>
                  </a:lnTo>
                  <a:lnTo>
                    <a:pt x="236603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158440" y="5625029"/>
              <a:ext cx="271307" cy="307336"/>
            </a:xfrm>
            <a:custGeom>
              <a:avLst/>
              <a:gdLst/>
              <a:ahLst/>
              <a:cxnLst/>
              <a:rect l="0" t="0" r="0" b="0"/>
              <a:pathLst>
                <a:path w="271307" h="307336">
                  <a:moveTo>
                    <a:pt x="96564" y="0"/>
                  </a:moveTo>
                  <a:lnTo>
                    <a:pt x="84202" y="20854"/>
                  </a:lnTo>
                  <a:lnTo>
                    <a:pt x="69026" y="74679"/>
                  </a:lnTo>
                  <a:lnTo>
                    <a:pt x="61571" y="136864"/>
                  </a:lnTo>
                  <a:lnTo>
                    <a:pt x="56265" y="191504"/>
                  </a:lnTo>
                  <a:lnTo>
                    <a:pt x="55217" y="250408"/>
                  </a:lnTo>
                  <a:lnTo>
                    <a:pt x="53186" y="285200"/>
                  </a:lnTo>
                  <a:lnTo>
                    <a:pt x="46158" y="301190"/>
                  </a:lnTo>
                  <a:lnTo>
                    <a:pt x="40771" y="305268"/>
                  </a:lnTo>
                  <a:lnTo>
                    <a:pt x="34405" y="307063"/>
                  </a:lnTo>
                  <a:lnTo>
                    <a:pt x="27388" y="307335"/>
                  </a:lnTo>
                  <a:lnTo>
                    <a:pt x="20861" y="304742"/>
                  </a:lnTo>
                  <a:lnTo>
                    <a:pt x="8677" y="294465"/>
                  </a:lnTo>
                  <a:lnTo>
                    <a:pt x="2030" y="278187"/>
                  </a:lnTo>
                  <a:lnTo>
                    <a:pt x="0" y="258624"/>
                  </a:lnTo>
                  <a:lnTo>
                    <a:pt x="2179" y="237603"/>
                  </a:lnTo>
                  <a:lnTo>
                    <a:pt x="8695" y="220863"/>
                  </a:lnTo>
                  <a:lnTo>
                    <a:pt x="32363" y="190632"/>
                  </a:lnTo>
                  <a:lnTo>
                    <a:pt x="91712" y="141392"/>
                  </a:lnTo>
                  <a:lnTo>
                    <a:pt x="146064" y="103107"/>
                  </a:lnTo>
                  <a:lnTo>
                    <a:pt x="151754" y="102947"/>
                  </a:lnTo>
                  <a:lnTo>
                    <a:pt x="155547" y="106538"/>
                  </a:lnTo>
                  <a:lnTo>
                    <a:pt x="170469" y="134457"/>
                  </a:lnTo>
                  <a:lnTo>
                    <a:pt x="190269" y="154073"/>
                  </a:lnTo>
                  <a:lnTo>
                    <a:pt x="218120" y="167179"/>
                  </a:lnTo>
                  <a:lnTo>
                    <a:pt x="227528" y="167851"/>
                  </a:lnTo>
                  <a:lnTo>
                    <a:pt x="245377" y="163666"/>
                  </a:lnTo>
                  <a:lnTo>
                    <a:pt x="257625" y="155642"/>
                  </a:lnTo>
                  <a:lnTo>
                    <a:pt x="271306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449581" y="5716560"/>
              <a:ext cx="196513" cy="226368"/>
            </a:xfrm>
            <a:custGeom>
              <a:avLst/>
              <a:gdLst/>
              <a:ahLst/>
              <a:cxnLst/>
              <a:rect l="0" t="0" r="0" b="0"/>
              <a:pathLst>
                <a:path w="196513" h="226368">
                  <a:moveTo>
                    <a:pt x="38412" y="0"/>
                  </a:moveTo>
                  <a:lnTo>
                    <a:pt x="38412" y="56772"/>
                  </a:lnTo>
                  <a:lnTo>
                    <a:pt x="38412" y="111118"/>
                  </a:lnTo>
                  <a:lnTo>
                    <a:pt x="40878" y="173030"/>
                  </a:lnTo>
                  <a:lnTo>
                    <a:pt x="45577" y="218783"/>
                  </a:lnTo>
                  <a:lnTo>
                    <a:pt x="44113" y="224443"/>
                  </a:lnTo>
                  <a:lnTo>
                    <a:pt x="41288" y="226367"/>
                  </a:lnTo>
                  <a:lnTo>
                    <a:pt x="37556" y="225801"/>
                  </a:lnTo>
                  <a:lnTo>
                    <a:pt x="23468" y="216169"/>
                  </a:lnTo>
                  <a:lnTo>
                    <a:pt x="7583" y="201605"/>
                  </a:lnTo>
                  <a:lnTo>
                    <a:pt x="1597" y="186065"/>
                  </a:lnTo>
                  <a:lnTo>
                    <a:pt x="0" y="176743"/>
                  </a:lnTo>
                  <a:lnTo>
                    <a:pt x="1710" y="168680"/>
                  </a:lnTo>
                  <a:lnTo>
                    <a:pt x="11005" y="154789"/>
                  </a:lnTo>
                  <a:lnTo>
                    <a:pt x="31833" y="140991"/>
                  </a:lnTo>
                  <a:lnTo>
                    <a:pt x="83443" y="122654"/>
                  </a:lnTo>
                  <a:lnTo>
                    <a:pt x="142243" y="91076"/>
                  </a:lnTo>
                  <a:lnTo>
                    <a:pt x="168413" y="71878"/>
                  </a:lnTo>
                  <a:lnTo>
                    <a:pt x="178785" y="56909"/>
                  </a:lnTo>
                  <a:lnTo>
                    <a:pt x="181545" y="41011"/>
                  </a:lnTo>
                  <a:lnTo>
                    <a:pt x="180987" y="32888"/>
                  </a:lnTo>
                  <a:lnTo>
                    <a:pt x="177841" y="29322"/>
                  </a:lnTo>
                  <a:lnTo>
                    <a:pt x="172970" y="28794"/>
                  </a:lnTo>
                  <a:lnTo>
                    <a:pt x="166949" y="30291"/>
                  </a:lnTo>
                  <a:lnTo>
                    <a:pt x="163860" y="35911"/>
                  </a:lnTo>
                  <a:lnTo>
                    <a:pt x="162892" y="54484"/>
                  </a:lnTo>
                  <a:lnTo>
                    <a:pt x="167546" y="82095"/>
                  </a:lnTo>
                  <a:lnTo>
                    <a:pt x="196512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901737" y="5683361"/>
              <a:ext cx="101006" cy="108090"/>
            </a:xfrm>
            <a:custGeom>
              <a:avLst/>
              <a:gdLst/>
              <a:ahLst/>
              <a:cxnLst/>
              <a:rect l="0" t="0" r="0" b="0"/>
              <a:pathLst>
                <a:path w="101006" h="108090">
                  <a:moveTo>
                    <a:pt x="93840" y="66483"/>
                  </a:moveTo>
                  <a:lnTo>
                    <a:pt x="100426" y="36863"/>
                  </a:lnTo>
                  <a:lnTo>
                    <a:pt x="101005" y="27321"/>
                  </a:lnTo>
                  <a:lnTo>
                    <a:pt x="98616" y="19110"/>
                  </a:lnTo>
                  <a:lnTo>
                    <a:pt x="88567" y="5056"/>
                  </a:lnTo>
                  <a:lnTo>
                    <a:pt x="82003" y="1493"/>
                  </a:lnTo>
                  <a:lnTo>
                    <a:pt x="67315" y="0"/>
                  </a:lnTo>
                  <a:lnTo>
                    <a:pt x="39034" y="4358"/>
                  </a:lnTo>
                  <a:lnTo>
                    <a:pt x="22946" y="13909"/>
                  </a:lnTo>
                  <a:lnTo>
                    <a:pt x="10556" y="27399"/>
                  </a:lnTo>
                  <a:lnTo>
                    <a:pt x="1968" y="42641"/>
                  </a:lnTo>
                  <a:lnTo>
                    <a:pt x="0" y="61126"/>
                  </a:lnTo>
                  <a:lnTo>
                    <a:pt x="769" y="71233"/>
                  </a:lnTo>
                  <a:lnTo>
                    <a:pt x="9021" y="87394"/>
                  </a:lnTo>
                  <a:lnTo>
                    <a:pt x="15105" y="94292"/>
                  </a:lnTo>
                  <a:lnTo>
                    <a:pt x="31726" y="101957"/>
                  </a:lnTo>
                  <a:lnTo>
                    <a:pt x="50517" y="104439"/>
                  </a:lnTo>
                  <a:lnTo>
                    <a:pt x="74840" y="102487"/>
                  </a:lnTo>
                  <a:lnTo>
                    <a:pt x="93840" y="108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3062489" y="5716560"/>
              <a:ext cx="166079" cy="111159"/>
            </a:xfrm>
            <a:custGeom>
              <a:avLst/>
              <a:gdLst/>
              <a:ahLst/>
              <a:cxnLst/>
              <a:rect l="0" t="0" r="0" b="0"/>
              <a:pathLst>
                <a:path w="166079" h="111159">
                  <a:moveTo>
                    <a:pt x="7978" y="0"/>
                  </a:moveTo>
                  <a:lnTo>
                    <a:pt x="1392" y="29620"/>
                  </a:lnTo>
                  <a:lnTo>
                    <a:pt x="0" y="70262"/>
                  </a:lnTo>
                  <a:lnTo>
                    <a:pt x="7205" y="89475"/>
                  </a:lnTo>
                  <a:lnTo>
                    <a:pt x="13010" y="98482"/>
                  </a:lnTo>
                  <a:lnTo>
                    <a:pt x="20578" y="104486"/>
                  </a:lnTo>
                  <a:lnTo>
                    <a:pt x="38849" y="111158"/>
                  </a:lnTo>
                  <a:lnTo>
                    <a:pt x="56832" y="109192"/>
                  </a:lnTo>
                  <a:lnTo>
                    <a:pt x="73145" y="101230"/>
                  </a:lnTo>
                  <a:lnTo>
                    <a:pt x="121536" y="52917"/>
                  </a:lnTo>
                  <a:lnTo>
                    <a:pt x="133875" y="31705"/>
                  </a:lnTo>
                  <a:lnTo>
                    <a:pt x="139062" y="27609"/>
                  </a:lnTo>
                  <a:lnTo>
                    <a:pt x="145293" y="25802"/>
                  </a:lnTo>
                  <a:lnTo>
                    <a:pt x="166078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235703" y="5782844"/>
              <a:ext cx="325707" cy="199991"/>
            </a:xfrm>
            <a:custGeom>
              <a:avLst/>
              <a:gdLst/>
              <a:ahLst/>
              <a:cxnLst/>
              <a:rect l="0" t="0" r="0" b="0"/>
              <a:pathLst>
                <a:path w="325707" h="199991">
                  <a:moveTo>
                    <a:pt x="59432" y="8606"/>
                  </a:moveTo>
                  <a:lnTo>
                    <a:pt x="28990" y="10455"/>
                  </a:lnTo>
                  <a:lnTo>
                    <a:pt x="14775" y="17440"/>
                  </a:lnTo>
                  <a:lnTo>
                    <a:pt x="4760" y="29174"/>
                  </a:lnTo>
                  <a:lnTo>
                    <a:pt x="794" y="36186"/>
                  </a:lnTo>
                  <a:lnTo>
                    <a:pt x="0" y="42710"/>
                  </a:lnTo>
                  <a:lnTo>
                    <a:pt x="4048" y="54890"/>
                  </a:lnTo>
                  <a:lnTo>
                    <a:pt x="9566" y="57953"/>
                  </a:lnTo>
                  <a:lnTo>
                    <a:pt x="25558" y="58891"/>
                  </a:lnTo>
                  <a:lnTo>
                    <a:pt x="50936" y="54221"/>
                  </a:lnTo>
                  <a:lnTo>
                    <a:pt x="71605" y="42564"/>
                  </a:lnTo>
                  <a:lnTo>
                    <a:pt x="89440" y="27399"/>
                  </a:lnTo>
                  <a:lnTo>
                    <a:pt x="96080" y="24833"/>
                  </a:lnTo>
                  <a:lnTo>
                    <a:pt x="110853" y="24446"/>
                  </a:lnTo>
                  <a:lnTo>
                    <a:pt x="116827" y="27487"/>
                  </a:lnTo>
                  <a:lnTo>
                    <a:pt x="140670" y="59923"/>
                  </a:lnTo>
                  <a:lnTo>
                    <a:pt x="150779" y="93186"/>
                  </a:lnTo>
                  <a:lnTo>
                    <a:pt x="154539" y="94579"/>
                  </a:lnTo>
                  <a:lnTo>
                    <a:pt x="208751" y="73232"/>
                  </a:lnTo>
                  <a:lnTo>
                    <a:pt x="251932" y="44249"/>
                  </a:lnTo>
                  <a:lnTo>
                    <a:pt x="263023" y="30919"/>
                  </a:lnTo>
                  <a:lnTo>
                    <a:pt x="267275" y="23481"/>
                  </a:lnTo>
                  <a:lnTo>
                    <a:pt x="268261" y="16674"/>
                  </a:lnTo>
                  <a:lnTo>
                    <a:pt x="264425" y="4178"/>
                  </a:lnTo>
                  <a:lnTo>
                    <a:pt x="259889" y="1031"/>
                  </a:lnTo>
                  <a:lnTo>
                    <a:pt x="247452" y="0"/>
                  </a:lnTo>
                  <a:lnTo>
                    <a:pt x="242101" y="2868"/>
                  </a:lnTo>
                  <a:lnTo>
                    <a:pt x="233691" y="13452"/>
                  </a:lnTo>
                  <a:lnTo>
                    <a:pt x="228175" y="43839"/>
                  </a:lnTo>
                  <a:lnTo>
                    <a:pt x="230958" y="82121"/>
                  </a:lnTo>
                  <a:lnTo>
                    <a:pt x="252638" y="140891"/>
                  </a:lnTo>
                  <a:lnTo>
                    <a:pt x="263645" y="155541"/>
                  </a:lnTo>
                  <a:lnTo>
                    <a:pt x="295617" y="184822"/>
                  </a:lnTo>
                  <a:lnTo>
                    <a:pt x="325706" y="199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499068" y="5426772"/>
            <a:ext cx="1783324" cy="380004"/>
            <a:chOff x="4499068" y="5426772"/>
            <a:chExt cx="1783324" cy="380004"/>
          </a:xfrm>
        </p:grpSpPr>
        <p:sp>
          <p:nvSpPr>
            <p:cNvPr id="163" name="Freeform 162"/>
            <p:cNvSpPr/>
            <p:nvPr/>
          </p:nvSpPr>
          <p:spPr>
            <a:xfrm>
              <a:off x="4499068" y="5426772"/>
              <a:ext cx="118543" cy="242096"/>
            </a:xfrm>
            <a:custGeom>
              <a:avLst/>
              <a:gdLst/>
              <a:ahLst/>
              <a:cxnLst/>
              <a:rect l="0" t="0" r="0" b="0"/>
              <a:pathLst>
                <a:path w="118543" h="242096">
                  <a:moveTo>
                    <a:pt x="69188" y="31836"/>
                  </a:moveTo>
                  <a:lnTo>
                    <a:pt x="24616" y="91143"/>
                  </a:lnTo>
                  <a:lnTo>
                    <a:pt x="5047" y="126042"/>
                  </a:lnTo>
                  <a:lnTo>
                    <a:pt x="0" y="146746"/>
                  </a:lnTo>
                  <a:lnTo>
                    <a:pt x="6509" y="201187"/>
                  </a:lnTo>
                  <a:lnTo>
                    <a:pt x="18462" y="225526"/>
                  </a:lnTo>
                  <a:lnTo>
                    <a:pt x="30925" y="235956"/>
                  </a:lnTo>
                  <a:lnTo>
                    <a:pt x="38132" y="240032"/>
                  </a:lnTo>
                  <a:lnTo>
                    <a:pt x="53536" y="242095"/>
                  </a:lnTo>
                  <a:lnTo>
                    <a:pt x="61526" y="241351"/>
                  </a:lnTo>
                  <a:lnTo>
                    <a:pt x="77802" y="233127"/>
                  </a:lnTo>
                  <a:lnTo>
                    <a:pt x="86025" y="227051"/>
                  </a:lnTo>
                  <a:lnTo>
                    <a:pt x="97628" y="210438"/>
                  </a:lnTo>
                  <a:lnTo>
                    <a:pt x="114778" y="163632"/>
                  </a:lnTo>
                  <a:lnTo>
                    <a:pt x="118542" y="100271"/>
                  </a:lnTo>
                  <a:lnTo>
                    <a:pt x="114527" y="68139"/>
                  </a:lnTo>
                  <a:lnTo>
                    <a:pt x="93181" y="17326"/>
                  </a:lnTo>
                  <a:lnTo>
                    <a:pt x="87957" y="8294"/>
                  </a:lnTo>
                  <a:lnTo>
                    <a:pt x="80776" y="3197"/>
                  </a:lnTo>
                  <a:lnTo>
                    <a:pt x="62935" y="0"/>
                  </a:lnTo>
                  <a:lnTo>
                    <a:pt x="55773" y="4140"/>
                  </a:lnTo>
                  <a:lnTo>
                    <a:pt x="45351" y="21068"/>
                  </a:lnTo>
                  <a:lnTo>
                    <a:pt x="38703" y="52170"/>
                  </a:lnTo>
                  <a:lnTo>
                    <a:pt x="43099" y="89168"/>
                  </a:lnTo>
                  <a:lnTo>
                    <a:pt x="65083" y="147466"/>
                  </a:lnTo>
                  <a:lnTo>
                    <a:pt x="69188" y="1566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602146" y="5547419"/>
              <a:ext cx="398805" cy="259357"/>
            </a:xfrm>
            <a:custGeom>
              <a:avLst/>
              <a:gdLst/>
              <a:ahLst/>
              <a:cxnLst/>
              <a:rect l="0" t="0" r="0" b="0"/>
              <a:pathLst>
                <a:path w="398805" h="259357">
                  <a:moveTo>
                    <a:pt x="40999" y="60968"/>
                  </a:moveTo>
                  <a:lnTo>
                    <a:pt x="13537" y="111115"/>
                  </a:lnTo>
                  <a:lnTo>
                    <a:pt x="2461" y="161960"/>
                  </a:lnTo>
                  <a:lnTo>
                    <a:pt x="0" y="216519"/>
                  </a:lnTo>
                  <a:lnTo>
                    <a:pt x="438" y="258697"/>
                  </a:lnTo>
                  <a:lnTo>
                    <a:pt x="1939" y="259356"/>
                  </a:lnTo>
                  <a:lnTo>
                    <a:pt x="3864" y="257021"/>
                  </a:lnTo>
                  <a:lnTo>
                    <a:pt x="18958" y="196523"/>
                  </a:lnTo>
                  <a:lnTo>
                    <a:pt x="39882" y="135556"/>
                  </a:lnTo>
                  <a:lnTo>
                    <a:pt x="55023" y="83474"/>
                  </a:lnTo>
                  <a:lnTo>
                    <a:pt x="70528" y="49864"/>
                  </a:lnTo>
                  <a:lnTo>
                    <a:pt x="84633" y="34151"/>
                  </a:lnTo>
                  <a:lnTo>
                    <a:pt x="108168" y="19327"/>
                  </a:lnTo>
                  <a:lnTo>
                    <a:pt x="116289" y="18414"/>
                  </a:lnTo>
                  <a:lnTo>
                    <a:pt x="132709" y="22331"/>
                  </a:lnTo>
                  <a:lnTo>
                    <a:pt x="138197" y="27813"/>
                  </a:lnTo>
                  <a:lnTo>
                    <a:pt x="144295" y="43767"/>
                  </a:lnTo>
                  <a:lnTo>
                    <a:pt x="143310" y="77958"/>
                  </a:lnTo>
                  <a:lnTo>
                    <a:pt x="132745" y="108532"/>
                  </a:lnTo>
                  <a:lnTo>
                    <a:pt x="101795" y="149031"/>
                  </a:lnTo>
                  <a:lnTo>
                    <a:pt x="99096" y="149263"/>
                  </a:lnTo>
                  <a:lnTo>
                    <a:pt x="98222" y="145719"/>
                  </a:lnTo>
                  <a:lnTo>
                    <a:pt x="98564" y="139658"/>
                  </a:lnTo>
                  <a:lnTo>
                    <a:pt x="103874" y="127992"/>
                  </a:lnTo>
                  <a:lnTo>
                    <a:pt x="113322" y="116644"/>
                  </a:lnTo>
                  <a:lnTo>
                    <a:pt x="175964" y="66521"/>
                  </a:lnTo>
                  <a:lnTo>
                    <a:pt x="204521" y="38779"/>
                  </a:lnTo>
                  <a:lnTo>
                    <a:pt x="210754" y="22753"/>
                  </a:lnTo>
                  <a:lnTo>
                    <a:pt x="212416" y="13302"/>
                  </a:lnTo>
                  <a:lnTo>
                    <a:pt x="209827" y="7001"/>
                  </a:lnTo>
                  <a:lnTo>
                    <a:pt x="204402" y="2800"/>
                  </a:lnTo>
                  <a:lnTo>
                    <a:pt x="197087" y="0"/>
                  </a:lnTo>
                  <a:lnTo>
                    <a:pt x="193135" y="1831"/>
                  </a:lnTo>
                  <a:lnTo>
                    <a:pt x="191425" y="6751"/>
                  </a:lnTo>
                  <a:lnTo>
                    <a:pt x="191209" y="13728"/>
                  </a:lnTo>
                  <a:lnTo>
                    <a:pt x="195901" y="26412"/>
                  </a:lnTo>
                  <a:lnTo>
                    <a:pt x="246340" y="87553"/>
                  </a:lnTo>
                  <a:lnTo>
                    <a:pt x="262920" y="106957"/>
                  </a:lnTo>
                  <a:lnTo>
                    <a:pt x="283961" y="120000"/>
                  </a:lnTo>
                  <a:lnTo>
                    <a:pt x="291731" y="119739"/>
                  </a:lnTo>
                  <a:lnTo>
                    <a:pt x="340653" y="91159"/>
                  </a:lnTo>
                  <a:lnTo>
                    <a:pt x="398804" y="60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077707" y="5525176"/>
              <a:ext cx="106307" cy="215963"/>
            </a:xfrm>
            <a:custGeom>
              <a:avLst/>
              <a:gdLst/>
              <a:ahLst/>
              <a:cxnLst/>
              <a:rect l="0" t="0" r="0" b="0"/>
              <a:pathLst>
                <a:path w="106307" h="215963">
                  <a:moveTo>
                    <a:pt x="106306" y="0"/>
                  </a:moveTo>
                  <a:lnTo>
                    <a:pt x="83143" y="23164"/>
                  </a:lnTo>
                  <a:lnTo>
                    <a:pt x="77520" y="38648"/>
                  </a:lnTo>
                  <a:lnTo>
                    <a:pt x="73615" y="90389"/>
                  </a:lnTo>
                  <a:lnTo>
                    <a:pt x="73100" y="151489"/>
                  </a:lnTo>
                  <a:lnTo>
                    <a:pt x="71188" y="194873"/>
                  </a:lnTo>
                  <a:lnTo>
                    <a:pt x="64194" y="210193"/>
                  </a:lnTo>
                  <a:lnTo>
                    <a:pt x="58816" y="214093"/>
                  </a:lnTo>
                  <a:lnTo>
                    <a:pt x="52456" y="215769"/>
                  </a:lnTo>
                  <a:lnTo>
                    <a:pt x="45443" y="215962"/>
                  </a:lnTo>
                  <a:lnTo>
                    <a:pt x="30254" y="211245"/>
                  </a:lnTo>
                  <a:lnTo>
                    <a:pt x="8574" y="198194"/>
                  </a:lnTo>
                  <a:lnTo>
                    <a:pt x="2320" y="193150"/>
                  </a:lnTo>
                  <a:lnTo>
                    <a:pt x="0" y="187014"/>
                  </a:lnTo>
                  <a:lnTo>
                    <a:pt x="302" y="180150"/>
                  </a:lnTo>
                  <a:lnTo>
                    <a:pt x="6493" y="165126"/>
                  </a:lnTo>
                  <a:lnTo>
                    <a:pt x="39738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220177" y="5608387"/>
              <a:ext cx="513026" cy="158100"/>
            </a:xfrm>
            <a:custGeom>
              <a:avLst/>
              <a:gdLst/>
              <a:ahLst/>
              <a:cxnLst/>
              <a:rect l="0" t="0" r="0" b="0"/>
              <a:pathLst>
                <a:path w="513026" h="158100">
                  <a:moveTo>
                    <a:pt x="72010" y="0"/>
                  </a:moveTo>
                  <a:lnTo>
                    <a:pt x="25683" y="11581"/>
                  </a:lnTo>
                  <a:lnTo>
                    <a:pt x="18011" y="16042"/>
                  </a:lnTo>
                  <a:lnTo>
                    <a:pt x="7022" y="28395"/>
                  </a:lnTo>
                  <a:lnTo>
                    <a:pt x="1521" y="45595"/>
                  </a:lnTo>
                  <a:lnTo>
                    <a:pt x="0" y="64643"/>
                  </a:lnTo>
                  <a:lnTo>
                    <a:pt x="5268" y="90961"/>
                  </a:lnTo>
                  <a:lnTo>
                    <a:pt x="13377" y="107920"/>
                  </a:lnTo>
                  <a:lnTo>
                    <a:pt x="19977" y="113552"/>
                  </a:lnTo>
                  <a:lnTo>
                    <a:pt x="37173" y="119809"/>
                  </a:lnTo>
                  <a:lnTo>
                    <a:pt x="45087" y="117780"/>
                  </a:lnTo>
                  <a:lnTo>
                    <a:pt x="58811" y="105663"/>
                  </a:lnTo>
                  <a:lnTo>
                    <a:pt x="66144" y="85484"/>
                  </a:lnTo>
                  <a:lnTo>
                    <a:pt x="70851" y="34863"/>
                  </a:lnTo>
                  <a:lnTo>
                    <a:pt x="74011" y="27865"/>
                  </a:lnTo>
                  <a:lnTo>
                    <a:pt x="78891" y="25048"/>
                  </a:lnTo>
                  <a:lnTo>
                    <a:pt x="99012" y="27453"/>
                  </a:lnTo>
                  <a:lnTo>
                    <a:pt x="106653" y="29397"/>
                  </a:lnTo>
                  <a:lnTo>
                    <a:pt x="110823" y="33466"/>
                  </a:lnTo>
                  <a:lnTo>
                    <a:pt x="112678" y="38953"/>
                  </a:lnTo>
                  <a:lnTo>
                    <a:pt x="115341" y="80430"/>
                  </a:lnTo>
                  <a:lnTo>
                    <a:pt x="122395" y="94610"/>
                  </a:lnTo>
                  <a:lnTo>
                    <a:pt x="128714" y="98207"/>
                  </a:lnTo>
                  <a:lnTo>
                    <a:pt x="145597" y="99737"/>
                  </a:lnTo>
                  <a:lnTo>
                    <a:pt x="162963" y="94870"/>
                  </a:lnTo>
                  <a:lnTo>
                    <a:pt x="185867" y="81734"/>
                  </a:lnTo>
                  <a:lnTo>
                    <a:pt x="192294" y="76678"/>
                  </a:lnTo>
                  <a:lnTo>
                    <a:pt x="199352" y="74233"/>
                  </a:lnTo>
                  <a:lnTo>
                    <a:pt x="261807" y="72304"/>
                  </a:lnTo>
                  <a:lnTo>
                    <a:pt x="296365" y="63284"/>
                  </a:lnTo>
                  <a:lnTo>
                    <a:pt x="353076" y="36799"/>
                  </a:lnTo>
                  <a:lnTo>
                    <a:pt x="378416" y="27031"/>
                  </a:lnTo>
                  <a:lnTo>
                    <a:pt x="391870" y="17869"/>
                  </a:lnTo>
                  <a:lnTo>
                    <a:pt x="392499" y="15611"/>
                  </a:lnTo>
                  <a:lnTo>
                    <a:pt x="389220" y="15030"/>
                  </a:lnTo>
                  <a:lnTo>
                    <a:pt x="383336" y="15567"/>
                  </a:lnTo>
                  <a:lnTo>
                    <a:pt x="371867" y="23561"/>
                  </a:lnTo>
                  <a:lnTo>
                    <a:pt x="366220" y="29575"/>
                  </a:lnTo>
                  <a:lnTo>
                    <a:pt x="359945" y="48586"/>
                  </a:lnTo>
                  <a:lnTo>
                    <a:pt x="358081" y="70595"/>
                  </a:lnTo>
                  <a:lnTo>
                    <a:pt x="360334" y="89623"/>
                  </a:lnTo>
                  <a:lnTo>
                    <a:pt x="366883" y="104860"/>
                  </a:lnTo>
                  <a:lnTo>
                    <a:pt x="371218" y="111512"/>
                  </a:lnTo>
                  <a:lnTo>
                    <a:pt x="383431" y="121368"/>
                  </a:lnTo>
                  <a:lnTo>
                    <a:pt x="390572" y="125291"/>
                  </a:lnTo>
                  <a:lnTo>
                    <a:pt x="405901" y="127184"/>
                  </a:lnTo>
                  <a:lnTo>
                    <a:pt x="421036" y="124019"/>
                  </a:lnTo>
                  <a:lnTo>
                    <a:pt x="433926" y="116448"/>
                  </a:lnTo>
                  <a:lnTo>
                    <a:pt x="437178" y="109068"/>
                  </a:lnTo>
                  <a:lnTo>
                    <a:pt x="438326" y="88539"/>
                  </a:lnTo>
                  <a:lnTo>
                    <a:pt x="429358" y="59826"/>
                  </a:lnTo>
                  <a:lnTo>
                    <a:pt x="425812" y="56526"/>
                  </a:lnTo>
                  <a:lnTo>
                    <a:pt x="422523" y="57099"/>
                  </a:lnTo>
                  <a:lnTo>
                    <a:pt x="419406" y="60256"/>
                  </a:lnTo>
                  <a:lnTo>
                    <a:pt x="418409" y="73624"/>
                  </a:lnTo>
                  <a:lnTo>
                    <a:pt x="419437" y="82367"/>
                  </a:lnTo>
                  <a:lnTo>
                    <a:pt x="434136" y="112341"/>
                  </a:lnTo>
                  <a:lnTo>
                    <a:pt x="460476" y="140226"/>
                  </a:lnTo>
                  <a:lnTo>
                    <a:pt x="481041" y="150156"/>
                  </a:lnTo>
                  <a:lnTo>
                    <a:pt x="513025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799771" y="5724881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24963"/>
                  </a:moveTo>
                  <a:lnTo>
                    <a:pt x="45644" y="8105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941228" y="5716560"/>
              <a:ext cx="66570" cy="4419"/>
            </a:xfrm>
            <a:custGeom>
              <a:avLst/>
              <a:gdLst/>
              <a:ahLst/>
              <a:cxnLst/>
              <a:rect l="0" t="0" r="0" b="0"/>
              <a:pathLst>
                <a:path w="66570" h="4419">
                  <a:moveTo>
                    <a:pt x="0" y="0"/>
                  </a:moveTo>
                  <a:lnTo>
                    <a:pt x="13252" y="4418"/>
                  </a:lnTo>
                  <a:lnTo>
                    <a:pt x="27155" y="4121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091007" y="5691597"/>
              <a:ext cx="191385" cy="16643"/>
            </a:xfrm>
            <a:custGeom>
              <a:avLst/>
              <a:gdLst/>
              <a:ahLst/>
              <a:cxnLst/>
              <a:rect l="0" t="0" r="0" b="0"/>
              <a:pathLst>
                <a:path w="191385" h="16643">
                  <a:moveTo>
                    <a:pt x="0" y="16642"/>
                  </a:moveTo>
                  <a:lnTo>
                    <a:pt x="56773" y="9999"/>
                  </a:lnTo>
                  <a:lnTo>
                    <a:pt x="111118" y="1499"/>
                  </a:lnTo>
                  <a:lnTo>
                    <a:pt x="163979" y="19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343587" y="5932907"/>
            <a:ext cx="2130189" cy="523970"/>
            <a:chOff x="4343587" y="5932907"/>
            <a:chExt cx="2130189" cy="523970"/>
          </a:xfrm>
        </p:grpSpPr>
        <p:sp>
          <p:nvSpPr>
            <p:cNvPr id="171" name="Freeform 170"/>
            <p:cNvSpPr/>
            <p:nvPr/>
          </p:nvSpPr>
          <p:spPr>
            <a:xfrm>
              <a:off x="4343587" y="5982834"/>
              <a:ext cx="291238" cy="141459"/>
            </a:xfrm>
            <a:custGeom>
              <a:avLst/>
              <a:gdLst/>
              <a:ahLst/>
              <a:cxnLst/>
              <a:rect l="0" t="0" r="0" b="0"/>
              <a:pathLst>
                <a:path w="291238" h="141459">
                  <a:moveTo>
                    <a:pt x="0" y="0"/>
                  </a:moveTo>
                  <a:lnTo>
                    <a:pt x="33741" y="2465"/>
                  </a:lnTo>
                  <a:lnTo>
                    <a:pt x="88236" y="21760"/>
                  </a:lnTo>
                  <a:lnTo>
                    <a:pt x="146788" y="54504"/>
                  </a:lnTo>
                  <a:lnTo>
                    <a:pt x="205958" y="99815"/>
                  </a:lnTo>
                  <a:lnTo>
                    <a:pt x="251154" y="138681"/>
                  </a:lnTo>
                  <a:lnTo>
                    <a:pt x="258968" y="141456"/>
                  </a:lnTo>
                  <a:lnTo>
                    <a:pt x="291237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526650" y="5932907"/>
              <a:ext cx="127159" cy="299559"/>
            </a:xfrm>
            <a:custGeom>
              <a:avLst/>
              <a:gdLst/>
              <a:ahLst/>
              <a:cxnLst/>
              <a:rect l="0" t="0" r="0" b="0"/>
              <a:pathLst>
                <a:path w="127159" h="299559">
                  <a:moveTo>
                    <a:pt x="74890" y="0"/>
                  </a:moveTo>
                  <a:lnTo>
                    <a:pt x="100800" y="59628"/>
                  </a:lnTo>
                  <a:lnTo>
                    <a:pt x="121071" y="113903"/>
                  </a:lnTo>
                  <a:lnTo>
                    <a:pt x="127158" y="135992"/>
                  </a:lnTo>
                  <a:lnTo>
                    <a:pt x="125549" y="155671"/>
                  </a:lnTo>
                  <a:lnTo>
                    <a:pt x="109448" y="190904"/>
                  </a:lnTo>
                  <a:lnTo>
                    <a:pt x="63554" y="235410"/>
                  </a:lnTo>
                  <a:lnTo>
                    <a:pt x="7643" y="284756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778815" y="5970096"/>
              <a:ext cx="130605" cy="267771"/>
            </a:xfrm>
            <a:custGeom>
              <a:avLst/>
              <a:gdLst/>
              <a:ahLst/>
              <a:cxnLst/>
              <a:rect l="0" t="0" r="0" b="0"/>
              <a:pathLst>
                <a:path w="130605" h="267771">
                  <a:moveTo>
                    <a:pt x="130604" y="4417"/>
                  </a:moveTo>
                  <a:lnTo>
                    <a:pt x="77112" y="0"/>
                  </a:lnTo>
                  <a:lnTo>
                    <a:pt x="55362" y="5227"/>
                  </a:lnTo>
                  <a:lnTo>
                    <a:pt x="35218" y="16796"/>
                  </a:lnTo>
                  <a:lnTo>
                    <a:pt x="20101" y="31184"/>
                  </a:lnTo>
                  <a:lnTo>
                    <a:pt x="5612" y="59295"/>
                  </a:lnTo>
                  <a:lnTo>
                    <a:pt x="0" y="120931"/>
                  </a:lnTo>
                  <a:lnTo>
                    <a:pt x="5511" y="170843"/>
                  </a:lnTo>
                  <a:lnTo>
                    <a:pt x="23471" y="230011"/>
                  </a:lnTo>
                  <a:lnTo>
                    <a:pt x="34912" y="249837"/>
                  </a:lnTo>
                  <a:lnTo>
                    <a:pt x="49242" y="264812"/>
                  </a:lnTo>
                  <a:lnTo>
                    <a:pt x="56947" y="267696"/>
                  </a:lnTo>
                  <a:lnTo>
                    <a:pt x="64857" y="267770"/>
                  </a:lnTo>
                  <a:lnTo>
                    <a:pt x="84311" y="261503"/>
                  </a:lnTo>
                  <a:lnTo>
                    <a:pt x="97319" y="2540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919771" y="5982834"/>
              <a:ext cx="197675" cy="280963"/>
            </a:xfrm>
            <a:custGeom>
              <a:avLst/>
              <a:gdLst/>
              <a:ahLst/>
              <a:cxnLst/>
              <a:rect l="0" t="0" r="0" b="0"/>
              <a:pathLst>
                <a:path w="197675" h="280963">
                  <a:moveTo>
                    <a:pt x="39574" y="66568"/>
                  </a:moveTo>
                  <a:lnTo>
                    <a:pt x="20828" y="101314"/>
                  </a:lnTo>
                  <a:lnTo>
                    <a:pt x="3575" y="161489"/>
                  </a:lnTo>
                  <a:lnTo>
                    <a:pt x="0" y="212017"/>
                  </a:lnTo>
                  <a:lnTo>
                    <a:pt x="5864" y="250917"/>
                  </a:lnTo>
                  <a:lnTo>
                    <a:pt x="14114" y="271468"/>
                  </a:lnTo>
                  <a:lnTo>
                    <a:pt x="20751" y="277133"/>
                  </a:lnTo>
                  <a:lnTo>
                    <a:pt x="28874" y="279985"/>
                  </a:lnTo>
                  <a:lnTo>
                    <a:pt x="37988" y="280962"/>
                  </a:lnTo>
                  <a:lnTo>
                    <a:pt x="44989" y="278840"/>
                  </a:lnTo>
                  <a:lnTo>
                    <a:pt x="50580" y="274651"/>
                  </a:lnTo>
                  <a:lnTo>
                    <a:pt x="55232" y="269085"/>
                  </a:lnTo>
                  <a:lnTo>
                    <a:pt x="60183" y="267223"/>
                  </a:lnTo>
                  <a:lnTo>
                    <a:pt x="65332" y="267831"/>
                  </a:lnTo>
                  <a:lnTo>
                    <a:pt x="70615" y="270085"/>
                  </a:lnTo>
                  <a:lnTo>
                    <a:pt x="76910" y="269739"/>
                  </a:lnTo>
                  <a:lnTo>
                    <a:pt x="91301" y="264423"/>
                  </a:lnTo>
                  <a:lnTo>
                    <a:pt x="114996" y="246618"/>
                  </a:lnTo>
                  <a:lnTo>
                    <a:pt x="135167" y="214940"/>
                  </a:lnTo>
                  <a:lnTo>
                    <a:pt x="151060" y="151542"/>
                  </a:lnTo>
                  <a:lnTo>
                    <a:pt x="160798" y="96914"/>
                  </a:lnTo>
                  <a:lnTo>
                    <a:pt x="161215" y="40100"/>
                  </a:lnTo>
                  <a:lnTo>
                    <a:pt x="159499" y="29507"/>
                  </a:lnTo>
                  <a:lnTo>
                    <a:pt x="162524" y="12805"/>
                  </a:lnTo>
                  <a:lnTo>
                    <a:pt x="165920" y="5763"/>
                  </a:lnTo>
                  <a:lnTo>
                    <a:pt x="170957" y="1993"/>
                  </a:lnTo>
                  <a:lnTo>
                    <a:pt x="177089" y="404"/>
                  </a:lnTo>
                  <a:lnTo>
                    <a:pt x="1976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134087" y="6049402"/>
              <a:ext cx="74890" cy="274596"/>
            </a:xfrm>
            <a:custGeom>
              <a:avLst/>
              <a:gdLst/>
              <a:ahLst/>
              <a:cxnLst/>
              <a:rect l="0" t="0" r="0" b="0"/>
              <a:pathLst>
                <a:path w="74890" h="274596">
                  <a:moveTo>
                    <a:pt x="74889" y="0"/>
                  </a:moveTo>
                  <a:lnTo>
                    <a:pt x="61621" y="63416"/>
                  </a:lnTo>
                  <a:lnTo>
                    <a:pt x="53982" y="116968"/>
                  </a:lnTo>
                  <a:lnTo>
                    <a:pt x="36592" y="174462"/>
                  </a:lnTo>
                  <a:lnTo>
                    <a:pt x="22260" y="230396"/>
                  </a:lnTo>
                  <a:lnTo>
                    <a:pt x="11109" y="262988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325471" y="6249107"/>
              <a:ext cx="66569" cy="8322"/>
            </a:xfrm>
            <a:custGeom>
              <a:avLst/>
              <a:gdLst/>
              <a:ahLst/>
              <a:cxnLst/>
              <a:rect l="0" t="0" r="0" b="0"/>
              <a:pathLst>
                <a:path w="66569" h="8322">
                  <a:moveTo>
                    <a:pt x="0" y="0"/>
                  </a:moveTo>
                  <a:lnTo>
                    <a:pt x="21778" y="5719"/>
                  </a:lnTo>
                  <a:lnTo>
                    <a:pt x="66568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458608" y="6274071"/>
              <a:ext cx="66569" cy="6626"/>
            </a:xfrm>
            <a:custGeom>
              <a:avLst/>
              <a:gdLst/>
              <a:ahLst/>
              <a:cxnLst/>
              <a:rect l="0" t="0" r="0" b="0"/>
              <a:pathLst>
                <a:path w="66569" h="6626">
                  <a:moveTo>
                    <a:pt x="0" y="0"/>
                  </a:moveTo>
                  <a:lnTo>
                    <a:pt x="29620" y="6586"/>
                  </a:lnTo>
                  <a:lnTo>
                    <a:pt x="46448" y="6625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633350" y="6249107"/>
              <a:ext cx="99853" cy="11583"/>
            </a:xfrm>
            <a:custGeom>
              <a:avLst/>
              <a:gdLst/>
              <a:ahLst/>
              <a:cxnLst/>
              <a:rect l="0" t="0" r="0" b="0"/>
              <a:pathLst>
                <a:path w="99853" h="11583">
                  <a:moveTo>
                    <a:pt x="0" y="0"/>
                  </a:moveTo>
                  <a:lnTo>
                    <a:pt x="34745" y="11582"/>
                  </a:lnTo>
                  <a:lnTo>
                    <a:pt x="79202" y="9390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808092" y="6249107"/>
              <a:ext cx="49927" cy="4419"/>
            </a:xfrm>
            <a:custGeom>
              <a:avLst/>
              <a:gdLst/>
              <a:ahLst/>
              <a:cxnLst/>
              <a:rect l="0" t="0" r="0" b="0"/>
              <a:pathLst>
                <a:path w="49927" h="4419">
                  <a:moveTo>
                    <a:pt x="0" y="0"/>
                  </a:moveTo>
                  <a:lnTo>
                    <a:pt x="13252" y="4418"/>
                  </a:lnTo>
                  <a:lnTo>
                    <a:pt x="27154" y="412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802954" y="6132612"/>
              <a:ext cx="188202" cy="318652"/>
            </a:xfrm>
            <a:custGeom>
              <a:avLst/>
              <a:gdLst/>
              <a:ahLst/>
              <a:cxnLst/>
              <a:rect l="0" t="0" r="0" b="0"/>
              <a:pathLst>
                <a:path w="188202" h="318652">
                  <a:moveTo>
                    <a:pt x="113311" y="49927"/>
                  </a:moveTo>
                  <a:lnTo>
                    <a:pt x="93988" y="109554"/>
                  </a:lnTo>
                  <a:lnTo>
                    <a:pt x="74298" y="159960"/>
                  </a:lnTo>
                  <a:lnTo>
                    <a:pt x="54480" y="215894"/>
                  </a:lnTo>
                  <a:lnTo>
                    <a:pt x="32969" y="273269"/>
                  </a:lnTo>
                  <a:lnTo>
                    <a:pt x="12929" y="311556"/>
                  </a:lnTo>
                  <a:lnTo>
                    <a:pt x="7558" y="318651"/>
                  </a:lnTo>
                  <a:lnTo>
                    <a:pt x="3978" y="317835"/>
                  </a:lnTo>
                  <a:lnTo>
                    <a:pt x="0" y="302134"/>
                  </a:lnTo>
                  <a:lnTo>
                    <a:pt x="3162" y="284061"/>
                  </a:lnTo>
                  <a:lnTo>
                    <a:pt x="24438" y="224736"/>
                  </a:lnTo>
                  <a:lnTo>
                    <a:pt x="52767" y="163167"/>
                  </a:lnTo>
                  <a:lnTo>
                    <a:pt x="91150" y="100149"/>
                  </a:lnTo>
                  <a:lnTo>
                    <a:pt x="123280" y="53870"/>
                  </a:lnTo>
                  <a:lnTo>
                    <a:pt x="131052" y="48857"/>
                  </a:lnTo>
                  <a:lnTo>
                    <a:pt x="139007" y="47364"/>
                  </a:lnTo>
                  <a:lnTo>
                    <a:pt x="147084" y="48218"/>
                  </a:lnTo>
                  <a:lnTo>
                    <a:pt x="152469" y="52486"/>
                  </a:lnTo>
                  <a:lnTo>
                    <a:pt x="158451" y="67090"/>
                  </a:lnTo>
                  <a:lnTo>
                    <a:pt x="157402" y="96104"/>
                  </a:lnTo>
                  <a:lnTo>
                    <a:pt x="151236" y="123705"/>
                  </a:lnTo>
                  <a:lnTo>
                    <a:pt x="147840" y="127774"/>
                  </a:lnTo>
                  <a:lnTo>
                    <a:pt x="143726" y="128638"/>
                  </a:lnTo>
                  <a:lnTo>
                    <a:pt x="139136" y="127364"/>
                  </a:lnTo>
                  <a:lnTo>
                    <a:pt x="136999" y="120967"/>
                  </a:lnTo>
                  <a:lnTo>
                    <a:pt x="137091" y="99067"/>
                  </a:lnTo>
                  <a:lnTo>
                    <a:pt x="142679" y="80704"/>
                  </a:lnTo>
                  <a:lnTo>
                    <a:pt x="176066" y="22358"/>
                  </a:lnTo>
                  <a:lnTo>
                    <a:pt x="1882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035900" y="6057723"/>
              <a:ext cx="129998" cy="254195"/>
            </a:xfrm>
            <a:custGeom>
              <a:avLst/>
              <a:gdLst/>
              <a:ahLst/>
              <a:cxnLst/>
              <a:rect l="0" t="0" r="0" b="0"/>
              <a:pathLst>
                <a:path w="129998" h="254195">
                  <a:moveTo>
                    <a:pt x="63428" y="0"/>
                  </a:moveTo>
                  <a:lnTo>
                    <a:pt x="40761" y="55848"/>
                  </a:lnTo>
                  <a:lnTo>
                    <a:pt x="11368" y="114606"/>
                  </a:lnTo>
                  <a:lnTo>
                    <a:pt x="0" y="158275"/>
                  </a:lnTo>
                  <a:lnTo>
                    <a:pt x="256" y="191436"/>
                  </a:lnTo>
                  <a:lnTo>
                    <a:pt x="4841" y="211748"/>
                  </a:lnTo>
                  <a:lnTo>
                    <a:pt x="17819" y="233579"/>
                  </a:lnTo>
                  <a:lnTo>
                    <a:pt x="28057" y="245887"/>
                  </a:lnTo>
                  <a:lnTo>
                    <a:pt x="35224" y="248984"/>
                  </a:lnTo>
                  <a:lnTo>
                    <a:pt x="53051" y="249961"/>
                  </a:lnTo>
                  <a:lnTo>
                    <a:pt x="58359" y="247077"/>
                  </a:lnTo>
                  <a:lnTo>
                    <a:pt x="60974" y="242381"/>
                  </a:lnTo>
                  <a:lnTo>
                    <a:pt x="61792" y="236477"/>
                  </a:lnTo>
                  <a:lnTo>
                    <a:pt x="57770" y="224985"/>
                  </a:lnTo>
                  <a:lnTo>
                    <a:pt x="54109" y="219332"/>
                  </a:lnTo>
                  <a:lnTo>
                    <a:pt x="51668" y="219262"/>
                  </a:lnTo>
                  <a:lnTo>
                    <a:pt x="50041" y="222913"/>
                  </a:lnTo>
                  <a:lnTo>
                    <a:pt x="48956" y="229046"/>
                  </a:lnTo>
                  <a:lnTo>
                    <a:pt x="52682" y="243256"/>
                  </a:lnTo>
                  <a:lnTo>
                    <a:pt x="56264" y="250928"/>
                  </a:lnTo>
                  <a:lnTo>
                    <a:pt x="63275" y="254194"/>
                  </a:lnTo>
                  <a:lnTo>
                    <a:pt x="83392" y="252892"/>
                  </a:lnTo>
                  <a:lnTo>
                    <a:pt x="92455" y="248107"/>
                  </a:lnTo>
                  <a:lnTo>
                    <a:pt x="107456" y="232928"/>
                  </a:lnTo>
                  <a:lnTo>
                    <a:pt x="129997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190860" y="6102513"/>
              <a:ext cx="57092" cy="304695"/>
            </a:xfrm>
            <a:custGeom>
              <a:avLst/>
              <a:gdLst/>
              <a:ahLst/>
              <a:cxnLst/>
              <a:rect l="0" t="0" r="0" b="0"/>
              <a:pathLst>
                <a:path w="57092" h="304695">
                  <a:moveTo>
                    <a:pt x="49926" y="13457"/>
                  </a:moveTo>
                  <a:lnTo>
                    <a:pt x="54344" y="206"/>
                  </a:lnTo>
                  <a:lnTo>
                    <a:pt x="55645" y="0"/>
                  </a:lnTo>
                  <a:lnTo>
                    <a:pt x="57091" y="9634"/>
                  </a:lnTo>
                  <a:lnTo>
                    <a:pt x="49044" y="61316"/>
                  </a:lnTo>
                  <a:lnTo>
                    <a:pt x="41343" y="109308"/>
                  </a:lnTo>
                  <a:lnTo>
                    <a:pt x="30459" y="170253"/>
                  </a:lnTo>
                  <a:lnTo>
                    <a:pt x="13864" y="233377"/>
                  </a:lnTo>
                  <a:lnTo>
                    <a:pt x="2465" y="283226"/>
                  </a:lnTo>
                  <a:lnTo>
                    <a:pt x="0" y="304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277412" y="6315676"/>
              <a:ext cx="38265" cy="64227"/>
            </a:xfrm>
            <a:custGeom>
              <a:avLst/>
              <a:gdLst/>
              <a:ahLst/>
              <a:cxnLst/>
              <a:rect l="0" t="0" r="0" b="0"/>
              <a:pathLst>
                <a:path w="38265" h="64227">
                  <a:moveTo>
                    <a:pt x="38264" y="0"/>
                  </a:moveTo>
                  <a:lnTo>
                    <a:pt x="19259" y="7567"/>
                  </a:lnTo>
                  <a:lnTo>
                    <a:pt x="7936" y="15999"/>
                  </a:lnTo>
                  <a:lnTo>
                    <a:pt x="1671" y="30841"/>
                  </a:lnTo>
                  <a:lnTo>
                    <a:pt x="0" y="39976"/>
                  </a:lnTo>
                  <a:lnTo>
                    <a:pt x="735" y="47915"/>
                  </a:lnTo>
                  <a:lnTo>
                    <a:pt x="6484" y="61668"/>
                  </a:lnTo>
                  <a:lnTo>
                    <a:pt x="10605" y="64226"/>
                  </a:lnTo>
                  <a:lnTo>
                    <a:pt x="15202" y="64082"/>
                  </a:lnTo>
                  <a:lnTo>
                    <a:pt x="20115" y="62137"/>
                  </a:lnTo>
                  <a:lnTo>
                    <a:pt x="28040" y="52579"/>
                  </a:lnTo>
                  <a:lnTo>
                    <a:pt x="3826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134155" y="6132050"/>
              <a:ext cx="339621" cy="324827"/>
            </a:xfrm>
            <a:custGeom>
              <a:avLst/>
              <a:gdLst/>
              <a:ahLst/>
              <a:cxnLst/>
              <a:rect l="0" t="0" r="0" b="0"/>
              <a:pathLst>
                <a:path w="339621" h="324827">
                  <a:moveTo>
                    <a:pt x="181521" y="33847"/>
                  </a:moveTo>
                  <a:lnTo>
                    <a:pt x="158357" y="3519"/>
                  </a:lnTo>
                  <a:lnTo>
                    <a:pt x="152210" y="685"/>
                  </a:lnTo>
                  <a:lnTo>
                    <a:pt x="137983" y="0"/>
                  </a:lnTo>
                  <a:lnTo>
                    <a:pt x="122414" y="7709"/>
                  </a:lnTo>
                  <a:lnTo>
                    <a:pt x="108098" y="20381"/>
                  </a:lnTo>
                  <a:lnTo>
                    <a:pt x="91374" y="51116"/>
                  </a:lnTo>
                  <a:lnTo>
                    <a:pt x="63490" y="113190"/>
                  </a:lnTo>
                  <a:lnTo>
                    <a:pt x="41961" y="167205"/>
                  </a:lnTo>
                  <a:lnTo>
                    <a:pt x="26444" y="221561"/>
                  </a:lnTo>
                  <a:lnTo>
                    <a:pt x="15293" y="280554"/>
                  </a:lnTo>
                  <a:lnTo>
                    <a:pt x="3665" y="324698"/>
                  </a:lnTo>
                  <a:lnTo>
                    <a:pt x="1929" y="324826"/>
                  </a:lnTo>
                  <a:lnTo>
                    <a:pt x="0" y="310176"/>
                  </a:lnTo>
                  <a:lnTo>
                    <a:pt x="14298" y="253893"/>
                  </a:lnTo>
                  <a:lnTo>
                    <a:pt x="34137" y="198127"/>
                  </a:lnTo>
                  <a:lnTo>
                    <a:pt x="54404" y="164301"/>
                  </a:lnTo>
                  <a:lnTo>
                    <a:pt x="67702" y="154080"/>
                  </a:lnTo>
                  <a:lnTo>
                    <a:pt x="75131" y="150060"/>
                  </a:lnTo>
                  <a:lnTo>
                    <a:pt x="93247" y="148059"/>
                  </a:lnTo>
                  <a:lnTo>
                    <a:pt x="145892" y="155760"/>
                  </a:lnTo>
                  <a:lnTo>
                    <a:pt x="167843" y="157372"/>
                  </a:lnTo>
                  <a:lnTo>
                    <a:pt x="174251" y="160576"/>
                  </a:lnTo>
                  <a:lnTo>
                    <a:pt x="177599" y="165486"/>
                  </a:lnTo>
                  <a:lnTo>
                    <a:pt x="185798" y="206885"/>
                  </a:lnTo>
                  <a:lnTo>
                    <a:pt x="184038" y="224473"/>
                  </a:lnTo>
                  <a:lnTo>
                    <a:pt x="185973" y="229349"/>
                  </a:lnTo>
                  <a:lnTo>
                    <a:pt x="190036" y="231674"/>
                  </a:lnTo>
                  <a:lnTo>
                    <a:pt x="195519" y="232300"/>
                  </a:lnTo>
                  <a:lnTo>
                    <a:pt x="209007" y="228064"/>
                  </a:lnTo>
                  <a:lnTo>
                    <a:pt x="225172" y="221867"/>
                  </a:lnTo>
                  <a:lnTo>
                    <a:pt x="276461" y="217562"/>
                  </a:lnTo>
                  <a:lnTo>
                    <a:pt x="312762" y="223682"/>
                  </a:lnTo>
                  <a:lnTo>
                    <a:pt x="339620" y="2335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998240" y="2201117"/>
            <a:ext cx="2645856" cy="481140"/>
            <a:chOff x="6998240" y="2201117"/>
            <a:chExt cx="2645856" cy="481140"/>
          </a:xfrm>
        </p:grpSpPr>
        <p:sp>
          <p:nvSpPr>
            <p:cNvPr id="186" name="Freeform 185"/>
            <p:cNvSpPr/>
            <p:nvPr/>
          </p:nvSpPr>
          <p:spPr>
            <a:xfrm>
              <a:off x="6998240" y="2201117"/>
              <a:ext cx="315963" cy="481140"/>
            </a:xfrm>
            <a:custGeom>
              <a:avLst/>
              <a:gdLst/>
              <a:ahLst/>
              <a:cxnLst/>
              <a:rect l="0" t="0" r="0" b="0"/>
              <a:pathLst>
                <a:path w="315963" h="481140">
                  <a:moveTo>
                    <a:pt x="58009" y="170382"/>
                  </a:moveTo>
                  <a:lnTo>
                    <a:pt x="52291" y="192160"/>
                  </a:lnTo>
                  <a:lnTo>
                    <a:pt x="52668" y="234130"/>
                  </a:lnTo>
                  <a:lnTo>
                    <a:pt x="57306" y="287601"/>
                  </a:lnTo>
                  <a:lnTo>
                    <a:pt x="57870" y="348383"/>
                  </a:lnTo>
                  <a:lnTo>
                    <a:pt x="57982" y="401241"/>
                  </a:lnTo>
                  <a:lnTo>
                    <a:pt x="51361" y="454349"/>
                  </a:lnTo>
                  <a:lnTo>
                    <a:pt x="46425" y="475030"/>
                  </a:lnTo>
                  <a:lnTo>
                    <a:pt x="42890" y="479805"/>
                  </a:lnTo>
                  <a:lnTo>
                    <a:pt x="38684" y="481139"/>
                  </a:lnTo>
                  <a:lnTo>
                    <a:pt x="34031" y="480180"/>
                  </a:lnTo>
                  <a:lnTo>
                    <a:pt x="30005" y="475842"/>
                  </a:lnTo>
                  <a:lnTo>
                    <a:pt x="13960" y="436519"/>
                  </a:lnTo>
                  <a:lnTo>
                    <a:pt x="8598" y="375135"/>
                  </a:lnTo>
                  <a:lnTo>
                    <a:pt x="1565" y="320095"/>
                  </a:lnTo>
                  <a:lnTo>
                    <a:pt x="0" y="263754"/>
                  </a:lnTo>
                  <a:lnTo>
                    <a:pt x="4210" y="202048"/>
                  </a:lnTo>
                  <a:lnTo>
                    <a:pt x="19325" y="141590"/>
                  </a:lnTo>
                  <a:lnTo>
                    <a:pt x="37996" y="84567"/>
                  </a:lnTo>
                  <a:lnTo>
                    <a:pt x="75303" y="25978"/>
                  </a:lnTo>
                  <a:lnTo>
                    <a:pt x="91583" y="10356"/>
                  </a:lnTo>
                  <a:lnTo>
                    <a:pt x="110530" y="2180"/>
                  </a:lnTo>
                  <a:lnTo>
                    <a:pt x="120760" y="0"/>
                  </a:lnTo>
                  <a:lnTo>
                    <a:pt x="129429" y="1320"/>
                  </a:lnTo>
                  <a:lnTo>
                    <a:pt x="143991" y="10184"/>
                  </a:lnTo>
                  <a:lnTo>
                    <a:pt x="151697" y="28300"/>
                  </a:lnTo>
                  <a:lnTo>
                    <a:pt x="154197" y="49911"/>
                  </a:lnTo>
                  <a:lnTo>
                    <a:pt x="145919" y="112638"/>
                  </a:lnTo>
                  <a:lnTo>
                    <a:pt x="132787" y="170722"/>
                  </a:lnTo>
                  <a:lnTo>
                    <a:pt x="116246" y="232859"/>
                  </a:lnTo>
                  <a:lnTo>
                    <a:pt x="104236" y="285242"/>
                  </a:lnTo>
                  <a:lnTo>
                    <a:pt x="111683" y="332684"/>
                  </a:lnTo>
                  <a:lnTo>
                    <a:pt x="139018" y="379203"/>
                  </a:lnTo>
                  <a:lnTo>
                    <a:pt x="159675" y="399189"/>
                  </a:lnTo>
                  <a:lnTo>
                    <a:pt x="183362" y="412405"/>
                  </a:lnTo>
                  <a:lnTo>
                    <a:pt x="199705" y="414166"/>
                  </a:lnTo>
                  <a:lnTo>
                    <a:pt x="215290" y="410943"/>
                  </a:lnTo>
                  <a:lnTo>
                    <a:pt x="228381" y="403346"/>
                  </a:lnTo>
                  <a:lnTo>
                    <a:pt x="246146" y="379839"/>
                  </a:lnTo>
                  <a:lnTo>
                    <a:pt x="258704" y="349452"/>
                  </a:lnTo>
                  <a:lnTo>
                    <a:pt x="257846" y="330405"/>
                  </a:lnTo>
                  <a:lnTo>
                    <a:pt x="255028" y="321443"/>
                  </a:lnTo>
                  <a:lnTo>
                    <a:pt x="250376" y="317317"/>
                  </a:lnTo>
                  <a:lnTo>
                    <a:pt x="244501" y="316416"/>
                  </a:lnTo>
                  <a:lnTo>
                    <a:pt x="231502" y="320345"/>
                  </a:lnTo>
                  <a:lnTo>
                    <a:pt x="219560" y="328256"/>
                  </a:lnTo>
                  <a:lnTo>
                    <a:pt x="210554" y="345331"/>
                  </a:lnTo>
                  <a:lnTo>
                    <a:pt x="202751" y="380935"/>
                  </a:lnTo>
                  <a:lnTo>
                    <a:pt x="202775" y="405419"/>
                  </a:lnTo>
                  <a:lnTo>
                    <a:pt x="208950" y="425546"/>
                  </a:lnTo>
                  <a:lnTo>
                    <a:pt x="215034" y="432947"/>
                  </a:lnTo>
                  <a:lnTo>
                    <a:pt x="231657" y="443636"/>
                  </a:lnTo>
                  <a:lnTo>
                    <a:pt x="253837" y="446538"/>
                  </a:lnTo>
                  <a:lnTo>
                    <a:pt x="277256" y="443821"/>
                  </a:lnTo>
                  <a:lnTo>
                    <a:pt x="315962" y="4283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7397412" y="2435638"/>
              <a:ext cx="58249" cy="162860"/>
            </a:xfrm>
            <a:custGeom>
              <a:avLst/>
              <a:gdLst/>
              <a:ahLst/>
              <a:cxnLst/>
              <a:rect l="0" t="0" r="0" b="0"/>
              <a:pathLst>
                <a:path w="58249" h="162860">
                  <a:moveTo>
                    <a:pt x="0" y="60676"/>
                  </a:moveTo>
                  <a:lnTo>
                    <a:pt x="0" y="118585"/>
                  </a:lnTo>
                  <a:lnTo>
                    <a:pt x="0" y="162859"/>
                  </a:lnTo>
                  <a:lnTo>
                    <a:pt x="0" y="100584"/>
                  </a:lnTo>
                  <a:lnTo>
                    <a:pt x="0" y="51852"/>
                  </a:lnTo>
                  <a:lnTo>
                    <a:pt x="0" y="18848"/>
                  </a:lnTo>
                  <a:lnTo>
                    <a:pt x="3698" y="8752"/>
                  </a:lnTo>
                  <a:lnTo>
                    <a:pt x="9862" y="2946"/>
                  </a:lnTo>
                  <a:lnTo>
                    <a:pt x="17670" y="0"/>
                  </a:lnTo>
                  <a:lnTo>
                    <a:pt x="24723" y="810"/>
                  </a:lnTo>
                  <a:lnTo>
                    <a:pt x="37492" y="9106"/>
                  </a:lnTo>
                  <a:lnTo>
                    <a:pt x="58248" y="273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7472301" y="24963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484526" y="2529599"/>
              <a:ext cx="79308" cy="124816"/>
            </a:xfrm>
            <a:custGeom>
              <a:avLst/>
              <a:gdLst/>
              <a:ahLst/>
              <a:cxnLst/>
              <a:rect l="0" t="0" r="0" b="0"/>
              <a:pathLst>
                <a:path w="79308" h="124816">
                  <a:moveTo>
                    <a:pt x="4418" y="0"/>
                  </a:moveTo>
                  <a:lnTo>
                    <a:pt x="3493" y="61566"/>
                  </a:lnTo>
                  <a:lnTo>
                    <a:pt x="0" y="80987"/>
                  </a:lnTo>
                  <a:lnTo>
                    <a:pt x="1473" y="85426"/>
                  </a:lnTo>
                  <a:lnTo>
                    <a:pt x="5228" y="86537"/>
                  </a:lnTo>
                  <a:lnTo>
                    <a:pt x="10505" y="85428"/>
                  </a:lnTo>
                  <a:lnTo>
                    <a:pt x="21300" y="76799"/>
                  </a:lnTo>
                  <a:lnTo>
                    <a:pt x="43297" y="53077"/>
                  </a:lnTo>
                  <a:lnTo>
                    <a:pt x="48828" y="51102"/>
                  </a:lnTo>
                  <a:lnTo>
                    <a:pt x="54365" y="51635"/>
                  </a:lnTo>
                  <a:lnTo>
                    <a:pt x="59905" y="53839"/>
                  </a:lnTo>
                  <a:lnTo>
                    <a:pt x="68527" y="66150"/>
                  </a:lnTo>
                  <a:lnTo>
                    <a:pt x="74516" y="83949"/>
                  </a:lnTo>
                  <a:lnTo>
                    <a:pt x="79307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630401" y="2524448"/>
              <a:ext cx="216348" cy="82598"/>
            </a:xfrm>
            <a:custGeom>
              <a:avLst/>
              <a:gdLst/>
              <a:ahLst/>
              <a:cxnLst/>
              <a:rect l="0" t="0" r="0" b="0"/>
              <a:pathLst>
                <a:path w="216348" h="82598">
                  <a:moveTo>
                    <a:pt x="0" y="5151"/>
                  </a:moveTo>
                  <a:lnTo>
                    <a:pt x="11581" y="44313"/>
                  </a:lnTo>
                  <a:lnTo>
                    <a:pt x="16042" y="48826"/>
                  </a:lnTo>
                  <a:lnTo>
                    <a:pt x="21790" y="49985"/>
                  </a:lnTo>
                  <a:lnTo>
                    <a:pt x="28395" y="48909"/>
                  </a:lnTo>
                  <a:lnTo>
                    <a:pt x="33723" y="44493"/>
                  </a:lnTo>
                  <a:lnTo>
                    <a:pt x="42108" y="29724"/>
                  </a:lnTo>
                  <a:lnTo>
                    <a:pt x="47488" y="26156"/>
                  </a:lnTo>
                  <a:lnTo>
                    <a:pt x="53848" y="25626"/>
                  </a:lnTo>
                  <a:lnTo>
                    <a:pt x="83985" y="33645"/>
                  </a:lnTo>
                  <a:lnTo>
                    <a:pt x="91124" y="32468"/>
                  </a:lnTo>
                  <a:lnTo>
                    <a:pt x="103986" y="23764"/>
                  </a:lnTo>
                  <a:lnTo>
                    <a:pt x="117206" y="3269"/>
                  </a:lnTo>
                  <a:lnTo>
                    <a:pt x="117893" y="198"/>
                  </a:lnTo>
                  <a:lnTo>
                    <a:pt x="116503" y="0"/>
                  </a:lnTo>
                  <a:lnTo>
                    <a:pt x="113727" y="1717"/>
                  </a:lnTo>
                  <a:lnTo>
                    <a:pt x="110642" y="13486"/>
                  </a:lnTo>
                  <a:lnTo>
                    <a:pt x="109819" y="21803"/>
                  </a:lnTo>
                  <a:lnTo>
                    <a:pt x="112044" y="28271"/>
                  </a:lnTo>
                  <a:lnTo>
                    <a:pt x="121913" y="37924"/>
                  </a:lnTo>
                  <a:lnTo>
                    <a:pt x="143063" y="48556"/>
                  </a:lnTo>
                  <a:lnTo>
                    <a:pt x="187395" y="59149"/>
                  </a:lnTo>
                  <a:lnTo>
                    <a:pt x="194273" y="63339"/>
                  </a:lnTo>
                  <a:lnTo>
                    <a:pt x="204380" y="75391"/>
                  </a:lnTo>
                  <a:lnTo>
                    <a:pt x="208369" y="82488"/>
                  </a:lnTo>
                  <a:lnTo>
                    <a:pt x="211028" y="82597"/>
                  </a:lnTo>
                  <a:lnTo>
                    <a:pt x="213983" y="70390"/>
                  </a:lnTo>
                  <a:lnTo>
                    <a:pt x="216347" y="301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889557" y="2288288"/>
              <a:ext cx="165219" cy="349535"/>
            </a:xfrm>
            <a:custGeom>
              <a:avLst/>
              <a:gdLst/>
              <a:ahLst/>
              <a:cxnLst/>
              <a:rect l="0" t="0" r="0" b="0"/>
              <a:pathLst>
                <a:path w="165219" h="349535">
                  <a:moveTo>
                    <a:pt x="48723" y="0"/>
                  </a:moveTo>
                  <a:lnTo>
                    <a:pt x="60305" y="62326"/>
                  </a:lnTo>
                  <a:lnTo>
                    <a:pt x="64366" y="118978"/>
                  </a:lnTo>
                  <a:lnTo>
                    <a:pt x="65168" y="174685"/>
                  </a:lnTo>
                  <a:lnTo>
                    <a:pt x="60909" y="230205"/>
                  </a:lnTo>
                  <a:lnTo>
                    <a:pt x="55088" y="290505"/>
                  </a:lnTo>
                  <a:lnTo>
                    <a:pt x="45563" y="339889"/>
                  </a:lnTo>
                  <a:lnTo>
                    <a:pt x="41069" y="346785"/>
                  </a:lnTo>
                  <a:lnTo>
                    <a:pt x="35300" y="349534"/>
                  </a:lnTo>
                  <a:lnTo>
                    <a:pt x="28679" y="349517"/>
                  </a:lnTo>
                  <a:lnTo>
                    <a:pt x="23341" y="346733"/>
                  </a:lnTo>
                  <a:lnTo>
                    <a:pt x="602" y="314742"/>
                  </a:lnTo>
                  <a:lnTo>
                    <a:pt x="0" y="307832"/>
                  </a:lnTo>
                  <a:lnTo>
                    <a:pt x="2373" y="301376"/>
                  </a:lnTo>
                  <a:lnTo>
                    <a:pt x="6728" y="295222"/>
                  </a:lnTo>
                  <a:lnTo>
                    <a:pt x="23895" y="285920"/>
                  </a:lnTo>
                  <a:lnTo>
                    <a:pt x="84045" y="269443"/>
                  </a:lnTo>
                  <a:lnTo>
                    <a:pt x="145742" y="252121"/>
                  </a:lnTo>
                  <a:lnTo>
                    <a:pt x="165218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420901" y="2321572"/>
              <a:ext cx="16643" cy="277449"/>
            </a:xfrm>
            <a:custGeom>
              <a:avLst/>
              <a:gdLst/>
              <a:ahLst/>
              <a:cxnLst/>
              <a:rect l="0" t="0" r="0" b="0"/>
              <a:pathLst>
                <a:path w="16643" h="277449">
                  <a:moveTo>
                    <a:pt x="0" y="0"/>
                  </a:moveTo>
                  <a:lnTo>
                    <a:pt x="0" y="59241"/>
                  </a:lnTo>
                  <a:lnTo>
                    <a:pt x="0" y="109393"/>
                  </a:lnTo>
                  <a:lnTo>
                    <a:pt x="0" y="163888"/>
                  </a:lnTo>
                  <a:lnTo>
                    <a:pt x="0" y="223970"/>
                  </a:lnTo>
                  <a:lnTo>
                    <a:pt x="924" y="277448"/>
                  </a:lnTo>
                  <a:lnTo>
                    <a:pt x="2465" y="275572"/>
                  </a:lnTo>
                  <a:lnTo>
                    <a:pt x="14393" y="229880"/>
                  </a:lnTo>
                  <a:lnTo>
                    <a:pt x="1664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404259" y="2283187"/>
              <a:ext cx="149780" cy="46707"/>
            </a:xfrm>
            <a:custGeom>
              <a:avLst/>
              <a:gdLst/>
              <a:ahLst/>
              <a:cxnLst/>
              <a:rect l="0" t="0" r="0" b="0"/>
              <a:pathLst>
                <a:path w="149780" h="46707">
                  <a:moveTo>
                    <a:pt x="0" y="46706"/>
                  </a:moveTo>
                  <a:lnTo>
                    <a:pt x="56772" y="11695"/>
                  </a:lnTo>
                  <a:lnTo>
                    <a:pt x="100109" y="0"/>
                  </a:lnTo>
                  <a:lnTo>
                    <a:pt x="120307" y="61"/>
                  </a:lnTo>
                  <a:lnTo>
                    <a:pt x="149779" y="13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420901" y="2429746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61566" y="8475"/>
                  </a:lnTo>
                  <a:lnTo>
                    <a:pt x="87275" y="14736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427955" y="2546241"/>
              <a:ext cx="117762" cy="25613"/>
            </a:xfrm>
            <a:custGeom>
              <a:avLst/>
              <a:gdLst/>
              <a:ahLst/>
              <a:cxnLst/>
              <a:rect l="0" t="0" r="0" b="0"/>
              <a:pathLst>
                <a:path w="117762" h="25613">
                  <a:moveTo>
                    <a:pt x="9588" y="0"/>
                  </a:moveTo>
                  <a:lnTo>
                    <a:pt x="753" y="8834"/>
                  </a:lnTo>
                  <a:lnTo>
                    <a:pt x="0" y="13286"/>
                  </a:lnTo>
                  <a:lnTo>
                    <a:pt x="1347" y="18103"/>
                  </a:lnTo>
                  <a:lnTo>
                    <a:pt x="4094" y="23163"/>
                  </a:lnTo>
                  <a:lnTo>
                    <a:pt x="10549" y="25612"/>
                  </a:lnTo>
                  <a:lnTo>
                    <a:pt x="54123" y="22900"/>
                  </a:lnTo>
                  <a:lnTo>
                    <a:pt x="109161" y="10605"/>
                  </a:lnTo>
                  <a:lnTo>
                    <a:pt x="11776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610181" y="2332519"/>
              <a:ext cx="376552" cy="308598"/>
            </a:xfrm>
            <a:custGeom>
              <a:avLst/>
              <a:gdLst/>
              <a:ahLst/>
              <a:cxnLst/>
              <a:rect l="0" t="0" r="0" b="0"/>
              <a:pathLst>
                <a:path w="376552" h="308598">
                  <a:moveTo>
                    <a:pt x="93636" y="205401"/>
                  </a:moveTo>
                  <a:lnTo>
                    <a:pt x="102470" y="196566"/>
                  </a:lnTo>
                  <a:lnTo>
                    <a:pt x="106808" y="182367"/>
                  </a:lnTo>
                  <a:lnTo>
                    <a:pt x="107964" y="173403"/>
                  </a:lnTo>
                  <a:lnTo>
                    <a:pt x="104318" y="158512"/>
                  </a:lnTo>
                  <a:lnTo>
                    <a:pt x="100757" y="151952"/>
                  </a:lnTo>
                  <a:lnTo>
                    <a:pt x="93761" y="148503"/>
                  </a:lnTo>
                  <a:lnTo>
                    <a:pt x="73659" y="147137"/>
                  </a:lnTo>
                  <a:lnTo>
                    <a:pt x="54247" y="154543"/>
                  </a:lnTo>
                  <a:lnTo>
                    <a:pt x="23601" y="177480"/>
                  </a:lnTo>
                  <a:lnTo>
                    <a:pt x="9912" y="198669"/>
                  </a:lnTo>
                  <a:lnTo>
                    <a:pt x="0" y="235766"/>
                  </a:lnTo>
                  <a:lnTo>
                    <a:pt x="43" y="273056"/>
                  </a:lnTo>
                  <a:lnTo>
                    <a:pt x="6119" y="291252"/>
                  </a:lnTo>
                  <a:lnTo>
                    <a:pt x="10328" y="298692"/>
                  </a:lnTo>
                  <a:lnTo>
                    <a:pt x="17757" y="301804"/>
                  </a:lnTo>
                  <a:lnTo>
                    <a:pt x="38338" y="300330"/>
                  </a:lnTo>
                  <a:lnTo>
                    <a:pt x="55499" y="293512"/>
                  </a:lnTo>
                  <a:lnTo>
                    <a:pt x="62663" y="289105"/>
                  </a:lnTo>
                  <a:lnTo>
                    <a:pt x="73090" y="276811"/>
                  </a:lnTo>
                  <a:lnTo>
                    <a:pt x="100598" y="217422"/>
                  </a:lnTo>
                  <a:lnTo>
                    <a:pt x="118054" y="156966"/>
                  </a:lnTo>
                  <a:lnTo>
                    <a:pt x="126677" y="100197"/>
                  </a:lnTo>
                  <a:lnTo>
                    <a:pt x="130809" y="53195"/>
                  </a:lnTo>
                  <a:lnTo>
                    <a:pt x="126508" y="0"/>
                  </a:lnTo>
                  <a:lnTo>
                    <a:pt x="124796" y="974"/>
                  </a:lnTo>
                  <a:lnTo>
                    <a:pt x="120429" y="13767"/>
                  </a:lnTo>
                  <a:lnTo>
                    <a:pt x="114621" y="49384"/>
                  </a:lnTo>
                  <a:lnTo>
                    <a:pt x="117892" y="100823"/>
                  </a:lnTo>
                  <a:lnTo>
                    <a:pt x="125103" y="155979"/>
                  </a:lnTo>
                  <a:lnTo>
                    <a:pt x="133675" y="190963"/>
                  </a:lnTo>
                  <a:lnTo>
                    <a:pt x="142558" y="206997"/>
                  </a:lnTo>
                  <a:lnTo>
                    <a:pt x="150289" y="212012"/>
                  </a:lnTo>
                  <a:lnTo>
                    <a:pt x="171206" y="217585"/>
                  </a:lnTo>
                  <a:lnTo>
                    <a:pt x="180482" y="216297"/>
                  </a:lnTo>
                  <a:lnTo>
                    <a:pt x="202373" y="205856"/>
                  </a:lnTo>
                  <a:lnTo>
                    <a:pt x="208657" y="206629"/>
                  </a:lnTo>
                  <a:lnTo>
                    <a:pt x="214696" y="208993"/>
                  </a:lnTo>
                  <a:lnTo>
                    <a:pt x="218721" y="214267"/>
                  </a:lnTo>
                  <a:lnTo>
                    <a:pt x="230130" y="255216"/>
                  </a:lnTo>
                  <a:lnTo>
                    <a:pt x="234558" y="258952"/>
                  </a:lnTo>
                  <a:lnTo>
                    <a:pt x="240283" y="259592"/>
                  </a:lnTo>
                  <a:lnTo>
                    <a:pt x="254042" y="255374"/>
                  </a:lnTo>
                  <a:lnTo>
                    <a:pt x="269403" y="247335"/>
                  </a:lnTo>
                  <a:lnTo>
                    <a:pt x="276458" y="246301"/>
                  </a:lnTo>
                  <a:lnTo>
                    <a:pt x="289227" y="250083"/>
                  </a:lnTo>
                  <a:lnTo>
                    <a:pt x="298601" y="262858"/>
                  </a:lnTo>
                  <a:lnTo>
                    <a:pt x="312152" y="296776"/>
                  </a:lnTo>
                  <a:lnTo>
                    <a:pt x="317900" y="302375"/>
                  </a:lnTo>
                  <a:lnTo>
                    <a:pt x="334151" y="308597"/>
                  </a:lnTo>
                  <a:lnTo>
                    <a:pt x="342737" y="307482"/>
                  </a:lnTo>
                  <a:lnTo>
                    <a:pt x="376551" y="288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988876" y="2503985"/>
              <a:ext cx="155957" cy="146858"/>
            </a:xfrm>
            <a:custGeom>
              <a:avLst/>
              <a:gdLst/>
              <a:ahLst/>
              <a:cxnLst/>
              <a:rect l="0" t="0" r="0" b="0"/>
              <a:pathLst>
                <a:path w="155957" h="146858">
                  <a:moveTo>
                    <a:pt x="72745" y="17293"/>
                  </a:moveTo>
                  <a:lnTo>
                    <a:pt x="68329" y="4041"/>
                  </a:lnTo>
                  <a:lnTo>
                    <a:pt x="64254" y="1062"/>
                  </a:lnTo>
                  <a:lnTo>
                    <a:pt x="58763" y="0"/>
                  </a:lnTo>
                  <a:lnTo>
                    <a:pt x="52329" y="217"/>
                  </a:lnTo>
                  <a:lnTo>
                    <a:pt x="40250" y="5389"/>
                  </a:lnTo>
                  <a:lnTo>
                    <a:pt x="28717" y="14776"/>
                  </a:lnTo>
                  <a:lnTo>
                    <a:pt x="12753" y="35654"/>
                  </a:lnTo>
                  <a:lnTo>
                    <a:pt x="5094" y="51341"/>
                  </a:lnTo>
                  <a:lnTo>
                    <a:pt x="0" y="84601"/>
                  </a:lnTo>
                  <a:lnTo>
                    <a:pt x="3740" y="105455"/>
                  </a:lnTo>
                  <a:lnTo>
                    <a:pt x="12491" y="123044"/>
                  </a:lnTo>
                  <a:lnTo>
                    <a:pt x="25625" y="137026"/>
                  </a:lnTo>
                  <a:lnTo>
                    <a:pt x="43173" y="144472"/>
                  </a:lnTo>
                  <a:lnTo>
                    <a:pt x="63301" y="146857"/>
                  </a:lnTo>
                  <a:lnTo>
                    <a:pt x="84573" y="144835"/>
                  </a:lnTo>
                  <a:lnTo>
                    <a:pt x="101425" y="138389"/>
                  </a:lnTo>
                  <a:lnTo>
                    <a:pt x="155956" y="100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9117216" y="2396462"/>
              <a:ext cx="135791" cy="248524"/>
            </a:xfrm>
            <a:custGeom>
              <a:avLst/>
              <a:gdLst/>
              <a:ahLst/>
              <a:cxnLst/>
              <a:rect l="0" t="0" r="0" b="0"/>
              <a:pathLst>
                <a:path w="135791" h="248524">
                  <a:moveTo>
                    <a:pt x="60901" y="133137"/>
                  </a:moveTo>
                  <a:lnTo>
                    <a:pt x="41895" y="147347"/>
                  </a:lnTo>
                  <a:lnTo>
                    <a:pt x="13802" y="188256"/>
                  </a:lnTo>
                  <a:lnTo>
                    <a:pt x="1539" y="215420"/>
                  </a:lnTo>
                  <a:lnTo>
                    <a:pt x="0" y="232577"/>
                  </a:lnTo>
                  <a:lnTo>
                    <a:pt x="885" y="241036"/>
                  </a:lnTo>
                  <a:lnTo>
                    <a:pt x="5172" y="245750"/>
                  </a:lnTo>
                  <a:lnTo>
                    <a:pt x="11729" y="247968"/>
                  </a:lnTo>
                  <a:lnTo>
                    <a:pt x="19798" y="248523"/>
                  </a:lnTo>
                  <a:lnTo>
                    <a:pt x="36161" y="244208"/>
                  </a:lnTo>
                  <a:lnTo>
                    <a:pt x="58501" y="231382"/>
                  </a:lnTo>
                  <a:lnTo>
                    <a:pt x="87033" y="201648"/>
                  </a:lnTo>
                  <a:lnTo>
                    <a:pt x="117147" y="145532"/>
                  </a:lnTo>
                  <a:lnTo>
                    <a:pt x="131148" y="89973"/>
                  </a:lnTo>
                  <a:lnTo>
                    <a:pt x="134873" y="35990"/>
                  </a:lnTo>
                  <a:lnTo>
                    <a:pt x="1357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9228178" y="2246683"/>
              <a:ext cx="415918" cy="381126"/>
            </a:xfrm>
            <a:custGeom>
              <a:avLst/>
              <a:gdLst/>
              <a:ahLst/>
              <a:cxnLst/>
              <a:rect l="0" t="0" r="0" b="0"/>
              <a:pathLst>
                <a:path w="415918" h="381126">
                  <a:moveTo>
                    <a:pt x="41470" y="0"/>
                  </a:moveTo>
                  <a:lnTo>
                    <a:pt x="39005" y="50189"/>
                  </a:lnTo>
                  <a:lnTo>
                    <a:pt x="34305" y="107712"/>
                  </a:lnTo>
                  <a:lnTo>
                    <a:pt x="24249" y="168460"/>
                  </a:lnTo>
                  <a:lnTo>
                    <a:pt x="18036" y="222297"/>
                  </a:lnTo>
                  <a:lnTo>
                    <a:pt x="7657" y="282238"/>
                  </a:lnTo>
                  <a:lnTo>
                    <a:pt x="1404" y="335995"/>
                  </a:lnTo>
                  <a:lnTo>
                    <a:pt x="170" y="379351"/>
                  </a:lnTo>
                  <a:lnTo>
                    <a:pt x="0" y="374469"/>
                  </a:lnTo>
                  <a:lnTo>
                    <a:pt x="4322" y="350929"/>
                  </a:lnTo>
                  <a:lnTo>
                    <a:pt x="16331" y="335949"/>
                  </a:lnTo>
                  <a:lnTo>
                    <a:pt x="33995" y="324053"/>
                  </a:lnTo>
                  <a:lnTo>
                    <a:pt x="54173" y="315684"/>
                  </a:lnTo>
                  <a:lnTo>
                    <a:pt x="73004" y="316279"/>
                  </a:lnTo>
                  <a:lnTo>
                    <a:pt x="81908" y="319026"/>
                  </a:lnTo>
                  <a:lnTo>
                    <a:pt x="87845" y="325481"/>
                  </a:lnTo>
                  <a:lnTo>
                    <a:pt x="94441" y="344980"/>
                  </a:lnTo>
                  <a:lnTo>
                    <a:pt x="93736" y="377530"/>
                  </a:lnTo>
                  <a:lnTo>
                    <a:pt x="92956" y="381125"/>
                  </a:lnTo>
                  <a:lnTo>
                    <a:pt x="92436" y="379824"/>
                  </a:lnTo>
                  <a:lnTo>
                    <a:pt x="92783" y="369440"/>
                  </a:lnTo>
                  <a:lnTo>
                    <a:pt x="110974" y="307683"/>
                  </a:lnTo>
                  <a:lnTo>
                    <a:pt x="121939" y="256476"/>
                  </a:lnTo>
                  <a:lnTo>
                    <a:pt x="127468" y="232025"/>
                  </a:lnTo>
                  <a:lnTo>
                    <a:pt x="133010" y="224950"/>
                  </a:lnTo>
                  <a:lnTo>
                    <a:pt x="140404" y="221158"/>
                  </a:lnTo>
                  <a:lnTo>
                    <a:pt x="149032" y="219554"/>
                  </a:lnTo>
                  <a:lnTo>
                    <a:pt x="156632" y="220334"/>
                  </a:lnTo>
                  <a:lnTo>
                    <a:pt x="187047" y="229942"/>
                  </a:lnTo>
                  <a:lnTo>
                    <a:pt x="196769" y="230958"/>
                  </a:lnTo>
                  <a:lnTo>
                    <a:pt x="201401" y="234409"/>
                  </a:lnTo>
                  <a:lnTo>
                    <a:pt x="202640" y="239483"/>
                  </a:lnTo>
                  <a:lnTo>
                    <a:pt x="199085" y="252517"/>
                  </a:lnTo>
                  <a:lnTo>
                    <a:pt x="188536" y="276374"/>
                  </a:lnTo>
                  <a:lnTo>
                    <a:pt x="185514" y="305530"/>
                  </a:lnTo>
                  <a:lnTo>
                    <a:pt x="188084" y="323477"/>
                  </a:lnTo>
                  <a:lnTo>
                    <a:pt x="191912" y="330297"/>
                  </a:lnTo>
                  <a:lnTo>
                    <a:pt x="203563" y="340340"/>
                  </a:lnTo>
                  <a:lnTo>
                    <a:pt x="210553" y="342464"/>
                  </a:lnTo>
                  <a:lnTo>
                    <a:pt x="225716" y="342357"/>
                  </a:lnTo>
                  <a:lnTo>
                    <a:pt x="239235" y="336763"/>
                  </a:lnTo>
                  <a:lnTo>
                    <a:pt x="245429" y="332682"/>
                  </a:lnTo>
                  <a:lnTo>
                    <a:pt x="254777" y="320752"/>
                  </a:lnTo>
                  <a:lnTo>
                    <a:pt x="258564" y="313687"/>
                  </a:lnTo>
                  <a:lnTo>
                    <a:pt x="260306" y="298441"/>
                  </a:lnTo>
                  <a:lnTo>
                    <a:pt x="259476" y="290492"/>
                  </a:lnTo>
                  <a:lnTo>
                    <a:pt x="255225" y="285193"/>
                  </a:lnTo>
                  <a:lnTo>
                    <a:pt x="240639" y="279305"/>
                  </a:lnTo>
                  <a:lnTo>
                    <a:pt x="235271" y="281433"/>
                  </a:lnTo>
                  <a:lnTo>
                    <a:pt x="231691" y="286550"/>
                  </a:lnTo>
                  <a:lnTo>
                    <a:pt x="229305" y="293660"/>
                  </a:lnTo>
                  <a:lnTo>
                    <a:pt x="230488" y="300249"/>
                  </a:lnTo>
                  <a:lnTo>
                    <a:pt x="239199" y="312501"/>
                  </a:lnTo>
                  <a:lnTo>
                    <a:pt x="254781" y="321644"/>
                  </a:lnTo>
                  <a:lnTo>
                    <a:pt x="312309" y="338011"/>
                  </a:lnTo>
                  <a:lnTo>
                    <a:pt x="371260" y="352208"/>
                  </a:lnTo>
                  <a:lnTo>
                    <a:pt x="415917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9194758" y="2346536"/>
              <a:ext cx="141459" cy="41606"/>
            </a:xfrm>
            <a:custGeom>
              <a:avLst/>
              <a:gdLst/>
              <a:ahLst/>
              <a:cxnLst/>
              <a:rect l="0" t="0" r="0" b="0"/>
              <a:pathLst>
                <a:path w="141459" h="41606">
                  <a:moveTo>
                    <a:pt x="0" y="0"/>
                  </a:moveTo>
                  <a:lnTo>
                    <a:pt x="33741" y="2465"/>
                  </a:lnTo>
                  <a:lnTo>
                    <a:pt x="93030" y="20836"/>
                  </a:lnTo>
                  <a:lnTo>
                    <a:pt x="141458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02" name="Freeform 201"/>
          <p:cNvSpPr/>
          <p:nvPr/>
        </p:nvSpPr>
        <p:spPr>
          <a:xfrm>
            <a:off x="6417864" y="2375827"/>
            <a:ext cx="67494" cy="87204"/>
          </a:xfrm>
          <a:custGeom>
            <a:avLst/>
            <a:gdLst/>
            <a:ahLst/>
            <a:cxnLst/>
            <a:rect l="0" t="0" r="0" b="0"/>
            <a:pathLst>
              <a:path w="67494" h="87204">
                <a:moveTo>
                  <a:pt x="55911" y="70561"/>
                </a:moveTo>
                <a:lnTo>
                  <a:pt x="67493" y="31399"/>
                </a:lnTo>
                <a:lnTo>
                  <a:pt x="66637" y="4716"/>
                </a:lnTo>
                <a:lnTo>
                  <a:pt x="63986" y="777"/>
                </a:lnTo>
                <a:lnTo>
                  <a:pt x="60370" y="0"/>
                </a:lnTo>
                <a:lnTo>
                  <a:pt x="56110" y="1331"/>
                </a:lnTo>
                <a:lnTo>
                  <a:pt x="48912" y="10206"/>
                </a:lnTo>
                <a:lnTo>
                  <a:pt x="45698" y="16456"/>
                </a:lnTo>
                <a:lnTo>
                  <a:pt x="42630" y="17849"/>
                </a:lnTo>
                <a:lnTo>
                  <a:pt x="39661" y="16004"/>
                </a:lnTo>
                <a:lnTo>
                  <a:pt x="36757" y="12000"/>
                </a:lnTo>
                <a:lnTo>
                  <a:pt x="32047" y="10256"/>
                </a:lnTo>
                <a:lnTo>
                  <a:pt x="19417" y="10783"/>
                </a:lnTo>
                <a:lnTo>
                  <a:pt x="14015" y="14067"/>
                </a:lnTo>
                <a:lnTo>
                  <a:pt x="5548" y="25112"/>
                </a:lnTo>
                <a:lnTo>
                  <a:pt x="0" y="51342"/>
                </a:lnTo>
                <a:lnTo>
                  <a:pt x="3634" y="66950"/>
                </a:lnTo>
                <a:lnTo>
                  <a:pt x="7191" y="73701"/>
                </a:lnTo>
                <a:lnTo>
                  <a:pt x="11412" y="78202"/>
                </a:lnTo>
                <a:lnTo>
                  <a:pt x="30949" y="8720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3" name="Freeform 202"/>
          <p:cNvSpPr/>
          <p:nvPr/>
        </p:nvSpPr>
        <p:spPr>
          <a:xfrm>
            <a:off x="6961635" y="2995546"/>
            <a:ext cx="36368" cy="8353"/>
          </a:xfrm>
          <a:custGeom>
            <a:avLst/>
            <a:gdLst/>
            <a:ahLst/>
            <a:cxnLst/>
            <a:rect l="0" t="0" r="0" b="0"/>
            <a:pathLst>
              <a:path w="36368" h="8353">
                <a:moveTo>
                  <a:pt x="0" y="2512"/>
                </a:moveTo>
                <a:lnTo>
                  <a:pt x="9757" y="0"/>
                </a:lnTo>
                <a:lnTo>
                  <a:pt x="24540" y="942"/>
                </a:lnTo>
                <a:lnTo>
                  <a:pt x="28483" y="2487"/>
                </a:lnTo>
                <a:lnTo>
                  <a:pt x="36367" y="835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9" name="Group 218"/>
          <p:cNvGrpSpPr/>
          <p:nvPr/>
        </p:nvGrpSpPr>
        <p:grpSpPr>
          <a:xfrm>
            <a:off x="6939241" y="2854120"/>
            <a:ext cx="2725380" cy="674006"/>
            <a:chOff x="6939241" y="2854120"/>
            <a:chExt cx="2725380" cy="674006"/>
          </a:xfrm>
        </p:grpSpPr>
        <p:sp>
          <p:nvSpPr>
            <p:cNvPr id="204" name="Freeform 203"/>
            <p:cNvSpPr/>
            <p:nvPr/>
          </p:nvSpPr>
          <p:spPr>
            <a:xfrm>
              <a:off x="7056249" y="2912367"/>
              <a:ext cx="41606" cy="384465"/>
            </a:xfrm>
            <a:custGeom>
              <a:avLst/>
              <a:gdLst/>
              <a:ahLst/>
              <a:cxnLst/>
              <a:rect l="0" t="0" r="0" b="0"/>
              <a:pathLst>
                <a:path w="41606" h="384465">
                  <a:moveTo>
                    <a:pt x="41605" y="0"/>
                  </a:moveTo>
                  <a:lnTo>
                    <a:pt x="18442" y="27581"/>
                  </a:lnTo>
                  <a:lnTo>
                    <a:pt x="4602" y="76845"/>
                  </a:lnTo>
                  <a:lnTo>
                    <a:pt x="606" y="139855"/>
                  </a:lnTo>
                  <a:lnTo>
                    <a:pt x="120" y="194389"/>
                  </a:lnTo>
                  <a:lnTo>
                    <a:pt x="2490" y="249677"/>
                  </a:lnTo>
                  <a:lnTo>
                    <a:pt x="7169" y="305114"/>
                  </a:lnTo>
                  <a:lnTo>
                    <a:pt x="8170" y="367862"/>
                  </a:lnTo>
                  <a:lnTo>
                    <a:pt x="8255" y="384464"/>
                  </a:lnTo>
                  <a:lnTo>
                    <a:pt x="5852" y="323646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939241" y="2881479"/>
              <a:ext cx="266788" cy="72494"/>
            </a:xfrm>
            <a:custGeom>
              <a:avLst/>
              <a:gdLst/>
              <a:ahLst/>
              <a:cxnLst/>
              <a:rect l="0" t="0" r="0" b="0"/>
              <a:pathLst>
                <a:path w="266788" h="72494">
                  <a:moveTo>
                    <a:pt x="8834" y="64172"/>
                  </a:moveTo>
                  <a:lnTo>
                    <a:pt x="0" y="55337"/>
                  </a:lnTo>
                  <a:lnTo>
                    <a:pt x="171" y="49961"/>
                  </a:lnTo>
                  <a:lnTo>
                    <a:pt x="7757" y="36591"/>
                  </a:lnTo>
                  <a:lnTo>
                    <a:pt x="36458" y="17887"/>
                  </a:lnTo>
                  <a:lnTo>
                    <a:pt x="75209" y="2569"/>
                  </a:lnTo>
                  <a:lnTo>
                    <a:pt x="108527" y="0"/>
                  </a:lnTo>
                  <a:lnTo>
                    <a:pt x="163615" y="6946"/>
                  </a:lnTo>
                  <a:lnTo>
                    <a:pt x="210657" y="21639"/>
                  </a:lnTo>
                  <a:lnTo>
                    <a:pt x="235568" y="36982"/>
                  </a:lnTo>
                  <a:lnTo>
                    <a:pt x="266787" y="724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189488" y="3045504"/>
              <a:ext cx="366025" cy="181213"/>
            </a:xfrm>
            <a:custGeom>
              <a:avLst/>
              <a:gdLst/>
              <a:ahLst/>
              <a:cxnLst/>
              <a:rect l="0" t="0" r="0" b="0"/>
              <a:pathLst>
                <a:path w="366025" h="181213">
                  <a:moveTo>
                    <a:pt x="8218" y="0"/>
                  </a:moveTo>
                  <a:lnTo>
                    <a:pt x="2500" y="22703"/>
                  </a:lnTo>
                  <a:lnTo>
                    <a:pt x="412" y="75264"/>
                  </a:lnTo>
                  <a:lnTo>
                    <a:pt x="0" y="134854"/>
                  </a:lnTo>
                  <a:lnTo>
                    <a:pt x="842" y="180286"/>
                  </a:lnTo>
                  <a:lnTo>
                    <a:pt x="2376" y="181212"/>
                  </a:lnTo>
                  <a:lnTo>
                    <a:pt x="4323" y="179055"/>
                  </a:lnTo>
                  <a:lnTo>
                    <a:pt x="14634" y="116390"/>
                  </a:lnTo>
                  <a:lnTo>
                    <a:pt x="31409" y="60015"/>
                  </a:lnTo>
                  <a:lnTo>
                    <a:pt x="40407" y="46397"/>
                  </a:lnTo>
                  <a:lnTo>
                    <a:pt x="47245" y="42026"/>
                  </a:lnTo>
                  <a:lnTo>
                    <a:pt x="64703" y="37169"/>
                  </a:lnTo>
                  <a:lnTo>
                    <a:pt x="73612" y="38648"/>
                  </a:lnTo>
                  <a:lnTo>
                    <a:pt x="116238" y="59535"/>
                  </a:lnTo>
                  <a:lnTo>
                    <a:pt x="135432" y="60977"/>
                  </a:lnTo>
                  <a:lnTo>
                    <a:pt x="149818" y="60385"/>
                  </a:lnTo>
                  <a:lnTo>
                    <a:pt x="149770" y="61521"/>
                  </a:lnTo>
                  <a:lnTo>
                    <a:pt x="146966" y="63203"/>
                  </a:lnTo>
                  <a:lnTo>
                    <a:pt x="130267" y="108182"/>
                  </a:lnTo>
                  <a:lnTo>
                    <a:pt x="130264" y="115576"/>
                  </a:lnTo>
                  <a:lnTo>
                    <a:pt x="135194" y="128722"/>
                  </a:lnTo>
                  <a:lnTo>
                    <a:pt x="140021" y="132042"/>
                  </a:lnTo>
                  <a:lnTo>
                    <a:pt x="152782" y="133267"/>
                  </a:lnTo>
                  <a:lnTo>
                    <a:pt x="175560" y="128758"/>
                  </a:lnTo>
                  <a:lnTo>
                    <a:pt x="209030" y="115082"/>
                  </a:lnTo>
                  <a:lnTo>
                    <a:pt x="229064" y="115250"/>
                  </a:lnTo>
                  <a:lnTo>
                    <a:pt x="245365" y="123338"/>
                  </a:lnTo>
                  <a:lnTo>
                    <a:pt x="278566" y="156227"/>
                  </a:lnTo>
                  <a:lnTo>
                    <a:pt x="307032" y="163400"/>
                  </a:lnTo>
                  <a:lnTo>
                    <a:pt x="36602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591707" y="2960680"/>
              <a:ext cx="337891" cy="342777"/>
            </a:xfrm>
            <a:custGeom>
              <a:avLst/>
              <a:gdLst/>
              <a:ahLst/>
              <a:cxnLst/>
              <a:rect l="0" t="0" r="0" b="0"/>
              <a:pathLst>
                <a:path w="337891" h="342777">
                  <a:moveTo>
                    <a:pt x="71979" y="159713"/>
                  </a:moveTo>
                  <a:lnTo>
                    <a:pt x="54309" y="159713"/>
                  </a:lnTo>
                  <a:lnTo>
                    <a:pt x="40703" y="164644"/>
                  </a:lnTo>
                  <a:lnTo>
                    <a:pt x="34486" y="168548"/>
                  </a:lnTo>
                  <a:lnTo>
                    <a:pt x="25113" y="180282"/>
                  </a:lnTo>
                  <a:lnTo>
                    <a:pt x="3793" y="226045"/>
                  </a:lnTo>
                  <a:lnTo>
                    <a:pt x="0" y="263913"/>
                  </a:lnTo>
                  <a:lnTo>
                    <a:pt x="2389" y="290775"/>
                  </a:lnTo>
                  <a:lnTo>
                    <a:pt x="5245" y="297939"/>
                  </a:lnTo>
                  <a:lnTo>
                    <a:pt x="8998" y="300865"/>
                  </a:lnTo>
                  <a:lnTo>
                    <a:pt x="13350" y="300967"/>
                  </a:lnTo>
                  <a:lnTo>
                    <a:pt x="23116" y="296149"/>
                  </a:lnTo>
                  <a:lnTo>
                    <a:pt x="28309" y="292276"/>
                  </a:lnTo>
                  <a:lnTo>
                    <a:pt x="40034" y="273572"/>
                  </a:lnTo>
                  <a:lnTo>
                    <a:pt x="66519" y="210238"/>
                  </a:lnTo>
                  <a:lnTo>
                    <a:pt x="79769" y="158736"/>
                  </a:lnTo>
                  <a:lnTo>
                    <a:pt x="94098" y="95961"/>
                  </a:lnTo>
                  <a:lnTo>
                    <a:pt x="108027" y="37825"/>
                  </a:lnTo>
                  <a:lnTo>
                    <a:pt x="112486" y="0"/>
                  </a:lnTo>
                  <a:lnTo>
                    <a:pt x="113488" y="58479"/>
                  </a:lnTo>
                  <a:lnTo>
                    <a:pt x="117989" y="119786"/>
                  </a:lnTo>
                  <a:lnTo>
                    <a:pt x="133143" y="182937"/>
                  </a:lnTo>
                  <a:lnTo>
                    <a:pt x="143542" y="198080"/>
                  </a:lnTo>
                  <a:lnTo>
                    <a:pt x="150198" y="204706"/>
                  </a:lnTo>
                  <a:lnTo>
                    <a:pt x="157409" y="208200"/>
                  </a:lnTo>
                  <a:lnTo>
                    <a:pt x="172818" y="209616"/>
                  </a:lnTo>
                  <a:lnTo>
                    <a:pt x="186446" y="204698"/>
                  </a:lnTo>
                  <a:lnTo>
                    <a:pt x="246154" y="159585"/>
                  </a:lnTo>
                  <a:lnTo>
                    <a:pt x="257564" y="146712"/>
                  </a:lnTo>
                  <a:lnTo>
                    <a:pt x="286455" y="104852"/>
                  </a:lnTo>
                  <a:lnTo>
                    <a:pt x="265342" y="124649"/>
                  </a:lnTo>
                  <a:lnTo>
                    <a:pt x="240761" y="167160"/>
                  </a:lnTo>
                  <a:lnTo>
                    <a:pt x="237200" y="175773"/>
                  </a:lnTo>
                  <a:lnTo>
                    <a:pt x="237600" y="183363"/>
                  </a:lnTo>
                  <a:lnTo>
                    <a:pt x="240640" y="190273"/>
                  </a:lnTo>
                  <a:lnTo>
                    <a:pt x="245440" y="196728"/>
                  </a:lnTo>
                  <a:lnTo>
                    <a:pt x="263102" y="206367"/>
                  </a:lnTo>
                  <a:lnTo>
                    <a:pt x="324977" y="228460"/>
                  </a:lnTo>
                  <a:lnTo>
                    <a:pt x="332176" y="233281"/>
                  </a:lnTo>
                  <a:lnTo>
                    <a:pt x="336050" y="240193"/>
                  </a:lnTo>
                  <a:lnTo>
                    <a:pt x="337890" y="257736"/>
                  </a:lnTo>
                  <a:lnTo>
                    <a:pt x="330695" y="277860"/>
                  </a:lnTo>
                  <a:lnTo>
                    <a:pt x="303475" y="316496"/>
                  </a:lnTo>
                  <a:lnTo>
                    <a:pt x="279562" y="333551"/>
                  </a:lnTo>
                  <a:lnTo>
                    <a:pt x="246721" y="3427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179944" y="2866344"/>
              <a:ext cx="132784" cy="503682"/>
            </a:xfrm>
            <a:custGeom>
              <a:avLst/>
              <a:gdLst/>
              <a:ahLst/>
              <a:cxnLst/>
              <a:rect l="0" t="0" r="0" b="0"/>
              <a:pathLst>
                <a:path w="132784" h="503682">
                  <a:moveTo>
                    <a:pt x="132783" y="4418"/>
                  </a:moveTo>
                  <a:lnTo>
                    <a:pt x="119532" y="0"/>
                  </a:lnTo>
                  <a:lnTo>
                    <a:pt x="105629" y="297"/>
                  </a:lnTo>
                  <a:lnTo>
                    <a:pt x="91129" y="4435"/>
                  </a:lnTo>
                  <a:lnTo>
                    <a:pt x="61027" y="27340"/>
                  </a:lnTo>
                  <a:lnTo>
                    <a:pt x="38549" y="57434"/>
                  </a:lnTo>
                  <a:lnTo>
                    <a:pt x="15168" y="114859"/>
                  </a:lnTo>
                  <a:lnTo>
                    <a:pt x="3671" y="172930"/>
                  </a:lnTo>
                  <a:lnTo>
                    <a:pt x="840" y="221385"/>
                  </a:lnTo>
                  <a:lnTo>
                    <a:pt x="0" y="271799"/>
                  </a:lnTo>
                  <a:lnTo>
                    <a:pt x="676" y="325466"/>
                  </a:lnTo>
                  <a:lnTo>
                    <a:pt x="8719" y="383487"/>
                  </a:lnTo>
                  <a:lnTo>
                    <a:pt x="24675" y="444378"/>
                  </a:lnTo>
                  <a:lnTo>
                    <a:pt x="31111" y="460682"/>
                  </a:lnTo>
                  <a:lnTo>
                    <a:pt x="46055" y="480256"/>
                  </a:lnTo>
                  <a:lnTo>
                    <a:pt x="66714" y="495918"/>
                  </a:lnTo>
                  <a:lnTo>
                    <a:pt x="91178" y="5036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387617" y="3018219"/>
              <a:ext cx="191385" cy="202028"/>
            </a:xfrm>
            <a:custGeom>
              <a:avLst/>
              <a:gdLst/>
              <a:ahLst/>
              <a:cxnLst/>
              <a:rect l="0" t="0" r="0" b="0"/>
              <a:pathLst>
                <a:path w="191385" h="202028">
                  <a:moveTo>
                    <a:pt x="0" y="202027"/>
                  </a:moveTo>
                  <a:lnTo>
                    <a:pt x="4417" y="151282"/>
                  </a:lnTo>
                  <a:lnTo>
                    <a:pt x="14193" y="94822"/>
                  </a:lnTo>
                  <a:lnTo>
                    <a:pt x="27779" y="36315"/>
                  </a:lnTo>
                  <a:lnTo>
                    <a:pt x="36070" y="4997"/>
                  </a:lnTo>
                  <a:lnTo>
                    <a:pt x="37915" y="2256"/>
                  </a:lnTo>
                  <a:lnTo>
                    <a:pt x="39145" y="4127"/>
                  </a:lnTo>
                  <a:lnTo>
                    <a:pt x="48625" y="57258"/>
                  </a:lnTo>
                  <a:lnTo>
                    <a:pt x="52221" y="114910"/>
                  </a:lnTo>
                  <a:lnTo>
                    <a:pt x="54230" y="124533"/>
                  </a:lnTo>
                  <a:lnTo>
                    <a:pt x="57418" y="129100"/>
                  </a:lnTo>
                  <a:lnTo>
                    <a:pt x="61392" y="130294"/>
                  </a:lnTo>
                  <a:lnTo>
                    <a:pt x="65891" y="129242"/>
                  </a:lnTo>
                  <a:lnTo>
                    <a:pt x="75821" y="120676"/>
                  </a:lnTo>
                  <a:lnTo>
                    <a:pt x="118192" y="59677"/>
                  </a:lnTo>
                  <a:lnTo>
                    <a:pt x="154988" y="227"/>
                  </a:lnTo>
                  <a:lnTo>
                    <a:pt x="159723" y="0"/>
                  </a:lnTo>
                  <a:lnTo>
                    <a:pt x="163805" y="4472"/>
                  </a:lnTo>
                  <a:lnTo>
                    <a:pt x="169882" y="22693"/>
                  </a:lnTo>
                  <a:lnTo>
                    <a:pt x="173782" y="74660"/>
                  </a:lnTo>
                  <a:lnTo>
                    <a:pt x="178969" y="125503"/>
                  </a:lnTo>
                  <a:lnTo>
                    <a:pt x="183709" y="140280"/>
                  </a:lnTo>
                  <a:lnTo>
                    <a:pt x="191384" y="152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662395" y="3038813"/>
              <a:ext cx="88280" cy="184527"/>
            </a:xfrm>
            <a:custGeom>
              <a:avLst/>
              <a:gdLst/>
              <a:ahLst/>
              <a:cxnLst/>
              <a:rect l="0" t="0" r="0" b="0"/>
              <a:pathLst>
                <a:path w="88280" h="184527">
                  <a:moveTo>
                    <a:pt x="8137" y="31654"/>
                  </a:moveTo>
                  <a:lnTo>
                    <a:pt x="12555" y="18402"/>
                  </a:lnTo>
                  <a:lnTo>
                    <a:pt x="12931" y="18196"/>
                  </a:lnTo>
                  <a:lnTo>
                    <a:pt x="1214" y="78071"/>
                  </a:lnTo>
                  <a:lnTo>
                    <a:pt x="0" y="134241"/>
                  </a:lnTo>
                  <a:lnTo>
                    <a:pt x="1747" y="158609"/>
                  </a:lnTo>
                  <a:lnTo>
                    <a:pt x="8687" y="178685"/>
                  </a:lnTo>
                  <a:lnTo>
                    <a:pt x="14051" y="183299"/>
                  </a:lnTo>
                  <a:lnTo>
                    <a:pt x="20401" y="184526"/>
                  </a:lnTo>
                  <a:lnTo>
                    <a:pt x="27408" y="183495"/>
                  </a:lnTo>
                  <a:lnTo>
                    <a:pt x="42590" y="174953"/>
                  </a:lnTo>
                  <a:lnTo>
                    <a:pt x="56734" y="161911"/>
                  </a:lnTo>
                  <a:lnTo>
                    <a:pt x="80991" y="113971"/>
                  </a:lnTo>
                  <a:lnTo>
                    <a:pt x="88279" y="74946"/>
                  </a:lnTo>
                  <a:lnTo>
                    <a:pt x="86021" y="38523"/>
                  </a:lnTo>
                  <a:lnTo>
                    <a:pt x="75079" y="8726"/>
                  </a:lnTo>
                  <a:lnTo>
                    <a:pt x="68483" y="3425"/>
                  </a:lnTo>
                  <a:lnTo>
                    <a:pt x="51292" y="0"/>
                  </a:lnTo>
                  <a:lnTo>
                    <a:pt x="43378" y="2230"/>
                  </a:lnTo>
                  <a:lnTo>
                    <a:pt x="29655" y="12105"/>
                  </a:lnTo>
                  <a:lnTo>
                    <a:pt x="22324" y="25739"/>
                  </a:lnTo>
                  <a:lnTo>
                    <a:pt x="16458" y="482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817288" y="3012883"/>
              <a:ext cx="112783" cy="198733"/>
            </a:xfrm>
            <a:custGeom>
              <a:avLst/>
              <a:gdLst/>
              <a:ahLst/>
              <a:cxnLst/>
              <a:rect l="0" t="0" r="0" b="0"/>
              <a:pathLst>
                <a:path w="112783" h="198733">
                  <a:moveTo>
                    <a:pt x="27986" y="24300"/>
                  </a:moveTo>
                  <a:lnTo>
                    <a:pt x="8075" y="75371"/>
                  </a:lnTo>
                  <a:lnTo>
                    <a:pt x="0" y="115862"/>
                  </a:lnTo>
                  <a:lnTo>
                    <a:pt x="6860" y="169083"/>
                  </a:lnTo>
                  <a:lnTo>
                    <a:pt x="18850" y="193144"/>
                  </a:lnTo>
                  <a:lnTo>
                    <a:pt x="26519" y="196959"/>
                  </a:lnTo>
                  <a:lnTo>
                    <a:pt x="47366" y="198732"/>
                  </a:lnTo>
                  <a:lnTo>
                    <a:pt x="57548" y="195137"/>
                  </a:lnTo>
                  <a:lnTo>
                    <a:pt x="76258" y="181281"/>
                  </a:lnTo>
                  <a:lnTo>
                    <a:pt x="97969" y="148270"/>
                  </a:lnTo>
                  <a:lnTo>
                    <a:pt x="111695" y="104794"/>
                  </a:lnTo>
                  <a:lnTo>
                    <a:pt x="112782" y="70031"/>
                  </a:lnTo>
                  <a:lnTo>
                    <a:pt x="98224" y="22923"/>
                  </a:lnTo>
                  <a:lnTo>
                    <a:pt x="88172" y="6429"/>
                  </a:lnTo>
                  <a:lnTo>
                    <a:pt x="81054" y="2216"/>
                  </a:lnTo>
                  <a:lnTo>
                    <a:pt x="63283" y="0"/>
                  </a:lnTo>
                  <a:lnTo>
                    <a:pt x="45523" y="7028"/>
                  </a:lnTo>
                  <a:lnTo>
                    <a:pt x="30233" y="19397"/>
                  </a:lnTo>
                  <a:lnTo>
                    <a:pt x="20356" y="34140"/>
                  </a:lnTo>
                  <a:lnTo>
                    <a:pt x="12531" y="82667"/>
                  </a:lnTo>
                  <a:lnTo>
                    <a:pt x="11344" y="991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941484" y="3003898"/>
              <a:ext cx="111818" cy="209381"/>
            </a:xfrm>
            <a:custGeom>
              <a:avLst/>
              <a:gdLst/>
              <a:ahLst/>
              <a:cxnLst/>
              <a:rect l="0" t="0" r="0" b="0"/>
              <a:pathLst>
                <a:path w="111818" h="209381">
                  <a:moveTo>
                    <a:pt x="103496" y="0"/>
                  </a:moveTo>
                  <a:lnTo>
                    <a:pt x="90243" y="4418"/>
                  </a:lnTo>
                  <a:lnTo>
                    <a:pt x="68751" y="20417"/>
                  </a:lnTo>
                  <a:lnTo>
                    <a:pt x="38487" y="56391"/>
                  </a:lnTo>
                  <a:lnTo>
                    <a:pt x="12380" y="116386"/>
                  </a:lnTo>
                  <a:lnTo>
                    <a:pt x="0" y="158086"/>
                  </a:lnTo>
                  <a:lnTo>
                    <a:pt x="1407" y="174736"/>
                  </a:lnTo>
                  <a:lnTo>
                    <a:pt x="7581" y="188916"/>
                  </a:lnTo>
                  <a:lnTo>
                    <a:pt x="11816" y="195286"/>
                  </a:lnTo>
                  <a:lnTo>
                    <a:pt x="23918" y="204830"/>
                  </a:lnTo>
                  <a:lnTo>
                    <a:pt x="31028" y="208669"/>
                  </a:lnTo>
                  <a:lnTo>
                    <a:pt x="39466" y="209380"/>
                  </a:lnTo>
                  <a:lnTo>
                    <a:pt x="69012" y="201545"/>
                  </a:lnTo>
                  <a:lnTo>
                    <a:pt x="11181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061621" y="3278493"/>
              <a:ext cx="24965" cy="249633"/>
            </a:xfrm>
            <a:custGeom>
              <a:avLst/>
              <a:gdLst/>
              <a:ahLst/>
              <a:cxnLst/>
              <a:rect l="0" t="0" r="0" b="0"/>
              <a:pathLst>
                <a:path w="24965" h="249633">
                  <a:moveTo>
                    <a:pt x="24964" y="0"/>
                  </a:moveTo>
                  <a:lnTo>
                    <a:pt x="20546" y="53491"/>
                  </a:lnTo>
                  <a:lnTo>
                    <a:pt x="11695" y="114391"/>
                  </a:lnTo>
                  <a:lnTo>
                    <a:pt x="4349" y="172091"/>
                  </a:lnTo>
                  <a:lnTo>
                    <a:pt x="573" y="226705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219722" y="314535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9319574" y="3128714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9427748" y="3095430"/>
              <a:ext cx="66569" cy="21060"/>
            </a:xfrm>
            <a:custGeom>
              <a:avLst/>
              <a:gdLst/>
              <a:ahLst/>
              <a:cxnLst/>
              <a:rect l="0" t="0" r="0" b="0"/>
              <a:pathLst>
                <a:path w="66569" h="21060">
                  <a:moveTo>
                    <a:pt x="0" y="16642"/>
                  </a:moveTo>
                  <a:lnTo>
                    <a:pt x="13252" y="21059"/>
                  </a:lnTo>
                  <a:lnTo>
                    <a:pt x="27155" y="18297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644095" y="2970614"/>
              <a:ext cx="19029" cy="158101"/>
            </a:xfrm>
            <a:custGeom>
              <a:avLst/>
              <a:gdLst/>
              <a:ahLst/>
              <a:cxnLst/>
              <a:rect l="0" t="0" r="0" b="0"/>
              <a:pathLst>
                <a:path w="19029" h="158101">
                  <a:moveTo>
                    <a:pt x="8321" y="0"/>
                  </a:moveTo>
                  <a:lnTo>
                    <a:pt x="17156" y="13252"/>
                  </a:lnTo>
                  <a:lnTo>
                    <a:pt x="19028" y="34551"/>
                  </a:lnTo>
                  <a:lnTo>
                    <a:pt x="8279" y="9784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602490" y="2854120"/>
              <a:ext cx="62131" cy="624079"/>
            </a:xfrm>
            <a:custGeom>
              <a:avLst/>
              <a:gdLst/>
              <a:ahLst/>
              <a:cxnLst/>
              <a:rect l="0" t="0" r="0" b="0"/>
              <a:pathLst>
                <a:path w="62131" h="624079">
                  <a:moveTo>
                    <a:pt x="0" y="0"/>
                  </a:moveTo>
                  <a:lnTo>
                    <a:pt x="37837" y="57161"/>
                  </a:lnTo>
                  <a:lnTo>
                    <a:pt x="44554" y="75331"/>
                  </a:lnTo>
                  <a:lnTo>
                    <a:pt x="53636" y="128013"/>
                  </a:lnTo>
                  <a:lnTo>
                    <a:pt x="62130" y="172976"/>
                  </a:lnTo>
                  <a:lnTo>
                    <a:pt x="59288" y="225415"/>
                  </a:lnTo>
                  <a:lnTo>
                    <a:pt x="54035" y="284706"/>
                  </a:lnTo>
                  <a:lnTo>
                    <a:pt x="49813" y="343194"/>
                  </a:lnTo>
                  <a:lnTo>
                    <a:pt x="41035" y="399263"/>
                  </a:lnTo>
                  <a:lnTo>
                    <a:pt x="30397" y="454854"/>
                  </a:lnTo>
                  <a:lnTo>
                    <a:pt x="19393" y="505557"/>
                  </a:lnTo>
                  <a:lnTo>
                    <a:pt x="8316" y="564609"/>
                  </a:lnTo>
                  <a:lnTo>
                    <a:pt x="0" y="624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664210" y="6172688"/>
            <a:ext cx="2288289" cy="733783"/>
            <a:chOff x="1664210" y="6172688"/>
            <a:chExt cx="2288289" cy="733783"/>
          </a:xfrm>
        </p:grpSpPr>
        <p:sp>
          <p:nvSpPr>
            <p:cNvPr id="220" name="Freeform 219"/>
            <p:cNvSpPr/>
            <p:nvPr/>
          </p:nvSpPr>
          <p:spPr>
            <a:xfrm>
              <a:off x="1664210" y="6172688"/>
              <a:ext cx="131457" cy="434176"/>
            </a:xfrm>
            <a:custGeom>
              <a:avLst/>
              <a:gdLst/>
              <a:ahLst/>
              <a:cxnLst/>
              <a:rect l="0" t="0" r="0" b="0"/>
              <a:pathLst>
                <a:path w="131457" h="434176">
                  <a:moveTo>
                    <a:pt x="0" y="167951"/>
                  </a:moveTo>
                  <a:lnTo>
                    <a:pt x="33717" y="109568"/>
                  </a:lnTo>
                  <a:lnTo>
                    <a:pt x="45496" y="93926"/>
                  </a:lnTo>
                  <a:lnTo>
                    <a:pt x="65872" y="73799"/>
                  </a:lnTo>
                  <a:lnTo>
                    <a:pt x="111109" y="14730"/>
                  </a:lnTo>
                  <a:lnTo>
                    <a:pt x="122114" y="0"/>
                  </a:lnTo>
                  <a:lnTo>
                    <a:pt x="125788" y="510"/>
                  </a:lnTo>
                  <a:lnTo>
                    <a:pt x="129870" y="15870"/>
                  </a:lnTo>
                  <a:lnTo>
                    <a:pt x="126773" y="70006"/>
                  </a:lnTo>
                  <a:lnTo>
                    <a:pt x="125202" y="128641"/>
                  </a:lnTo>
                  <a:lnTo>
                    <a:pt x="129309" y="188950"/>
                  </a:lnTo>
                  <a:lnTo>
                    <a:pt x="131456" y="249248"/>
                  </a:lnTo>
                  <a:lnTo>
                    <a:pt x="121455" y="308574"/>
                  </a:lnTo>
                  <a:lnTo>
                    <a:pt x="108982" y="367286"/>
                  </a:lnTo>
                  <a:lnTo>
                    <a:pt x="84192" y="411483"/>
                  </a:lnTo>
                  <a:lnTo>
                    <a:pt x="71627" y="425042"/>
                  </a:lnTo>
                  <a:lnTo>
                    <a:pt x="56797" y="434150"/>
                  </a:lnTo>
                  <a:lnTo>
                    <a:pt x="50809" y="434175"/>
                  </a:lnTo>
                  <a:lnTo>
                    <a:pt x="45891" y="431417"/>
                  </a:lnTo>
                  <a:lnTo>
                    <a:pt x="41689" y="426806"/>
                  </a:lnTo>
                  <a:lnTo>
                    <a:pt x="35774" y="393811"/>
                  </a:lnTo>
                  <a:lnTo>
                    <a:pt x="33612" y="331584"/>
                  </a:lnTo>
                  <a:lnTo>
                    <a:pt x="33284" y="31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905520" y="6398886"/>
              <a:ext cx="16643" cy="124817"/>
            </a:xfrm>
            <a:custGeom>
              <a:avLst/>
              <a:gdLst/>
              <a:ahLst/>
              <a:cxnLst/>
              <a:rect l="0" t="0" r="0" b="0"/>
              <a:pathLst>
                <a:path w="16643" h="124817">
                  <a:moveTo>
                    <a:pt x="16642" y="0"/>
                  </a:moveTo>
                  <a:lnTo>
                    <a:pt x="14177" y="33741"/>
                  </a:lnTo>
                  <a:lnTo>
                    <a:pt x="6370" y="89837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922162" y="6414882"/>
              <a:ext cx="131503" cy="174619"/>
            </a:xfrm>
            <a:custGeom>
              <a:avLst/>
              <a:gdLst/>
              <a:ahLst/>
              <a:cxnLst/>
              <a:rect l="0" t="0" r="0" b="0"/>
              <a:pathLst>
                <a:path w="131503" h="174619">
                  <a:moveTo>
                    <a:pt x="0" y="33931"/>
                  </a:moveTo>
                  <a:lnTo>
                    <a:pt x="8835" y="25096"/>
                  </a:lnTo>
                  <a:lnTo>
                    <a:pt x="12362" y="25267"/>
                  </a:lnTo>
                  <a:lnTo>
                    <a:pt x="15638" y="28155"/>
                  </a:lnTo>
                  <a:lnTo>
                    <a:pt x="18746" y="32854"/>
                  </a:lnTo>
                  <a:lnTo>
                    <a:pt x="23121" y="61553"/>
                  </a:lnTo>
                  <a:lnTo>
                    <a:pt x="15669" y="123712"/>
                  </a:lnTo>
                  <a:lnTo>
                    <a:pt x="5355" y="169495"/>
                  </a:lnTo>
                  <a:lnTo>
                    <a:pt x="6344" y="174234"/>
                  </a:lnTo>
                  <a:lnTo>
                    <a:pt x="9777" y="174618"/>
                  </a:lnTo>
                  <a:lnTo>
                    <a:pt x="14839" y="172101"/>
                  </a:lnTo>
                  <a:lnTo>
                    <a:pt x="22929" y="154512"/>
                  </a:lnTo>
                  <a:lnTo>
                    <a:pt x="41427" y="93266"/>
                  </a:lnTo>
                  <a:lnTo>
                    <a:pt x="47998" y="76944"/>
                  </a:lnTo>
                  <a:lnTo>
                    <a:pt x="81735" y="16965"/>
                  </a:lnTo>
                  <a:lnTo>
                    <a:pt x="94574" y="5434"/>
                  </a:lnTo>
                  <a:lnTo>
                    <a:pt x="101881" y="1064"/>
                  </a:lnTo>
                  <a:lnTo>
                    <a:pt x="108601" y="0"/>
                  </a:lnTo>
                  <a:lnTo>
                    <a:pt x="114931" y="1140"/>
                  </a:lnTo>
                  <a:lnTo>
                    <a:pt x="121000" y="3749"/>
                  </a:lnTo>
                  <a:lnTo>
                    <a:pt x="125045" y="9187"/>
                  </a:lnTo>
                  <a:lnTo>
                    <a:pt x="129541" y="25090"/>
                  </a:lnTo>
                  <a:lnTo>
                    <a:pt x="131502" y="64510"/>
                  </a:lnTo>
                  <a:lnTo>
                    <a:pt x="119806" y="123547"/>
                  </a:lnTo>
                  <a:lnTo>
                    <a:pt x="116495" y="1670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126114" y="6448128"/>
              <a:ext cx="120570" cy="133822"/>
            </a:xfrm>
            <a:custGeom>
              <a:avLst/>
              <a:gdLst/>
              <a:ahLst/>
              <a:cxnLst/>
              <a:rect l="0" t="0" r="0" b="0"/>
              <a:pathLst>
                <a:path w="120570" h="133822">
                  <a:moveTo>
                    <a:pt x="12395" y="50611"/>
                  </a:moveTo>
                  <a:lnTo>
                    <a:pt x="3921" y="106459"/>
                  </a:lnTo>
                  <a:lnTo>
                    <a:pt x="0" y="124434"/>
                  </a:lnTo>
                  <a:lnTo>
                    <a:pt x="433" y="126638"/>
                  </a:lnTo>
                  <a:lnTo>
                    <a:pt x="5846" y="119226"/>
                  </a:lnTo>
                  <a:lnTo>
                    <a:pt x="20585" y="78137"/>
                  </a:lnTo>
                  <a:lnTo>
                    <a:pt x="27130" y="56373"/>
                  </a:lnTo>
                  <a:lnTo>
                    <a:pt x="51706" y="16807"/>
                  </a:lnTo>
                  <a:lnTo>
                    <a:pt x="65000" y="5385"/>
                  </a:lnTo>
                  <a:lnTo>
                    <a:pt x="72428" y="1044"/>
                  </a:lnTo>
                  <a:lnTo>
                    <a:pt x="79230" y="0"/>
                  </a:lnTo>
                  <a:lnTo>
                    <a:pt x="85613" y="1153"/>
                  </a:lnTo>
                  <a:lnTo>
                    <a:pt x="91718" y="3770"/>
                  </a:lnTo>
                  <a:lnTo>
                    <a:pt x="95787" y="9214"/>
                  </a:lnTo>
                  <a:lnTo>
                    <a:pt x="100309" y="25124"/>
                  </a:lnTo>
                  <a:lnTo>
                    <a:pt x="102288" y="71190"/>
                  </a:lnTo>
                  <a:lnTo>
                    <a:pt x="99665" y="114395"/>
                  </a:lnTo>
                  <a:lnTo>
                    <a:pt x="101086" y="123645"/>
                  </a:lnTo>
                  <a:lnTo>
                    <a:pt x="103882" y="128886"/>
                  </a:lnTo>
                  <a:lnTo>
                    <a:pt x="107595" y="131456"/>
                  </a:lnTo>
                  <a:lnTo>
                    <a:pt x="120569" y="133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277595" y="6466160"/>
              <a:ext cx="103855" cy="164125"/>
            </a:xfrm>
            <a:custGeom>
              <a:avLst/>
              <a:gdLst/>
              <a:ahLst/>
              <a:cxnLst/>
              <a:rect l="0" t="0" r="0" b="0"/>
              <a:pathLst>
                <a:path w="103855" h="164125">
                  <a:moveTo>
                    <a:pt x="43977" y="15937"/>
                  </a:moveTo>
                  <a:lnTo>
                    <a:pt x="16516" y="66084"/>
                  </a:lnTo>
                  <a:lnTo>
                    <a:pt x="0" y="126000"/>
                  </a:lnTo>
                  <a:lnTo>
                    <a:pt x="231" y="155489"/>
                  </a:lnTo>
                  <a:lnTo>
                    <a:pt x="4643" y="160747"/>
                  </a:lnTo>
                  <a:lnTo>
                    <a:pt x="11283" y="163328"/>
                  </a:lnTo>
                  <a:lnTo>
                    <a:pt x="19407" y="164124"/>
                  </a:lnTo>
                  <a:lnTo>
                    <a:pt x="35831" y="157612"/>
                  </a:lnTo>
                  <a:lnTo>
                    <a:pt x="68975" y="135248"/>
                  </a:lnTo>
                  <a:lnTo>
                    <a:pt x="89497" y="105324"/>
                  </a:lnTo>
                  <a:lnTo>
                    <a:pt x="102871" y="71597"/>
                  </a:lnTo>
                  <a:lnTo>
                    <a:pt x="103854" y="33764"/>
                  </a:lnTo>
                  <a:lnTo>
                    <a:pt x="98018" y="14306"/>
                  </a:lnTo>
                  <a:lnTo>
                    <a:pt x="93873" y="6528"/>
                  </a:lnTo>
                  <a:lnTo>
                    <a:pt x="86487" y="2268"/>
                  </a:lnTo>
                  <a:lnTo>
                    <a:pt x="65952" y="0"/>
                  </a:lnTo>
                  <a:lnTo>
                    <a:pt x="57703" y="3463"/>
                  </a:lnTo>
                  <a:lnTo>
                    <a:pt x="51279" y="9470"/>
                  </a:lnTo>
                  <a:lnTo>
                    <a:pt x="42600" y="26007"/>
                  </a:lnTo>
                  <a:lnTo>
                    <a:pt x="35656" y="658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551442" y="6280834"/>
              <a:ext cx="172426" cy="359999"/>
            </a:xfrm>
            <a:custGeom>
              <a:avLst/>
              <a:gdLst/>
              <a:ahLst/>
              <a:cxnLst/>
              <a:rect l="0" t="0" r="0" b="0"/>
              <a:pathLst>
                <a:path w="172426" h="359999">
                  <a:moveTo>
                    <a:pt x="36404" y="151336"/>
                  </a:moveTo>
                  <a:lnTo>
                    <a:pt x="19545" y="212185"/>
                  </a:lnTo>
                  <a:lnTo>
                    <a:pt x="11584" y="271118"/>
                  </a:lnTo>
                  <a:lnTo>
                    <a:pt x="0" y="332972"/>
                  </a:lnTo>
                  <a:lnTo>
                    <a:pt x="115" y="336221"/>
                  </a:lnTo>
                  <a:lnTo>
                    <a:pt x="5174" y="325040"/>
                  </a:lnTo>
                  <a:lnTo>
                    <a:pt x="11128" y="267865"/>
                  </a:lnTo>
                  <a:lnTo>
                    <a:pt x="17782" y="210139"/>
                  </a:lnTo>
                  <a:lnTo>
                    <a:pt x="20426" y="146958"/>
                  </a:lnTo>
                  <a:lnTo>
                    <a:pt x="31309" y="90469"/>
                  </a:lnTo>
                  <a:lnTo>
                    <a:pt x="47250" y="30742"/>
                  </a:lnTo>
                  <a:lnTo>
                    <a:pt x="57867" y="13604"/>
                  </a:lnTo>
                  <a:lnTo>
                    <a:pt x="71831" y="2905"/>
                  </a:lnTo>
                  <a:lnTo>
                    <a:pt x="89748" y="0"/>
                  </a:lnTo>
                  <a:lnTo>
                    <a:pt x="126967" y="5667"/>
                  </a:lnTo>
                  <a:lnTo>
                    <a:pt x="148195" y="17465"/>
                  </a:lnTo>
                  <a:lnTo>
                    <a:pt x="157896" y="29892"/>
                  </a:lnTo>
                  <a:lnTo>
                    <a:pt x="161778" y="37090"/>
                  </a:lnTo>
                  <a:lnTo>
                    <a:pt x="163625" y="52483"/>
                  </a:lnTo>
                  <a:lnTo>
                    <a:pt x="160440" y="67645"/>
                  </a:lnTo>
                  <a:lnTo>
                    <a:pt x="134777" y="111465"/>
                  </a:lnTo>
                  <a:lnTo>
                    <a:pt x="130976" y="131150"/>
                  </a:lnTo>
                  <a:lnTo>
                    <a:pt x="135179" y="172997"/>
                  </a:lnTo>
                  <a:lnTo>
                    <a:pt x="151198" y="227785"/>
                  </a:lnTo>
                  <a:lnTo>
                    <a:pt x="171177" y="286539"/>
                  </a:lnTo>
                  <a:lnTo>
                    <a:pt x="172425" y="306656"/>
                  </a:lnTo>
                  <a:lnTo>
                    <a:pt x="171464" y="315904"/>
                  </a:lnTo>
                  <a:lnTo>
                    <a:pt x="162999" y="331110"/>
                  </a:lnTo>
                  <a:lnTo>
                    <a:pt x="149067" y="344032"/>
                  </a:lnTo>
                  <a:lnTo>
                    <a:pt x="130547" y="355939"/>
                  </a:lnTo>
                  <a:lnTo>
                    <a:pt x="107523" y="359998"/>
                  </a:lnTo>
                  <a:lnTo>
                    <a:pt x="94911" y="359786"/>
                  </a:lnTo>
                  <a:lnTo>
                    <a:pt x="85579" y="356871"/>
                  </a:lnTo>
                  <a:lnTo>
                    <a:pt x="72744" y="346236"/>
                  </a:lnTo>
                  <a:lnTo>
                    <a:pt x="66424" y="329798"/>
                  </a:lnTo>
                  <a:lnTo>
                    <a:pt x="61367" y="301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734355" y="6492922"/>
              <a:ext cx="127449" cy="191667"/>
            </a:xfrm>
            <a:custGeom>
              <a:avLst/>
              <a:gdLst/>
              <a:ahLst/>
              <a:cxnLst/>
              <a:rect l="0" t="0" r="0" b="0"/>
              <a:pathLst>
                <a:path w="127449" h="191667">
                  <a:moveTo>
                    <a:pt x="44875" y="22459"/>
                  </a:moveTo>
                  <a:lnTo>
                    <a:pt x="30892" y="61131"/>
                  </a:lnTo>
                  <a:lnTo>
                    <a:pt x="10986" y="112281"/>
                  </a:lnTo>
                  <a:lnTo>
                    <a:pt x="0" y="159333"/>
                  </a:lnTo>
                  <a:lnTo>
                    <a:pt x="1200" y="178521"/>
                  </a:lnTo>
                  <a:lnTo>
                    <a:pt x="5588" y="184748"/>
                  </a:lnTo>
                  <a:lnTo>
                    <a:pt x="12212" y="188899"/>
                  </a:lnTo>
                  <a:lnTo>
                    <a:pt x="20326" y="191666"/>
                  </a:lnTo>
                  <a:lnTo>
                    <a:pt x="29434" y="190737"/>
                  </a:lnTo>
                  <a:lnTo>
                    <a:pt x="58072" y="177103"/>
                  </a:lnTo>
                  <a:lnTo>
                    <a:pt x="108427" y="133380"/>
                  </a:lnTo>
                  <a:lnTo>
                    <a:pt x="120823" y="112339"/>
                  </a:lnTo>
                  <a:lnTo>
                    <a:pt x="126651" y="72812"/>
                  </a:lnTo>
                  <a:lnTo>
                    <a:pt x="127448" y="47920"/>
                  </a:lnTo>
                  <a:lnTo>
                    <a:pt x="124887" y="37583"/>
                  </a:lnTo>
                  <a:lnTo>
                    <a:pt x="114645" y="21168"/>
                  </a:lnTo>
                  <a:lnTo>
                    <a:pt x="100847" y="10174"/>
                  </a:lnTo>
                  <a:lnTo>
                    <a:pt x="84544" y="3131"/>
                  </a:lnTo>
                  <a:lnTo>
                    <a:pt x="64971" y="0"/>
                  </a:lnTo>
                  <a:lnTo>
                    <a:pt x="48876" y="3540"/>
                  </a:lnTo>
                  <a:lnTo>
                    <a:pt x="41995" y="7072"/>
                  </a:lnTo>
                  <a:lnTo>
                    <a:pt x="40181" y="12201"/>
                  </a:lnTo>
                  <a:lnTo>
                    <a:pt x="41746" y="18394"/>
                  </a:lnTo>
                  <a:lnTo>
                    <a:pt x="45563" y="25296"/>
                  </a:lnTo>
                  <a:lnTo>
                    <a:pt x="51805" y="28973"/>
                  </a:lnTo>
                  <a:lnTo>
                    <a:pt x="86480" y="307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902884" y="6513075"/>
              <a:ext cx="159263" cy="169073"/>
            </a:xfrm>
            <a:custGeom>
              <a:avLst/>
              <a:gdLst/>
              <a:ahLst/>
              <a:cxnLst/>
              <a:rect l="0" t="0" r="0" b="0"/>
              <a:pathLst>
                <a:path w="159263" h="169073">
                  <a:moveTo>
                    <a:pt x="1162" y="10627"/>
                  </a:moveTo>
                  <a:lnTo>
                    <a:pt x="14414" y="19462"/>
                  </a:lnTo>
                  <a:lnTo>
                    <a:pt x="23386" y="31195"/>
                  </a:lnTo>
                  <a:lnTo>
                    <a:pt x="27072" y="38207"/>
                  </a:lnTo>
                  <a:lnTo>
                    <a:pt x="28704" y="58326"/>
                  </a:lnTo>
                  <a:lnTo>
                    <a:pt x="19822" y="120527"/>
                  </a:lnTo>
                  <a:lnTo>
                    <a:pt x="6868" y="159104"/>
                  </a:lnTo>
                  <a:lnTo>
                    <a:pt x="2192" y="167858"/>
                  </a:lnTo>
                  <a:lnTo>
                    <a:pt x="0" y="169072"/>
                  </a:lnTo>
                  <a:lnTo>
                    <a:pt x="29" y="158094"/>
                  </a:lnTo>
                  <a:lnTo>
                    <a:pt x="12644" y="110277"/>
                  </a:lnTo>
                  <a:lnTo>
                    <a:pt x="44734" y="49245"/>
                  </a:lnTo>
                  <a:lnTo>
                    <a:pt x="55660" y="30564"/>
                  </a:lnTo>
                  <a:lnTo>
                    <a:pt x="77406" y="10576"/>
                  </a:lnTo>
                  <a:lnTo>
                    <a:pt x="93296" y="1975"/>
                  </a:lnTo>
                  <a:lnTo>
                    <a:pt x="109603" y="0"/>
                  </a:lnTo>
                  <a:lnTo>
                    <a:pt x="159262" y="10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087109" y="6473775"/>
              <a:ext cx="142595" cy="276391"/>
            </a:xfrm>
            <a:custGeom>
              <a:avLst/>
              <a:gdLst/>
              <a:ahLst/>
              <a:cxnLst/>
              <a:rect l="0" t="0" r="0" b="0"/>
              <a:pathLst>
                <a:path w="142595" h="276391">
                  <a:moveTo>
                    <a:pt x="124816" y="0"/>
                  </a:moveTo>
                  <a:lnTo>
                    <a:pt x="111563" y="4418"/>
                  </a:lnTo>
                  <a:lnTo>
                    <a:pt x="100126" y="13982"/>
                  </a:lnTo>
                  <a:lnTo>
                    <a:pt x="94488" y="20417"/>
                  </a:lnTo>
                  <a:lnTo>
                    <a:pt x="88222" y="37428"/>
                  </a:lnTo>
                  <a:lnTo>
                    <a:pt x="86552" y="47141"/>
                  </a:lnTo>
                  <a:lnTo>
                    <a:pt x="99288" y="104337"/>
                  </a:lnTo>
                  <a:lnTo>
                    <a:pt x="118911" y="162695"/>
                  </a:lnTo>
                  <a:lnTo>
                    <a:pt x="133853" y="193671"/>
                  </a:lnTo>
                  <a:lnTo>
                    <a:pt x="139161" y="201229"/>
                  </a:lnTo>
                  <a:lnTo>
                    <a:pt x="142594" y="219490"/>
                  </a:lnTo>
                  <a:lnTo>
                    <a:pt x="142215" y="229538"/>
                  </a:lnTo>
                  <a:lnTo>
                    <a:pt x="134398" y="248098"/>
                  </a:lnTo>
                  <a:lnTo>
                    <a:pt x="121678" y="263743"/>
                  </a:lnTo>
                  <a:lnTo>
                    <a:pt x="106779" y="273779"/>
                  </a:lnTo>
                  <a:lnTo>
                    <a:pt x="88446" y="276390"/>
                  </a:lnTo>
                  <a:lnTo>
                    <a:pt x="50961" y="270532"/>
                  </a:lnTo>
                  <a:lnTo>
                    <a:pt x="25269" y="25428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370025" y="6698444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536445" y="6597824"/>
              <a:ext cx="158101" cy="200474"/>
            </a:xfrm>
            <a:custGeom>
              <a:avLst/>
              <a:gdLst/>
              <a:ahLst/>
              <a:cxnLst/>
              <a:rect l="0" t="0" r="0" b="0"/>
              <a:pathLst>
                <a:path w="158101" h="200474">
                  <a:moveTo>
                    <a:pt x="0" y="42372"/>
                  </a:moveTo>
                  <a:lnTo>
                    <a:pt x="13252" y="46790"/>
                  </a:lnTo>
                  <a:lnTo>
                    <a:pt x="39163" y="45119"/>
                  </a:lnTo>
                  <a:lnTo>
                    <a:pt x="98482" y="31032"/>
                  </a:lnTo>
                  <a:lnTo>
                    <a:pt x="119992" y="18467"/>
                  </a:lnTo>
                  <a:lnTo>
                    <a:pt x="122525" y="13491"/>
                  </a:lnTo>
                  <a:lnTo>
                    <a:pt x="122364" y="8325"/>
                  </a:lnTo>
                  <a:lnTo>
                    <a:pt x="120408" y="3033"/>
                  </a:lnTo>
                  <a:lnTo>
                    <a:pt x="115405" y="428"/>
                  </a:lnTo>
                  <a:lnTo>
                    <a:pt x="99985" y="0"/>
                  </a:lnTo>
                  <a:lnTo>
                    <a:pt x="74929" y="9375"/>
                  </a:lnTo>
                  <a:lnTo>
                    <a:pt x="54356" y="23864"/>
                  </a:lnTo>
                  <a:lnTo>
                    <a:pt x="44807" y="39386"/>
                  </a:lnTo>
                  <a:lnTo>
                    <a:pt x="31143" y="79485"/>
                  </a:lnTo>
                  <a:lnTo>
                    <a:pt x="31212" y="112027"/>
                  </a:lnTo>
                  <a:lnTo>
                    <a:pt x="42225" y="134043"/>
                  </a:lnTo>
                  <a:lnTo>
                    <a:pt x="60372" y="155230"/>
                  </a:lnTo>
                  <a:lnTo>
                    <a:pt x="83847" y="173893"/>
                  </a:lnTo>
                  <a:lnTo>
                    <a:pt x="144487" y="196333"/>
                  </a:lnTo>
                  <a:lnTo>
                    <a:pt x="158100" y="200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736151" y="6581949"/>
              <a:ext cx="216348" cy="324522"/>
            </a:xfrm>
            <a:custGeom>
              <a:avLst/>
              <a:gdLst/>
              <a:ahLst/>
              <a:cxnLst/>
              <a:rect l="0" t="0" r="0" b="0"/>
              <a:pathLst>
                <a:path w="216348" h="324522">
                  <a:moveTo>
                    <a:pt x="0" y="0"/>
                  </a:moveTo>
                  <a:lnTo>
                    <a:pt x="924" y="63416"/>
                  </a:lnTo>
                  <a:lnTo>
                    <a:pt x="9051" y="116968"/>
                  </a:lnTo>
                  <a:lnTo>
                    <a:pt x="15117" y="141669"/>
                  </a:lnTo>
                  <a:lnTo>
                    <a:pt x="23977" y="158810"/>
                  </a:lnTo>
                  <a:lnTo>
                    <a:pt x="30778" y="164121"/>
                  </a:lnTo>
                  <a:lnTo>
                    <a:pt x="48196" y="170022"/>
                  </a:lnTo>
                  <a:lnTo>
                    <a:pt x="65799" y="167713"/>
                  </a:lnTo>
                  <a:lnTo>
                    <a:pt x="88838" y="156017"/>
                  </a:lnTo>
                  <a:lnTo>
                    <a:pt x="100504" y="145155"/>
                  </a:lnTo>
                  <a:lnTo>
                    <a:pt x="110421" y="128993"/>
                  </a:lnTo>
                  <a:lnTo>
                    <a:pt x="110596" y="130375"/>
                  </a:lnTo>
                  <a:lnTo>
                    <a:pt x="108652" y="161355"/>
                  </a:lnTo>
                  <a:lnTo>
                    <a:pt x="116760" y="217710"/>
                  </a:lnTo>
                  <a:lnTo>
                    <a:pt x="140688" y="266920"/>
                  </a:lnTo>
                  <a:lnTo>
                    <a:pt x="163495" y="295268"/>
                  </a:lnTo>
                  <a:lnTo>
                    <a:pt x="216347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4168845" y="6589515"/>
            <a:ext cx="2454711" cy="549079"/>
            <a:chOff x="4168845" y="6589515"/>
            <a:chExt cx="2454711" cy="549079"/>
          </a:xfrm>
        </p:grpSpPr>
        <p:sp>
          <p:nvSpPr>
            <p:cNvPr id="233" name="Freeform 232"/>
            <p:cNvSpPr/>
            <p:nvPr/>
          </p:nvSpPr>
          <p:spPr>
            <a:xfrm>
              <a:off x="4168845" y="6706765"/>
              <a:ext cx="224670" cy="31273"/>
            </a:xfrm>
            <a:custGeom>
              <a:avLst/>
              <a:gdLst/>
              <a:ahLst/>
              <a:cxnLst/>
              <a:rect l="0" t="0" r="0" b="0"/>
              <a:pathLst>
                <a:path w="224670" h="31273">
                  <a:moveTo>
                    <a:pt x="0" y="0"/>
                  </a:moveTo>
                  <a:lnTo>
                    <a:pt x="53491" y="4418"/>
                  </a:lnTo>
                  <a:lnTo>
                    <a:pt x="110743" y="16859"/>
                  </a:lnTo>
                  <a:lnTo>
                    <a:pt x="171211" y="29614"/>
                  </a:lnTo>
                  <a:lnTo>
                    <a:pt x="202254" y="31272"/>
                  </a:lnTo>
                  <a:lnTo>
                    <a:pt x="22466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68076" y="6656839"/>
              <a:ext cx="60229" cy="142218"/>
            </a:xfrm>
            <a:custGeom>
              <a:avLst/>
              <a:gdLst/>
              <a:ahLst/>
              <a:cxnLst/>
              <a:rect l="0" t="0" r="0" b="0"/>
              <a:pathLst>
                <a:path w="60229" h="142218">
                  <a:moveTo>
                    <a:pt x="474" y="0"/>
                  </a:moveTo>
                  <a:lnTo>
                    <a:pt x="51671" y="45495"/>
                  </a:lnTo>
                  <a:lnTo>
                    <a:pt x="59594" y="59976"/>
                  </a:lnTo>
                  <a:lnTo>
                    <a:pt x="60228" y="66796"/>
                  </a:lnTo>
                  <a:lnTo>
                    <a:pt x="56001" y="79305"/>
                  </a:lnTo>
                  <a:lnTo>
                    <a:pt x="37296" y="108121"/>
                  </a:lnTo>
                  <a:lnTo>
                    <a:pt x="0" y="142217"/>
                  </a:lnTo>
                  <a:lnTo>
                    <a:pt x="474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559934" y="6589515"/>
              <a:ext cx="266275" cy="289810"/>
            </a:xfrm>
            <a:custGeom>
              <a:avLst/>
              <a:gdLst/>
              <a:ahLst/>
              <a:cxnLst/>
              <a:rect l="0" t="0" r="0" b="0"/>
              <a:pathLst>
                <a:path w="266275" h="289810">
                  <a:moveTo>
                    <a:pt x="0" y="142213"/>
                  </a:moveTo>
                  <a:lnTo>
                    <a:pt x="12362" y="128002"/>
                  </a:lnTo>
                  <a:lnTo>
                    <a:pt x="47267" y="67324"/>
                  </a:lnTo>
                  <a:lnTo>
                    <a:pt x="88871" y="13115"/>
                  </a:lnTo>
                  <a:lnTo>
                    <a:pt x="109851" y="0"/>
                  </a:lnTo>
                  <a:lnTo>
                    <a:pt x="115764" y="1177"/>
                  </a:lnTo>
                  <a:lnTo>
                    <a:pt x="120631" y="5658"/>
                  </a:lnTo>
                  <a:lnTo>
                    <a:pt x="124799" y="12346"/>
                  </a:lnTo>
                  <a:lnTo>
                    <a:pt x="126966" y="29638"/>
                  </a:lnTo>
                  <a:lnTo>
                    <a:pt x="117532" y="81708"/>
                  </a:lnTo>
                  <a:lnTo>
                    <a:pt x="106837" y="114629"/>
                  </a:lnTo>
                  <a:lnTo>
                    <a:pt x="110102" y="158885"/>
                  </a:lnTo>
                  <a:lnTo>
                    <a:pt x="122296" y="213408"/>
                  </a:lnTo>
                  <a:lnTo>
                    <a:pt x="128590" y="241896"/>
                  </a:lnTo>
                  <a:lnTo>
                    <a:pt x="127110" y="262639"/>
                  </a:lnTo>
                  <a:lnTo>
                    <a:pt x="118439" y="279254"/>
                  </a:lnTo>
                  <a:lnTo>
                    <a:pt x="112244" y="286274"/>
                  </a:lnTo>
                  <a:lnTo>
                    <a:pt x="104415" y="289105"/>
                  </a:lnTo>
                  <a:lnTo>
                    <a:pt x="85855" y="287319"/>
                  </a:lnTo>
                  <a:lnTo>
                    <a:pt x="78501" y="282404"/>
                  </a:lnTo>
                  <a:lnTo>
                    <a:pt x="67866" y="267083"/>
                  </a:lnTo>
                  <a:lnTo>
                    <a:pt x="64988" y="247945"/>
                  </a:lnTo>
                  <a:lnTo>
                    <a:pt x="67715" y="228961"/>
                  </a:lnTo>
                  <a:lnTo>
                    <a:pt x="75091" y="214360"/>
                  </a:lnTo>
                  <a:lnTo>
                    <a:pt x="98475" y="191327"/>
                  </a:lnTo>
                  <a:lnTo>
                    <a:pt x="124408" y="175771"/>
                  </a:lnTo>
                  <a:lnTo>
                    <a:pt x="141277" y="173461"/>
                  </a:lnTo>
                  <a:lnTo>
                    <a:pt x="158020" y="176441"/>
                  </a:lnTo>
                  <a:lnTo>
                    <a:pt x="174707" y="183930"/>
                  </a:lnTo>
                  <a:lnTo>
                    <a:pt x="186438" y="195887"/>
                  </a:lnTo>
                  <a:lnTo>
                    <a:pt x="193809" y="211372"/>
                  </a:lnTo>
                  <a:lnTo>
                    <a:pt x="197034" y="239957"/>
                  </a:lnTo>
                  <a:lnTo>
                    <a:pt x="194512" y="257770"/>
                  </a:lnTo>
                  <a:lnTo>
                    <a:pt x="196243" y="262706"/>
                  </a:lnTo>
                  <a:lnTo>
                    <a:pt x="200171" y="265071"/>
                  </a:lnTo>
                  <a:lnTo>
                    <a:pt x="230822" y="271059"/>
                  </a:lnTo>
                  <a:lnTo>
                    <a:pt x="238016" y="275263"/>
                  </a:lnTo>
                  <a:lnTo>
                    <a:pt x="248476" y="287331"/>
                  </a:lnTo>
                  <a:lnTo>
                    <a:pt x="252559" y="289809"/>
                  </a:lnTo>
                  <a:lnTo>
                    <a:pt x="256207" y="289612"/>
                  </a:lnTo>
                  <a:lnTo>
                    <a:pt x="266274" y="2836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881194" y="6806618"/>
              <a:ext cx="94794" cy="86375"/>
            </a:xfrm>
            <a:custGeom>
              <a:avLst/>
              <a:gdLst/>
              <a:ahLst/>
              <a:cxnLst/>
              <a:rect l="0" t="0" r="0" b="0"/>
              <a:pathLst>
                <a:path w="94794" h="86375">
                  <a:moveTo>
                    <a:pt x="11583" y="0"/>
                  </a:moveTo>
                  <a:lnTo>
                    <a:pt x="0" y="41909"/>
                  </a:lnTo>
                  <a:lnTo>
                    <a:pt x="1087" y="46430"/>
                  </a:lnTo>
                  <a:lnTo>
                    <a:pt x="4586" y="48520"/>
                  </a:lnTo>
                  <a:lnTo>
                    <a:pt x="9692" y="48988"/>
                  </a:lnTo>
                  <a:lnTo>
                    <a:pt x="20296" y="44578"/>
                  </a:lnTo>
                  <a:lnTo>
                    <a:pt x="25712" y="40814"/>
                  </a:lnTo>
                  <a:lnTo>
                    <a:pt x="32097" y="39228"/>
                  </a:lnTo>
                  <a:lnTo>
                    <a:pt x="46588" y="39932"/>
                  </a:lnTo>
                  <a:lnTo>
                    <a:pt x="52486" y="43264"/>
                  </a:lnTo>
                  <a:lnTo>
                    <a:pt x="61505" y="54362"/>
                  </a:lnTo>
                  <a:lnTo>
                    <a:pt x="70034" y="85181"/>
                  </a:lnTo>
                  <a:lnTo>
                    <a:pt x="73665" y="86374"/>
                  </a:lnTo>
                  <a:lnTo>
                    <a:pt x="81704" y="83692"/>
                  </a:lnTo>
                  <a:lnTo>
                    <a:pt x="9479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015488" y="6823259"/>
              <a:ext cx="52032" cy="53408"/>
            </a:xfrm>
            <a:custGeom>
              <a:avLst/>
              <a:gdLst/>
              <a:ahLst/>
              <a:cxnLst/>
              <a:rect l="0" t="0" r="0" b="0"/>
              <a:pathLst>
                <a:path w="52032" h="53408">
                  <a:moveTo>
                    <a:pt x="18746" y="0"/>
                  </a:moveTo>
                  <a:lnTo>
                    <a:pt x="0" y="41910"/>
                  </a:lnTo>
                  <a:lnTo>
                    <a:pt x="2550" y="47357"/>
                  </a:lnTo>
                  <a:lnTo>
                    <a:pt x="8874" y="50987"/>
                  </a:lnTo>
                  <a:lnTo>
                    <a:pt x="17712" y="53407"/>
                  </a:lnTo>
                  <a:lnTo>
                    <a:pt x="25453" y="53172"/>
                  </a:lnTo>
                  <a:lnTo>
                    <a:pt x="38985" y="47979"/>
                  </a:lnTo>
                  <a:lnTo>
                    <a:pt x="42409" y="43081"/>
                  </a:lnTo>
                  <a:lnTo>
                    <a:pt x="43768" y="37042"/>
                  </a:lnTo>
                  <a:lnTo>
                    <a:pt x="43748" y="30243"/>
                  </a:lnTo>
                  <a:lnTo>
                    <a:pt x="41886" y="27558"/>
                  </a:lnTo>
                  <a:lnTo>
                    <a:pt x="38796" y="27618"/>
                  </a:lnTo>
                  <a:lnTo>
                    <a:pt x="34886" y="29506"/>
                  </a:lnTo>
                  <a:lnTo>
                    <a:pt x="35054" y="29841"/>
                  </a:lnTo>
                  <a:lnTo>
                    <a:pt x="52031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167371" y="6767581"/>
              <a:ext cx="332843" cy="188142"/>
            </a:xfrm>
            <a:custGeom>
              <a:avLst/>
              <a:gdLst/>
              <a:ahLst/>
              <a:cxnLst/>
              <a:rect l="0" t="0" r="0" b="0"/>
              <a:pathLst>
                <a:path w="332843" h="188142">
                  <a:moveTo>
                    <a:pt x="0" y="55678"/>
                  </a:moveTo>
                  <a:lnTo>
                    <a:pt x="16859" y="112840"/>
                  </a:lnTo>
                  <a:lnTo>
                    <a:pt x="19560" y="121523"/>
                  </a:lnTo>
                  <a:lnTo>
                    <a:pt x="25059" y="126387"/>
                  </a:lnTo>
                  <a:lnTo>
                    <a:pt x="32424" y="128705"/>
                  </a:lnTo>
                  <a:lnTo>
                    <a:pt x="41032" y="129326"/>
                  </a:lnTo>
                  <a:lnTo>
                    <a:pt x="48620" y="126966"/>
                  </a:lnTo>
                  <a:lnTo>
                    <a:pt x="84317" y="104548"/>
                  </a:lnTo>
                  <a:lnTo>
                    <a:pt x="102810" y="102978"/>
                  </a:lnTo>
                  <a:lnTo>
                    <a:pt x="112919" y="103854"/>
                  </a:lnTo>
                  <a:lnTo>
                    <a:pt x="118733" y="107211"/>
                  </a:lnTo>
                  <a:lnTo>
                    <a:pt x="121685" y="112223"/>
                  </a:lnTo>
                  <a:lnTo>
                    <a:pt x="122729" y="118337"/>
                  </a:lnTo>
                  <a:lnTo>
                    <a:pt x="128819" y="130063"/>
                  </a:lnTo>
                  <a:lnTo>
                    <a:pt x="133032" y="135779"/>
                  </a:lnTo>
                  <a:lnTo>
                    <a:pt x="145109" y="144596"/>
                  </a:lnTo>
                  <a:lnTo>
                    <a:pt x="152213" y="148240"/>
                  </a:lnTo>
                  <a:lnTo>
                    <a:pt x="169968" y="149825"/>
                  </a:lnTo>
                  <a:lnTo>
                    <a:pt x="179881" y="148953"/>
                  </a:lnTo>
                  <a:lnTo>
                    <a:pt x="195825" y="140589"/>
                  </a:lnTo>
                  <a:lnTo>
                    <a:pt x="202666" y="134475"/>
                  </a:lnTo>
                  <a:lnTo>
                    <a:pt x="216711" y="108201"/>
                  </a:lnTo>
                  <a:lnTo>
                    <a:pt x="228815" y="65265"/>
                  </a:lnTo>
                  <a:lnTo>
                    <a:pt x="232439" y="4058"/>
                  </a:lnTo>
                  <a:lnTo>
                    <a:pt x="232623" y="0"/>
                  </a:lnTo>
                  <a:lnTo>
                    <a:pt x="232826" y="5353"/>
                  </a:lnTo>
                  <a:lnTo>
                    <a:pt x="221393" y="56888"/>
                  </a:lnTo>
                  <a:lnTo>
                    <a:pt x="218268" y="108241"/>
                  </a:lnTo>
                  <a:lnTo>
                    <a:pt x="221208" y="132048"/>
                  </a:lnTo>
                  <a:lnTo>
                    <a:pt x="225135" y="138951"/>
                  </a:lnTo>
                  <a:lnTo>
                    <a:pt x="230527" y="142629"/>
                  </a:lnTo>
                  <a:lnTo>
                    <a:pt x="236895" y="144156"/>
                  </a:lnTo>
                  <a:lnTo>
                    <a:pt x="242065" y="147947"/>
                  </a:lnTo>
                  <a:lnTo>
                    <a:pt x="250275" y="159557"/>
                  </a:lnTo>
                  <a:lnTo>
                    <a:pt x="260095" y="181687"/>
                  </a:lnTo>
                  <a:lnTo>
                    <a:pt x="264928" y="185912"/>
                  </a:lnTo>
                  <a:lnTo>
                    <a:pt x="270924" y="187805"/>
                  </a:lnTo>
                  <a:lnTo>
                    <a:pt x="277695" y="188141"/>
                  </a:lnTo>
                  <a:lnTo>
                    <a:pt x="283133" y="185592"/>
                  </a:lnTo>
                  <a:lnTo>
                    <a:pt x="332842" y="130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532230" y="6923112"/>
              <a:ext cx="134405" cy="47539"/>
            </a:xfrm>
            <a:custGeom>
              <a:avLst/>
              <a:gdLst/>
              <a:ahLst/>
              <a:cxnLst/>
              <a:rect l="0" t="0" r="0" b="0"/>
              <a:pathLst>
                <a:path w="134405" h="47539">
                  <a:moveTo>
                    <a:pt x="9588" y="0"/>
                  </a:moveTo>
                  <a:lnTo>
                    <a:pt x="754" y="8835"/>
                  </a:lnTo>
                  <a:lnTo>
                    <a:pt x="0" y="14211"/>
                  </a:lnTo>
                  <a:lnTo>
                    <a:pt x="4094" y="27581"/>
                  </a:lnTo>
                  <a:lnTo>
                    <a:pt x="14543" y="37838"/>
                  </a:lnTo>
                  <a:lnTo>
                    <a:pt x="21212" y="41868"/>
                  </a:lnTo>
                  <a:lnTo>
                    <a:pt x="48268" y="47538"/>
                  </a:lnTo>
                  <a:lnTo>
                    <a:pt x="105280" y="42553"/>
                  </a:lnTo>
                  <a:lnTo>
                    <a:pt x="134404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861244" y="6834424"/>
              <a:ext cx="321296" cy="304170"/>
            </a:xfrm>
            <a:custGeom>
              <a:avLst/>
              <a:gdLst/>
              <a:ahLst/>
              <a:cxnLst/>
              <a:rect l="0" t="0" r="0" b="0"/>
              <a:pathLst>
                <a:path w="321296" h="304170">
                  <a:moveTo>
                    <a:pt x="79984" y="30441"/>
                  </a:moveTo>
                  <a:lnTo>
                    <a:pt x="92346" y="16230"/>
                  </a:lnTo>
                  <a:lnTo>
                    <a:pt x="98730" y="2860"/>
                  </a:lnTo>
                  <a:lnTo>
                    <a:pt x="98953" y="34"/>
                  </a:lnTo>
                  <a:lnTo>
                    <a:pt x="97253" y="0"/>
                  </a:lnTo>
                  <a:lnTo>
                    <a:pt x="94271" y="1826"/>
                  </a:lnTo>
                  <a:lnTo>
                    <a:pt x="85655" y="17648"/>
                  </a:lnTo>
                  <a:lnTo>
                    <a:pt x="67559" y="71548"/>
                  </a:lnTo>
                  <a:lnTo>
                    <a:pt x="57126" y="131985"/>
                  </a:lnTo>
                  <a:lnTo>
                    <a:pt x="55437" y="183841"/>
                  </a:lnTo>
                  <a:lnTo>
                    <a:pt x="48490" y="241683"/>
                  </a:lnTo>
                  <a:lnTo>
                    <a:pt x="42637" y="285741"/>
                  </a:lnTo>
                  <a:lnTo>
                    <a:pt x="38444" y="293098"/>
                  </a:lnTo>
                  <a:lnTo>
                    <a:pt x="26388" y="303736"/>
                  </a:lnTo>
                  <a:lnTo>
                    <a:pt x="20215" y="304169"/>
                  </a:lnTo>
                  <a:lnTo>
                    <a:pt x="14250" y="301684"/>
                  </a:lnTo>
                  <a:lnTo>
                    <a:pt x="8425" y="297254"/>
                  </a:lnTo>
                  <a:lnTo>
                    <a:pt x="1952" y="282469"/>
                  </a:lnTo>
                  <a:lnTo>
                    <a:pt x="0" y="262647"/>
                  </a:lnTo>
                  <a:lnTo>
                    <a:pt x="2214" y="238427"/>
                  </a:lnTo>
                  <a:lnTo>
                    <a:pt x="17494" y="203219"/>
                  </a:lnTo>
                  <a:lnTo>
                    <a:pt x="34336" y="185510"/>
                  </a:lnTo>
                  <a:lnTo>
                    <a:pt x="64610" y="167611"/>
                  </a:lnTo>
                  <a:lnTo>
                    <a:pt x="97002" y="158917"/>
                  </a:lnTo>
                  <a:lnTo>
                    <a:pt x="136662" y="151562"/>
                  </a:lnTo>
                  <a:lnTo>
                    <a:pt x="144582" y="152794"/>
                  </a:lnTo>
                  <a:lnTo>
                    <a:pt x="158312" y="161558"/>
                  </a:lnTo>
                  <a:lnTo>
                    <a:pt x="176439" y="182086"/>
                  </a:lnTo>
                  <a:lnTo>
                    <a:pt x="182949" y="200157"/>
                  </a:lnTo>
                  <a:lnTo>
                    <a:pt x="184686" y="210154"/>
                  </a:lnTo>
                  <a:lnTo>
                    <a:pt x="187692" y="214044"/>
                  </a:lnTo>
                  <a:lnTo>
                    <a:pt x="191545" y="213864"/>
                  </a:lnTo>
                  <a:lnTo>
                    <a:pt x="200758" y="206268"/>
                  </a:lnTo>
                  <a:lnTo>
                    <a:pt x="255272" y="146653"/>
                  </a:lnTo>
                  <a:lnTo>
                    <a:pt x="279851" y="130723"/>
                  </a:lnTo>
                  <a:lnTo>
                    <a:pt x="321295" y="1219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6333210" y="6920534"/>
              <a:ext cx="65677" cy="72073"/>
            </a:xfrm>
            <a:custGeom>
              <a:avLst/>
              <a:gdLst/>
              <a:ahLst/>
              <a:cxnLst/>
              <a:rect l="0" t="0" r="0" b="0"/>
              <a:pathLst>
                <a:path w="65677" h="72073">
                  <a:moveTo>
                    <a:pt x="65676" y="27541"/>
                  </a:moveTo>
                  <a:lnTo>
                    <a:pt x="61259" y="14289"/>
                  </a:lnTo>
                  <a:lnTo>
                    <a:pt x="51694" y="5318"/>
                  </a:lnTo>
                  <a:lnTo>
                    <a:pt x="45260" y="1631"/>
                  </a:lnTo>
                  <a:lnTo>
                    <a:pt x="28249" y="0"/>
                  </a:lnTo>
                  <a:lnTo>
                    <a:pt x="18535" y="860"/>
                  </a:lnTo>
                  <a:lnTo>
                    <a:pt x="11135" y="4206"/>
                  </a:lnTo>
                  <a:lnTo>
                    <a:pt x="446" y="15321"/>
                  </a:lnTo>
                  <a:lnTo>
                    <a:pt x="0" y="21244"/>
                  </a:lnTo>
                  <a:lnTo>
                    <a:pt x="2476" y="27041"/>
                  </a:lnTo>
                  <a:lnTo>
                    <a:pt x="19213" y="44035"/>
                  </a:lnTo>
                  <a:lnTo>
                    <a:pt x="32082" y="56137"/>
                  </a:lnTo>
                  <a:lnTo>
                    <a:pt x="40883" y="70761"/>
                  </a:lnTo>
                  <a:lnTo>
                    <a:pt x="44525" y="72072"/>
                  </a:lnTo>
                  <a:lnTo>
                    <a:pt x="47877" y="69248"/>
                  </a:lnTo>
                  <a:lnTo>
                    <a:pt x="65676" y="441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6492019" y="6789975"/>
              <a:ext cx="131537" cy="241312"/>
            </a:xfrm>
            <a:custGeom>
              <a:avLst/>
              <a:gdLst/>
              <a:ahLst/>
              <a:cxnLst/>
              <a:rect l="0" t="0" r="0" b="0"/>
              <a:pathLst>
                <a:path w="131537" h="241312">
                  <a:moveTo>
                    <a:pt x="23362" y="0"/>
                  </a:moveTo>
                  <a:lnTo>
                    <a:pt x="6503" y="62094"/>
                  </a:lnTo>
                  <a:lnTo>
                    <a:pt x="0" y="110064"/>
                  </a:lnTo>
                  <a:lnTo>
                    <a:pt x="4041" y="127814"/>
                  </a:lnTo>
                  <a:lnTo>
                    <a:pt x="7708" y="135135"/>
                  </a:lnTo>
                  <a:lnTo>
                    <a:pt x="12926" y="138167"/>
                  </a:lnTo>
                  <a:lnTo>
                    <a:pt x="19177" y="138340"/>
                  </a:lnTo>
                  <a:lnTo>
                    <a:pt x="41230" y="129748"/>
                  </a:lnTo>
                  <a:lnTo>
                    <a:pt x="49142" y="125330"/>
                  </a:lnTo>
                  <a:lnTo>
                    <a:pt x="69112" y="101443"/>
                  </a:lnTo>
                  <a:lnTo>
                    <a:pt x="82324" y="75361"/>
                  </a:lnTo>
                  <a:lnTo>
                    <a:pt x="83935" y="74280"/>
                  </a:lnTo>
                  <a:lnTo>
                    <a:pt x="77140" y="129291"/>
                  </a:lnTo>
                  <a:lnTo>
                    <a:pt x="85255" y="181279"/>
                  </a:lnTo>
                  <a:lnTo>
                    <a:pt x="97380" y="207498"/>
                  </a:lnTo>
                  <a:lnTo>
                    <a:pt x="131536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4046107" y="5651523"/>
            <a:ext cx="437967" cy="558452"/>
            <a:chOff x="4046107" y="5651523"/>
            <a:chExt cx="437967" cy="558452"/>
          </a:xfrm>
        </p:grpSpPr>
        <p:sp>
          <p:nvSpPr>
            <p:cNvPr id="244" name="Freeform 243"/>
            <p:cNvSpPr/>
            <p:nvPr/>
          </p:nvSpPr>
          <p:spPr>
            <a:xfrm>
              <a:off x="4152203" y="5658313"/>
              <a:ext cx="75968" cy="307880"/>
            </a:xfrm>
            <a:custGeom>
              <a:avLst/>
              <a:gdLst/>
              <a:ahLst/>
              <a:cxnLst/>
              <a:rect l="0" t="0" r="0" b="0"/>
              <a:pathLst>
                <a:path w="75968" h="307880">
                  <a:moveTo>
                    <a:pt x="0" y="0"/>
                  </a:moveTo>
                  <a:lnTo>
                    <a:pt x="13269" y="62491"/>
                  </a:lnTo>
                  <a:lnTo>
                    <a:pt x="20615" y="119096"/>
                  </a:lnTo>
                  <a:lnTo>
                    <a:pt x="43328" y="178657"/>
                  </a:lnTo>
                  <a:lnTo>
                    <a:pt x="60929" y="239767"/>
                  </a:lnTo>
                  <a:lnTo>
                    <a:pt x="75967" y="279084"/>
                  </a:lnTo>
                  <a:lnTo>
                    <a:pt x="74889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4077314" y="5724881"/>
              <a:ext cx="255864" cy="124817"/>
            </a:xfrm>
            <a:custGeom>
              <a:avLst/>
              <a:gdLst/>
              <a:ahLst/>
              <a:cxnLst/>
              <a:rect l="0" t="0" r="0" b="0"/>
              <a:pathLst>
                <a:path w="255864" h="124817">
                  <a:moveTo>
                    <a:pt x="0" y="124816"/>
                  </a:moveTo>
                  <a:lnTo>
                    <a:pt x="52372" y="81278"/>
                  </a:lnTo>
                  <a:lnTo>
                    <a:pt x="114822" y="56278"/>
                  </a:lnTo>
                  <a:lnTo>
                    <a:pt x="173438" y="38902"/>
                  </a:lnTo>
                  <a:lnTo>
                    <a:pt x="235933" y="31559"/>
                  </a:lnTo>
                  <a:lnTo>
                    <a:pt x="246047" y="29360"/>
                  </a:lnTo>
                  <a:lnTo>
                    <a:pt x="251864" y="25121"/>
                  </a:lnTo>
                  <a:lnTo>
                    <a:pt x="254818" y="19521"/>
                  </a:lnTo>
                  <a:lnTo>
                    <a:pt x="255863" y="13014"/>
                  </a:lnTo>
                  <a:lnTo>
                    <a:pt x="254710" y="8676"/>
                  </a:lnTo>
                  <a:lnTo>
                    <a:pt x="252092" y="5784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131144" y="5683276"/>
              <a:ext cx="195802" cy="149780"/>
            </a:xfrm>
            <a:custGeom>
              <a:avLst/>
              <a:gdLst/>
              <a:ahLst/>
              <a:cxnLst/>
              <a:rect l="0" t="0" r="0" b="0"/>
              <a:pathLst>
                <a:path w="195802" h="149780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7" y="30328"/>
                  </a:lnTo>
                  <a:lnTo>
                    <a:pt x="35318" y="63779"/>
                  </a:lnTo>
                  <a:lnTo>
                    <a:pt x="98646" y="108173"/>
                  </a:lnTo>
                  <a:lnTo>
                    <a:pt x="153702" y="132406"/>
                  </a:lnTo>
                  <a:lnTo>
                    <a:pt x="19580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150892" y="5728785"/>
              <a:ext cx="158415" cy="212444"/>
            </a:xfrm>
            <a:custGeom>
              <a:avLst/>
              <a:gdLst/>
              <a:ahLst/>
              <a:cxnLst/>
              <a:rect l="0" t="0" r="0" b="0"/>
              <a:pathLst>
                <a:path w="158415" h="212444">
                  <a:moveTo>
                    <a:pt x="101164" y="4417"/>
                  </a:moveTo>
                  <a:lnTo>
                    <a:pt x="87911" y="0"/>
                  </a:lnTo>
                  <a:lnTo>
                    <a:pt x="62001" y="1670"/>
                  </a:lnTo>
                  <a:lnTo>
                    <a:pt x="44002" y="10593"/>
                  </a:lnTo>
                  <a:lnTo>
                    <a:pt x="14264" y="34504"/>
                  </a:lnTo>
                  <a:lnTo>
                    <a:pt x="732" y="55862"/>
                  </a:lnTo>
                  <a:lnTo>
                    <a:pt x="0" y="62752"/>
                  </a:lnTo>
                  <a:lnTo>
                    <a:pt x="4119" y="75339"/>
                  </a:lnTo>
                  <a:lnTo>
                    <a:pt x="10579" y="79435"/>
                  </a:lnTo>
                  <a:lnTo>
                    <a:pt x="30085" y="83986"/>
                  </a:lnTo>
                  <a:lnTo>
                    <a:pt x="67057" y="82131"/>
                  </a:lnTo>
                  <a:lnTo>
                    <a:pt x="98454" y="71309"/>
                  </a:lnTo>
                  <a:lnTo>
                    <a:pt x="103980" y="64729"/>
                  </a:lnTo>
                  <a:lnTo>
                    <a:pt x="106740" y="56644"/>
                  </a:lnTo>
                  <a:lnTo>
                    <a:pt x="107655" y="47557"/>
                  </a:lnTo>
                  <a:lnTo>
                    <a:pt x="104566" y="41498"/>
                  </a:lnTo>
                  <a:lnTo>
                    <a:pt x="98809" y="37459"/>
                  </a:lnTo>
                  <a:lnTo>
                    <a:pt x="91273" y="34766"/>
                  </a:lnTo>
                  <a:lnTo>
                    <a:pt x="73037" y="36705"/>
                  </a:lnTo>
                  <a:lnTo>
                    <a:pt x="27878" y="52363"/>
                  </a:lnTo>
                  <a:lnTo>
                    <a:pt x="14351" y="61476"/>
                  </a:lnTo>
                  <a:lnTo>
                    <a:pt x="4642" y="74156"/>
                  </a:lnTo>
                  <a:lnTo>
                    <a:pt x="758" y="81420"/>
                  </a:lnTo>
                  <a:lnTo>
                    <a:pt x="17" y="88112"/>
                  </a:lnTo>
                  <a:lnTo>
                    <a:pt x="4126" y="100479"/>
                  </a:lnTo>
                  <a:lnTo>
                    <a:pt x="19513" y="112139"/>
                  </a:lnTo>
                  <a:lnTo>
                    <a:pt x="43610" y="121636"/>
                  </a:lnTo>
                  <a:lnTo>
                    <a:pt x="91713" y="125133"/>
                  </a:lnTo>
                  <a:lnTo>
                    <a:pt x="133291" y="115280"/>
                  </a:lnTo>
                  <a:lnTo>
                    <a:pt x="151192" y="105773"/>
                  </a:lnTo>
                  <a:lnTo>
                    <a:pt x="155781" y="98800"/>
                  </a:lnTo>
                  <a:lnTo>
                    <a:pt x="158414" y="81190"/>
                  </a:lnTo>
                  <a:lnTo>
                    <a:pt x="154037" y="65967"/>
                  </a:lnTo>
                  <a:lnTo>
                    <a:pt x="150281" y="59319"/>
                  </a:lnTo>
                  <a:lnTo>
                    <a:pt x="133780" y="49466"/>
                  </a:lnTo>
                  <a:lnTo>
                    <a:pt x="110113" y="43855"/>
                  </a:lnTo>
                  <a:lnTo>
                    <a:pt x="67449" y="46818"/>
                  </a:lnTo>
                  <a:lnTo>
                    <a:pt x="42417" y="54389"/>
                  </a:lnTo>
                  <a:lnTo>
                    <a:pt x="37036" y="58072"/>
                  </a:lnTo>
                  <a:lnTo>
                    <a:pt x="36223" y="61452"/>
                  </a:lnTo>
                  <a:lnTo>
                    <a:pt x="38454" y="64630"/>
                  </a:lnTo>
                  <a:lnTo>
                    <a:pt x="53260" y="68161"/>
                  </a:lnTo>
                  <a:lnTo>
                    <a:pt x="74326" y="67881"/>
                  </a:lnTo>
                  <a:lnTo>
                    <a:pt x="99581" y="60101"/>
                  </a:lnTo>
                  <a:lnTo>
                    <a:pt x="98259" y="60031"/>
                  </a:lnTo>
                  <a:lnTo>
                    <a:pt x="93680" y="60909"/>
                  </a:lnTo>
                  <a:lnTo>
                    <a:pt x="78401" y="70979"/>
                  </a:lnTo>
                  <a:lnTo>
                    <a:pt x="57596" y="91873"/>
                  </a:lnTo>
                  <a:lnTo>
                    <a:pt x="40615" y="129792"/>
                  </a:lnTo>
                  <a:lnTo>
                    <a:pt x="40796" y="158779"/>
                  </a:lnTo>
                  <a:lnTo>
                    <a:pt x="49371" y="177498"/>
                  </a:lnTo>
                  <a:lnTo>
                    <a:pt x="55540" y="186373"/>
                  </a:lnTo>
                  <a:lnTo>
                    <a:pt x="72257" y="198699"/>
                  </a:lnTo>
                  <a:lnTo>
                    <a:pt x="97530" y="208370"/>
                  </a:lnTo>
                  <a:lnTo>
                    <a:pt x="117806" y="212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124542" y="5758166"/>
              <a:ext cx="208767" cy="289365"/>
            </a:xfrm>
            <a:custGeom>
              <a:avLst/>
              <a:gdLst/>
              <a:ahLst/>
              <a:cxnLst/>
              <a:rect l="0" t="0" r="0" b="0"/>
              <a:pathLst>
                <a:path w="208767" h="289365">
                  <a:moveTo>
                    <a:pt x="119193" y="0"/>
                  </a:moveTo>
                  <a:lnTo>
                    <a:pt x="93283" y="57972"/>
                  </a:lnTo>
                  <a:lnTo>
                    <a:pt x="66368" y="120909"/>
                  </a:lnTo>
                  <a:lnTo>
                    <a:pt x="43157" y="177366"/>
                  </a:lnTo>
                  <a:lnTo>
                    <a:pt x="17866" y="232488"/>
                  </a:lnTo>
                  <a:lnTo>
                    <a:pt x="38" y="282871"/>
                  </a:lnTo>
                  <a:lnTo>
                    <a:pt x="0" y="284735"/>
                  </a:lnTo>
                  <a:lnTo>
                    <a:pt x="7857" y="270613"/>
                  </a:lnTo>
                  <a:lnTo>
                    <a:pt x="25778" y="216750"/>
                  </a:lnTo>
                  <a:lnTo>
                    <a:pt x="50333" y="156292"/>
                  </a:lnTo>
                  <a:lnTo>
                    <a:pt x="77651" y="95859"/>
                  </a:lnTo>
                  <a:lnTo>
                    <a:pt x="120840" y="33537"/>
                  </a:lnTo>
                  <a:lnTo>
                    <a:pt x="139032" y="24150"/>
                  </a:lnTo>
                  <a:lnTo>
                    <a:pt x="149061" y="21647"/>
                  </a:lnTo>
                  <a:lnTo>
                    <a:pt x="158521" y="22752"/>
                  </a:lnTo>
                  <a:lnTo>
                    <a:pt x="176428" y="31377"/>
                  </a:lnTo>
                  <a:lnTo>
                    <a:pt x="188701" y="44455"/>
                  </a:lnTo>
                  <a:lnTo>
                    <a:pt x="204114" y="75452"/>
                  </a:lnTo>
                  <a:lnTo>
                    <a:pt x="208766" y="117688"/>
                  </a:lnTo>
                  <a:lnTo>
                    <a:pt x="194828" y="179293"/>
                  </a:lnTo>
                  <a:lnTo>
                    <a:pt x="175040" y="236778"/>
                  </a:lnTo>
                  <a:lnTo>
                    <a:pt x="148066" y="280782"/>
                  </a:lnTo>
                  <a:lnTo>
                    <a:pt x="141215" y="287041"/>
                  </a:lnTo>
                  <a:lnTo>
                    <a:pt x="134799" y="289364"/>
                  </a:lnTo>
                  <a:lnTo>
                    <a:pt x="128672" y="289063"/>
                  </a:lnTo>
                  <a:lnTo>
                    <a:pt x="122739" y="287014"/>
                  </a:lnTo>
                  <a:lnTo>
                    <a:pt x="117858" y="281949"/>
                  </a:lnTo>
                  <a:lnTo>
                    <a:pt x="10255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227092" y="5874660"/>
              <a:ext cx="108175" cy="18747"/>
            </a:xfrm>
            <a:custGeom>
              <a:avLst/>
              <a:gdLst/>
              <a:ahLst/>
              <a:cxnLst/>
              <a:rect l="0" t="0" r="0" b="0"/>
              <a:pathLst>
                <a:path w="108175" h="18747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66701" y="18704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046107" y="5651523"/>
              <a:ext cx="437967" cy="558452"/>
            </a:xfrm>
            <a:custGeom>
              <a:avLst/>
              <a:gdLst/>
              <a:ahLst/>
              <a:cxnLst/>
              <a:rect l="0" t="0" r="0" b="0"/>
              <a:pathLst>
                <a:path w="437967" h="558452">
                  <a:moveTo>
                    <a:pt x="264196" y="48395"/>
                  </a:moveTo>
                  <a:lnTo>
                    <a:pt x="208348" y="22783"/>
                  </a:lnTo>
                  <a:lnTo>
                    <a:pt x="181697" y="23753"/>
                  </a:lnTo>
                  <a:lnTo>
                    <a:pt x="156233" y="30821"/>
                  </a:lnTo>
                  <a:lnTo>
                    <a:pt x="131122" y="45140"/>
                  </a:lnTo>
                  <a:lnTo>
                    <a:pt x="89462" y="86764"/>
                  </a:lnTo>
                  <a:lnTo>
                    <a:pt x="56171" y="136856"/>
                  </a:lnTo>
                  <a:lnTo>
                    <a:pt x="27817" y="199211"/>
                  </a:lnTo>
                  <a:lnTo>
                    <a:pt x="16026" y="248408"/>
                  </a:lnTo>
                  <a:lnTo>
                    <a:pt x="3759" y="310312"/>
                  </a:lnTo>
                  <a:lnTo>
                    <a:pt x="0" y="371850"/>
                  </a:lnTo>
                  <a:lnTo>
                    <a:pt x="9656" y="433066"/>
                  </a:lnTo>
                  <a:lnTo>
                    <a:pt x="27806" y="477220"/>
                  </a:lnTo>
                  <a:lnTo>
                    <a:pt x="65139" y="522185"/>
                  </a:lnTo>
                  <a:lnTo>
                    <a:pt x="89646" y="538672"/>
                  </a:lnTo>
                  <a:lnTo>
                    <a:pt x="150979" y="558451"/>
                  </a:lnTo>
                  <a:lnTo>
                    <a:pt x="183908" y="558150"/>
                  </a:lnTo>
                  <a:lnTo>
                    <a:pt x="239252" y="538162"/>
                  </a:lnTo>
                  <a:lnTo>
                    <a:pt x="272523" y="517415"/>
                  </a:lnTo>
                  <a:lnTo>
                    <a:pt x="327992" y="465601"/>
                  </a:lnTo>
                  <a:lnTo>
                    <a:pt x="369904" y="411188"/>
                  </a:lnTo>
                  <a:lnTo>
                    <a:pt x="394137" y="363608"/>
                  </a:lnTo>
                  <a:lnTo>
                    <a:pt x="418891" y="302249"/>
                  </a:lnTo>
                  <a:lnTo>
                    <a:pt x="434019" y="239894"/>
                  </a:lnTo>
                  <a:lnTo>
                    <a:pt x="437966" y="184568"/>
                  </a:lnTo>
                  <a:lnTo>
                    <a:pt x="434329" y="137752"/>
                  </a:lnTo>
                  <a:lnTo>
                    <a:pt x="413003" y="84224"/>
                  </a:lnTo>
                  <a:lnTo>
                    <a:pt x="385185" y="41334"/>
                  </a:lnTo>
                  <a:lnTo>
                    <a:pt x="352506" y="15908"/>
                  </a:lnTo>
                  <a:lnTo>
                    <a:pt x="331182" y="6220"/>
                  </a:lnTo>
                  <a:lnTo>
                    <a:pt x="277359" y="0"/>
                  </a:lnTo>
                  <a:lnTo>
                    <a:pt x="229881" y="1388"/>
                  </a:lnTo>
                  <a:lnTo>
                    <a:pt x="180680" y="10121"/>
                  </a:lnTo>
                  <a:lnTo>
                    <a:pt x="131059" y="234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131663" y="6039368"/>
            <a:ext cx="490178" cy="581603"/>
            <a:chOff x="1131663" y="6039368"/>
            <a:chExt cx="490178" cy="581603"/>
          </a:xfrm>
        </p:grpSpPr>
        <p:sp>
          <p:nvSpPr>
            <p:cNvPr id="252" name="Freeform 251"/>
            <p:cNvSpPr/>
            <p:nvPr/>
          </p:nvSpPr>
          <p:spPr>
            <a:xfrm>
              <a:off x="1324573" y="6174923"/>
              <a:ext cx="144195" cy="305887"/>
            </a:xfrm>
            <a:custGeom>
              <a:avLst/>
              <a:gdLst/>
              <a:ahLst/>
              <a:cxnLst/>
              <a:rect l="0" t="0" r="0" b="0"/>
              <a:pathLst>
                <a:path w="144195" h="305887">
                  <a:moveTo>
                    <a:pt x="48400" y="99148"/>
                  </a:moveTo>
                  <a:lnTo>
                    <a:pt x="41235" y="161473"/>
                  </a:lnTo>
                  <a:lnTo>
                    <a:pt x="39383" y="224769"/>
                  </a:lnTo>
                  <a:lnTo>
                    <a:pt x="35763" y="257605"/>
                  </a:lnTo>
                  <a:lnTo>
                    <a:pt x="31654" y="267656"/>
                  </a:lnTo>
                  <a:lnTo>
                    <a:pt x="26142" y="273432"/>
                  </a:lnTo>
                  <a:lnTo>
                    <a:pt x="19693" y="276358"/>
                  </a:lnTo>
                  <a:lnTo>
                    <a:pt x="14469" y="275536"/>
                  </a:lnTo>
                  <a:lnTo>
                    <a:pt x="10062" y="272213"/>
                  </a:lnTo>
                  <a:lnTo>
                    <a:pt x="6199" y="267224"/>
                  </a:lnTo>
                  <a:lnTo>
                    <a:pt x="0" y="221208"/>
                  </a:lnTo>
                  <a:lnTo>
                    <a:pt x="1241" y="167192"/>
                  </a:lnTo>
                  <a:lnTo>
                    <a:pt x="10115" y="108274"/>
                  </a:lnTo>
                  <a:lnTo>
                    <a:pt x="26259" y="50022"/>
                  </a:lnTo>
                  <a:lnTo>
                    <a:pt x="38963" y="28913"/>
                  </a:lnTo>
                  <a:lnTo>
                    <a:pt x="58856" y="6530"/>
                  </a:lnTo>
                  <a:lnTo>
                    <a:pt x="67390" y="2269"/>
                  </a:lnTo>
                  <a:lnTo>
                    <a:pt x="86734" y="0"/>
                  </a:lnTo>
                  <a:lnTo>
                    <a:pt x="93372" y="4388"/>
                  </a:lnTo>
                  <a:lnTo>
                    <a:pt x="97797" y="11936"/>
                  </a:lnTo>
                  <a:lnTo>
                    <a:pt x="101789" y="31725"/>
                  </a:lnTo>
                  <a:lnTo>
                    <a:pt x="100482" y="52848"/>
                  </a:lnTo>
                  <a:lnTo>
                    <a:pt x="87903" y="100995"/>
                  </a:lnTo>
                  <a:lnTo>
                    <a:pt x="88604" y="111474"/>
                  </a:lnTo>
                  <a:lnTo>
                    <a:pt x="96779" y="128048"/>
                  </a:lnTo>
                  <a:lnTo>
                    <a:pt x="137067" y="175423"/>
                  </a:lnTo>
                  <a:lnTo>
                    <a:pt x="143281" y="196226"/>
                  </a:lnTo>
                  <a:lnTo>
                    <a:pt x="144194" y="219032"/>
                  </a:lnTo>
                  <a:lnTo>
                    <a:pt x="129215" y="264919"/>
                  </a:lnTo>
                  <a:lnTo>
                    <a:pt x="111174" y="292081"/>
                  </a:lnTo>
                  <a:lnTo>
                    <a:pt x="100646" y="303856"/>
                  </a:lnTo>
                  <a:lnTo>
                    <a:pt x="95250" y="305886"/>
                  </a:lnTo>
                  <a:lnTo>
                    <a:pt x="89804" y="305391"/>
                  </a:lnTo>
                  <a:lnTo>
                    <a:pt x="84323" y="303211"/>
                  </a:lnTo>
                  <a:lnTo>
                    <a:pt x="80670" y="299909"/>
                  </a:lnTo>
                  <a:lnTo>
                    <a:pt x="73363" y="282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131663" y="6039368"/>
              <a:ext cx="490178" cy="581603"/>
            </a:xfrm>
            <a:custGeom>
              <a:avLst/>
              <a:gdLst/>
              <a:ahLst/>
              <a:cxnLst/>
              <a:rect l="0" t="0" r="0" b="0"/>
              <a:pathLst>
                <a:path w="490178" h="581603">
                  <a:moveTo>
                    <a:pt x="208026" y="26676"/>
                  </a:moveTo>
                  <a:lnTo>
                    <a:pt x="173281" y="80167"/>
                  </a:lnTo>
                  <a:lnTo>
                    <a:pt x="146887" y="130555"/>
                  </a:lnTo>
                  <a:lnTo>
                    <a:pt x="120854" y="187489"/>
                  </a:lnTo>
                  <a:lnTo>
                    <a:pt x="109465" y="235506"/>
                  </a:lnTo>
                  <a:lnTo>
                    <a:pt x="102700" y="284867"/>
                  </a:lnTo>
                  <a:lnTo>
                    <a:pt x="100415" y="346827"/>
                  </a:lnTo>
                  <a:lnTo>
                    <a:pt x="107531" y="403582"/>
                  </a:lnTo>
                  <a:lnTo>
                    <a:pt x="131009" y="464363"/>
                  </a:lnTo>
                  <a:lnTo>
                    <a:pt x="154529" y="505112"/>
                  </a:lnTo>
                  <a:lnTo>
                    <a:pt x="202797" y="549538"/>
                  </a:lnTo>
                  <a:lnTo>
                    <a:pt x="265886" y="575462"/>
                  </a:lnTo>
                  <a:lnTo>
                    <a:pt x="293587" y="581602"/>
                  </a:lnTo>
                  <a:lnTo>
                    <a:pt x="322752" y="580955"/>
                  </a:lnTo>
                  <a:lnTo>
                    <a:pt x="365893" y="568968"/>
                  </a:lnTo>
                  <a:lnTo>
                    <a:pt x="407700" y="544812"/>
                  </a:lnTo>
                  <a:lnTo>
                    <a:pt x="450490" y="488859"/>
                  </a:lnTo>
                  <a:lnTo>
                    <a:pt x="469562" y="444376"/>
                  </a:lnTo>
                  <a:lnTo>
                    <a:pt x="482232" y="389566"/>
                  </a:lnTo>
                  <a:lnTo>
                    <a:pt x="488361" y="341917"/>
                  </a:lnTo>
                  <a:lnTo>
                    <a:pt x="490177" y="290200"/>
                  </a:lnTo>
                  <a:lnTo>
                    <a:pt x="488249" y="236353"/>
                  </a:lnTo>
                  <a:lnTo>
                    <a:pt x="474898" y="172877"/>
                  </a:lnTo>
                  <a:lnTo>
                    <a:pt x="453529" y="115823"/>
                  </a:lnTo>
                  <a:lnTo>
                    <a:pt x="430546" y="75794"/>
                  </a:lnTo>
                  <a:lnTo>
                    <a:pt x="379346" y="27666"/>
                  </a:lnTo>
                  <a:lnTo>
                    <a:pt x="346518" y="10841"/>
                  </a:lnTo>
                  <a:lnTo>
                    <a:pt x="308951" y="0"/>
                  </a:lnTo>
                  <a:lnTo>
                    <a:pt x="282159" y="1260"/>
                  </a:lnTo>
                  <a:lnTo>
                    <a:pt x="222875" y="17136"/>
                  </a:lnTo>
                  <a:lnTo>
                    <a:pt x="178628" y="45936"/>
                  </a:lnTo>
                  <a:lnTo>
                    <a:pt x="122261" y="104651"/>
                  </a:lnTo>
                  <a:lnTo>
                    <a:pt x="80501" y="160624"/>
                  </a:lnTo>
                  <a:lnTo>
                    <a:pt x="52728" y="205477"/>
                  </a:lnTo>
                  <a:lnTo>
                    <a:pt x="29907" y="250683"/>
                  </a:lnTo>
                  <a:lnTo>
                    <a:pt x="8861" y="297992"/>
                  </a:lnTo>
                  <a:lnTo>
                    <a:pt x="0" y="317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5" name="Freeform 254"/>
          <p:cNvSpPr/>
          <p:nvPr/>
        </p:nvSpPr>
        <p:spPr>
          <a:xfrm>
            <a:off x="6731728" y="3170319"/>
            <a:ext cx="133138" cy="66570"/>
          </a:xfrm>
          <a:custGeom>
            <a:avLst/>
            <a:gdLst/>
            <a:ahLst/>
            <a:cxnLst/>
            <a:rect l="0" t="0" r="0" b="0"/>
            <a:pathLst>
              <a:path w="133138" h="66570">
                <a:moveTo>
                  <a:pt x="0" y="0"/>
                </a:moveTo>
                <a:lnTo>
                  <a:pt x="59627" y="19324"/>
                </a:lnTo>
                <a:lnTo>
                  <a:pt x="87009" y="34079"/>
                </a:lnTo>
                <a:lnTo>
                  <a:pt x="133137" y="6656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6" name="Freeform 255"/>
          <p:cNvSpPr/>
          <p:nvPr/>
        </p:nvSpPr>
        <p:spPr>
          <a:xfrm>
            <a:off x="6748370" y="3686224"/>
            <a:ext cx="158101" cy="41607"/>
          </a:xfrm>
          <a:custGeom>
            <a:avLst/>
            <a:gdLst/>
            <a:ahLst/>
            <a:cxnLst/>
            <a:rect l="0" t="0" r="0" b="0"/>
            <a:pathLst>
              <a:path w="158101" h="41607">
                <a:moveTo>
                  <a:pt x="0" y="0"/>
                </a:moveTo>
                <a:lnTo>
                  <a:pt x="51072" y="14194"/>
                </a:lnTo>
                <a:lnTo>
                  <a:pt x="112810" y="27780"/>
                </a:lnTo>
                <a:lnTo>
                  <a:pt x="158100" y="4160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9" name="Group 268"/>
          <p:cNvGrpSpPr/>
          <p:nvPr/>
        </p:nvGrpSpPr>
        <p:grpSpPr>
          <a:xfrm>
            <a:off x="7147781" y="3613245"/>
            <a:ext cx="2596168" cy="595927"/>
            <a:chOff x="7147781" y="3613245"/>
            <a:chExt cx="2596168" cy="595927"/>
          </a:xfrm>
        </p:grpSpPr>
        <p:sp>
          <p:nvSpPr>
            <p:cNvPr id="257" name="Freeform 256"/>
            <p:cNvSpPr/>
            <p:nvPr/>
          </p:nvSpPr>
          <p:spPr>
            <a:xfrm>
              <a:off x="7147781" y="3613245"/>
              <a:ext cx="366126" cy="372831"/>
            </a:xfrm>
            <a:custGeom>
              <a:avLst/>
              <a:gdLst/>
              <a:ahLst/>
              <a:cxnLst/>
              <a:rect l="0" t="0" r="0" b="0"/>
              <a:pathLst>
                <a:path w="366126" h="372831">
                  <a:moveTo>
                    <a:pt x="0" y="355895"/>
                  </a:moveTo>
                  <a:lnTo>
                    <a:pt x="13286" y="340759"/>
                  </a:lnTo>
                  <a:lnTo>
                    <a:pt x="38852" y="287732"/>
                  </a:lnTo>
                  <a:lnTo>
                    <a:pt x="62944" y="224323"/>
                  </a:lnTo>
                  <a:lnTo>
                    <a:pt x="80362" y="161532"/>
                  </a:lnTo>
                  <a:lnTo>
                    <a:pt x="99848" y="98255"/>
                  </a:lnTo>
                  <a:lnTo>
                    <a:pt x="105706" y="70606"/>
                  </a:lnTo>
                  <a:lnTo>
                    <a:pt x="117008" y="12789"/>
                  </a:lnTo>
                  <a:lnTo>
                    <a:pt x="119611" y="2342"/>
                  </a:lnTo>
                  <a:lnTo>
                    <a:pt x="121346" y="0"/>
                  </a:lnTo>
                  <a:lnTo>
                    <a:pt x="122502" y="3061"/>
                  </a:lnTo>
                  <a:lnTo>
                    <a:pt x="122863" y="16942"/>
                  </a:lnTo>
                  <a:lnTo>
                    <a:pt x="113098" y="74298"/>
                  </a:lnTo>
                  <a:lnTo>
                    <a:pt x="109146" y="128371"/>
                  </a:lnTo>
                  <a:lnTo>
                    <a:pt x="108365" y="185623"/>
                  </a:lnTo>
                  <a:lnTo>
                    <a:pt x="110108" y="208103"/>
                  </a:lnTo>
                  <a:lnTo>
                    <a:pt x="117046" y="224258"/>
                  </a:lnTo>
                  <a:lnTo>
                    <a:pt x="122409" y="227456"/>
                  </a:lnTo>
                  <a:lnTo>
                    <a:pt x="128759" y="227740"/>
                  </a:lnTo>
                  <a:lnTo>
                    <a:pt x="135765" y="226079"/>
                  </a:lnTo>
                  <a:lnTo>
                    <a:pt x="158878" y="210490"/>
                  </a:lnTo>
                  <a:lnTo>
                    <a:pt x="196512" y="157000"/>
                  </a:lnTo>
                  <a:lnTo>
                    <a:pt x="210546" y="128613"/>
                  </a:lnTo>
                  <a:lnTo>
                    <a:pt x="210630" y="129484"/>
                  </a:lnTo>
                  <a:lnTo>
                    <a:pt x="193849" y="185286"/>
                  </a:lnTo>
                  <a:lnTo>
                    <a:pt x="194174" y="237114"/>
                  </a:lnTo>
                  <a:lnTo>
                    <a:pt x="202997" y="263686"/>
                  </a:lnTo>
                  <a:lnTo>
                    <a:pt x="222544" y="297514"/>
                  </a:lnTo>
                  <a:lnTo>
                    <a:pt x="235744" y="309299"/>
                  </a:lnTo>
                  <a:lnTo>
                    <a:pt x="243146" y="313736"/>
                  </a:lnTo>
                  <a:lnTo>
                    <a:pt x="250855" y="314845"/>
                  </a:lnTo>
                  <a:lnTo>
                    <a:pt x="266818" y="311147"/>
                  </a:lnTo>
                  <a:lnTo>
                    <a:pt x="286981" y="298668"/>
                  </a:lnTo>
                  <a:lnTo>
                    <a:pt x="304665" y="278843"/>
                  </a:lnTo>
                  <a:lnTo>
                    <a:pt x="307585" y="271242"/>
                  </a:lnTo>
                  <a:lnTo>
                    <a:pt x="308365" y="255401"/>
                  </a:lnTo>
                  <a:lnTo>
                    <a:pt x="304504" y="250992"/>
                  </a:lnTo>
                  <a:lnTo>
                    <a:pt x="298232" y="248977"/>
                  </a:lnTo>
                  <a:lnTo>
                    <a:pt x="290353" y="248559"/>
                  </a:lnTo>
                  <a:lnTo>
                    <a:pt x="284175" y="251978"/>
                  </a:lnTo>
                  <a:lnTo>
                    <a:pt x="265153" y="284038"/>
                  </a:lnTo>
                  <a:lnTo>
                    <a:pt x="259978" y="294122"/>
                  </a:lnTo>
                  <a:lnTo>
                    <a:pt x="256695" y="315188"/>
                  </a:lnTo>
                  <a:lnTo>
                    <a:pt x="259243" y="335954"/>
                  </a:lnTo>
                  <a:lnTo>
                    <a:pt x="266539" y="354429"/>
                  </a:lnTo>
                  <a:lnTo>
                    <a:pt x="280876" y="366954"/>
                  </a:lnTo>
                  <a:lnTo>
                    <a:pt x="289877" y="371589"/>
                  </a:lnTo>
                  <a:lnTo>
                    <a:pt x="298651" y="372830"/>
                  </a:lnTo>
                  <a:lnTo>
                    <a:pt x="315797" y="369277"/>
                  </a:lnTo>
                  <a:lnTo>
                    <a:pt x="332662" y="356604"/>
                  </a:lnTo>
                  <a:lnTo>
                    <a:pt x="352820" y="331142"/>
                  </a:lnTo>
                  <a:lnTo>
                    <a:pt x="366125" y="3059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538870" y="3677903"/>
              <a:ext cx="24418" cy="305651"/>
            </a:xfrm>
            <a:custGeom>
              <a:avLst/>
              <a:gdLst/>
              <a:ahLst/>
              <a:cxnLst/>
              <a:rect l="0" t="0" r="0" b="0"/>
              <a:pathLst>
                <a:path w="24418" h="305651">
                  <a:moveTo>
                    <a:pt x="16642" y="0"/>
                  </a:moveTo>
                  <a:lnTo>
                    <a:pt x="12225" y="13252"/>
                  </a:lnTo>
                  <a:lnTo>
                    <a:pt x="12522" y="27155"/>
                  </a:lnTo>
                  <a:lnTo>
                    <a:pt x="17024" y="84013"/>
                  </a:lnTo>
                  <a:lnTo>
                    <a:pt x="23121" y="133193"/>
                  </a:lnTo>
                  <a:lnTo>
                    <a:pt x="24417" y="185546"/>
                  </a:lnTo>
                  <a:lnTo>
                    <a:pt x="22335" y="239581"/>
                  </a:lnTo>
                  <a:lnTo>
                    <a:pt x="17766" y="298703"/>
                  </a:lnTo>
                  <a:lnTo>
                    <a:pt x="16467" y="304535"/>
                  </a:lnTo>
                  <a:lnTo>
                    <a:pt x="14676" y="305650"/>
                  </a:lnTo>
                  <a:lnTo>
                    <a:pt x="12557" y="303619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513906" y="3795554"/>
              <a:ext cx="232991" cy="238460"/>
            </a:xfrm>
            <a:custGeom>
              <a:avLst/>
              <a:gdLst/>
              <a:ahLst/>
              <a:cxnLst/>
              <a:rect l="0" t="0" r="0" b="0"/>
              <a:pathLst>
                <a:path w="232991" h="238460">
                  <a:moveTo>
                    <a:pt x="0" y="7165"/>
                  </a:moveTo>
                  <a:lnTo>
                    <a:pt x="46328" y="0"/>
                  </a:lnTo>
                  <a:lnTo>
                    <a:pt x="64969" y="4289"/>
                  </a:lnTo>
                  <a:lnTo>
                    <a:pt x="88593" y="17100"/>
                  </a:lnTo>
                  <a:lnTo>
                    <a:pt x="107303" y="35072"/>
                  </a:lnTo>
                  <a:lnTo>
                    <a:pt x="113141" y="42412"/>
                  </a:lnTo>
                  <a:lnTo>
                    <a:pt x="119627" y="62894"/>
                  </a:lnTo>
                  <a:lnTo>
                    <a:pt x="123791" y="113711"/>
                  </a:lnTo>
                  <a:lnTo>
                    <a:pt x="109044" y="177127"/>
                  </a:lnTo>
                  <a:lnTo>
                    <a:pt x="97252" y="214247"/>
                  </a:lnTo>
                  <a:lnTo>
                    <a:pt x="97195" y="216411"/>
                  </a:lnTo>
                  <a:lnTo>
                    <a:pt x="130801" y="157553"/>
                  </a:lnTo>
                  <a:lnTo>
                    <a:pt x="151552" y="136579"/>
                  </a:lnTo>
                  <a:lnTo>
                    <a:pt x="175268" y="123070"/>
                  </a:lnTo>
                  <a:lnTo>
                    <a:pt x="183414" y="122342"/>
                  </a:lnTo>
                  <a:lnTo>
                    <a:pt x="199862" y="126464"/>
                  </a:lnTo>
                  <a:lnTo>
                    <a:pt x="211486" y="136925"/>
                  </a:lnTo>
                  <a:lnTo>
                    <a:pt x="215880" y="143598"/>
                  </a:lnTo>
                  <a:lnTo>
                    <a:pt x="222064" y="170659"/>
                  </a:lnTo>
                  <a:lnTo>
                    <a:pt x="221861" y="223858"/>
                  </a:lnTo>
                  <a:lnTo>
                    <a:pt x="220023" y="234837"/>
                  </a:lnTo>
                  <a:lnTo>
                    <a:pt x="220647" y="238459"/>
                  </a:lnTo>
                  <a:lnTo>
                    <a:pt x="222912" y="237175"/>
                  </a:lnTo>
                  <a:lnTo>
                    <a:pt x="232990" y="2235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7771859" y="3819361"/>
              <a:ext cx="58249" cy="16643"/>
            </a:xfrm>
            <a:custGeom>
              <a:avLst/>
              <a:gdLst/>
              <a:ahLst/>
              <a:cxnLst/>
              <a:rect l="0" t="0" r="0" b="0"/>
              <a:pathLst>
                <a:path w="58249" h="16643">
                  <a:moveTo>
                    <a:pt x="0" y="16642"/>
                  </a:moveTo>
                  <a:lnTo>
                    <a:pt x="13253" y="7808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802831" y="3844324"/>
              <a:ext cx="93845" cy="191625"/>
            </a:xfrm>
            <a:custGeom>
              <a:avLst/>
              <a:gdLst/>
              <a:ahLst/>
              <a:cxnLst/>
              <a:rect l="0" t="0" r="0" b="0"/>
              <a:pathLst>
                <a:path w="93845" h="191625">
                  <a:moveTo>
                    <a:pt x="60560" y="0"/>
                  </a:moveTo>
                  <a:lnTo>
                    <a:pt x="16913" y="59307"/>
                  </a:lnTo>
                  <a:lnTo>
                    <a:pt x="0" y="104410"/>
                  </a:lnTo>
                  <a:lnTo>
                    <a:pt x="189" y="140856"/>
                  </a:lnTo>
                  <a:lnTo>
                    <a:pt x="6299" y="159990"/>
                  </a:lnTo>
                  <a:lnTo>
                    <a:pt x="25290" y="187340"/>
                  </a:lnTo>
                  <a:lnTo>
                    <a:pt x="32424" y="190537"/>
                  </a:lnTo>
                  <a:lnTo>
                    <a:pt x="50212" y="191624"/>
                  </a:lnTo>
                  <a:lnTo>
                    <a:pt x="9384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904996" y="3889833"/>
              <a:ext cx="77671" cy="162305"/>
            </a:xfrm>
            <a:custGeom>
              <a:avLst/>
              <a:gdLst/>
              <a:ahLst/>
              <a:cxnLst/>
              <a:rect l="0" t="0" r="0" b="0"/>
              <a:pathLst>
                <a:path w="77671" h="162305">
                  <a:moveTo>
                    <a:pt x="74889" y="4418"/>
                  </a:moveTo>
                  <a:lnTo>
                    <a:pt x="61637" y="0"/>
                  </a:lnTo>
                  <a:lnTo>
                    <a:pt x="55885" y="548"/>
                  </a:lnTo>
                  <a:lnTo>
                    <a:pt x="44561" y="6088"/>
                  </a:lnTo>
                  <a:lnTo>
                    <a:pt x="41727" y="12003"/>
                  </a:lnTo>
                  <a:lnTo>
                    <a:pt x="41043" y="28438"/>
                  </a:lnTo>
                  <a:lnTo>
                    <a:pt x="50273" y="54064"/>
                  </a:lnTo>
                  <a:lnTo>
                    <a:pt x="76293" y="104246"/>
                  </a:lnTo>
                  <a:lnTo>
                    <a:pt x="77670" y="123367"/>
                  </a:lnTo>
                  <a:lnTo>
                    <a:pt x="76743" y="133643"/>
                  </a:lnTo>
                  <a:lnTo>
                    <a:pt x="72427" y="142343"/>
                  </a:lnTo>
                  <a:lnTo>
                    <a:pt x="57769" y="156941"/>
                  </a:lnTo>
                  <a:lnTo>
                    <a:pt x="49608" y="160649"/>
                  </a:lnTo>
                  <a:lnTo>
                    <a:pt x="33143" y="162304"/>
                  </a:lnTo>
                  <a:lnTo>
                    <a:pt x="19044" y="157491"/>
                  </a:lnTo>
                  <a:lnTo>
                    <a:pt x="12697" y="153619"/>
                  </a:lnTo>
                  <a:lnTo>
                    <a:pt x="8464" y="149189"/>
                  </a:lnTo>
                  <a:lnTo>
                    <a:pt x="0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259635" y="3761115"/>
              <a:ext cx="213578" cy="448057"/>
            </a:xfrm>
            <a:custGeom>
              <a:avLst/>
              <a:gdLst/>
              <a:ahLst/>
              <a:cxnLst/>
              <a:rect l="0" t="0" r="0" b="0"/>
              <a:pathLst>
                <a:path w="213578" h="448057">
                  <a:moveTo>
                    <a:pt x="53092" y="183062"/>
                  </a:moveTo>
                  <a:lnTo>
                    <a:pt x="34087" y="190629"/>
                  </a:lnTo>
                  <a:lnTo>
                    <a:pt x="22765" y="199061"/>
                  </a:lnTo>
                  <a:lnTo>
                    <a:pt x="10411" y="218621"/>
                  </a:lnTo>
                  <a:lnTo>
                    <a:pt x="896" y="246401"/>
                  </a:lnTo>
                  <a:lnTo>
                    <a:pt x="0" y="264837"/>
                  </a:lnTo>
                  <a:lnTo>
                    <a:pt x="1055" y="273637"/>
                  </a:lnTo>
                  <a:lnTo>
                    <a:pt x="9625" y="288345"/>
                  </a:lnTo>
                  <a:lnTo>
                    <a:pt x="15792" y="294856"/>
                  </a:lnTo>
                  <a:lnTo>
                    <a:pt x="22679" y="298272"/>
                  </a:lnTo>
                  <a:lnTo>
                    <a:pt x="37726" y="299602"/>
                  </a:lnTo>
                  <a:lnTo>
                    <a:pt x="44697" y="296813"/>
                  </a:lnTo>
                  <a:lnTo>
                    <a:pt x="57374" y="286318"/>
                  </a:lnTo>
                  <a:lnTo>
                    <a:pt x="74907" y="260398"/>
                  </a:lnTo>
                  <a:lnTo>
                    <a:pt x="82977" y="224879"/>
                  </a:lnTo>
                  <a:lnTo>
                    <a:pt x="79934" y="201031"/>
                  </a:lnTo>
                  <a:lnTo>
                    <a:pt x="62914" y="160004"/>
                  </a:lnTo>
                  <a:lnTo>
                    <a:pt x="50062" y="147234"/>
                  </a:lnTo>
                  <a:lnTo>
                    <a:pt x="42750" y="142535"/>
                  </a:lnTo>
                  <a:lnTo>
                    <a:pt x="38801" y="142175"/>
                  </a:lnTo>
                  <a:lnTo>
                    <a:pt x="37093" y="144710"/>
                  </a:lnTo>
                  <a:lnTo>
                    <a:pt x="36879" y="149173"/>
                  </a:lnTo>
                  <a:lnTo>
                    <a:pt x="39510" y="153997"/>
                  </a:lnTo>
                  <a:lnTo>
                    <a:pt x="49829" y="164289"/>
                  </a:lnTo>
                  <a:lnTo>
                    <a:pt x="66127" y="170095"/>
                  </a:lnTo>
                  <a:lnTo>
                    <a:pt x="87547" y="171752"/>
                  </a:lnTo>
                  <a:lnTo>
                    <a:pt x="127096" y="166561"/>
                  </a:lnTo>
                  <a:lnTo>
                    <a:pt x="163830" y="146245"/>
                  </a:lnTo>
                  <a:lnTo>
                    <a:pt x="181821" y="131565"/>
                  </a:lnTo>
                  <a:lnTo>
                    <a:pt x="197147" y="106783"/>
                  </a:lnTo>
                  <a:lnTo>
                    <a:pt x="213577" y="54924"/>
                  </a:lnTo>
                  <a:lnTo>
                    <a:pt x="213337" y="26443"/>
                  </a:lnTo>
                  <a:lnTo>
                    <a:pt x="204749" y="11444"/>
                  </a:lnTo>
                  <a:lnTo>
                    <a:pt x="198576" y="4855"/>
                  </a:lnTo>
                  <a:lnTo>
                    <a:pt x="190762" y="1387"/>
                  </a:lnTo>
                  <a:lnTo>
                    <a:pt x="172218" y="0"/>
                  </a:lnTo>
                  <a:lnTo>
                    <a:pt x="163944" y="3697"/>
                  </a:lnTo>
                  <a:lnTo>
                    <a:pt x="149821" y="17668"/>
                  </a:lnTo>
                  <a:lnTo>
                    <a:pt x="135891" y="41908"/>
                  </a:lnTo>
                  <a:lnTo>
                    <a:pt x="129544" y="99672"/>
                  </a:lnTo>
                  <a:lnTo>
                    <a:pt x="128290" y="155050"/>
                  </a:lnTo>
                  <a:lnTo>
                    <a:pt x="133741" y="213171"/>
                  </a:lnTo>
                  <a:lnTo>
                    <a:pt x="135966" y="273410"/>
                  </a:lnTo>
                  <a:lnTo>
                    <a:pt x="136203" y="322731"/>
                  </a:lnTo>
                  <a:lnTo>
                    <a:pt x="129640" y="378373"/>
                  </a:lnTo>
                  <a:lnTo>
                    <a:pt x="116975" y="430456"/>
                  </a:lnTo>
                  <a:lnTo>
                    <a:pt x="112323" y="442296"/>
                  </a:lnTo>
                  <a:lnTo>
                    <a:pt x="107372" y="447416"/>
                  </a:lnTo>
                  <a:lnTo>
                    <a:pt x="102223" y="448056"/>
                  </a:lnTo>
                  <a:lnTo>
                    <a:pt x="86376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687174" y="3960045"/>
              <a:ext cx="141459" cy="142233"/>
            </a:xfrm>
            <a:custGeom>
              <a:avLst/>
              <a:gdLst/>
              <a:ahLst/>
              <a:cxnLst/>
              <a:rect l="0" t="0" r="0" b="0"/>
              <a:pathLst>
                <a:path w="141459" h="142233">
                  <a:moveTo>
                    <a:pt x="0" y="42379"/>
                  </a:moveTo>
                  <a:lnTo>
                    <a:pt x="53492" y="37962"/>
                  </a:lnTo>
                  <a:lnTo>
                    <a:pt x="95387" y="27262"/>
                  </a:lnTo>
                  <a:lnTo>
                    <a:pt x="110504" y="18402"/>
                  </a:lnTo>
                  <a:lnTo>
                    <a:pt x="112501" y="13450"/>
                  </a:lnTo>
                  <a:lnTo>
                    <a:pt x="111058" y="8300"/>
                  </a:lnTo>
                  <a:lnTo>
                    <a:pt x="107323" y="3018"/>
                  </a:lnTo>
                  <a:lnTo>
                    <a:pt x="100211" y="421"/>
                  </a:lnTo>
                  <a:lnTo>
                    <a:pt x="79980" y="0"/>
                  </a:lnTo>
                  <a:lnTo>
                    <a:pt x="51434" y="9379"/>
                  </a:lnTo>
                  <a:lnTo>
                    <a:pt x="29828" y="23870"/>
                  </a:lnTo>
                  <a:lnTo>
                    <a:pt x="22503" y="41858"/>
                  </a:lnTo>
                  <a:lnTo>
                    <a:pt x="20550" y="53126"/>
                  </a:lnTo>
                  <a:lnTo>
                    <a:pt x="23310" y="70578"/>
                  </a:lnTo>
                  <a:lnTo>
                    <a:pt x="44566" y="105683"/>
                  </a:lnTo>
                  <a:lnTo>
                    <a:pt x="59563" y="119208"/>
                  </a:lnTo>
                  <a:lnTo>
                    <a:pt x="77324" y="128301"/>
                  </a:lnTo>
                  <a:lnTo>
                    <a:pt x="118995" y="139206"/>
                  </a:lnTo>
                  <a:lnTo>
                    <a:pt x="141458" y="1422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831242" y="3878678"/>
              <a:ext cx="238702" cy="248563"/>
            </a:xfrm>
            <a:custGeom>
              <a:avLst/>
              <a:gdLst/>
              <a:ahLst/>
              <a:cxnLst/>
              <a:rect l="0" t="0" r="0" b="0"/>
              <a:pathLst>
                <a:path w="238702" h="248563">
                  <a:moveTo>
                    <a:pt x="88922" y="123746"/>
                  </a:moveTo>
                  <a:lnTo>
                    <a:pt x="55181" y="126212"/>
                  </a:lnTo>
                  <a:lnTo>
                    <a:pt x="47012" y="128163"/>
                  </a:lnTo>
                  <a:lnTo>
                    <a:pt x="22263" y="144162"/>
                  </a:lnTo>
                  <a:lnTo>
                    <a:pt x="6198" y="166470"/>
                  </a:lnTo>
                  <a:lnTo>
                    <a:pt x="0" y="195063"/>
                  </a:lnTo>
                  <a:lnTo>
                    <a:pt x="3482" y="211225"/>
                  </a:lnTo>
                  <a:lnTo>
                    <a:pt x="6998" y="218123"/>
                  </a:lnTo>
                  <a:lnTo>
                    <a:pt x="13041" y="222722"/>
                  </a:lnTo>
                  <a:lnTo>
                    <a:pt x="29618" y="227832"/>
                  </a:lnTo>
                  <a:lnTo>
                    <a:pt x="46847" y="225172"/>
                  </a:lnTo>
                  <a:lnTo>
                    <a:pt x="69675" y="213278"/>
                  </a:lnTo>
                  <a:lnTo>
                    <a:pt x="81292" y="202370"/>
                  </a:lnTo>
                  <a:lnTo>
                    <a:pt x="111866" y="141855"/>
                  </a:lnTo>
                  <a:lnTo>
                    <a:pt x="134470" y="88125"/>
                  </a:lnTo>
                  <a:lnTo>
                    <a:pt x="143990" y="28962"/>
                  </a:lnTo>
                  <a:lnTo>
                    <a:pt x="145756" y="5498"/>
                  </a:lnTo>
                  <a:lnTo>
                    <a:pt x="143454" y="535"/>
                  </a:lnTo>
                  <a:lnTo>
                    <a:pt x="139145" y="0"/>
                  </a:lnTo>
                  <a:lnTo>
                    <a:pt x="133498" y="2417"/>
                  </a:lnTo>
                  <a:lnTo>
                    <a:pt x="124759" y="12500"/>
                  </a:lnTo>
                  <a:lnTo>
                    <a:pt x="117793" y="29000"/>
                  </a:lnTo>
                  <a:lnTo>
                    <a:pt x="107357" y="91716"/>
                  </a:lnTo>
                  <a:lnTo>
                    <a:pt x="107767" y="148752"/>
                  </a:lnTo>
                  <a:lnTo>
                    <a:pt x="124357" y="204588"/>
                  </a:lnTo>
                  <a:lnTo>
                    <a:pt x="135181" y="217615"/>
                  </a:lnTo>
                  <a:lnTo>
                    <a:pt x="141951" y="222383"/>
                  </a:lnTo>
                  <a:lnTo>
                    <a:pt x="149238" y="224637"/>
                  </a:lnTo>
                  <a:lnTo>
                    <a:pt x="164731" y="224677"/>
                  </a:lnTo>
                  <a:lnTo>
                    <a:pt x="170896" y="221544"/>
                  </a:lnTo>
                  <a:lnTo>
                    <a:pt x="186764" y="206656"/>
                  </a:lnTo>
                  <a:lnTo>
                    <a:pt x="203907" y="202200"/>
                  </a:lnTo>
                  <a:lnTo>
                    <a:pt x="209957" y="204710"/>
                  </a:lnTo>
                  <a:lnTo>
                    <a:pt x="213991" y="210082"/>
                  </a:lnTo>
                  <a:lnTo>
                    <a:pt x="220323" y="224063"/>
                  </a:lnTo>
                  <a:lnTo>
                    <a:pt x="238701" y="248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9134583" y="4022970"/>
              <a:ext cx="76819" cy="120913"/>
            </a:xfrm>
            <a:custGeom>
              <a:avLst/>
              <a:gdLst/>
              <a:ahLst/>
              <a:cxnLst/>
              <a:rect l="0" t="0" r="0" b="0"/>
              <a:pathLst>
                <a:path w="76819" h="120913">
                  <a:moveTo>
                    <a:pt x="60175" y="4418"/>
                  </a:moveTo>
                  <a:lnTo>
                    <a:pt x="46923" y="0"/>
                  </a:lnTo>
                  <a:lnTo>
                    <a:pt x="33021" y="297"/>
                  </a:lnTo>
                  <a:lnTo>
                    <a:pt x="25430" y="1670"/>
                  </a:lnTo>
                  <a:lnTo>
                    <a:pt x="19445" y="5360"/>
                  </a:lnTo>
                  <a:lnTo>
                    <a:pt x="10330" y="16856"/>
                  </a:lnTo>
                  <a:lnTo>
                    <a:pt x="0" y="43339"/>
                  </a:lnTo>
                  <a:lnTo>
                    <a:pt x="1379" y="63938"/>
                  </a:lnTo>
                  <a:lnTo>
                    <a:pt x="9081" y="83570"/>
                  </a:lnTo>
                  <a:lnTo>
                    <a:pt x="21749" y="98460"/>
                  </a:lnTo>
                  <a:lnTo>
                    <a:pt x="44475" y="112822"/>
                  </a:lnTo>
                  <a:lnTo>
                    <a:pt x="76818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9256361" y="3921522"/>
              <a:ext cx="279561" cy="221224"/>
            </a:xfrm>
            <a:custGeom>
              <a:avLst/>
              <a:gdLst/>
              <a:ahLst/>
              <a:cxnLst/>
              <a:rect l="0" t="0" r="0" b="0"/>
              <a:pathLst>
                <a:path w="279561" h="221224">
                  <a:moveTo>
                    <a:pt x="63213" y="114186"/>
                  </a:moveTo>
                  <a:lnTo>
                    <a:pt x="49961" y="109769"/>
                  </a:lnTo>
                  <a:lnTo>
                    <a:pt x="36059" y="112531"/>
                  </a:lnTo>
                  <a:lnTo>
                    <a:pt x="21559" y="120848"/>
                  </a:lnTo>
                  <a:lnTo>
                    <a:pt x="8950" y="133789"/>
                  </a:lnTo>
                  <a:lnTo>
                    <a:pt x="2114" y="151252"/>
                  </a:lnTo>
                  <a:lnTo>
                    <a:pt x="0" y="172265"/>
                  </a:lnTo>
                  <a:lnTo>
                    <a:pt x="2142" y="197014"/>
                  </a:lnTo>
                  <a:lnTo>
                    <a:pt x="6782" y="206387"/>
                  </a:lnTo>
                  <a:lnTo>
                    <a:pt x="21799" y="219267"/>
                  </a:lnTo>
                  <a:lnTo>
                    <a:pt x="30056" y="221223"/>
                  </a:lnTo>
                  <a:lnTo>
                    <a:pt x="46628" y="218465"/>
                  </a:lnTo>
                  <a:lnTo>
                    <a:pt x="67133" y="206516"/>
                  </a:lnTo>
                  <a:lnTo>
                    <a:pt x="84921" y="191264"/>
                  </a:lnTo>
                  <a:lnTo>
                    <a:pt x="115731" y="143585"/>
                  </a:lnTo>
                  <a:lnTo>
                    <a:pt x="137930" y="81243"/>
                  </a:lnTo>
                  <a:lnTo>
                    <a:pt x="151948" y="26980"/>
                  </a:lnTo>
                  <a:lnTo>
                    <a:pt x="157508" y="3929"/>
                  </a:lnTo>
                  <a:lnTo>
                    <a:pt x="157511" y="0"/>
                  </a:lnTo>
                  <a:lnTo>
                    <a:pt x="155665" y="1080"/>
                  </a:lnTo>
                  <a:lnTo>
                    <a:pt x="146696" y="17803"/>
                  </a:lnTo>
                  <a:lnTo>
                    <a:pt x="127024" y="77202"/>
                  </a:lnTo>
                  <a:lnTo>
                    <a:pt x="110676" y="122020"/>
                  </a:lnTo>
                  <a:lnTo>
                    <a:pt x="86003" y="175486"/>
                  </a:lnTo>
                  <a:lnTo>
                    <a:pt x="77157" y="198609"/>
                  </a:lnTo>
                  <a:lnTo>
                    <a:pt x="77131" y="198206"/>
                  </a:lnTo>
                  <a:lnTo>
                    <a:pt x="80494" y="190360"/>
                  </a:lnTo>
                  <a:lnTo>
                    <a:pt x="102859" y="159282"/>
                  </a:lnTo>
                  <a:lnTo>
                    <a:pt x="123346" y="146553"/>
                  </a:lnTo>
                  <a:lnTo>
                    <a:pt x="131038" y="145934"/>
                  </a:lnTo>
                  <a:lnTo>
                    <a:pt x="146982" y="150178"/>
                  </a:lnTo>
                  <a:lnTo>
                    <a:pt x="158383" y="160693"/>
                  </a:lnTo>
                  <a:lnTo>
                    <a:pt x="173236" y="190044"/>
                  </a:lnTo>
                  <a:lnTo>
                    <a:pt x="179091" y="194344"/>
                  </a:lnTo>
                  <a:lnTo>
                    <a:pt x="195460" y="196656"/>
                  </a:lnTo>
                  <a:lnTo>
                    <a:pt x="202228" y="194129"/>
                  </a:lnTo>
                  <a:lnTo>
                    <a:pt x="212215" y="183925"/>
                  </a:lnTo>
                  <a:lnTo>
                    <a:pt x="240282" y="124772"/>
                  </a:lnTo>
                  <a:lnTo>
                    <a:pt x="245054" y="118470"/>
                  </a:lnTo>
                  <a:lnTo>
                    <a:pt x="251008" y="115193"/>
                  </a:lnTo>
                  <a:lnTo>
                    <a:pt x="279560" y="114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9541150" y="4068993"/>
              <a:ext cx="202799" cy="75088"/>
            </a:xfrm>
            <a:custGeom>
              <a:avLst/>
              <a:gdLst/>
              <a:ahLst/>
              <a:cxnLst/>
              <a:rect l="0" t="0" r="0" b="0"/>
              <a:pathLst>
                <a:path w="202799" h="75088">
                  <a:moveTo>
                    <a:pt x="19735" y="0"/>
                  </a:moveTo>
                  <a:lnTo>
                    <a:pt x="7373" y="14210"/>
                  </a:lnTo>
                  <a:lnTo>
                    <a:pt x="988" y="27581"/>
                  </a:lnTo>
                  <a:lnTo>
                    <a:pt x="0" y="42768"/>
                  </a:lnTo>
                  <a:lnTo>
                    <a:pt x="1030" y="50702"/>
                  </a:lnTo>
                  <a:lnTo>
                    <a:pt x="9572" y="64447"/>
                  </a:lnTo>
                  <a:lnTo>
                    <a:pt x="15733" y="70702"/>
                  </a:lnTo>
                  <a:lnTo>
                    <a:pt x="22615" y="73946"/>
                  </a:lnTo>
                  <a:lnTo>
                    <a:pt x="37657" y="75087"/>
                  </a:lnTo>
                  <a:lnTo>
                    <a:pt x="51123" y="70046"/>
                  </a:lnTo>
                  <a:lnTo>
                    <a:pt x="57302" y="66113"/>
                  </a:lnTo>
                  <a:lnTo>
                    <a:pt x="66633" y="54346"/>
                  </a:lnTo>
                  <a:lnTo>
                    <a:pt x="70416" y="47326"/>
                  </a:lnTo>
                  <a:lnTo>
                    <a:pt x="76637" y="43570"/>
                  </a:lnTo>
                  <a:lnTo>
                    <a:pt x="93409" y="41862"/>
                  </a:lnTo>
                  <a:lnTo>
                    <a:pt x="152800" y="55813"/>
                  </a:lnTo>
                  <a:lnTo>
                    <a:pt x="202798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390247" y="4168845"/>
            <a:ext cx="400854" cy="298990"/>
            <a:chOff x="7390247" y="4168845"/>
            <a:chExt cx="400854" cy="298990"/>
          </a:xfrm>
        </p:grpSpPr>
        <p:sp>
          <p:nvSpPr>
            <p:cNvPr id="270" name="Freeform 269"/>
            <p:cNvSpPr/>
            <p:nvPr/>
          </p:nvSpPr>
          <p:spPr>
            <a:xfrm>
              <a:off x="7414054" y="41854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390247" y="4168845"/>
              <a:ext cx="137207" cy="298990"/>
            </a:xfrm>
            <a:custGeom>
              <a:avLst/>
              <a:gdLst/>
              <a:ahLst/>
              <a:cxnLst/>
              <a:rect l="0" t="0" r="0" b="0"/>
              <a:pathLst>
                <a:path w="137207" h="298990">
                  <a:moveTo>
                    <a:pt x="7165" y="0"/>
                  </a:moveTo>
                  <a:lnTo>
                    <a:pt x="6241" y="57697"/>
                  </a:lnTo>
                  <a:lnTo>
                    <a:pt x="0" y="118283"/>
                  </a:lnTo>
                  <a:lnTo>
                    <a:pt x="1462" y="181198"/>
                  </a:lnTo>
                  <a:lnTo>
                    <a:pt x="3363" y="192915"/>
                  </a:lnTo>
                  <a:lnTo>
                    <a:pt x="8329" y="199801"/>
                  </a:lnTo>
                  <a:lnTo>
                    <a:pt x="15337" y="203467"/>
                  </a:lnTo>
                  <a:lnTo>
                    <a:pt x="23707" y="204987"/>
                  </a:lnTo>
                  <a:lnTo>
                    <a:pt x="30212" y="209698"/>
                  </a:lnTo>
                  <a:lnTo>
                    <a:pt x="39906" y="224795"/>
                  </a:lnTo>
                  <a:lnTo>
                    <a:pt x="52410" y="281770"/>
                  </a:lnTo>
                  <a:lnTo>
                    <a:pt x="56744" y="288624"/>
                  </a:lnTo>
                  <a:lnTo>
                    <a:pt x="68956" y="298705"/>
                  </a:lnTo>
                  <a:lnTo>
                    <a:pt x="76096" y="298989"/>
                  </a:lnTo>
                  <a:lnTo>
                    <a:pt x="91426" y="291909"/>
                  </a:lnTo>
                  <a:lnTo>
                    <a:pt x="102553" y="279516"/>
                  </a:lnTo>
                  <a:lnTo>
                    <a:pt x="126017" y="226652"/>
                  </a:lnTo>
                  <a:lnTo>
                    <a:pt x="137206" y="170100"/>
                  </a:lnTo>
                  <a:lnTo>
                    <a:pt x="136918" y="136693"/>
                  </a:lnTo>
                  <a:lnTo>
                    <a:pt x="135273" y="127187"/>
                  </a:lnTo>
                  <a:lnTo>
                    <a:pt x="132326" y="122698"/>
                  </a:lnTo>
                  <a:lnTo>
                    <a:pt x="128513" y="121555"/>
                  </a:lnTo>
                  <a:lnTo>
                    <a:pt x="124121" y="122642"/>
                  </a:lnTo>
                  <a:lnTo>
                    <a:pt x="123043" y="125216"/>
                  </a:lnTo>
                  <a:lnTo>
                    <a:pt x="124173" y="128781"/>
                  </a:lnTo>
                  <a:lnTo>
                    <a:pt x="13198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577698" y="4193808"/>
              <a:ext cx="213403" cy="273377"/>
            </a:xfrm>
            <a:custGeom>
              <a:avLst/>
              <a:gdLst/>
              <a:ahLst/>
              <a:cxnLst/>
              <a:rect l="0" t="0" r="0" b="0"/>
              <a:pathLst>
                <a:path w="213403" h="273377">
                  <a:moveTo>
                    <a:pt x="44382" y="0"/>
                  </a:moveTo>
                  <a:lnTo>
                    <a:pt x="32801" y="50745"/>
                  </a:lnTo>
                  <a:lnTo>
                    <a:pt x="22096" y="108130"/>
                  </a:lnTo>
                  <a:lnTo>
                    <a:pt x="11079" y="159462"/>
                  </a:lnTo>
                  <a:lnTo>
                    <a:pt x="0" y="205008"/>
                  </a:lnTo>
                  <a:lnTo>
                    <a:pt x="1850" y="211562"/>
                  </a:lnTo>
                  <a:lnTo>
                    <a:pt x="6782" y="215931"/>
                  </a:lnTo>
                  <a:lnTo>
                    <a:pt x="13768" y="218844"/>
                  </a:lnTo>
                  <a:lnTo>
                    <a:pt x="20275" y="218936"/>
                  </a:lnTo>
                  <a:lnTo>
                    <a:pt x="39191" y="213005"/>
                  </a:lnTo>
                  <a:lnTo>
                    <a:pt x="54094" y="214246"/>
                  </a:lnTo>
                  <a:lnTo>
                    <a:pt x="60102" y="217720"/>
                  </a:lnTo>
                  <a:lnTo>
                    <a:pt x="69244" y="228977"/>
                  </a:lnTo>
                  <a:lnTo>
                    <a:pt x="75171" y="255325"/>
                  </a:lnTo>
                  <a:lnTo>
                    <a:pt x="78777" y="260824"/>
                  </a:lnTo>
                  <a:lnTo>
                    <a:pt x="83954" y="263565"/>
                  </a:lnTo>
                  <a:lnTo>
                    <a:pt x="90179" y="264468"/>
                  </a:lnTo>
                  <a:lnTo>
                    <a:pt x="104492" y="258075"/>
                  </a:lnTo>
                  <a:lnTo>
                    <a:pt x="125680" y="238881"/>
                  </a:lnTo>
                  <a:lnTo>
                    <a:pt x="151379" y="205858"/>
                  </a:lnTo>
                  <a:lnTo>
                    <a:pt x="140312" y="248178"/>
                  </a:lnTo>
                  <a:lnTo>
                    <a:pt x="141875" y="265628"/>
                  </a:lnTo>
                  <a:lnTo>
                    <a:pt x="146360" y="270466"/>
                  </a:lnTo>
                  <a:lnTo>
                    <a:pt x="153048" y="272767"/>
                  </a:lnTo>
                  <a:lnTo>
                    <a:pt x="161205" y="273376"/>
                  </a:lnTo>
                  <a:lnTo>
                    <a:pt x="175199" y="269122"/>
                  </a:lnTo>
                  <a:lnTo>
                    <a:pt x="187583" y="260143"/>
                  </a:lnTo>
                  <a:lnTo>
                    <a:pt x="199250" y="246907"/>
                  </a:lnTo>
                  <a:lnTo>
                    <a:pt x="211797" y="219444"/>
                  </a:lnTo>
                  <a:lnTo>
                    <a:pt x="213402" y="201082"/>
                  </a:lnTo>
                  <a:lnTo>
                    <a:pt x="210109" y="184600"/>
                  </a:lnTo>
                  <a:lnTo>
                    <a:pt x="202481" y="171110"/>
                  </a:lnTo>
                  <a:lnTo>
                    <a:pt x="190463" y="161417"/>
                  </a:lnTo>
                  <a:lnTo>
                    <a:pt x="183374" y="157538"/>
                  </a:lnTo>
                  <a:lnTo>
                    <a:pt x="168102" y="155693"/>
                  </a:lnTo>
                  <a:lnTo>
                    <a:pt x="160146" y="156495"/>
                  </a:lnTo>
                  <a:lnTo>
                    <a:pt x="155767" y="159804"/>
                  </a:lnTo>
                  <a:lnTo>
                    <a:pt x="153772" y="164783"/>
                  </a:lnTo>
                  <a:lnTo>
                    <a:pt x="154021" y="175863"/>
                  </a:lnTo>
                  <a:lnTo>
                    <a:pt x="16087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7107910" y="4319251"/>
            <a:ext cx="2903449" cy="506958"/>
            <a:chOff x="7107910" y="4319251"/>
            <a:chExt cx="2903449" cy="506958"/>
          </a:xfrm>
        </p:grpSpPr>
        <p:sp>
          <p:nvSpPr>
            <p:cNvPr id="274" name="Freeform 273"/>
            <p:cNvSpPr/>
            <p:nvPr/>
          </p:nvSpPr>
          <p:spPr>
            <a:xfrm>
              <a:off x="8069434" y="4319251"/>
              <a:ext cx="376431" cy="216900"/>
            </a:xfrm>
            <a:custGeom>
              <a:avLst/>
              <a:gdLst/>
              <a:ahLst/>
              <a:cxnLst/>
              <a:rect l="0" t="0" r="0" b="0"/>
              <a:pathLst>
                <a:path w="376431" h="216900">
                  <a:moveTo>
                    <a:pt x="85193" y="7694"/>
                  </a:moveTo>
                  <a:lnTo>
                    <a:pt x="26513" y="51231"/>
                  </a:lnTo>
                  <a:lnTo>
                    <a:pt x="10689" y="74835"/>
                  </a:lnTo>
                  <a:lnTo>
                    <a:pt x="145" y="108230"/>
                  </a:lnTo>
                  <a:lnTo>
                    <a:pt x="0" y="147402"/>
                  </a:lnTo>
                  <a:lnTo>
                    <a:pt x="10230" y="179452"/>
                  </a:lnTo>
                  <a:lnTo>
                    <a:pt x="24973" y="202098"/>
                  </a:lnTo>
                  <a:lnTo>
                    <a:pt x="38088" y="212131"/>
                  </a:lnTo>
                  <a:lnTo>
                    <a:pt x="45469" y="216101"/>
                  </a:lnTo>
                  <a:lnTo>
                    <a:pt x="53163" y="216899"/>
                  </a:lnTo>
                  <a:lnTo>
                    <a:pt x="69108" y="212854"/>
                  </a:lnTo>
                  <a:lnTo>
                    <a:pt x="82975" y="202427"/>
                  </a:lnTo>
                  <a:lnTo>
                    <a:pt x="106944" y="173133"/>
                  </a:lnTo>
                  <a:lnTo>
                    <a:pt x="113352" y="152106"/>
                  </a:lnTo>
                  <a:lnTo>
                    <a:pt x="114494" y="116743"/>
                  </a:lnTo>
                  <a:lnTo>
                    <a:pt x="113048" y="105356"/>
                  </a:lnTo>
                  <a:lnTo>
                    <a:pt x="108386" y="97765"/>
                  </a:lnTo>
                  <a:lnTo>
                    <a:pt x="101580" y="92705"/>
                  </a:lnTo>
                  <a:lnTo>
                    <a:pt x="93344" y="89331"/>
                  </a:lnTo>
                  <a:lnTo>
                    <a:pt x="86005" y="89855"/>
                  </a:lnTo>
                  <a:lnTo>
                    <a:pt x="72918" y="97835"/>
                  </a:lnTo>
                  <a:lnTo>
                    <a:pt x="69613" y="103846"/>
                  </a:lnTo>
                  <a:lnTo>
                    <a:pt x="68407" y="117921"/>
                  </a:lnTo>
                  <a:lnTo>
                    <a:pt x="72154" y="122784"/>
                  </a:lnTo>
                  <a:lnTo>
                    <a:pt x="86178" y="128187"/>
                  </a:lnTo>
                  <a:lnTo>
                    <a:pt x="93246" y="127779"/>
                  </a:lnTo>
                  <a:lnTo>
                    <a:pt x="128042" y="113384"/>
                  </a:lnTo>
                  <a:lnTo>
                    <a:pt x="134099" y="114212"/>
                  </a:lnTo>
                  <a:lnTo>
                    <a:pt x="139062" y="117537"/>
                  </a:lnTo>
                  <a:lnTo>
                    <a:pt x="162505" y="138387"/>
                  </a:lnTo>
                  <a:lnTo>
                    <a:pt x="205804" y="164206"/>
                  </a:lnTo>
                  <a:lnTo>
                    <a:pt x="209055" y="170283"/>
                  </a:lnTo>
                  <a:lnTo>
                    <a:pt x="210202" y="184431"/>
                  </a:lnTo>
                  <a:lnTo>
                    <a:pt x="211986" y="187464"/>
                  </a:lnTo>
                  <a:lnTo>
                    <a:pt x="215025" y="187637"/>
                  </a:lnTo>
                  <a:lnTo>
                    <a:pt x="218900" y="185904"/>
                  </a:lnTo>
                  <a:lnTo>
                    <a:pt x="233189" y="170212"/>
                  </a:lnTo>
                  <a:lnTo>
                    <a:pt x="251015" y="113893"/>
                  </a:lnTo>
                  <a:lnTo>
                    <a:pt x="267008" y="60004"/>
                  </a:lnTo>
                  <a:lnTo>
                    <a:pt x="287319" y="313"/>
                  </a:lnTo>
                  <a:lnTo>
                    <a:pt x="289286" y="0"/>
                  </a:lnTo>
                  <a:lnTo>
                    <a:pt x="291471" y="14445"/>
                  </a:lnTo>
                  <a:lnTo>
                    <a:pt x="285902" y="74638"/>
                  </a:lnTo>
                  <a:lnTo>
                    <a:pt x="273405" y="136230"/>
                  </a:lnTo>
                  <a:lnTo>
                    <a:pt x="265365" y="164431"/>
                  </a:lnTo>
                  <a:lnTo>
                    <a:pt x="263555" y="166734"/>
                  </a:lnTo>
                  <a:lnTo>
                    <a:pt x="262348" y="164572"/>
                  </a:lnTo>
                  <a:lnTo>
                    <a:pt x="261933" y="153231"/>
                  </a:lnTo>
                  <a:lnTo>
                    <a:pt x="264829" y="138945"/>
                  </a:lnTo>
                  <a:lnTo>
                    <a:pt x="276076" y="119726"/>
                  </a:lnTo>
                  <a:lnTo>
                    <a:pt x="288374" y="110495"/>
                  </a:lnTo>
                  <a:lnTo>
                    <a:pt x="295537" y="106738"/>
                  </a:lnTo>
                  <a:lnTo>
                    <a:pt x="313357" y="105030"/>
                  </a:lnTo>
                  <a:lnTo>
                    <a:pt x="323286" y="105869"/>
                  </a:lnTo>
                  <a:lnTo>
                    <a:pt x="329906" y="110126"/>
                  </a:lnTo>
                  <a:lnTo>
                    <a:pt x="334319" y="116663"/>
                  </a:lnTo>
                  <a:lnTo>
                    <a:pt x="338298" y="132863"/>
                  </a:lnTo>
                  <a:lnTo>
                    <a:pt x="336985" y="149309"/>
                  </a:lnTo>
                  <a:lnTo>
                    <a:pt x="339964" y="155729"/>
                  </a:lnTo>
                  <a:lnTo>
                    <a:pt x="353135" y="165327"/>
                  </a:lnTo>
                  <a:lnTo>
                    <a:pt x="376430" y="174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495790" y="4326945"/>
              <a:ext cx="24965" cy="24964"/>
            </a:xfrm>
            <a:custGeom>
              <a:avLst/>
              <a:gdLst/>
              <a:ahLst/>
              <a:cxnLst/>
              <a:rect l="0" t="0" r="0" b="0"/>
              <a:pathLst>
                <a:path w="24965" h="24964">
                  <a:moveTo>
                    <a:pt x="0" y="24963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522577" y="4335266"/>
              <a:ext cx="172920" cy="209861"/>
            </a:xfrm>
            <a:custGeom>
              <a:avLst/>
              <a:gdLst/>
              <a:ahLst/>
              <a:cxnLst/>
              <a:rect l="0" t="0" r="0" b="0"/>
              <a:pathLst>
                <a:path w="172920" h="209861">
                  <a:moveTo>
                    <a:pt x="14818" y="0"/>
                  </a:moveTo>
                  <a:lnTo>
                    <a:pt x="8233" y="29620"/>
                  </a:lnTo>
                  <a:lnTo>
                    <a:pt x="9115" y="89475"/>
                  </a:lnTo>
                  <a:lnTo>
                    <a:pt x="11016" y="98482"/>
                  </a:lnTo>
                  <a:lnTo>
                    <a:pt x="20526" y="113420"/>
                  </a:lnTo>
                  <a:lnTo>
                    <a:pt x="55326" y="145676"/>
                  </a:lnTo>
                  <a:lnTo>
                    <a:pt x="64565" y="163981"/>
                  </a:lnTo>
                  <a:lnTo>
                    <a:pt x="65550" y="173115"/>
                  </a:lnTo>
                  <a:lnTo>
                    <a:pt x="61712" y="190661"/>
                  </a:lnTo>
                  <a:lnTo>
                    <a:pt x="57176" y="197374"/>
                  </a:lnTo>
                  <a:lnTo>
                    <a:pt x="44739" y="207299"/>
                  </a:lnTo>
                  <a:lnTo>
                    <a:pt x="29965" y="209860"/>
                  </a:lnTo>
                  <a:lnTo>
                    <a:pt x="22143" y="209249"/>
                  </a:lnTo>
                  <a:lnTo>
                    <a:pt x="8520" y="203639"/>
                  </a:lnTo>
                  <a:lnTo>
                    <a:pt x="2299" y="199554"/>
                  </a:lnTo>
                  <a:lnTo>
                    <a:pt x="0" y="194057"/>
                  </a:lnTo>
                  <a:lnTo>
                    <a:pt x="317" y="187619"/>
                  </a:lnTo>
                  <a:lnTo>
                    <a:pt x="2377" y="180553"/>
                  </a:lnTo>
                  <a:lnTo>
                    <a:pt x="7449" y="175842"/>
                  </a:lnTo>
                  <a:lnTo>
                    <a:pt x="22946" y="170609"/>
                  </a:lnTo>
                  <a:lnTo>
                    <a:pt x="67823" y="168173"/>
                  </a:lnTo>
                  <a:lnTo>
                    <a:pt x="87377" y="171206"/>
                  </a:lnTo>
                  <a:lnTo>
                    <a:pt x="92777" y="175158"/>
                  </a:lnTo>
                  <a:lnTo>
                    <a:pt x="95453" y="180567"/>
                  </a:lnTo>
                  <a:lnTo>
                    <a:pt x="96312" y="186946"/>
                  </a:lnTo>
                  <a:lnTo>
                    <a:pt x="101507" y="191200"/>
                  </a:lnTo>
                  <a:lnTo>
                    <a:pt x="119607" y="195925"/>
                  </a:lnTo>
                  <a:lnTo>
                    <a:pt x="146952" y="194168"/>
                  </a:lnTo>
                  <a:lnTo>
                    <a:pt x="153759" y="188618"/>
                  </a:lnTo>
                  <a:lnTo>
                    <a:pt x="172919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692711" y="4343587"/>
              <a:ext cx="94317" cy="257954"/>
            </a:xfrm>
            <a:custGeom>
              <a:avLst/>
              <a:gdLst/>
              <a:ahLst/>
              <a:cxnLst/>
              <a:rect l="0" t="0" r="0" b="0"/>
              <a:pathLst>
                <a:path w="94317" h="257954">
                  <a:moveTo>
                    <a:pt x="44390" y="0"/>
                  </a:moveTo>
                  <a:lnTo>
                    <a:pt x="35915" y="61567"/>
                  </a:lnTo>
                  <a:lnTo>
                    <a:pt x="19256" y="124523"/>
                  </a:lnTo>
                  <a:lnTo>
                    <a:pt x="2769" y="187889"/>
                  </a:lnTo>
                  <a:lnTo>
                    <a:pt x="0" y="197375"/>
                  </a:lnTo>
                  <a:lnTo>
                    <a:pt x="1856" y="215311"/>
                  </a:lnTo>
                  <a:lnTo>
                    <a:pt x="4939" y="223978"/>
                  </a:lnTo>
                  <a:lnTo>
                    <a:pt x="9768" y="228831"/>
                  </a:lnTo>
                  <a:lnTo>
                    <a:pt x="15761" y="231142"/>
                  </a:lnTo>
                  <a:lnTo>
                    <a:pt x="22531" y="231758"/>
                  </a:lnTo>
                  <a:lnTo>
                    <a:pt x="37448" y="227511"/>
                  </a:lnTo>
                  <a:lnTo>
                    <a:pt x="58975" y="214724"/>
                  </a:lnTo>
                  <a:lnTo>
                    <a:pt x="65208" y="209718"/>
                  </a:lnTo>
                  <a:lnTo>
                    <a:pt x="66589" y="205456"/>
                  </a:lnTo>
                  <a:lnTo>
                    <a:pt x="64737" y="201690"/>
                  </a:lnTo>
                  <a:lnTo>
                    <a:pt x="60728" y="198255"/>
                  </a:lnTo>
                  <a:lnTo>
                    <a:pt x="57131" y="198738"/>
                  </a:lnTo>
                  <a:lnTo>
                    <a:pt x="53809" y="201834"/>
                  </a:lnTo>
                  <a:lnTo>
                    <a:pt x="50669" y="206672"/>
                  </a:lnTo>
                  <a:lnTo>
                    <a:pt x="50425" y="213595"/>
                  </a:lnTo>
                  <a:lnTo>
                    <a:pt x="55085" y="231150"/>
                  </a:lnTo>
                  <a:lnTo>
                    <a:pt x="65785" y="243883"/>
                  </a:lnTo>
                  <a:lnTo>
                    <a:pt x="82472" y="253784"/>
                  </a:lnTo>
                  <a:lnTo>
                    <a:pt x="94316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687174" y="4410156"/>
              <a:ext cx="141459" cy="66569"/>
            </a:xfrm>
            <a:custGeom>
              <a:avLst/>
              <a:gdLst/>
              <a:ahLst/>
              <a:cxnLst/>
              <a:rect l="0" t="0" r="0" b="0"/>
              <a:pathLst>
                <a:path w="141459" h="66569">
                  <a:moveTo>
                    <a:pt x="0" y="0"/>
                  </a:moveTo>
                  <a:lnTo>
                    <a:pt x="62491" y="28385"/>
                  </a:lnTo>
                  <a:lnTo>
                    <a:pt x="119097" y="55559"/>
                  </a:lnTo>
                  <a:lnTo>
                    <a:pt x="141458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787027" y="4501687"/>
              <a:ext cx="108174" cy="133264"/>
            </a:xfrm>
            <a:custGeom>
              <a:avLst/>
              <a:gdLst/>
              <a:ahLst/>
              <a:cxnLst/>
              <a:rect l="0" t="0" r="0" b="0"/>
              <a:pathLst>
                <a:path w="108174" h="133264">
                  <a:moveTo>
                    <a:pt x="108173" y="0"/>
                  </a:moveTo>
                  <a:lnTo>
                    <a:pt x="76806" y="1849"/>
                  </a:lnTo>
                  <a:lnTo>
                    <a:pt x="59100" y="8835"/>
                  </a:lnTo>
                  <a:lnTo>
                    <a:pt x="46915" y="23034"/>
                  </a:lnTo>
                  <a:lnTo>
                    <a:pt x="42371" y="31998"/>
                  </a:lnTo>
                  <a:lnTo>
                    <a:pt x="41191" y="40748"/>
                  </a:lnTo>
                  <a:lnTo>
                    <a:pt x="58304" y="99802"/>
                  </a:lnTo>
                  <a:lnTo>
                    <a:pt x="61059" y="108140"/>
                  </a:lnTo>
                  <a:lnTo>
                    <a:pt x="61046" y="115548"/>
                  </a:lnTo>
                  <a:lnTo>
                    <a:pt x="56101" y="128709"/>
                  </a:lnTo>
                  <a:lnTo>
                    <a:pt x="50344" y="132034"/>
                  </a:lnTo>
                  <a:lnTo>
                    <a:pt x="34087" y="13326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9090883" y="4393514"/>
              <a:ext cx="127017" cy="223532"/>
            </a:xfrm>
            <a:custGeom>
              <a:avLst/>
              <a:gdLst/>
              <a:ahLst/>
              <a:cxnLst/>
              <a:rect l="0" t="0" r="0" b="0"/>
              <a:pathLst>
                <a:path w="127017" h="223532">
                  <a:moveTo>
                    <a:pt x="12344" y="41605"/>
                  </a:moveTo>
                  <a:lnTo>
                    <a:pt x="9879" y="75345"/>
                  </a:lnTo>
                  <a:lnTo>
                    <a:pt x="0" y="116555"/>
                  </a:lnTo>
                  <a:lnTo>
                    <a:pt x="1619" y="133163"/>
                  </a:lnTo>
                  <a:lnTo>
                    <a:pt x="7886" y="147325"/>
                  </a:lnTo>
                  <a:lnTo>
                    <a:pt x="12145" y="153690"/>
                  </a:lnTo>
                  <a:lnTo>
                    <a:pt x="24275" y="163228"/>
                  </a:lnTo>
                  <a:lnTo>
                    <a:pt x="31393" y="167066"/>
                  </a:lnTo>
                  <a:lnTo>
                    <a:pt x="35213" y="173323"/>
                  </a:lnTo>
                  <a:lnTo>
                    <a:pt x="41632" y="215977"/>
                  </a:lnTo>
                  <a:lnTo>
                    <a:pt x="45738" y="220723"/>
                  </a:lnTo>
                  <a:lnTo>
                    <a:pt x="51248" y="222962"/>
                  </a:lnTo>
                  <a:lnTo>
                    <a:pt x="57696" y="223531"/>
                  </a:lnTo>
                  <a:lnTo>
                    <a:pt x="72257" y="219232"/>
                  </a:lnTo>
                  <a:lnTo>
                    <a:pt x="87048" y="210233"/>
                  </a:lnTo>
                  <a:lnTo>
                    <a:pt x="99786" y="196987"/>
                  </a:lnTo>
                  <a:lnTo>
                    <a:pt x="122689" y="142375"/>
                  </a:lnTo>
                  <a:lnTo>
                    <a:pt x="127016" y="112349"/>
                  </a:lnTo>
                  <a:lnTo>
                    <a:pt x="123882" y="84447"/>
                  </a:lnTo>
                  <a:lnTo>
                    <a:pt x="99896" y="25960"/>
                  </a:lnTo>
                  <a:lnTo>
                    <a:pt x="9555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9266387" y="4343587"/>
              <a:ext cx="44867" cy="249632"/>
            </a:xfrm>
            <a:custGeom>
              <a:avLst/>
              <a:gdLst/>
              <a:ahLst/>
              <a:cxnLst/>
              <a:rect l="0" t="0" r="0" b="0"/>
              <a:pathLst>
                <a:path w="44867" h="249632">
                  <a:moveTo>
                    <a:pt x="11582" y="0"/>
                  </a:moveTo>
                  <a:lnTo>
                    <a:pt x="10658" y="56772"/>
                  </a:lnTo>
                  <a:lnTo>
                    <a:pt x="0" y="111119"/>
                  </a:lnTo>
                  <a:lnTo>
                    <a:pt x="857" y="139865"/>
                  </a:lnTo>
                  <a:lnTo>
                    <a:pt x="4432" y="146868"/>
                  </a:lnTo>
                  <a:lnTo>
                    <a:pt x="33378" y="172498"/>
                  </a:lnTo>
                  <a:lnTo>
                    <a:pt x="36282" y="178794"/>
                  </a:lnTo>
                  <a:lnTo>
                    <a:pt x="37044" y="193185"/>
                  </a:lnTo>
                  <a:lnTo>
                    <a:pt x="32774" y="224100"/>
                  </a:lnTo>
                  <a:lnTo>
                    <a:pt x="44866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9362070" y="4490980"/>
              <a:ext cx="49036" cy="79974"/>
            </a:xfrm>
            <a:custGeom>
              <a:avLst/>
              <a:gdLst/>
              <a:ahLst/>
              <a:cxnLst/>
              <a:rect l="0" t="0" r="0" b="0"/>
              <a:pathLst>
                <a:path w="49036" h="79974">
                  <a:moveTo>
                    <a:pt x="40714" y="10707"/>
                  </a:moveTo>
                  <a:lnTo>
                    <a:pt x="27462" y="1873"/>
                  </a:lnTo>
                  <a:lnTo>
                    <a:pt x="13559" y="0"/>
                  </a:lnTo>
                  <a:lnTo>
                    <a:pt x="5969" y="795"/>
                  </a:lnTo>
                  <a:lnTo>
                    <a:pt x="1834" y="4100"/>
                  </a:lnTo>
                  <a:lnTo>
                    <a:pt x="0" y="9076"/>
                  </a:lnTo>
                  <a:lnTo>
                    <a:pt x="430" y="22002"/>
                  </a:lnTo>
                  <a:lnTo>
                    <a:pt x="3703" y="36992"/>
                  </a:lnTo>
                  <a:lnTo>
                    <a:pt x="13170" y="50434"/>
                  </a:lnTo>
                  <a:lnTo>
                    <a:pt x="24775" y="63497"/>
                  </a:lnTo>
                  <a:lnTo>
                    <a:pt x="33014" y="78548"/>
                  </a:lnTo>
                  <a:lnTo>
                    <a:pt x="36505" y="79973"/>
                  </a:lnTo>
                  <a:lnTo>
                    <a:pt x="39758" y="77225"/>
                  </a:lnTo>
                  <a:lnTo>
                    <a:pt x="49035" y="60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9427892" y="4326945"/>
              <a:ext cx="83067" cy="212003"/>
            </a:xfrm>
            <a:custGeom>
              <a:avLst/>
              <a:gdLst/>
              <a:ahLst/>
              <a:cxnLst/>
              <a:rect l="0" t="0" r="0" b="0"/>
              <a:pathLst>
                <a:path w="83067" h="212003">
                  <a:moveTo>
                    <a:pt x="49782" y="0"/>
                  </a:moveTo>
                  <a:lnTo>
                    <a:pt x="38200" y="55162"/>
                  </a:lnTo>
                  <a:lnTo>
                    <a:pt x="24755" y="115723"/>
                  </a:lnTo>
                  <a:lnTo>
                    <a:pt x="13712" y="169556"/>
                  </a:lnTo>
                  <a:lnTo>
                    <a:pt x="5400" y="208442"/>
                  </a:lnTo>
                  <a:lnTo>
                    <a:pt x="3552" y="212002"/>
                  </a:lnTo>
                  <a:lnTo>
                    <a:pt x="2320" y="209752"/>
                  </a:lnTo>
                  <a:lnTo>
                    <a:pt x="72" y="150205"/>
                  </a:lnTo>
                  <a:lnTo>
                    <a:pt x="0" y="138968"/>
                  </a:lnTo>
                  <a:lnTo>
                    <a:pt x="2725" y="132401"/>
                  </a:lnTo>
                  <a:lnTo>
                    <a:pt x="7317" y="128949"/>
                  </a:lnTo>
                  <a:lnTo>
                    <a:pt x="13150" y="127571"/>
                  </a:lnTo>
                  <a:lnTo>
                    <a:pt x="27029" y="130971"/>
                  </a:lnTo>
                  <a:lnTo>
                    <a:pt x="83066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9527601" y="4618182"/>
              <a:ext cx="8321" cy="149780"/>
            </a:xfrm>
            <a:custGeom>
              <a:avLst/>
              <a:gdLst/>
              <a:ahLst/>
              <a:cxnLst/>
              <a:rect l="0" t="0" r="0" b="0"/>
              <a:pathLst>
                <a:path w="8321" h="149780">
                  <a:moveTo>
                    <a:pt x="8320" y="0"/>
                  </a:moveTo>
                  <a:lnTo>
                    <a:pt x="8320" y="57908"/>
                  </a:lnTo>
                  <a:lnTo>
                    <a:pt x="1734" y="116084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9677379" y="4559934"/>
              <a:ext cx="135587" cy="133234"/>
            </a:xfrm>
            <a:custGeom>
              <a:avLst/>
              <a:gdLst/>
              <a:ahLst/>
              <a:cxnLst/>
              <a:rect l="0" t="0" r="0" b="0"/>
              <a:pathLst>
                <a:path w="135587" h="133234">
                  <a:moveTo>
                    <a:pt x="0" y="33284"/>
                  </a:moveTo>
                  <a:lnTo>
                    <a:pt x="4418" y="82359"/>
                  </a:lnTo>
                  <a:lnTo>
                    <a:pt x="13983" y="97008"/>
                  </a:lnTo>
                  <a:lnTo>
                    <a:pt x="20417" y="103504"/>
                  </a:lnTo>
                  <a:lnTo>
                    <a:pt x="37427" y="110722"/>
                  </a:lnTo>
                  <a:lnTo>
                    <a:pt x="47141" y="112646"/>
                  </a:lnTo>
                  <a:lnTo>
                    <a:pt x="52693" y="116703"/>
                  </a:lnTo>
                  <a:lnTo>
                    <a:pt x="55469" y="122181"/>
                  </a:lnTo>
                  <a:lnTo>
                    <a:pt x="56395" y="128607"/>
                  </a:lnTo>
                  <a:lnTo>
                    <a:pt x="60711" y="131966"/>
                  </a:lnTo>
                  <a:lnTo>
                    <a:pt x="75368" y="133233"/>
                  </a:lnTo>
                  <a:lnTo>
                    <a:pt x="99994" y="124331"/>
                  </a:lnTo>
                  <a:lnTo>
                    <a:pt x="120440" y="105565"/>
                  </a:lnTo>
                  <a:lnTo>
                    <a:pt x="133792" y="82438"/>
                  </a:lnTo>
                  <a:lnTo>
                    <a:pt x="135586" y="66225"/>
                  </a:lnTo>
                  <a:lnTo>
                    <a:pt x="126765" y="19078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9862691" y="4460082"/>
              <a:ext cx="148668" cy="366127"/>
            </a:xfrm>
            <a:custGeom>
              <a:avLst/>
              <a:gdLst/>
              <a:ahLst/>
              <a:cxnLst/>
              <a:rect l="0" t="0" r="0" b="0"/>
              <a:pathLst>
                <a:path w="148668" h="366127">
                  <a:moveTo>
                    <a:pt x="14394" y="0"/>
                  </a:moveTo>
                  <a:lnTo>
                    <a:pt x="14394" y="57909"/>
                  </a:lnTo>
                  <a:lnTo>
                    <a:pt x="7751" y="111428"/>
                  </a:lnTo>
                  <a:lnTo>
                    <a:pt x="0" y="164050"/>
                  </a:lnTo>
                  <a:lnTo>
                    <a:pt x="600" y="185708"/>
                  </a:lnTo>
                  <a:lnTo>
                    <a:pt x="16628" y="225199"/>
                  </a:lnTo>
                  <a:lnTo>
                    <a:pt x="27406" y="236615"/>
                  </a:lnTo>
                  <a:lnTo>
                    <a:pt x="34163" y="240954"/>
                  </a:lnTo>
                  <a:lnTo>
                    <a:pt x="49067" y="243309"/>
                  </a:lnTo>
                  <a:lnTo>
                    <a:pt x="56925" y="242643"/>
                  </a:lnTo>
                  <a:lnTo>
                    <a:pt x="61239" y="239425"/>
                  </a:lnTo>
                  <a:lnTo>
                    <a:pt x="63190" y="234506"/>
                  </a:lnTo>
                  <a:lnTo>
                    <a:pt x="63567" y="228453"/>
                  </a:lnTo>
                  <a:lnTo>
                    <a:pt x="65667" y="226267"/>
                  </a:lnTo>
                  <a:lnTo>
                    <a:pt x="68916" y="226659"/>
                  </a:lnTo>
                  <a:lnTo>
                    <a:pt x="82324" y="236045"/>
                  </a:lnTo>
                  <a:lnTo>
                    <a:pt x="119873" y="272000"/>
                  </a:lnTo>
                  <a:lnTo>
                    <a:pt x="125394" y="273789"/>
                  </a:lnTo>
                  <a:lnTo>
                    <a:pt x="130923" y="273133"/>
                  </a:lnTo>
                  <a:lnTo>
                    <a:pt x="136459" y="270846"/>
                  </a:lnTo>
                  <a:lnTo>
                    <a:pt x="145075" y="260909"/>
                  </a:lnTo>
                  <a:lnTo>
                    <a:pt x="148667" y="254376"/>
                  </a:lnTo>
                  <a:lnTo>
                    <a:pt x="148288" y="250946"/>
                  </a:lnTo>
                  <a:lnTo>
                    <a:pt x="145262" y="249583"/>
                  </a:lnTo>
                  <a:lnTo>
                    <a:pt x="140471" y="249599"/>
                  </a:lnTo>
                  <a:lnTo>
                    <a:pt x="137276" y="253308"/>
                  </a:lnTo>
                  <a:lnTo>
                    <a:pt x="133728" y="267291"/>
                  </a:lnTo>
                  <a:lnTo>
                    <a:pt x="132373" y="311196"/>
                  </a:lnTo>
                  <a:lnTo>
                    <a:pt x="14753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7107910" y="4501687"/>
              <a:ext cx="272861" cy="198029"/>
            </a:xfrm>
            <a:custGeom>
              <a:avLst/>
              <a:gdLst/>
              <a:ahLst/>
              <a:cxnLst/>
              <a:rect l="0" t="0" r="0" b="0"/>
              <a:pathLst>
                <a:path w="272861" h="198029">
                  <a:moveTo>
                    <a:pt x="6586" y="0"/>
                  </a:moveTo>
                  <a:lnTo>
                    <a:pt x="0" y="29621"/>
                  </a:lnTo>
                  <a:lnTo>
                    <a:pt x="886" y="49223"/>
                  </a:lnTo>
                  <a:lnTo>
                    <a:pt x="7443" y="70262"/>
                  </a:lnTo>
                  <a:lnTo>
                    <a:pt x="25948" y="98481"/>
                  </a:lnTo>
                  <a:lnTo>
                    <a:pt x="75917" y="142902"/>
                  </a:lnTo>
                  <a:lnTo>
                    <a:pt x="131564" y="172767"/>
                  </a:lnTo>
                  <a:lnTo>
                    <a:pt x="189659" y="194042"/>
                  </a:lnTo>
                  <a:lnTo>
                    <a:pt x="219033" y="198028"/>
                  </a:lnTo>
                  <a:lnTo>
                    <a:pt x="27286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7305880" y="4584898"/>
              <a:ext cx="108985" cy="241311"/>
            </a:xfrm>
            <a:custGeom>
              <a:avLst/>
              <a:gdLst/>
              <a:ahLst/>
              <a:cxnLst/>
              <a:rect l="0" t="0" r="0" b="0"/>
              <a:pathLst>
                <a:path w="108985" h="241311">
                  <a:moveTo>
                    <a:pt x="41606" y="0"/>
                  </a:moveTo>
                  <a:lnTo>
                    <a:pt x="93727" y="58764"/>
                  </a:lnTo>
                  <a:lnTo>
                    <a:pt x="105143" y="75119"/>
                  </a:lnTo>
                  <a:lnTo>
                    <a:pt x="108984" y="94099"/>
                  </a:lnTo>
                  <a:lnTo>
                    <a:pt x="103917" y="132000"/>
                  </a:lnTo>
                  <a:lnTo>
                    <a:pt x="80726" y="171914"/>
                  </a:lnTo>
                  <a:lnTo>
                    <a:pt x="41279" y="211557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7554474" y="4707682"/>
            <a:ext cx="650784" cy="269574"/>
            <a:chOff x="7554474" y="4707682"/>
            <a:chExt cx="650784" cy="269574"/>
          </a:xfrm>
        </p:grpSpPr>
        <p:sp>
          <p:nvSpPr>
            <p:cNvPr id="290" name="Freeform 289"/>
            <p:cNvSpPr/>
            <p:nvPr/>
          </p:nvSpPr>
          <p:spPr>
            <a:xfrm>
              <a:off x="7554474" y="4707682"/>
              <a:ext cx="153910" cy="176774"/>
            </a:xfrm>
            <a:custGeom>
              <a:avLst/>
              <a:gdLst/>
              <a:ahLst/>
              <a:cxnLst/>
              <a:rect l="0" t="0" r="0" b="0"/>
              <a:pathLst>
                <a:path w="153910" h="176774">
                  <a:moveTo>
                    <a:pt x="134175" y="68600"/>
                  </a:moveTo>
                  <a:lnTo>
                    <a:pt x="146537" y="54389"/>
                  </a:lnTo>
                  <a:lnTo>
                    <a:pt x="152921" y="41019"/>
                  </a:lnTo>
                  <a:lnTo>
                    <a:pt x="153909" y="25831"/>
                  </a:lnTo>
                  <a:lnTo>
                    <a:pt x="152879" y="17898"/>
                  </a:lnTo>
                  <a:lnTo>
                    <a:pt x="148493" y="11684"/>
                  </a:lnTo>
                  <a:lnTo>
                    <a:pt x="133758" y="2315"/>
                  </a:lnTo>
                  <a:lnTo>
                    <a:pt x="114883" y="0"/>
                  </a:lnTo>
                  <a:lnTo>
                    <a:pt x="104671" y="677"/>
                  </a:lnTo>
                  <a:lnTo>
                    <a:pt x="72630" y="14882"/>
                  </a:lnTo>
                  <a:lnTo>
                    <a:pt x="30520" y="45456"/>
                  </a:lnTo>
                  <a:lnTo>
                    <a:pt x="4944" y="83683"/>
                  </a:lnTo>
                  <a:lnTo>
                    <a:pt x="868" y="92524"/>
                  </a:lnTo>
                  <a:lnTo>
                    <a:pt x="0" y="100267"/>
                  </a:lnTo>
                  <a:lnTo>
                    <a:pt x="3967" y="113801"/>
                  </a:lnTo>
                  <a:lnTo>
                    <a:pt x="9462" y="118149"/>
                  </a:lnTo>
                  <a:lnTo>
                    <a:pt x="25430" y="122981"/>
                  </a:lnTo>
                  <a:lnTo>
                    <a:pt x="50795" y="121284"/>
                  </a:lnTo>
                  <a:lnTo>
                    <a:pt x="75877" y="110508"/>
                  </a:lnTo>
                  <a:lnTo>
                    <a:pt x="108278" y="83658"/>
                  </a:lnTo>
                  <a:lnTo>
                    <a:pt x="124755" y="65357"/>
                  </a:lnTo>
                  <a:lnTo>
                    <a:pt x="126046" y="66438"/>
                  </a:lnTo>
                  <a:lnTo>
                    <a:pt x="125014" y="75035"/>
                  </a:lnTo>
                  <a:lnTo>
                    <a:pt x="113518" y="124809"/>
                  </a:lnTo>
                  <a:lnTo>
                    <a:pt x="115132" y="142584"/>
                  </a:lnTo>
                  <a:lnTo>
                    <a:pt x="121396" y="157263"/>
                  </a:lnTo>
                  <a:lnTo>
                    <a:pt x="129420" y="168102"/>
                  </a:lnTo>
                  <a:lnTo>
                    <a:pt x="142496" y="1767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731855" y="4801245"/>
              <a:ext cx="173142" cy="118528"/>
            </a:xfrm>
            <a:custGeom>
              <a:avLst/>
              <a:gdLst/>
              <a:ahLst/>
              <a:cxnLst/>
              <a:rect l="0" t="0" r="0" b="0"/>
              <a:pathLst>
                <a:path w="173142" h="118528">
                  <a:moveTo>
                    <a:pt x="23362" y="0"/>
                  </a:moveTo>
                  <a:lnTo>
                    <a:pt x="9169" y="58604"/>
                  </a:lnTo>
                  <a:lnTo>
                    <a:pt x="0" y="111359"/>
                  </a:lnTo>
                  <a:lnTo>
                    <a:pt x="3164" y="116769"/>
                  </a:lnTo>
                  <a:lnTo>
                    <a:pt x="8972" y="118527"/>
                  </a:lnTo>
                  <a:lnTo>
                    <a:pt x="16543" y="117849"/>
                  </a:lnTo>
                  <a:lnTo>
                    <a:pt x="23438" y="113700"/>
                  </a:lnTo>
                  <a:lnTo>
                    <a:pt x="41979" y="90190"/>
                  </a:lnTo>
                  <a:lnTo>
                    <a:pt x="81563" y="27918"/>
                  </a:lnTo>
                  <a:lnTo>
                    <a:pt x="87125" y="21386"/>
                  </a:lnTo>
                  <a:lnTo>
                    <a:pt x="103168" y="14128"/>
                  </a:lnTo>
                  <a:lnTo>
                    <a:pt x="121702" y="11826"/>
                  </a:lnTo>
                  <a:lnTo>
                    <a:pt x="139185" y="13885"/>
                  </a:lnTo>
                  <a:lnTo>
                    <a:pt x="141258" y="14804"/>
                  </a:lnTo>
                  <a:lnTo>
                    <a:pt x="133699" y="15825"/>
                  </a:lnTo>
                  <a:lnTo>
                    <a:pt x="122943" y="23675"/>
                  </a:lnTo>
                  <a:lnTo>
                    <a:pt x="112924" y="37334"/>
                  </a:lnTo>
                  <a:lnTo>
                    <a:pt x="105389" y="55733"/>
                  </a:lnTo>
                  <a:lnTo>
                    <a:pt x="104859" y="64892"/>
                  </a:lnTo>
                  <a:lnTo>
                    <a:pt x="109200" y="82465"/>
                  </a:lnTo>
                  <a:lnTo>
                    <a:pt x="119760" y="94590"/>
                  </a:lnTo>
                  <a:lnTo>
                    <a:pt x="126458" y="99118"/>
                  </a:lnTo>
                  <a:lnTo>
                    <a:pt x="173141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7946344" y="4821791"/>
              <a:ext cx="91790" cy="120913"/>
            </a:xfrm>
            <a:custGeom>
              <a:avLst/>
              <a:gdLst/>
              <a:ahLst/>
              <a:cxnLst/>
              <a:rect l="0" t="0" r="0" b="0"/>
              <a:pathLst>
                <a:path w="91790" h="120913">
                  <a:moveTo>
                    <a:pt x="58505" y="4417"/>
                  </a:moveTo>
                  <a:lnTo>
                    <a:pt x="45253" y="0"/>
                  </a:lnTo>
                  <a:lnTo>
                    <a:pt x="31350" y="2762"/>
                  </a:lnTo>
                  <a:lnTo>
                    <a:pt x="10395" y="14713"/>
                  </a:lnTo>
                  <a:lnTo>
                    <a:pt x="4242" y="19602"/>
                  </a:lnTo>
                  <a:lnTo>
                    <a:pt x="1065" y="26560"/>
                  </a:lnTo>
                  <a:lnTo>
                    <a:pt x="0" y="44152"/>
                  </a:lnTo>
                  <a:lnTo>
                    <a:pt x="3784" y="50323"/>
                  </a:lnTo>
                  <a:lnTo>
                    <a:pt x="10004" y="54437"/>
                  </a:lnTo>
                  <a:lnTo>
                    <a:pt x="25854" y="58083"/>
                  </a:lnTo>
                  <a:lnTo>
                    <a:pt x="42144" y="56622"/>
                  </a:lnTo>
                  <a:lnTo>
                    <a:pt x="56164" y="50425"/>
                  </a:lnTo>
                  <a:lnTo>
                    <a:pt x="62491" y="46184"/>
                  </a:lnTo>
                  <a:lnTo>
                    <a:pt x="65786" y="46130"/>
                  </a:lnTo>
                  <a:lnTo>
                    <a:pt x="67056" y="48868"/>
                  </a:lnTo>
                  <a:lnTo>
                    <a:pt x="64428" y="65973"/>
                  </a:lnTo>
                  <a:lnTo>
                    <a:pt x="62062" y="80777"/>
                  </a:lnTo>
                  <a:lnTo>
                    <a:pt x="64092" y="96602"/>
                  </a:lnTo>
                  <a:lnTo>
                    <a:pt x="67777" y="102856"/>
                  </a:lnTo>
                  <a:lnTo>
                    <a:pt x="91789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104701" y="4792924"/>
              <a:ext cx="100557" cy="184332"/>
            </a:xfrm>
            <a:custGeom>
              <a:avLst/>
              <a:gdLst/>
              <a:ahLst/>
              <a:cxnLst/>
              <a:rect l="0" t="0" r="0" b="0"/>
              <a:pathLst>
                <a:path w="100557" h="184332">
                  <a:moveTo>
                    <a:pt x="49926" y="0"/>
                  </a:moveTo>
                  <a:lnTo>
                    <a:pt x="36674" y="4417"/>
                  </a:lnTo>
                  <a:lnTo>
                    <a:pt x="34619" y="8492"/>
                  </a:lnTo>
                  <a:lnTo>
                    <a:pt x="35099" y="13982"/>
                  </a:lnTo>
                  <a:lnTo>
                    <a:pt x="63258" y="71916"/>
                  </a:lnTo>
                  <a:lnTo>
                    <a:pt x="91972" y="127020"/>
                  </a:lnTo>
                  <a:lnTo>
                    <a:pt x="100048" y="147060"/>
                  </a:lnTo>
                  <a:lnTo>
                    <a:pt x="100556" y="165213"/>
                  </a:lnTo>
                  <a:lnTo>
                    <a:pt x="97548" y="172087"/>
                  </a:lnTo>
                  <a:lnTo>
                    <a:pt x="86809" y="182191"/>
                  </a:lnTo>
                  <a:lnTo>
                    <a:pt x="80062" y="184331"/>
                  </a:lnTo>
                  <a:lnTo>
                    <a:pt x="65169" y="184243"/>
                  </a:lnTo>
                  <a:lnTo>
                    <a:pt x="41190" y="174578"/>
                  </a:lnTo>
                  <a:lnTo>
                    <a:pt x="20936" y="16000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8026008" y="3469877"/>
            <a:ext cx="2059104" cy="490943"/>
            <a:chOff x="8026008" y="3469877"/>
            <a:chExt cx="2059104" cy="490943"/>
          </a:xfrm>
        </p:grpSpPr>
        <p:sp>
          <p:nvSpPr>
            <p:cNvPr id="295" name="Freeform 294"/>
            <p:cNvSpPr/>
            <p:nvPr/>
          </p:nvSpPr>
          <p:spPr>
            <a:xfrm>
              <a:off x="8026008" y="3578051"/>
              <a:ext cx="70373" cy="168321"/>
            </a:xfrm>
            <a:custGeom>
              <a:avLst/>
              <a:gdLst/>
              <a:ahLst/>
              <a:cxnLst/>
              <a:rect l="0" t="0" r="0" b="0"/>
              <a:pathLst>
                <a:path w="70373" h="168321">
                  <a:moveTo>
                    <a:pt x="70372" y="0"/>
                  </a:moveTo>
                  <a:lnTo>
                    <a:pt x="45649" y="7568"/>
                  </a:lnTo>
                  <a:lnTo>
                    <a:pt x="15295" y="31141"/>
                  </a:lnTo>
                  <a:lnTo>
                    <a:pt x="12389" y="37403"/>
                  </a:lnTo>
                  <a:lnTo>
                    <a:pt x="11625" y="51757"/>
                  </a:lnTo>
                  <a:lnTo>
                    <a:pt x="16834" y="64916"/>
                  </a:lnTo>
                  <a:lnTo>
                    <a:pt x="51232" y="124049"/>
                  </a:lnTo>
                  <a:lnTo>
                    <a:pt x="52989" y="132626"/>
                  </a:lnTo>
                  <a:lnTo>
                    <a:pt x="50011" y="149552"/>
                  </a:lnTo>
                  <a:lnTo>
                    <a:pt x="45703" y="156099"/>
                  </a:lnTo>
                  <a:lnTo>
                    <a:pt x="33520" y="165840"/>
                  </a:lnTo>
                  <a:lnTo>
                    <a:pt x="18860" y="168320"/>
                  </a:lnTo>
                  <a:lnTo>
                    <a:pt x="11067" y="167687"/>
                  </a:lnTo>
                  <a:lnTo>
                    <a:pt x="5872" y="163567"/>
                  </a:lnTo>
                  <a:lnTo>
                    <a:pt x="100" y="149127"/>
                  </a:lnTo>
                  <a:lnTo>
                    <a:pt x="0" y="135312"/>
                  </a:lnTo>
                  <a:lnTo>
                    <a:pt x="380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171431" y="3511483"/>
              <a:ext cx="307718" cy="232990"/>
            </a:xfrm>
            <a:custGeom>
              <a:avLst/>
              <a:gdLst/>
              <a:ahLst/>
              <a:cxnLst/>
              <a:rect l="0" t="0" r="0" b="0"/>
              <a:pathLst>
                <a:path w="307718" h="232990">
                  <a:moveTo>
                    <a:pt x="24801" y="0"/>
                  </a:moveTo>
                  <a:lnTo>
                    <a:pt x="6055" y="46326"/>
                  </a:lnTo>
                  <a:lnTo>
                    <a:pt x="657" y="106695"/>
                  </a:lnTo>
                  <a:lnTo>
                    <a:pt x="0" y="152260"/>
                  </a:lnTo>
                  <a:lnTo>
                    <a:pt x="2720" y="157904"/>
                  </a:lnTo>
                  <a:lnTo>
                    <a:pt x="7307" y="159818"/>
                  </a:lnTo>
                  <a:lnTo>
                    <a:pt x="13138" y="159245"/>
                  </a:lnTo>
                  <a:lnTo>
                    <a:pt x="24549" y="153678"/>
                  </a:lnTo>
                  <a:lnTo>
                    <a:pt x="43834" y="142612"/>
                  </a:lnTo>
                  <a:lnTo>
                    <a:pt x="51358" y="139453"/>
                  </a:lnTo>
                  <a:lnTo>
                    <a:pt x="58223" y="139197"/>
                  </a:lnTo>
                  <a:lnTo>
                    <a:pt x="70782" y="143843"/>
                  </a:lnTo>
                  <a:lnTo>
                    <a:pt x="74871" y="149520"/>
                  </a:lnTo>
                  <a:lnTo>
                    <a:pt x="79414" y="165689"/>
                  </a:lnTo>
                  <a:lnTo>
                    <a:pt x="83399" y="170556"/>
                  </a:lnTo>
                  <a:lnTo>
                    <a:pt x="88831" y="172875"/>
                  </a:lnTo>
                  <a:lnTo>
                    <a:pt x="95224" y="173497"/>
                  </a:lnTo>
                  <a:lnTo>
                    <a:pt x="109725" y="166792"/>
                  </a:lnTo>
                  <a:lnTo>
                    <a:pt x="131017" y="147423"/>
                  </a:lnTo>
                  <a:lnTo>
                    <a:pt x="154778" y="120446"/>
                  </a:lnTo>
                  <a:lnTo>
                    <a:pt x="155831" y="114506"/>
                  </a:lnTo>
                  <a:lnTo>
                    <a:pt x="153760" y="108697"/>
                  </a:lnTo>
                  <a:lnTo>
                    <a:pt x="149605" y="102975"/>
                  </a:lnTo>
                  <a:lnTo>
                    <a:pt x="144987" y="101009"/>
                  </a:lnTo>
                  <a:lnTo>
                    <a:pt x="140059" y="101548"/>
                  </a:lnTo>
                  <a:lnTo>
                    <a:pt x="129651" y="107078"/>
                  </a:lnTo>
                  <a:lnTo>
                    <a:pt x="118862" y="115699"/>
                  </a:lnTo>
                  <a:lnTo>
                    <a:pt x="106810" y="135366"/>
                  </a:lnTo>
                  <a:lnTo>
                    <a:pt x="105320" y="150769"/>
                  </a:lnTo>
                  <a:lnTo>
                    <a:pt x="106218" y="158760"/>
                  </a:lnTo>
                  <a:lnTo>
                    <a:pt x="110514" y="163162"/>
                  </a:lnTo>
                  <a:lnTo>
                    <a:pt x="117077" y="165173"/>
                  </a:lnTo>
                  <a:lnTo>
                    <a:pt x="125150" y="165589"/>
                  </a:lnTo>
                  <a:lnTo>
                    <a:pt x="141517" y="161120"/>
                  </a:lnTo>
                  <a:lnTo>
                    <a:pt x="163859" y="148208"/>
                  </a:lnTo>
                  <a:lnTo>
                    <a:pt x="192392" y="127279"/>
                  </a:lnTo>
                  <a:lnTo>
                    <a:pt x="197550" y="127382"/>
                  </a:lnTo>
                  <a:lnTo>
                    <a:pt x="200988" y="131149"/>
                  </a:lnTo>
                  <a:lnTo>
                    <a:pt x="203280" y="137359"/>
                  </a:lnTo>
                  <a:lnTo>
                    <a:pt x="203362" y="151655"/>
                  </a:lnTo>
                  <a:lnTo>
                    <a:pt x="202089" y="159350"/>
                  </a:lnTo>
                  <a:lnTo>
                    <a:pt x="203090" y="162631"/>
                  </a:lnTo>
                  <a:lnTo>
                    <a:pt x="205606" y="162970"/>
                  </a:lnTo>
                  <a:lnTo>
                    <a:pt x="214257" y="157490"/>
                  </a:lnTo>
                  <a:lnTo>
                    <a:pt x="259900" y="119167"/>
                  </a:lnTo>
                  <a:lnTo>
                    <a:pt x="291492" y="105928"/>
                  </a:lnTo>
                  <a:lnTo>
                    <a:pt x="294127" y="105751"/>
                  </a:lnTo>
                  <a:lnTo>
                    <a:pt x="293110" y="107483"/>
                  </a:lnTo>
                  <a:lnTo>
                    <a:pt x="275965" y="127966"/>
                  </a:lnTo>
                  <a:lnTo>
                    <a:pt x="264614" y="150712"/>
                  </a:lnTo>
                  <a:lnTo>
                    <a:pt x="259813" y="179436"/>
                  </a:lnTo>
                  <a:lnTo>
                    <a:pt x="262807" y="206951"/>
                  </a:lnTo>
                  <a:lnTo>
                    <a:pt x="266683" y="213781"/>
                  </a:lnTo>
                  <a:lnTo>
                    <a:pt x="278385" y="223836"/>
                  </a:lnTo>
                  <a:lnTo>
                    <a:pt x="290366" y="228921"/>
                  </a:lnTo>
                  <a:lnTo>
                    <a:pt x="307717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8551251" y="3469877"/>
              <a:ext cx="94319" cy="282917"/>
            </a:xfrm>
            <a:custGeom>
              <a:avLst/>
              <a:gdLst/>
              <a:ahLst/>
              <a:cxnLst/>
              <a:rect l="0" t="0" r="0" b="0"/>
              <a:pathLst>
                <a:path w="94319" h="282917">
                  <a:moveTo>
                    <a:pt x="36071" y="0"/>
                  </a:moveTo>
                  <a:lnTo>
                    <a:pt x="31654" y="57909"/>
                  </a:lnTo>
                  <a:lnTo>
                    <a:pt x="19212" y="111964"/>
                  </a:lnTo>
                  <a:lnTo>
                    <a:pt x="8292" y="168813"/>
                  </a:lnTo>
                  <a:lnTo>
                    <a:pt x="0" y="208221"/>
                  </a:lnTo>
                  <a:lnTo>
                    <a:pt x="1853" y="215553"/>
                  </a:lnTo>
                  <a:lnTo>
                    <a:pt x="6787" y="219516"/>
                  </a:lnTo>
                  <a:lnTo>
                    <a:pt x="21207" y="221454"/>
                  </a:lnTo>
                  <a:lnTo>
                    <a:pt x="55530" y="220095"/>
                  </a:lnTo>
                  <a:lnTo>
                    <a:pt x="65686" y="221620"/>
                  </a:lnTo>
                  <a:lnTo>
                    <a:pt x="73381" y="226334"/>
                  </a:lnTo>
                  <a:lnTo>
                    <a:pt x="84396" y="241434"/>
                  </a:lnTo>
                  <a:lnTo>
                    <a:pt x="87443" y="258008"/>
                  </a:lnTo>
                  <a:lnTo>
                    <a:pt x="87564" y="271845"/>
                  </a:lnTo>
                  <a:lnTo>
                    <a:pt x="88891" y="275536"/>
                  </a:lnTo>
                  <a:lnTo>
                    <a:pt x="94318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8656889" y="3661261"/>
              <a:ext cx="85931" cy="101326"/>
            </a:xfrm>
            <a:custGeom>
              <a:avLst/>
              <a:gdLst/>
              <a:ahLst/>
              <a:cxnLst/>
              <a:rect l="0" t="0" r="0" b="0"/>
              <a:pathLst>
                <a:path w="85931" h="101326">
                  <a:moveTo>
                    <a:pt x="30285" y="16642"/>
                  </a:moveTo>
                  <a:lnTo>
                    <a:pt x="3748" y="60146"/>
                  </a:lnTo>
                  <a:lnTo>
                    <a:pt x="0" y="79740"/>
                  </a:lnTo>
                  <a:lnTo>
                    <a:pt x="2699" y="87369"/>
                  </a:lnTo>
                  <a:lnTo>
                    <a:pt x="8196" y="93379"/>
                  </a:lnTo>
                  <a:lnTo>
                    <a:pt x="15559" y="98311"/>
                  </a:lnTo>
                  <a:lnTo>
                    <a:pt x="31137" y="101325"/>
                  </a:lnTo>
                  <a:lnTo>
                    <a:pt x="39174" y="100834"/>
                  </a:lnTo>
                  <a:lnTo>
                    <a:pt x="55501" y="92892"/>
                  </a:lnTo>
                  <a:lnTo>
                    <a:pt x="70154" y="80117"/>
                  </a:lnTo>
                  <a:lnTo>
                    <a:pt x="79748" y="65194"/>
                  </a:lnTo>
                  <a:lnTo>
                    <a:pt x="85930" y="36781"/>
                  </a:lnTo>
                  <a:lnTo>
                    <a:pt x="82445" y="20662"/>
                  </a:lnTo>
                  <a:lnTo>
                    <a:pt x="78927" y="13775"/>
                  </a:lnTo>
                  <a:lnTo>
                    <a:pt x="72884" y="10108"/>
                  </a:lnTo>
                  <a:lnTo>
                    <a:pt x="46473" y="5935"/>
                  </a:lnTo>
                  <a:lnTo>
                    <a:pt x="3860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8799759" y="3503161"/>
              <a:ext cx="62158" cy="249633"/>
            </a:xfrm>
            <a:custGeom>
              <a:avLst/>
              <a:gdLst/>
              <a:ahLst/>
              <a:cxnLst/>
              <a:rect l="0" t="0" r="0" b="0"/>
              <a:pathLst>
                <a:path w="62158" h="249633">
                  <a:moveTo>
                    <a:pt x="28873" y="0"/>
                  </a:moveTo>
                  <a:lnTo>
                    <a:pt x="14680" y="56772"/>
                  </a:lnTo>
                  <a:lnTo>
                    <a:pt x="5511" y="115536"/>
                  </a:lnTo>
                  <a:lnTo>
                    <a:pt x="0" y="171785"/>
                  </a:lnTo>
                  <a:lnTo>
                    <a:pt x="7555" y="207442"/>
                  </a:lnTo>
                  <a:lnTo>
                    <a:pt x="19680" y="228399"/>
                  </a:lnTo>
                  <a:lnTo>
                    <a:pt x="34650" y="238038"/>
                  </a:lnTo>
                  <a:lnTo>
                    <a:pt x="6215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8859885" y="3558591"/>
              <a:ext cx="243343" cy="229519"/>
            </a:xfrm>
            <a:custGeom>
              <a:avLst/>
              <a:gdLst/>
              <a:ahLst/>
              <a:cxnLst/>
              <a:rect l="0" t="0" r="0" b="0"/>
              <a:pathLst>
                <a:path w="243343" h="229519">
                  <a:moveTo>
                    <a:pt x="68599" y="127633"/>
                  </a:moveTo>
                  <a:lnTo>
                    <a:pt x="54389" y="139995"/>
                  </a:lnTo>
                  <a:lnTo>
                    <a:pt x="17898" y="159589"/>
                  </a:lnTo>
                  <a:lnTo>
                    <a:pt x="6617" y="172346"/>
                  </a:lnTo>
                  <a:lnTo>
                    <a:pt x="2315" y="179632"/>
                  </a:lnTo>
                  <a:lnTo>
                    <a:pt x="0" y="197588"/>
                  </a:lnTo>
                  <a:lnTo>
                    <a:pt x="677" y="207554"/>
                  </a:lnTo>
                  <a:lnTo>
                    <a:pt x="4827" y="213273"/>
                  </a:lnTo>
                  <a:lnTo>
                    <a:pt x="11291" y="216162"/>
                  </a:lnTo>
                  <a:lnTo>
                    <a:pt x="19299" y="217163"/>
                  </a:lnTo>
                  <a:lnTo>
                    <a:pt x="33128" y="213344"/>
                  </a:lnTo>
                  <a:lnTo>
                    <a:pt x="57072" y="195826"/>
                  </a:lnTo>
                  <a:lnTo>
                    <a:pt x="83587" y="147591"/>
                  </a:lnTo>
                  <a:lnTo>
                    <a:pt x="101301" y="95711"/>
                  </a:lnTo>
                  <a:lnTo>
                    <a:pt x="108446" y="39144"/>
                  </a:lnTo>
                  <a:lnTo>
                    <a:pt x="105267" y="6185"/>
                  </a:lnTo>
                  <a:lnTo>
                    <a:pt x="101366" y="1364"/>
                  </a:lnTo>
                  <a:lnTo>
                    <a:pt x="95992" y="0"/>
                  </a:lnTo>
                  <a:lnTo>
                    <a:pt x="89635" y="939"/>
                  </a:lnTo>
                  <a:lnTo>
                    <a:pt x="84472" y="5263"/>
                  </a:lnTo>
                  <a:lnTo>
                    <a:pt x="76270" y="19930"/>
                  </a:lnTo>
                  <a:lnTo>
                    <a:pt x="74475" y="38777"/>
                  </a:lnTo>
                  <a:lnTo>
                    <a:pt x="84167" y="97646"/>
                  </a:lnTo>
                  <a:lnTo>
                    <a:pt x="97662" y="130665"/>
                  </a:lnTo>
                  <a:lnTo>
                    <a:pt x="108020" y="146239"/>
                  </a:lnTo>
                  <a:lnTo>
                    <a:pt x="121254" y="156859"/>
                  </a:lnTo>
                  <a:lnTo>
                    <a:pt x="128666" y="160986"/>
                  </a:lnTo>
                  <a:lnTo>
                    <a:pt x="144297" y="163105"/>
                  </a:lnTo>
                  <a:lnTo>
                    <a:pt x="154018" y="161890"/>
                  </a:lnTo>
                  <a:lnTo>
                    <a:pt x="146012" y="161350"/>
                  </a:lnTo>
                  <a:lnTo>
                    <a:pt x="135057" y="166041"/>
                  </a:lnTo>
                  <a:lnTo>
                    <a:pt x="129546" y="169880"/>
                  </a:lnTo>
                  <a:lnTo>
                    <a:pt x="126797" y="175214"/>
                  </a:lnTo>
                  <a:lnTo>
                    <a:pt x="126208" y="188536"/>
                  </a:lnTo>
                  <a:lnTo>
                    <a:pt x="135493" y="211631"/>
                  </a:lnTo>
                  <a:lnTo>
                    <a:pt x="147332" y="222905"/>
                  </a:lnTo>
                  <a:lnTo>
                    <a:pt x="154372" y="227205"/>
                  </a:lnTo>
                  <a:lnTo>
                    <a:pt x="169591" y="229518"/>
                  </a:lnTo>
                  <a:lnTo>
                    <a:pt x="177532" y="228841"/>
                  </a:lnTo>
                  <a:lnTo>
                    <a:pt x="182827" y="224691"/>
                  </a:lnTo>
                  <a:lnTo>
                    <a:pt x="209001" y="165280"/>
                  </a:lnTo>
                  <a:lnTo>
                    <a:pt x="243342" y="127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274174" y="3711187"/>
              <a:ext cx="20438" cy="149780"/>
            </a:xfrm>
            <a:custGeom>
              <a:avLst/>
              <a:gdLst/>
              <a:ahLst/>
              <a:cxnLst/>
              <a:rect l="0" t="0" r="0" b="0"/>
              <a:pathLst>
                <a:path w="20438" h="149780">
                  <a:moveTo>
                    <a:pt x="20437" y="0"/>
                  </a:moveTo>
                  <a:lnTo>
                    <a:pt x="6244" y="57697"/>
                  </a:lnTo>
                  <a:lnTo>
                    <a:pt x="0" y="94862"/>
                  </a:lnTo>
                  <a:lnTo>
                    <a:pt x="379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9311253" y="3661261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322508" y="3647163"/>
              <a:ext cx="221735" cy="178536"/>
            </a:xfrm>
            <a:custGeom>
              <a:avLst/>
              <a:gdLst/>
              <a:ahLst/>
              <a:cxnLst/>
              <a:rect l="0" t="0" r="0" b="0"/>
              <a:pathLst>
                <a:path w="221735" h="178536">
                  <a:moveTo>
                    <a:pt x="71956" y="105630"/>
                  </a:moveTo>
                  <a:lnTo>
                    <a:pt x="25628" y="121629"/>
                  </a:lnTo>
                  <a:lnTo>
                    <a:pt x="11918" y="134005"/>
                  </a:lnTo>
                  <a:lnTo>
                    <a:pt x="6967" y="141189"/>
                  </a:lnTo>
                  <a:lnTo>
                    <a:pt x="1466" y="159033"/>
                  </a:lnTo>
                  <a:lnTo>
                    <a:pt x="0" y="168969"/>
                  </a:lnTo>
                  <a:lnTo>
                    <a:pt x="3644" y="174668"/>
                  </a:lnTo>
                  <a:lnTo>
                    <a:pt x="10698" y="177543"/>
                  </a:lnTo>
                  <a:lnTo>
                    <a:pt x="20022" y="178535"/>
                  </a:lnTo>
                  <a:lnTo>
                    <a:pt x="29012" y="175498"/>
                  </a:lnTo>
                  <a:lnTo>
                    <a:pt x="46398" y="162262"/>
                  </a:lnTo>
                  <a:lnTo>
                    <a:pt x="72591" y="118837"/>
                  </a:lnTo>
                  <a:lnTo>
                    <a:pt x="92789" y="63529"/>
                  </a:lnTo>
                  <a:lnTo>
                    <a:pt x="96374" y="10894"/>
                  </a:lnTo>
                  <a:lnTo>
                    <a:pt x="93782" y="4566"/>
                  </a:lnTo>
                  <a:lnTo>
                    <a:pt x="89280" y="1271"/>
                  </a:lnTo>
                  <a:lnTo>
                    <a:pt x="83505" y="0"/>
                  </a:lnTo>
                  <a:lnTo>
                    <a:pt x="78731" y="1926"/>
                  </a:lnTo>
                  <a:lnTo>
                    <a:pt x="70960" y="11462"/>
                  </a:lnTo>
                  <a:lnTo>
                    <a:pt x="65806" y="36842"/>
                  </a:lnTo>
                  <a:lnTo>
                    <a:pt x="68696" y="67784"/>
                  </a:lnTo>
                  <a:lnTo>
                    <a:pt x="75438" y="84495"/>
                  </a:lnTo>
                  <a:lnTo>
                    <a:pt x="85522" y="98086"/>
                  </a:lnTo>
                  <a:lnTo>
                    <a:pt x="99250" y="110290"/>
                  </a:lnTo>
                  <a:lnTo>
                    <a:pt x="117062" y="116947"/>
                  </a:lnTo>
                  <a:lnTo>
                    <a:pt x="126990" y="118722"/>
                  </a:lnTo>
                  <a:lnTo>
                    <a:pt x="134533" y="122679"/>
                  </a:lnTo>
                  <a:lnTo>
                    <a:pt x="184635" y="169278"/>
                  </a:lnTo>
                  <a:lnTo>
                    <a:pt x="190530" y="171176"/>
                  </a:lnTo>
                  <a:lnTo>
                    <a:pt x="196308" y="170592"/>
                  </a:lnTo>
                  <a:lnTo>
                    <a:pt x="202010" y="168354"/>
                  </a:lnTo>
                  <a:lnTo>
                    <a:pt x="210811" y="156005"/>
                  </a:lnTo>
                  <a:lnTo>
                    <a:pt x="218498" y="133192"/>
                  </a:lnTo>
                  <a:lnTo>
                    <a:pt x="221734" y="113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9549777" y="3619656"/>
              <a:ext cx="135924" cy="313953"/>
            </a:xfrm>
            <a:custGeom>
              <a:avLst/>
              <a:gdLst/>
              <a:ahLst/>
              <a:cxnLst/>
              <a:rect l="0" t="0" r="0" b="0"/>
              <a:pathLst>
                <a:path w="135924" h="313953">
                  <a:moveTo>
                    <a:pt x="36070" y="0"/>
                  </a:moveTo>
                  <a:lnTo>
                    <a:pt x="24489" y="57909"/>
                  </a:lnTo>
                  <a:lnTo>
                    <a:pt x="13785" y="111428"/>
                  </a:lnTo>
                  <a:lnTo>
                    <a:pt x="0" y="171518"/>
                  </a:lnTo>
                  <a:lnTo>
                    <a:pt x="4" y="176291"/>
                  </a:lnTo>
                  <a:lnTo>
                    <a:pt x="1856" y="177624"/>
                  </a:lnTo>
                  <a:lnTo>
                    <a:pt x="4940" y="176663"/>
                  </a:lnTo>
                  <a:lnTo>
                    <a:pt x="8845" y="177872"/>
                  </a:lnTo>
                  <a:lnTo>
                    <a:pt x="18115" y="184146"/>
                  </a:lnTo>
                  <a:lnTo>
                    <a:pt x="24100" y="183785"/>
                  </a:lnTo>
                  <a:lnTo>
                    <a:pt x="38147" y="175988"/>
                  </a:lnTo>
                  <a:lnTo>
                    <a:pt x="57232" y="151586"/>
                  </a:lnTo>
                  <a:lnTo>
                    <a:pt x="79872" y="92847"/>
                  </a:lnTo>
                  <a:lnTo>
                    <a:pt x="89876" y="34557"/>
                  </a:lnTo>
                  <a:lnTo>
                    <a:pt x="101837" y="8698"/>
                  </a:lnTo>
                  <a:lnTo>
                    <a:pt x="106727" y="4874"/>
                  </a:lnTo>
                  <a:lnTo>
                    <a:pt x="111836" y="4174"/>
                  </a:lnTo>
                  <a:lnTo>
                    <a:pt x="117092" y="5556"/>
                  </a:lnTo>
                  <a:lnTo>
                    <a:pt x="118746" y="10176"/>
                  </a:lnTo>
                  <a:lnTo>
                    <a:pt x="102527" y="66596"/>
                  </a:lnTo>
                  <a:lnTo>
                    <a:pt x="89680" y="122388"/>
                  </a:lnTo>
                  <a:lnTo>
                    <a:pt x="84259" y="176830"/>
                  </a:lnTo>
                  <a:lnTo>
                    <a:pt x="81527" y="198784"/>
                  </a:lnTo>
                  <a:lnTo>
                    <a:pt x="80808" y="259692"/>
                  </a:lnTo>
                  <a:lnTo>
                    <a:pt x="74187" y="293704"/>
                  </a:lnTo>
                  <a:lnTo>
                    <a:pt x="69802" y="302127"/>
                  </a:lnTo>
                  <a:lnTo>
                    <a:pt x="57534" y="313952"/>
                  </a:lnTo>
                  <a:lnTo>
                    <a:pt x="53153" y="313777"/>
                  </a:lnTo>
                  <a:lnTo>
                    <a:pt x="50233" y="309962"/>
                  </a:lnTo>
                  <a:lnTo>
                    <a:pt x="48286" y="303720"/>
                  </a:lnTo>
                  <a:lnTo>
                    <a:pt x="49963" y="277266"/>
                  </a:lnTo>
                  <a:lnTo>
                    <a:pt x="65150" y="246005"/>
                  </a:lnTo>
                  <a:lnTo>
                    <a:pt x="89412" y="215597"/>
                  </a:lnTo>
                  <a:lnTo>
                    <a:pt x="104157" y="203378"/>
                  </a:lnTo>
                  <a:lnTo>
                    <a:pt x="111047" y="201229"/>
                  </a:lnTo>
                  <a:lnTo>
                    <a:pt x="117490" y="201646"/>
                  </a:lnTo>
                  <a:lnTo>
                    <a:pt x="123635" y="203773"/>
                  </a:lnTo>
                  <a:lnTo>
                    <a:pt x="127731" y="203342"/>
                  </a:lnTo>
                  <a:lnTo>
                    <a:pt x="130461" y="201205"/>
                  </a:lnTo>
                  <a:lnTo>
                    <a:pt x="13592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9752268" y="3727830"/>
              <a:ext cx="33286" cy="41606"/>
            </a:xfrm>
            <a:custGeom>
              <a:avLst/>
              <a:gdLst/>
              <a:ahLst/>
              <a:cxnLst/>
              <a:rect l="0" t="0" r="0" b="0"/>
              <a:pathLst>
                <a:path w="33286" h="41606">
                  <a:moveTo>
                    <a:pt x="0" y="0"/>
                  </a:moveTo>
                  <a:lnTo>
                    <a:pt x="7568" y="19004"/>
                  </a:lnTo>
                  <a:lnTo>
                    <a:pt x="19912" y="34087"/>
                  </a:lnTo>
                  <a:lnTo>
                    <a:pt x="3328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9735430" y="3786077"/>
              <a:ext cx="75087" cy="108175"/>
            </a:xfrm>
            <a:custGeom>
              <a:avLst/>
              <a:gdLst/>
              <a:ahLst/>
              <a:cxnLst/>
              <a:rect l="0" t="0" r="0" b="0"/>
              <a:pathLst>
                <a:path w="75087" h="108175">
                  <a:moveTo>
                    <a:pt x="75086" y="0"/>
                  </a:moveTo>
                  <a:lnTo>
                    <a:pt x="60874" y="12362"/>
                  </a:lnTo>
                  <a:lnTo>
                    <a:pt x="17247" y="37946"/>
                  </a:lnTo>
                  <a:lnTo>
                    <a:pt x="4385" y="51998"/>
                  </a:lnTo>
                  <a:lnTo>
                    <a:pt x="1139" y="59629"/>
                  </a:lnTo>
                  <a:lnTo>
                    <a:pt x="0" y="75504"/>
                  </a:lnTo>
                  <a:lnTo>
                    <a:pt x="5040" y="89339"/>
                  </a:lnTo>
                  <a:lnTo>
                    <a:pt x="8973" y="95617"/>
                  </a:lnTo>
                  <a:lnTo>
                    <a:pt x="15293" y="99802"/>
                  </a:lnTo>
                  <a:lnTo>
                    <a:pt x="50123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9797231" y="3848228"/>
              <a:ext cx="71534" cy="38869"/>
            </a:xfrm>
            <a:custGeom>
              <a:avLst/>
              <a:gdLst/>
              <a:ahLst/>
              <a:cxnLst/>
              <a:rect l="0" t="0" r="0" b="0"/>
              <a:pathLst>
                <a:path w="71534" h="38869">
                  <a:moveTo>
                    <a:pt x="38248" y="4417"/>
                  </a:moveTo>
                  <a:lnTo>
                    <a:pt x="24996" y="0"/>
                  </a:lnTo>
                  <a:lnTo>
                    <a:pt x="11094" y="2762"/>
                  </a:lnTo>
                  <a:lnTo>
                    <a:pt x="3503" y="6088"/>
                  </a:lnTo>
                  <a:lnTo>
                    <a:pt x="292" y="11078"/>
                  </a:lnTo>
                  <a:lnTo>
                    <a:pt x="0" y="17179"/>
                  </a:lnTo>
                  <a:lnTo>
                    <a:pt x="1655" y="24020"/>
                  </a:lnTo>
                  <a:lnTo>
                    <a:pt x="6456" y="29505"/>
                  </a:lnTo>
                  <a:lnTo>
                    <a:pt x="21653" y="38065"/>
                  </a:lnTo>
                  <a:lnTo>
                    <a:pt x="29958" y="38868"/>
                  </a:lnTo>
                  <a:lnTo>
                    <a:pt x="46583" y="34830"/>
                  </a:lnTo>
                  <a:lnTo>
                    <a:pt x="71533" y="210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9847673" y="3686224"/>
              <a:ext cx="237439" cy="274596"/>
            </a:xfrm>
            <a:custGeom>
              <a:avLst/>
              <a:gdLst/>
              <a:ahLst/>
              <a:cxnLst/>
              <a:rect l="0" t="0" r="0" b="0"/>
              <a:pathLst>
                <a:path w="237439" h="274596">
                  <a:moveTo>
                    <a:pt x="62696" y="0"/>
                  </a:moveTo>
                  <a:lnTo>
                    <a:pt x="50334" y="14211"/>
                  </a:lnTo>
                  <a:lnTo>
                    <a:pt x="26599" y="70202"/>
                  </a:lnTo>
                  <a:lnTo>
                    <a:pt x="10356" y="129130"/>
                  </a:lnTo>
                  <a:lnTo>
                    <a:pt x="4691" y="183744"/>
                  </a:lnTo>
                  <a:lnTo>
                    <a:pt x="0" y="208536"/>
                  </a:lnTo>
                  <a:lnTo>
                    <a:pt x="558" y="208367"/>
                  </a:lnTo>
                  <a:lnTo>
                    <a:pt x="17223" y="181841"/>
                  </a:lnTo>
                  <a:lnTo>
                    <a:pt x="27384" y="169884"/>
                  </a:lnTo>
                  <a:lnTo>
                    <a:pt x="32683" y="167805"/>
                  </a:lnTo>
                  <a:lnTo>
                    <a:pt x="38065" y="168269"/>
                  </a:lnTo>
                  <a:lnTo>
                    <a:pt x="48975" y="173714"/>
                  </a:lnTo>
                  <a:lnTo>
                    <a:pt x="59988" y="182298"/>
                  </a:lnTo>
                  <a:lnTo>
                    <a:pt x="65513" y="182553"/>
                  </a:lnTo>
                  <a:lnTo>
                    <a:pt x="71046" y="179950"/>
                  </a:lnTo>
                  <a:lnTo>
                    <a:pt x="104303" y="147041"/>
                  </a:lnTo>
                  <a:lnTo>
                    <a:pt x="109849" y="139633"/>
                  </a:lnTo>
                  <a:lnTo>
                    <a:pt x="113547" y="138392"/>
                  </a:lnTo>
                  <a:lnTo>
                    <a:pt x="116013" y="141263"/>
                  </a:lnTo>
                  <a:lnTo>
                    <a:pt x="132236" y="199025"/>
                  </a:lnTo>
                  <a:lnTo>
                    <a:pt x="144835" y="220050"/>
                  </a:lnTo>
                  <a:lnTo>
                    <a:pt x="151664" y="224363"/>
                  </a:lnTo>
                  <a:lnTo>
                    <a:pt x="195312" y="240689"/>
                  </a:lnTo>
                  <a:lnTo>
                    <a:pt x="23743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8221196" y="4776282"/>
            <a:ext cx="1348011" cy="474300"/>
            <a:chOff x="8221196" y="4776282"/>
            <a:chExt cx="1348011" cy="474300"/>
          </a:xfrm>
        </p:grpSpPr>
        <p:sp>
          <p:nvSpPr>
            <p:cNvPr id="310" name="Freeform 309"/>
            <p:cNvSpPr/>
            <p:nvPr/>
          </p:nvSpPr>
          <p:spPr>
            <a:xfrm>
              <a:off x="8221196" y="4951024"/>
              <a:ext cx="49927" cy="166422"/>
            </a:xfrm>
            <a:custGeom>
              <a:avLst/>
              <a:gdLst/>
              <a:ahLst/>
              <a:cxnLst/>
              <a:rect l="0" t="0" r="0" b="0"/>
              <a:pathLst>
                <a:path w="49927" h="166422">
                  <a:moveTo>
                    <a:pt x="49926" y="0"/>
                  </a:moveTo>
                  <a:lnTo>
                    <a:pt x="47461" y="33740"/>
                  </a:lnTo>
                  <a:lnTo>
                    <a:pt x="30602" y="92302"/>
                  </a:lnTo>
                  <a:lnTo>
                    <a:pt x="8816" y="14665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421520" y="4876134"/>
              <a:ext cx="74271" cy="159653"/>
            </a:xfrm>
            <a:custGeom>
              <a:avLst/>
              <a:gdLst/>
              <a:ahLst/>
              <a:cxnLst/>
              <a:rect l="0" t="0" r="0" b="0"/>
              <a:pathLst>
                <a:path w="74271" h="159653">
                  <a:moveTo>
                    <a:pt x="74270" y="0"/>
                  </a:moveTo>
                  <a:lnTo>
                    <a:pt x="56600" y="0"/>
                  </a:lnTo>
                  <a:lnTo>
                    <a:pt x="42995" y="4931"/>
                  </a:lnTo>
                  <a:lnTo>
                    <a:pt x="36778" y="8835"/>
                  </a:lnTo>
                  <a:lnTo>
                    <a:pt x="27405" y="20569"/>
                  </a:lnTo>
                  <a:lnTo>
                    <a:pt x="21082" y="35954"/>
                  </a:lnTo>
                  <a:lnTo>
                    <a:pt x="18272" y="55120"/>
                  </a:lnTo>
                  <a:lnTo>
                    <a:pt x="21954" y="73500"/>
                  </a:lnTo>
                  <a:lnTo>
                    <a:pt x="34422" y="96975"/>
                  </a:lnTo>
                  <a:lnTo>
                    <a:pt x="39384" y="103482"/>
                  </a:lnTo>
                  <a:lnTo>
                    <a:pt x="42432" y="120573"/>
                  </a:lnTo>
                  <a:lnTo>
                    <a:pt x="41949" y="130308"/>
                  </a:lnTo>
                  <a:lnTo>
                    <a:pt x="38854" y="137723"/>
                  </a:lnTo>
                  <a:lnTo>
                    <a:pt x="28019" y="148428"/>
                  </a:lnTo>
                  <a:lnTo>
                    <a:pt x="6325" y="159652"/>
                  </a:lnTo>
                  <a:lnTo>
                    <a:pt x="2161" y="159135"/>
                  </a:lnTo>
                  <a:lnTo>
                    <a:pt x="309" y="156016"/>
                  </a:lnTo>
                  <a:lnTo>
                    <a:pt x="0" y="151163"/>
                  </a:lnTo>
                  <a:lnTo>
                    <a:pt x="4587" y="140841"/>
                  </a:lnTo>
                  <a:lnTo>
                    <a:pt x="3266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569029" y="4776282"/>
              <a:ext cx="118146" cy="266126"/>
            </a:xfrm>
            <a:custGeom>
              <a:avLst/>
              <a:gdLst/>
              <a:ahLst/>
              <a:cxnLst/>
              <a:rect l="0" t="0" r="0" b="0"/>
              <a:pathLst>
                <a:path w="118146" h="266126">
                  <a:moveTo>
                    <a:pt x="43256" y="0"/>
                  </a:moveTo>
                  <a:lnTo>
                    <a:pt x="34781" y="63397"/>
                  </a:lnTo>
                  <a:lnTo>
                    <a:pt x="19885" y="122859"/>
                  </a:lnTo>
                  <a:lnTo>
                    <a:pt x="0" y="173205"/>
                  </a:lnTo>
                  <a:lnTo>
                    <a:pt x="1475" y="178340"/>
                  </a:lnTo>
                  <a:lnTo>
                    <a:pt x="6156" y="180839"/>
                  </a:lnTo>
                  <a:lnTo>
                    <a:pt x="20296" y="183924"/>
                  </a:lnTo>
                  <a:lnTo>
                    <a:pt x="35826" y="191459"/>
                  </a:lnTo>
                  <a:lnTo>
                    <a:pt x="47042" y="203437"/>
                  </a:lnTo>
                  <a:lnTo>
                    <a:pt x="54184" y="218930"/>
                  </a:lnTo>
                  <a:lnTo>
                    <a:pt x="57358" y="238144"/>
                  </a:lnTo>
                  <a:lnTo>
                    <a:pt x="53838" y="254079"/>
                  </a:lnTo>
                  <a:lnTo>
                    <a:pt x="50311" y="260918"/>
                  </a:lnTo>
                  <a:lnTo>
                    <a:pt x="51658" y="264552"/>
                  </a:lnTo>
                  <a:lnTo>
                    <a:pt x="56253" y="266051"/>
                  </a:lnTo>
                  <a:lnTo>
                    <a:pt x="63015" y="266125"/>
                  </a:lnTo>
                  <a:lnTo>
                    <a:pt x="11814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695635" y="4947329"/>
              <a:ext cx="191245" cy="67741"/>
            </a:xfrm>
            <a:custGeom>
              <a:avLst/>
              <a:gdLst/>
              <a:ahLst/>
              <a:cxnLst/>
              <a:rect l="0" t="0" r="0" b="0"/>
              <a:pathLst>
                <a:path w="191245" h="67741">
                  <a:moveTo>
                    <a:pt x="33145" y="28658"/>
                  </a:moveTo>
                  <a:lnTo>
                    <a:pt x="33145" y="10989"/>
                  </a:lnTo>
                  <a:lnTo>
                    <a:pt x="29446" y="5784"/>
                  </a:lnTo>
                  <a:lnTo>
                    <a:pt x="23283" y="2314"/>
                  </a:lnTo>
                  <a:lnTo>
                    <a:pt x="15475" y="0"/>
                  </a:lnTo>
                  <a:lnTo>
                    <a:pt x="9346" y="1232"/>
                  </a:lnTo>
                  <a:lnTo>
                    <a:pt x="4335" y="4826"/>
                  </a:lnTo>
                  <a:lnTo>
                    <a:pt x="70" y="9997"/>
                  </a:lnTo>
                  <a:lnTo>
                    <a:pt x="0" y="15293"/>
                  </a:lnTo>
                  <a:lnTo>
                    <a:pt x="2727" y="20672"/>
                  </a:lnTo>
                  <a:lnTo>
                    <a:pt x="7318" y="26107"/>
                  </a:lnTo>
                  <a:lnTo>
                    <a:pt x="31451" y="38175"/>
                  </a:lnTo>
                  <a:lnTo>
                    <a:pt x="57606" y="47606"/>
                  </a:lnTo>
                  <a:lnTo>
                    <a:pt x="69596" y="58345"/>
                  </a:lnTo>
                  <a:lnTo>
                    <a:pt x="74088" y="65091"/>
                  </a:lnTo>
                  <a:lnTo>
                    <a:pt x="78931" y="67740"/>
                  </a:lnTo>
                  <a:lnTo>
                    <a:pt x="84010" y="67656"/>
                  </a:lnTo>
                  <a:lnTo>
                    <a:pt x="142605" y="47972"/>
                  </a:lnTo>
                  <a:lnTo>
                    <a:pt x="162538" y="42481"/>
                  </a:lnTo>
                  <a:lnTo>
                    <a:pt x="167484" y="38798"/>
                  </a:lnTo>
                  <a:lnTo>
                    <a:pt x="168932" y="34493"/>
                  </a:lnTo>
                  <a:lnTo>
                    <a:pt x="168049" y="29774"/>
                  </a:lnTo>
                  <a:lnTo>
                    <a:pt x="164686" y="28477"/>
                  </a:lnTo>
                  <a:lnTo>
                    <a:pt x="153554" y="31967"/>
                  </a:lnTo>
                  <a:lnTo>
                    <a:pt x="150399" y="36412"/>
                  </a:lnTo>
                  <a:lnTo>
                    <a:pt x="149361" y="48746"/>
                  </a:lnTo>
                  <a:lnTo>
                    <a:pt x="152227" y="52220"/>
                  </a:lnTo>
                  <a:lnTo>
                    <a:pt x="156912" y="53611"/>
                  </a:lnTo>
                  <a:lnTo>
                    <a:pt x="168589" y="52692"/>
                  </a:lnTo>
                  <a:lnTo>
                    <a:pt x="191244" y="45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932886" y="4834529"/>
              <a:ext cx="87131" cy="266275"/>
            </a:xfrm>
            <a:custGeom>
              <a:avLst/>
              <a:gdLst/>
              <a:ahLst/>
              <a:cxnLst/>
              <a:rect l="0" t="0" r="0" b="0"/>
              <a:pathLst>
                <a:path w="87131" h="266275">
                  <a:moveTo>
                    <a:pt x="62167" y="0"/>
                  </a:moveTo>
                  <a:lnTo>
                    <a:pt x="48880" y="15135"/>
                  </a:lnTo>
                  <a:lnTo>
                    <a:pt x="34706" y="42597"/>
                  </a:lnTo>
                  <a:lnTo>
                    <a:pt x="18190" y="97427"/>
                  </a:lnTo>
                  <a:lnTo>
                    <a:pt x="6438" y="156776"/>
                  </a:lnTo>
                  <a:lnTo>
                    <a:pt x="0" y="197800"/>
                  </a:lnTo>
                  <a:lnTo>
                    <a:pt x="1307" y="204907"/>
                  </a:lnTo>
                  <a:lnTo>
                    <a:pt x="4951" y="210569"/>
                  </a:lnTo>
                  <a:lnTo>
                    <a:pt x="10155" y="215269"/>
                  </a:lnTo>
                  <a:lnTo>
                    <a:pt x="16398" y="217478"/>
                  </a:lnTo>
                  <a:lnTo>
                    <a:pt x="30730" y="217466"/>
                  </a:lnTo>
                  <a:lnTo>
                    <a:pt x="54393" y="212261"/>
                  </a:lnTo>
                  <a:lnTo>
                    <a:pt x="60683" y="213623"/>
                  </a:lnTo>
                  <a:lnTo>
                    <a:pt x="65800" y="217305"/>
                  </a:lnTo>
                  <a:lnTo>
                    <a:pt x="70137" y="222533"/>
                  </a:lnTo>
                  <a:lnTo>
                    <a:pt x="72103" y="228792"/>
                  </a:lnTo>
                  <a:lnTo>
                    <a:pt x="73227" y="249004"/>
                  </a:lnTo>
                  <a:lnTo>
                    <a:pt x="8713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9035787" y="4984308"/>
              <a:ext cx="70440" cy="128407"/>
            </a:xfrm>
            <a:custGeom>
              <a:avLst/>
              <a:gdLst/>
              <a:ahLst/>
              <a:cxnLst/>
              <a:rect l="0" t="0" r="0" b="0"/>
              <a:pathLst>
                <a:path w="70440" h="128407">
                  <a:moveTo>
                    <a:pt x="50798" y="58247"/>
                  </a:moveTo>
                  <a:lnTo>
                    <a:pt x="16052" y="74246"/>
                  </a:lnTo>
                  <a:lnTo>
                    <a:pt x="5153" y="86623"/>
                  </a:lnTo>
                  <a:lnTo>
                    <a:pt x="952" y="93806"/>
                  </a:lnTo>
                  <a:lnTo>
                    <a:pt x="0" y="101369"/>
                  </a:lnTo>
                  <a:lnTo>
                    <a:pt x="3874" y="117169"/>
                  </a:lnTo>
                  <a:lnTo>
                    <a:pt x="10270" y="122492"/>
                  </a:lnTo>
                  <a:lnTo>
                    <a:pt x="29704" y="128406"/>
                  </a:lnTo>
                  <a:lnTo>
                    <a:pt x="48819" y="126103"/>
                  </a:lnTo>
                  <a:lnTo>
                    <a:pt x="57800" y="122900"/>
                  </a:lnTo>
                  <a:lnTo>
                    <a:pt x="63787" y="117067"/>
                  </a:lnTo>
                  <a:lnTo>
                    <a:pt x="70439" y="100723"/>
                  </a:lnTo>
                  <a:lnTo>
                    <a:pt x="68129" y="38421"/>
                  </a:lnTo>
                  <a:lnTo>
                    <a:pt x="6744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9149514" y="4859492"/>
              <a:ext cx="61888" cy="257954"/>
            </a:xfrm>
            <a:custGeom>
              <a:avLst/>
              <a:gdLst/>
              <a:ahLst/>
              <a:cxnLst/>
              <a:rect l="0" t="0" r="0" b="0"/>
              <a:pathLst>
                <a:path w="61888" h="257954">
                  <a:moveTo>
                    <a:pt x="45244" y="0"/>
                  </a:moveTo>
                  <a:lnTo>
                    <a:pt x="18520" y="63098"/>
                  </a:lnTo>
                  <a:lnTo>
                    <a:pt x="3772" y="116768"/>
                  </a:lnTo>
                  <a:lnTo>
                    <a:pt x="0" y="138806"/>
                  </a:lnTo>
                  <a:lnTo>
                    <a:pt x="3999" y="172004"/>
                  </a:lnTo>
                  <a:lnTo>
                    <a:pt x="26607" y="223030"/>
                  </a:lnTo>
                  <a:lnTo>
                    <a:pt x="61887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9213920" y="4975242"/>
              <a:ext cx="263755" cy="191247"/>
            </a:xfrm>
            <a:custGeom>
              <a:avLst/>
              <a:gdLst/>
              <a:ahLst/>
              <a:cxnLst/>
              <a:rect l="0" t="0" r="0" b="0"/>
              <a:pathLst>
                <a:path w="263755" h="191247">
                  <a:moveTo>
                    <a:pt x="64049" y="117239"/>
                  </a:moveTo>
                  <a:lnTo>
                    <a:pt x="59632" y="103988"/>
                  </a:lnTo>
                  <a:lnTo>
                    <a:pt x="50066" y="95016"/>
                  </a:lnTo>
                  <a:lnTo>
                    <a:pt x="43633" y="91329"/>
                  </a:lnTo>
                  <a:lnTo>
                    <a:pt x="36570" y="90720"/>
                  </a:lnTo>
                  <a:lnTo>
                    <a:pt x="21326" y="94975"/>
                  </a:lnTo>
                  <a:lnTo>
                    <a:pt x="15226" y="100547"/>
                  </a:lnTo>
                  <a:lnTo>
                    <a:pt x="5984" y="116601"/>
                  </a:lnTo>
                  <a:lnTo>
                    <a:pt x="0" y="146431"/>
                  </a:lnTo>
                  <a:lnTo>
                    <a:pt x="2859" y="153343"/>
                  </a:lnTo>
                  <a:lnTo>
                    <a:pt x="8462" y="157950"/>
                  </a:lnTo>
                  <a:lnTo>
                    <a:pt x="15896" y="161022"/>
                  </a:lnTo>
                  <a:lnTo>
                    <a:pt x="23626" y="161221"/>
                  </a:lnTo>
                  <a:lnTo>
                    <a:pt x="39611" y="156511"/>
                  </a:lnTo>
                  <a:lnTo>
                    <a:pt x="65831" y="138420"/>
                  </a:lnTo>
                  <a:lnTo>
                    <a:pt x="77476" y="127886"/>
                  </a:lnTo>
                  <a:lnTo>
                    <a:pt x="111163" y="64683"/>
                  </a:lnTo>
                  <a:lnTo>
                    <a:pt x="118997" y="31298"/>
                  </a:lnTo>
                  <a:lnTo>
                    <a:pt x="116902" y="2401"/>
                  </a:lnTo>
                  <a:lnTo>
                    <a:pt x="114077" y="0"/>
                  </a:lnTo>
                  <a:lnTo>
                    <a:pt x="110345" y="2097"/>
                  </a:lnTo>
                  <a:lnTo>
                    <a:pt x="106007" y="7194"/>
                  </a:lnTo>
                  <a:lnTo>
                    <a:pt x="95486" y="36454"/>
                  </a:lnTo>
                  <a:lnTo>
                    <a:pt x="91215" y="85907"/>
                  </a:lnTo>
                  <a:lnTo>
                    <a:pt x="100762" y="137460"/>
                  </a:lnTo>
                  <a:lnTo>
                    <a:pt x="113039" y="161343"/>
                  </a:lnTo>
                  <a:lnTo>
                    <a:pt x="125578" y="171667"/>
                  </a:lnTo>
                  <a:lnTo>
                    <a:pt x="132805" y="175714"/>
                  </a:lnTo>
                  <a:lnTo>
                    <a:pt x="139472" y="176563"/>
                  </a:lnTo>
                  <a:lnTo>
                    <a:pt x="159540" y="172621"/>
                  </a:lnTo>
                  <a:lnTo>
                    <a:pt x="177988" y="177603"/>
                  </a:lnTo>
                  <a:lnTo>
                    <a:pt x="200332" y="190804"/>
                  </a:lnTo>
                  <a:lnTo>
                    <a:pt x="206680" y="191246"/>
                  </a:lnTo>
                  <a:lnTo>
                    <a:pt x="212761" y="188767"/>
                  </a:lnTo>
                  <a:lnTo>
                    <a:pt x="263754" y="142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9519279" y="5059197"/>
              <a:ext cx="49928" cy="191385"/>
            </a:xfrm>
            <a:custGeom>
              <a:avLst/>
              <a:gdLst/>
              <a:ahLst/>
              <a:cxnLst/>
              <a:rect l="0" t="0" r="0" b="0"/>
              <a:pathLst>
                <a:path w="49928" h="191385">
                  <a:moveTo>
                    <a:pt x="49927" y="0"/>
                  </a:moveTo>
                  <a:lnTo>
                    <a:pt x="32257" y="4418"/>
                  </a:lnTo>
                  <a:lnTo>
                    <a:pt x="26128" y="8493"/>
                  </a:lnTo>
                  <a:lnTo>
                    <a:pt x="16852" y="20417"/>
                  </a:lnTo>
                  <a:lnTo>
                    <a:pt x="10849" y="47141"/>
                  </a:lnTo>
                  <a:lnTo>
                    <a:pt x="9746" y="88379"/>
                  </a:lnTo>
                  <a:lnTo>
                    <a:pt x="15551" y="141556"/>
                  </a:lnTo>
                  <a:lnTo>
                    <a:pt x="20736" y="176724"/>
                  </a:lnTo>
                  <a:lnTo>
                    <a:pt x="19371" y="183460"/>
                  </a:lnTo>
                  <a:lnTo>
                    <a:pt x="15689" y="18702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20" name="Freeform 319"/>
          <p:cNvSpPr/>
          <p:nvPr/>
        </p:nvSpPr>
        <p:spPr>
          <a:xfrm>
            <a:off x="6881507" y="4992629"/>
            <a:ext cx="266275" cy="74891"/>
          </a:xfrm>
          <a:custGeom>
            <a:avLst/>
            <a:gdLst/>
            <a:ahLst/>
            <a:cxnLst/>
            <a:rect l="0" t="0" r="0" b="0"/>
            <a:pathLst>
              <a:path w="266275" h="74891">
                <a:moveTo>
                  <a:pt x="0" y="0"/>
                </a:moveTo>
                <a:lnTo>
                  <a:pt x="8834" y="8835"/>
                </a:lnTo>
                <a:lnTo>
                  <a:pt x="23034" y="13172"/>
                </a:lnTo>
                <a:lnTo>
                  <a:pt x="78676" y="21904"/>
                </a:lnTo>
                <a:lnTo>
                  <a:pt x="129398" y="26824"/>
                </a:lnTo>
                <a:lnTo>
                  <a:pt x="188700" y="39077"/>
                </a:lnTo>
                <a:lnTo>
                  <a:pt x="244945" y="61214"/>
                </a:lnTo>
                <a:lnTo>
                  <a:pt x="266274" y="7489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32" name="Group 331"/>
          <p:cNvGrpSpPr/>
          <p:nvPr/>
        </p:nvGrpSpPr>
        <p:grpSpPr>
          <a:xfrm>
            <a:off x="7406118" y="5084161"/>
            <a:ext cx="1439157" cy="788698"/>
            <a:chOff x="7406118" y="5084161"/>
            <a:chExt cx="1439157" cy="788698"/>
          </a:xfrm>
        </p:grpSpPr>
        <p:sp>
          <p:nvSpPr>
            <p:cNvPr id="321" name="Freeform 320"/>
            <p:cNvSpPr/>
            <p:nvPr/>
          </p:nvSpPr>
          <p:spPr>
            <a:xfrm>
              <a:off x="7406118" y="5084161"/>
              <a:ext cx="199321" cy="374448"/>
            </a:xfrm>
            <a:custGeom>
              <a:avLst/>
              <a:gdLst/>
              <a:ahLst/>
              <a:cxnLst/>
              <a:rect l="0" t="0" r="0" b="0"/>
              <a:pathLst>
                <a:path w="199321" h="374448">
                  <a:moveTo>
                    <a:pt x="32899" y="0"/>
                  </a:moveTo>
                  <a:lnTo>
                    <a:pt x="16041" y="62092"/>
                  </a:lnTo>
                  <a:lnTo>
                    <a:pt x="9536" y="114480"/>
                  </a:lnTo>
                  <a:lnTo>
                    <a:pt x="1561" y="167525"/>
                  </a:lnTo>
                  <a:lnTo>
                    <a:pt x="0" y="211018"/>
                  </a:lnTo>
                  <a:lnTo>
                    <a:pt x="2645" y="216493"/>
                  </a:lnTo>
                  <a:lnTo>
                    <a:pt x="7182" y="218293"/>
                  </a:lnTo>
                  <a:lnTo>
                    <a:pt x="52672" y="212397"/>
                  </a:lnTo>
                  <a:lnTo>
                    <a:pt x="62723" y="213714"/>
                  </a:lnTo>
                  <a:lnTo>
                    <a:pt x="81287" y="225039"/>
                  </a:lnTo>
                  <a:lnTo>
                    <a:pt x="96935" y="242399"/>
                  </a:lnTo>
                  <a:lnTo>
                    <a:pt x="106971" y="262443"/>
                  </a:lnTo>
                  <a:lnTo>
                    <a:pt x="109582" y="281213"/>
                  </a:lnTo>
                  <a:lnTo>
                    <a:pt x="106737" y="298801"/>
                  </a:lnTo>
                  <a:lnTo>
                    <a:pt x="99308" y="315863"/>
                  </a:lnTo>
                  <a:lnTo>
                    <a:pt x="80313" y="336646"/>
                  </a:lnTo>
                  <a:lnTo>
                    <a:pt x="57118" y="350097"/>
                  </a:lnTo>
                  <a:lnTo>
                    <a:pt x="40889" y="351913"/>
                  </a:lnTo>
                  <a:lnTo>
                    <a:pt x="32678" y="351103"/>
                  </a:lnTo>
                  <a:lnTo>
                    <a:pt x="28129" y="347790"/>
                  </a:lnTo>
                  <a:lnTo>
                    <a:pt x="26021" y="342807"/>
                  </a:lnTo>
                  <a:lnTo>
                    <a:pt x="25540" y="336712"/>
                  </a:lnTo>
                  <a:lnTo>
                    <a:pt x="28917" y="330799"/>
                  </a:lnTo>
                  <a:lnTo>
                    <a:pt x="42532" y="319298"/>
                  </a:lnTo>
                  <a:lnTo>
                    <a:pt x="63376" y="312954"/>
                  </a:lnTo>
                  <a:lnTo>
                    <a:pt x="125919" y="301738"/>
                  </a:lnTo>
                  <a:lnTo>
                    <a:pt x="164686" y="295571"/>
                  </a:lnTo>
                  <a:lnTo>
                    <a:pt x="167910" y="293201"/>
                  </a:lnTo>
                  <a:lnTo>
                    <a:pt x="167285" y="290697"/>
                  </a:lnTo>
                  <a:lnTo>
                    <a:pt x="164095" y="288103"/>
                  </a:lnTo>
                  <a:lnTo>
                    <a:pt x="159195" y="287298"/>
                  </a:lnTo>
                  <a:lnTo>
                    <a:pt x="146354" y="288870"/>
                  </a:lnTo>
                  <a:lnTo>
                    <a:pt x="133866" y="297581"/>
                  </a:lnTo>
                  <a:lnTo>
                    <a:pt x="127947" y="303787"/>
                  </a:lnTo>
                  <a:lnTo>
                    <a:pt x="124926" y="311622"/>
                  </a:lnTo>
                  <a:lnTo>
                    <a:pt x="124034" y="330191"/>
                  </a:lnTo>
                  <a:lnTo>
                    <a:pt x="129186" y="345840"/>
                  </a:lnTo>
                  <a:lnTo>
                    <a:pt x="147560" y="370953"/>
                  </a:lnTo>
                  <a:lnTo>
                    <a:pt x="155567" y="373967"/>
                  </a:lnTo>
                  <a:lnTo>
                    <a:pt x="19932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638587" y="5367076"/>
              <a:ext cx="58384" cy="188313"/>
            </a:xfrm>
            <a:custGeom>
              <a:avLst/>
              <a:gdLst/>
              <a:ahLst/>
              <a:cxnLst/>
              <a:rect l="0" t="0" r="0" b="0"/>
              <a:pathLst>
                <a:path w="58384" h="188313">
                  <a:moveTo>
                    <a:pt x="58383" y="0"/>
                  </a:moveTo>
                  <a:lnTo>
                    <a:pt x="23638" y="15999"/>
                  </a:lnTo>
                  <a:lnTo>
                    <a:pt x="19502" y="22686"/>
                  </a:lnTo>
                  <a:lnTo>
                    <a:pt x="17372" y="39977"/>
                  </a:lnTo>
                  <a:lnTo>
                    <a:pt x="25789" y="70503"/>
                  </a:lnTo>
                  <a:lnTo>
                    <a:pt x="51496" y="128848"/>
                  </a:lnTo>
                  <a:lnTo>
                    <a:pt x="56343" y="161247"/>
                  </a:lnTo>
                  <a:lnTo>
                    <a:pt x="54249" y="169443"/>
                  </a:lnTo>
                  <a:lnTo>
                    <a:pt x="50079" y="175833"/>
                  </a:lnTo>
                  <a:lnTo>
                    <a:pt x="44526" y="181016"/>
                  </a:lnTo>
                  <a:lnTo>
                    <a:pt x="28494" y="186776"/>
                  </a:lnTo>
                  <a:lnTo>
                    <a:pt x="19041" y="188312"/>
                  </a:lnTo>
                  <a:lnTo>
                    <a:pt x="11814" y="186563"/>
                  </a:lnTo>
                  <a:lnTo>
                    <a:pt x="6072" y="182622"/>
                  </a:lnTo>
                  <a:lnTo>
                    <a:pt x="1320" y="177222"/>
                  </a:lnTo>
                  <a:lnTo>
                    <a:pt x="0" y="168999"/>
                  </a:lnTo>
                  <a:lnTo>
                    <a:pt x="3465" y="147535"/>
                  </a:lnTo>
                  <a:lnTo>
                    <a:pt x="25903" y="107239"/>
                  </a:lnTo>
                  <a:lnTo>
                    <a:pt x="50062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7755217" y="5283866"/>
              <a:ext cx="49927" cy="216348"/>
            </a:xfrm>
            <a:custGeom>
              <a:avLst/>
              <a:gdLst/>
              <a:ahLst/>
              <a:cxnLst/>
              <a:rect l="0" t="0" r="0" b="0"/>
              <a:pathLst>
                <a:path w="49927" h="216348">
                  <a:moveTo>
                    <a:pt x="49926" y="0"/>
                  </a:moveTo>
                  <a:lnTo>
                    <a:pt x="48076" y="27497"/>
                  </a:lnTo>
                  <a:lnTo>
                    <a:pt x="34289" y="81417"/>
                  </a:lnTo>
                  <a:lnTo>
                    <a:pt x="25261" y="130140"/>
                  </a:lnTo>
                  <a:lnTo>
                    <a:pt x="15928" y="192667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7730254" y="5408462"/>
              <a:ext cx="99854" cy="41826"/>
            </a:xfrm>
            <a:custGeom>
              <a:avLst/>
              <a:gdLst/>
              <a:ahLst/>
              <a:cxnLst/>
              <a:rect l="0" t="0" r="0" b="0"/>
              <a:pathLst>
                <a:path w="99854" h="41826">
                  <a:moveTo>
                    <a:pt x="0" y="41825"/>
                  </a:moveTo>
                  <a:lnTo>
                    <a:pt x="0" y="24155"/>
                  </a:lnTo>
                  <a:lnTo>
                    <a:pt x="4930" y="10549"/>
                  </a:lnTo>
                  <a:lnTo>
                    <a:pt x="8834" y="4332"/>
                  </a:lnTo>
                  <a:lnTo>
                    <a:pt x="15135" y="1112"/>
                  </a:lnTo>
                  <a:lnTo>
                    <a:pt x="31998" y="0"/>
                  </a:lnTo>
                  <a:lnTo>
                    <a:pt x="78841" y="13363"/>
                  </a:lnTo>
                  <a:lnTo>
                    <a:pt x="99853" y="16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8082154" y="5466929"/>
              <a:ext cx="123872" cy="289631"/>
            </a:xfrm>
            <a:custGeom>
              <a:avLst/>
              <a:gdLst/>
              <a:ahLst/>
              <a:cxnLst/>
              <a:rect l="0" t="0" r="0" b="0"/>
              <a:pathLst>
                <a:path w="123872" h="289631">
                  <a:moveTo>
                    <a:pt x="64153" y="0"/>
                  </a:moveTo>
                  <a:lnTo>
                    <a:pt x="47294" y="57161"/>
                  </a:lnTo>
                  <a:lnTo>
                    <a:pt x="34537" y="117789"/>
                  </a:lnTo>
                  <a:lnTo>
                    <a:pt x="26934" y="172538"/>
                  </a:lnTo>
                  <a:lnTo>
                    <a:pt x="20660" y="230040"/>
                  </a:lnTo>
                  <a:lnTo>
                    <a:pt x="11079" y="283463"/>
                  </a:lnTo>
                  <a:lnTo>
                    <a:pt x="8430" y="288828"/>
                  </a:lnTo>
                  <a:lnTo>
                    <a:pt x="5739" y="289630"/>
                  </a:lnTo>
                  <a:lnTo>
                    <a:pt x="3021" y="287392"/>
                  </a:lnTo>
                  <a:lnTo>
                    <a:pt x="0" y="275043"/>
                  </a:lnTo>
                  <a:lnTo>
                    <a:pt x="765" y="244833"/>
                  </a:lnTo>
                  <a:lnTo>
                    <a:pt x="14505" y="184103"/>
                  </a:lnTo>
                  <a:lnTo>
                    <a:pt x="40493" y="129233"/>
                  </a:lnTo>
                  <a:lnTo>
                    <a:pt x="59094" y="97565"/>
                  </a:lnTo>
                  <a:lnTo>
                    <a:pt x="73924" y="85584"/>
                  </a:lnTo>
                  <a:lnTo>
                    <a:pt x="92225" y="82108"/>
                  </a:lnTo>
                  <a:lnTo>
                    <a:pt x="102284" y="82475"/>
                  </a:lnTo>
                  <a:lnTo>
                    <a:pt x="109913" y="86418"/>
                  </a:lnTo>
                  <a:lnTo>
                    <a:pt x="120857" y="100662"/>
                  </a:lnTo>
                  <a:lnTo>
                    <a:pt x="123871" y="116854"/>
                  </a:lnTo>
                  <a:lnTo>
                    <a:pt x="118273" y="149849"/>
                  </a:lnTo>
                  <a:lnTo>
                    <a:pt x="114101" y="156298"/>
                  </a:lnTo>
                  <a:lnTo>
                    <a:pt x="102069" y="165928"/>
                  </a:lnTo>
                  <a:lnTo>
                    <a:pt x="97751" y="166092"/>
                  </a:lnTo>
                  <a:lnTo>
                    <a:pt x="94873" y="163428"/>
                  </a:lnTo>
                  <a:lnTo>
                    <a:pt x="8911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254480" y="5558460"/>
              <a:ext cx="199706" cy="89320"/>
            </a:xfrm>
            <a:custGeom>
              <a:avLst/>
              <a:gdLst/>
              <a:ahLst/>
              <a:cxnLst/>
              <a:rect l="0" t="0" r="0" b="0"/>
              <a:pathLst>
                <a:path w="199706" h="89320">
                  <a:moveTo>
                    <a:pt x="0" y="0"/>
                  </a:moveTo>
                  <a:lnTo>
                    <a:pt x="0" y="56772"/>
                  </a:lnTo>
                  <a:lnTo>
                    <a:pt x="0" y="78241"/>
                  </a:lnTo>
                  <a:lnTo>
                    <a:pt x="1849" y="83596"/>
                  </a:lnTo>
                  <a:lnTo>
                    <a:pt x="4931" y="85316"/>
                  </a:lnTo>
                  <a:lnTo>
                    <a:pt x="8835" y="84615"/>
                  </a:lnTo>
                  <a:lnTo>
                    <a:pt x="18103" y="73973"/>
                  </a:lnTo>
                  <a:lnTo>
                    <a:pt x="39120" y="45842"/>
                  </a:lnTo>
                  <a:lnTo>
                    <a:pt x="73440" y="23403"/>
                  </a:lnTo>
                  <a:lnTo>
                    <a:pt x="90887" y="15640"/>
                  </a:lnTo>
                  <a:lnTo>
                    <a:pt x="107887" y="14040"/>
                  </a:lnTo>
                  <a:lnTo>
                    <a:pt x="169183" y="28885"/>
                  </a:lnTo>
                  <a:lnTo>
                    <a:pt x="146855" y="21245"/>
                  </a:lnTo>
                  <a:lnTo>
                    <a:pt x="131838" y="21154"/>
                  </a:lnTo>
                  <a:lnTo>
                    <a:pt x="116842" y="25119"/>
                  </a:lnTo>
                  <a:lnTo>
                    <a:pt x="104013" y="33046"/>
                  </a:lnTo>
                  <a:lnTo>
                    <a:pt x="100777" y="38672"/>
                  </a:lnTo>
                  <a:lnTo>
                    <a:pt x="99647" y="52321"/>
                  </a:lnTo>
                  <a:lnTo>
                    <a:pt x="104692" y="65167"/>
                  </a:lnTo>
                  <a:lnTo>
                    <a:pt x="108626" y="71182"/>
                  </a:lnTo>
                  <a:lnTo>
                    <a:pt x="120394" y="80330"/>
                  </a:lnTo>
                  <a:lnTo>
                    <a:pt x="135795" y="86554"/>
                  </a:lnTo>
                  <a:lnTo>
                    <a:pt x="154966" y="89319"/>
                  </a:lnTo>
                  <a:lnTo>
                    <a:pt x="170884" y="85618"/>
                  </a:lnTo>
                  <a:lnTo>
                    <a:pt x="177718" y="82041"/>
                  </a:lnTo>
                  <a:lnTo>
                    <a:pt x="187775" y="70672"/>
                  </a:lnTo>
                  <a:lnTo>
                    <a:pt x="194403" y="57298"/>
                  </a:lnTo>
                  <a:lnTo>
                    <a:pt x="19970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520754" y="5516855"/>
              <a:ext cx="66569" cy="224669"/>
            </a:xfrm>
            <a:custGeom>
              <a:avLst/>
              <a:gdLst/>
              <a:ahLst/>
              <a:cxnLst/>
              <a:rect l="0" t="0" r="0" b="0"/>
              <a:pathLst>
                <a:path w="66569" h="224669">
                  <a:moveTo>
                    <a:pt x="0" y="0"/>
                  </a:moveTo>
                  <a:lnTo>
                    <a:pt x="6586" y="29620"/>
                  </a:lnTo>
                  <a:lnTo>
                    <a:pt x="14735" y="85844"/>
                  </a:lnTo>
                  <a:lnTo>
                    <a:pt x="30586" y="140959"/>
                  </a:lnTo>
                  <a:lnTo>
                    <a:pt x="56516" y="203796"/>
                  </a:lnTo>
                  <a:lnTo>
                    <a:pt x="6656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504111" y="5616708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7162" y="35317"/>
                  </a:lnTo>
                  <a:lnTo>
                    <a:pt x="112072" y="19683"/>
                  </a:lnTo>
                  <a:lnTo>
                    <a:pt x="150378" y="8373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654022" y="5600066"/>
              <a:ext cx="16511" cy="208027"/>
            </a:xfrm>
            <a:custGeom>
              <a:avLst/>
              <a:gdLst/>
              <a:ahLst/>
              <a:cxnLst/>
              <a:rect l="0" t="0" r="0" b="0"/>
              <a:pathLst>
                <a:path w="16511" h="208027">
                  <a:moveTo>
                    <a:pt x="16510" y="0"/>
                  </a:moveTo>
                  <a:lnTo>
                    <a:pt x="3242" y="56790"/>
                  </a:lnTo>
                  <a:lnTo>
                    <a:pt x="535" y="117850"/>
                  </a:lnTo>
                  <a:lnTo>
                    <a:pt x="0" y="174495"/>
                  </a:lnTo>
                  <a:lnTo>
                    <a:pt x="2392" y="190966"/>
                  </a:lnTo>
                  <a:lnTo>
                    <a:pt x="819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728780" y="556678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762064" y="5680949"/>
              <a:ext cx="83211" cy="191910"/>
            </a:xfrm>
            <a:custGeom>
              <a:avLst/>
              <a:gdLst/>
              <a:ahLst/>
              <a:cxnLst/>
              <a:rect l="0" t="0" r="0" b="0"/>
              <a:pathLst>
                <a:path w="83211" h="191910">
                  <a:moveTo>
                    <a:pt x="83210" y="18969"/>
                  </a:moveTo>
                  <a:lnTo>
                    <a:pt x="69000" y="6607"/>
                  </a:lnTo>
                  <a:lnTo>
                    <a:pt x="55630" y="223"/>
                  </a:lnTo>
                  <a:lnTo>
                    <a:pt x="48181" y="0"/>
                  </a:lnTo>
                  <a:lnTo>
                    <a:pt x="32508" y="4683"/>
                  </a:lnTo>
                  <a:lnTo>
                    <a:pt x="28144" y="10369"/>
                  </a:lnTo>
                  <a:lnTo>
                    <a:pt x="25761" y="26550"/>
                  </a:lnTo>
                  <a:lnTo>
                    <a:pt x="29616" y="60868"/>
                  </a:lnTo>
                  <a:lnTo>
                    <a:pt x="36585" y="79504"/>
                  </a:lnTo>
                  <a:lnTo>
                    <a:pt x="43997" y="95800"/>
                  </a:lnTo>
                  <a:lnTo>
                    <a:pt x="49145" y="151597"/>
                  </a:lnTo>
                  <a:lnTo>
                    <a:pt x="45277" y="182774"/>
                  </a:lnTo>
                  <a:lnTo>
                    <a:pt x="41279" y="188269"/>
                  </a:lnTo>
                  <a:lnTo>
                    <a:pt x="35840" y="191007"/>
                  </a:lnTo>
                  <a:lnTo>
                    <a:pt x="29441" y="191909"/>
                  </a:lnTo>
                  <a:lnTo>
                    <a:pt x="23325" y="189736"/>
                  </a:lnTo>
                  <a:lnTo>
                    <a:pt x="0" y="16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33" name="Freeform 332"/>
          <p:cNvSpPr/>
          <p:nvPr/>
        </p:nvSpPr>
        <p:spPr>
          <a:xfrm>
            <a:off x="615032" y="7483139"/>
            <a:ext cx="52844" cy="101749"/>
          </a:xfrm>
          <a:custGeom>
            <a:avLst/>
            <a:gdLst/>
            <a:ahLst/>
            <a:cxnLst/>
            <a:rect l="0" t="0" r="0" b="0"/>
            <a:pathLst>
              <a:path w="52844" h="101749">
                <a:moveTo>
                  <a:pt x="42331" y="0"/>
                </a:moveTo>
                <a:lnTo>
                  <a:pt x="51166" y="8835"/>
                </a:lnTo>
                <a:lnTo>
                  <a:pt x="52843" y="14212"/>
                </a:lnTo>
                <a:lnTo>
                  <a:pt x="50788" y="35030"/>
                </a:lnTo>
                <a:lnTo>
                  <a:pt x="39344" y="66914"/>
                </a:lnTo>
                <a:lnTo>
                  <a:pt x="19551" y="99921"/>
                </a:lnTo>
                <a:lnTo>
                  <a:pt x="15125" y="101748"/>
                </a:lnTo>
                <a:lnTo>
                  <a:pt x="11250" y="99266"/>
                </a:lnTo>
                <a:lnTo>
                  <a:pt x="7742" y="93915"/>
                </a:lnTo>
                <a:lnTo>
                  <a:pt x="6309" y="78106"/>
                </a:lnTo>
                <a:lnTo>
                  <a:pt x="9679" y="58753"/>
                </a:lnTo>
                <a:lnTo>
                  <a:pt x="32050" y="9666"/>
                </a:lnTo>
                <a:lnTo>
                  <a:pt x="35477" y="7369"/>
                </a:lnTo>
                <a:lnTo>
                  <a:pt x="37762" y="9535"/>
                </a:lnTo>
                <a:lnTo>
                  <a:pt x="39285" y="14679"/>
                </a:lnTo>
                <a:lnTo>
                  <a:pt x="36046" y="30254"/>
                </a:lnTo>
                <a:lnTo>
                  <a:pt x="23827" y="54885"/>
                </a:lnTo>
                <a:lnTo>
                  <a:pt x="18900" y="61552"/>
                </a:lnTo>
                <a:lnTo>
                  <a:pt x="13766" y="64149"/>
                </a:lnTo>
                <a:lnTo>
                  <a:pt x="8495" y="64031"/>
                </a:lnTo>
                <a:lnTo>
                  <a:pt x="3131" y="62104"/>
                </a:lnTo>
                <a:lnTo>
                  <a:pt x="480" y="58044"/>
                </a:lnTo>
                <a:lnTo>
                  <a:pt x="0" y="46138"/>
                </a:lnTo>
                <a:lnTo>
                  <a:pt x="7800" y="31601"/>
                </a:lnTo>
                <a:lnTo>
                  <a:pt x="18663" y="18668"/>
                </a:lnTo>
                <a:lnTo>
                  <a:pt x="34010" y="832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41" name="Group 340"/>
          <p:cNvGrpSpPr/>
          <p:nvPr/>
        </p:nvGrpSpPr>
        <p:grpSpPr>
          <a:xfrm>
            <a:off x="1603835" y="7499782"/>
            <a:ext cx="2465159" cy="345595"/>
            <a:chOff x="1603835" y="7499782"/>
            <a:chExt cx="2465159" cy="345595"/>
          </a:xfrm>
        </p:grpSpPr>
        <p:sp>
          <p:nvSpPr>
            <p:cNvPr id="334" name="Freeform 333"/>
            <p:cNvSpPr/>
            <p:nvPr/>
          </p:nvSpPr>
          <p:spPr>
            <a:xfrm>
              <a:off x="1603835" y="7632570"/>
              <a:ext cx="36257" cy="11271"/>
            </a:xfrm>
            <a:custGeom>
              <a:avLst/>
              <a:gdLst/>
              <a:ahLst/>
              <a:cxnLst/>
              <a:rect l="0" t="0" r="0" b="0"/>
              <a:pathLst>
                <a:path w="36257" h="11271">
                  <a:moveTo>
                    <a:pt x="0" y="0"/>
                  </a:moveTo>
                  <a:lnTo>
                    <a:pt x="3693" y="3922"/>
                  </a:lnTo>
                  <a:lnTo>
                    <a:pt x="22855" y="11183"/>
                  </a:lnTo>
                  <a:lnTo>
                    <a:pt x="31663" y="11270"/>
                  </a:lnTo>
                  <a:lnTo>
                    <a:pt x="36256" y="97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1712209" y="7679554"/>
              <a:ext cx="1928" cy="3291"/>
            </a:xfrm>
            <a:custGeom>
              <a:avLst/>
              <a:gdLst/>
              <a:ahLst/>
              <a:cxnLst/>
              <a:rect l="0" t="0" r="0" b="0"/>
              <a:pathLst>
                <a:path w="1928" h="3291">
                  <a:moveTo>
                    <a:pt x="0" y="0"/>
                  </a:moveTo>
                  <a:lnTo>
                    <a:pt x="1927" y="32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3236888" y="7561932"/>
              <a:ext cx="74890" cy="187482"/>
            </a:xfrm>
            <a:custGeom>
              <a:avLst/>
              <a:gdLst/>
              <a:ahLst/>
              <a:cxnLst/>
              <a:rect l="0" t="0" r="0" b="0"/>
              <a:pathLst>
                <a:path w="74890" h="187482">
                  <a:moveTo>
                    <a:pt x="74889" y="4419"/>
                  </a:moveTo>
                  <a:lnTo>
                    <a:pt x="61637" y="0"/>
                  </a:lnTo>
                  <a:lnTo>
                    <a:pt x="35727" y="1671"/>
                  </a:lnTo>
                  <a:lnTo>
                    <a:pt x="20193" y="8128"/>
                  </a:lnTo>
                  <a:lnTo>
                    <a:pt x="13462" y="12439"/>
                  </a:lnTo>
                  <a:lnTo>
                    <a:pt x="9899" y="19935"/>
                  </a:lnTo>
                  <a:lnTo>
                    <a:pt x="8406" y="40592"/>
                  </a:lnTo>
                  <a:lnTo>
                    <a:pt x="15755" y="60252"/>
                  </a:lnTo>
                  <a:lnTo>
                    <a:pt x="55422" y="120771"/>
                  </a:lnTo>
                  <a:lnTo>
                    <a:pt x="59148" y="137492"/>
                  </a:lnTo>
                  <a:lnTo>
                    <a:pt x="58848" y="145834"/>
                  </a:lnTo>
                  <a:lnTo>
                    <a:pt x="53583" y="160034"/>
                  </a:lnTo>
                  <a:lnTo>
                    <a:pt x="49590" y="166409"/>
                  </a:lnTo>
                  <a:lnTo>
                    <a:pt x="37757" y="175958"/>
                  </a:lnTo>
                  <a:lnTo>
                    <a:pt x="24177" y="182360"/>
                  </a:lnTo>
                  <a:lnTo>
                    <a:pt x="0" y="1874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3373287" y="7616276"/>
              <a:ext cx="121554" cy="134739"/>
            </a:xfrm>
            <a:custGeom>
              <a:avLst/>
              <a:gdLst/>
              <a:ahLst/>
              <a:cxnLst/>
              <a:rect l="0" t="0" r="0" b="0"/>
              <a:pathLst>
                <a:path w="121554" h="134739">
                  <a:moveTo>
                    <a:pt x="71627" y="0"/>
                  </a:moveTo>
                  <a:lnTo>
                    <a:pt x="49541" y="4418"/>
                  </a:lnTo>
                  <a:lnTo>
                    <a:pt x="33766" y="13983"/>
                  </a:lnTo>
                  <a:lnTo>
                    <a:pt x="8572" y="42724"/>
                  </a:lnTo>
                  <a:lnTo>
                    <a:pt x="1997" y="61210"/>
                  </a:lnTo>
                  <a:lnTo>
                    <a:pt x="0" y="80829"/>
                  </a:lnTo>
                  <a:lnTo>
                    <a:pt x="2194" y="98795"/>
                  </a:lnTo>
                  <a:lnTo>
                    <a:pt x="11182" y="113559"/>
                  </a:lnTo>
                  <a:lnTo>
                    <a:pt x="25347" y="125360"/>
                  </a:lnTo>
                  <a:lnTo>
                    <a:pt x="43970" y="133687"/>
                  </a:lnTo>
                  <a:lnTo>
                    <a:pt x="79663" y="134738"/>
                  </a:lnTo>
                  <a:lnTo>
                    <a:pt x="12155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3544767" y="769116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3528143" y="7666203"/>
              <a:ext cx="108156" cy="149780"/>
            </a:xfrm>
            <a:custGeom>
              <a:avLst/>
              <a:gdLst/>
              <a:ahLst/>
              <a:cxnLst/>
              <a:rect l="0" t="0" r="0" b="0"/>
              <a:pathLst>
                <a:path w="108156" h="149780">
                  <a:moveTo>
                    <a:pt x="16624" y="0"/>
                  </a:moveTo>
                  <a:lnTo>
                    <a:pt x="7789" y="8834"/>
                  </a:lnTo>
                  <a:lnTo>
                    <a:pt x="3452" y="23034"/>
                  </a:lnTo>
                  <a:lnTo>
                    <a:pt x="2295" y="31998"/>
                  </a:lnTo>
                  <a:lnTo>
                    <a:pt x="5941" y="49354"/>
                  </a:lnTo>
                  <a:lnTo>
                    <a:pt x="9502" y="57866"/>
                  </a:lnTo>
                  <a:lnTo>
                    <a:pt x="15574" y="62616"/>
                  </a:lnTo>
                  <a:lnTo>
                    <a:pt x="32183" y="65428"/>
                  </a:lnTo>
                  <a:lnTo>
                    <a:pt x="49426" y="61131"/>
                  </a:lnTo>
                  <a:lnTo>
                    <a:pt x="72263" y="48315"/>
                  </a:lnTo>
                  <a:lnTo>
                    <a:pt x="83882" y="37190"/>
                  </a:lnTo>
                  <a:lnTo>
                    <a:pt x="92128" y="23001"/>
                  </a:lnTo>
                  <a:lnTo>
                    <a:pt x="91923" y="17183"/>
                  </a:lnTo>
                  <a:lnTo>
                    <a:pt x="89013" y="12379"/>
                  </a:lnTo>
                  <a:lnTo>
                    <a:pt x="84299" y="8253"/>
                  </a:lnTo>
                  <a:lnTo>
                    <a:pt x="66734" y="6133"/>
                  </a:lnTo>
                  <a:lnTo>
                    <a:pt x="45366" y="9197"/>
                  </a:lnTo>
                  <a:lnTo>
                    <a:pt x="26625" y="16723"/>
                  </a:lnTo>
                  <a:lnTo>
                    <a:pt x="4896" y="35773"/>
                  </a:lnTo>
                  <a:lnTo>
                    <a:pt x="1409" y="43265"/>
                  </a:lnTo>
                  <a:lnTo>
                    <a:pt x="0" y="58984"/>
                  </a:lnTo>
                  <a:lnTo>
                    <a:pt x="2767" y="65210"/>
                  </a:lnTo>
                  <a:lnTo>
                    <a:pt x="13239" y="74594"/>
                  </a:lnTo>
                  <a:lnTo>
                    <a:pt x="29604" y="76915"/>
                  </a:lnTo>
                  <a:lnTo>
                    <a:pt x="65827" y="70872"/>
                  </a:lnTo>
                  <a:lnTo>
                    <a:pt x="91299" y="59009"/>
                  </a:lnTo>
                  <a:lnTo>
                    <a:pt x="95068" y="59680"/>
                  </a:lnTo>
                  <a:lnTo>
                    <a:pt x="95733" y="63825"/>
                  </a:lnTo>
                  <a:lnTo>
                    <a:pt x="82832" y="117715"/>
                  </a:lnTo>
                  <a:lnTo>
                    <a:pt x="80178" y="128403"/>
                  </a:lnTo>
                  <a:lnTo>
                    <a:pt x="82108" y="135528"/>
                  </a:lnTo>
                  <a:lnTo>
                    <a:pt x="87092" y="140279"/>
                  </a:lnTo>
                  <a:lnTo>
                    <a:pt x="10815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3757387" y="7499782"/>
              <a:ext cx="311607" cy="345595"/>
            </a:xfrm>
            <a:custGeom>
              <a:avLst/>
              <a:gdLst/>
              <a:ahLst/>
              <a:cxnLst/>
              <a:rect l="0" t="0" r="0" b="0"/>
              <a:pathLst>
                <a:path w="311607" h="345595">
                  <a:moveTo>
                    <a:pt x="28690" y="0"/>
                  </a:moveTo>
                  <a:lnTo>
                    <a:pt x="22047" y="61566"/>
                  </a:lnTo>
                  <a:lnTo>
                    <a:pt x="9130" y="120767"/>
                  </a:lnTo>
                  <a:lnTo>
                    <a:pt x="0" y="164901"/>
                  </a:lnTo>
                  <a:lnTo>
                    <a:pt x="1454" y="186394"/>
                  </a:lnTo>
                  <a:lnTo>
                    <a:pt x="11888" y="214869"/>
                  </a:lnTo>
                  <a:lnTo>
                    <a:pt x="26461" y="227401"/>
                  </a:lnTo>
                  <a:lnTo>
                    <a:pt x="35526" y="232038"/>
                  </a:lnTo>
                  <a:lnTo>
                    <a:pt x="57924" y="234723"/>
                  </a:lnTo>
                  <a:lnTo>
                    <a:pt x="114388" y="224498"/>
                  </a:lnTo>
                  <a:lnTo>
                    <a:pt x="153483" y="207444"/>
                  </a:lnTo>
                  <a:lnTo>
                    <a:pt x="153491" y="206713"/>
                  </a:lnTo>
                  <a:lnTo>
                    <a:pt x="150722" y="207151"/>
                  </a:lnTo>
                  <a:lnTo>
                    <a:pt x="115343" y="238277"/>
                  </a:lnTo>
                  <a:lnTo>
                    <a:pt x="102648" y="263936"/>
                  </a:lnTo>
                  <a:lnTo>
                    <a:pt x="102958" y="273036"/>
                  </a:lnTo>
                  <a:lnTo>
                    <a:pt x="110700" y="290543"/>
                  </a:lnTo>
                  <a:lnTo>
                    <a:pt x="126235" y="311577"/>
                  </a:lnTo>
                  <a:lnTo>
                    <a:pt x="146967" y="325102"/>
                  </a:lnTo>
                  <a:lnTo>
                    <a:pt x="179746" y="337032"/>
                  </a:lnTo>
                  <a:lnTo>
                    <a:pt x="238750" y="345594"/>
                  </a:lnTo>
                  <a:lnTo>
                    <a:pt x="287147" y="339846"/>
                  </a:lnTo>
                  <a:lnTo>
                    <a:pt x="311606" y="3328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1290258" y="7275113"/>
            <a:ext cx="781684" cy="420392"/>
            <a:chOff x="1290258" y="7275113"/>
            <a:chExt cx="781684" cy="420392"/>
          </a:xfrm>
        </p:grpSpPr>
        <p:sp>
          <p:nvSpPr>
            <p:cNvPr id="342" name="Freeform 341"/>
            <p:cNvSpPr/>
            <p:nvPr/>
          </p:nvSpPr>
          <p:spPr>
            <a:xfrm>
              <a:off x="1290258" y="7300077"/>
              <a:ext cx="107679" cy="395428"/>
            </a:xfrm>
            <a:custGeom>
              <a:avLst/>
              <a:gdLst/>
              <a:ahLst/>
              <a:cxnLst/>
              <a:rect l="0" t="0" r="0" b="0"/>
              <a:pathLst>
                <a:path w="107679" h="395428">
                  <a:moveTo>
                    <a:pt x="107678" y="0"/>
                  </a:moveTo>
                  <a:lnTo>
                    <a:pt x="94426" y="4417"/>
                  </a:lnTo>
                  <a:lnTo>
                    <a:pt x="82989" y="16447"/>
                  </a:lnTo>
                  <a:lnTo>
                    <a:pt x="68620" y="44013"/>
                  </a:lnTo>
                  <a:lnTo>
                    <a:pt x="52540" y="98320"/>
                  </a:lnTo>
                  <a:lnTo>
                    <a:pt x="38710" y="153037"/>
                  </a:lnTo>
                  <a:lnTo>
                    <a:pt x="26222" y="200671"/>
                  </a:lnTo>
                  <a:lnTo>
                    <a:pt x="13719" y="262047"/>
                  </a:lnTo>
                  <a:lnTo>
                    <a:pt x="3271" y="317762"/>
                  </a:lnTo>
                  <a:lnTo>
                    <a:pt x="0" y="381113"/>
                  </a:lnTo>
                  <a:lnTo>
                    <a:pt x="3533" y="389061"/>
                  </a:lnTo>
                  <a:lnTo>
                    <a:pt x="9587" y="393435"/>
                  </a:lnTo>
                  <a:lnTo>
                    <a:pt x="17321" y="395427"/>
                  </a:lnTo>
                  <a:lnTo>
                    <a:pt x="24326" y="393980"/>
                  </a:lnTo>
                  <a:lnTo>
                    <a:pt x="37040" y="384977"/>
                  </a:lnTo>
                  <a:lnTo>
                    <a:pt x="54594" y="364315"/>
                  </a:lnTo>
                  <a:lnTo>
                    <a:pt x="82664" y="306179"/>
                  </a:lnTo>
                  <a:lnTo>
                    <a:pt x="94411" y="268235"/>
                  </a:lnTo>
                  <a:lnTo>
                    <a:pt x="95426" y="236036"/>
                  </a:lnTo>
                  <a:lnTo>
                    <a:pt x="93963" y="226699"/>
                  </a:lnTo>
                  <a:lnTo>
                    <a:pt x="91138" y="222324"/>
                  </a:lnTo>
                  <a:lnTo>
                    <a:pt x="87406" y="221256"/>
                  </a:lnTo>
                  <a:lnTo>
                    <a:pt x="79252" y="224076"/>
                  </a:lnTo>
                  <a:lnTo>
                    <a:pt x="66073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464810" y="7275113"/>
              <a:ext cx="49622" cy="332844"/>
            </a:xfrm>
            <a:custGeom>
              <a:avLst/>
              <a:gdLst/>
              <a:ahLst/>
              <a:cxnLst/>
              <a:rect l="0" t="0" r="0" b="0"/>
              <a:pathLst>
                <a:path w="49622" h="332844">
                  <a:moveTo>
                    <a:pt x="49621" y="0"/>
                  </a:moveTo>
                  <a:lnTo>
                    <a:pt x="37259" y="20855"/>
                  </a:lnTo>
                  <a:lnTo>
                    <a:pt x="20167" y="75331"/>
                  </a:lnTo>
                  <a:lnTo>
                    <a:pt x="10030" y="133248"/>
                  </a:lnTo>
                  <a:lnTo>
                    <a:pt x="1238" y="186217"/>
                  </a:lnTo>
                  <a:lnTo>
                    <a:pt x="0" y="241728"/>
                  </a:lnTo>
                  <a:lnTo>
                    <a:pt x="4152" y="297239"/>
                  </a:lnTo>
                  <a:lnTo>
                    <a:pt x="11288" y="323834"/>
                  </a:lnTo>
                  <a:lnTo>
                    <a:pt x="16669" y="328686"/>
                  </a:lnTo>
                  <a:lnTo>
                    <a:pt x="23955" y="330996"/>
                  </a:lnTo>
                  <a:lnTo>
                    <a:pt x="49621" y="3328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1533997" y="7460559"/>
              <a:ext cx="102702" cy="198778"/>
            </a:xfrm>
            <a:custGeom>
              <a:avLst/>
              <a:gdLst/>
              <a:ahLst/>
              <a:cxnLst/>
              <a:rect l="0" t="0" r="0" b="0"/>
              <a:pathLst>
                <a:path w="102702" h="198778">
                  <a:moveTo>
                    <a:pt x="30360" y="64186"/>
                  </a:moveTo>
                  <a:lnTo>
                    <a:pt x="3823" y="121883"/>
                  </a:lnTo>
                  <a:lnTo>
                    <a:pt x="0" y="159047"/>
                  </a:lnTo>
                  <a:lnTo>
                    <a:pt x="2382" y="182469"/>
                  </a:lnTo>
                  <a:lnTo>
                    <a:pt x="7085" y="190194"/>
                  </a:lnTo>
                  <a:lnTo>
                    <a:pt x="13919" y="195343"/>
                  </a:lnTo>
                  <a:lnTo>
                    <a:pt x="22173" y="198777"/>
                  </a:lnTo>
                  <a:lnTo>
                    <a:pt x="30449" y="197367"/>
                  </a:lnTo>
                  <a:lnTo>
                    <a:pt x="61196" y="173464"/>
                  </a:lnTo>
                  <a:lnTo>
                    <a:pt x="72727" y="160831"/>
                  </a:lnTo>
                  <a:lnTo>
                    <a:pt x="90751" y="122012"/>
                  </a:lnTo>
                  <a:lnTo>
                    <a:pt x="102701" y="65135"/>
                  </a:lnTo>
                  <a:lnTo>
                    <a:pt x="102029" y="33648"/>
                  </a:lnTo>
                  <a:lnTo>
                    <a:pt x="97346" y="16405"/>
                  </a:lnTo>
                  <a:lnTo>
                    <a:pt x="89101" y="2577"/>
                  </a:lnTo>
                  <a:lnTo>
                    <a:pt x="84314" y="0"/>
                  </a:lnTo>
                  <a:lnTo>
                    <a:pt x="79273" y="130"/>
                  </a:lnTo>
                  <a:lnTo>
                    <a:pt x="70591" y="4281"/>
                  </a:lnTo>
                  <a:lnTo>
                    <a:pt x="63644" y="14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697494" y="7291755"/>
              <a:ext cx="74985" cy="345438"/>
            </a:xfrm>
            <a:custGeom>
              <a:avLst/>
              <a:gdLst/>
              <a:ahLst/>
              <a:cxnLst/>
              <a:rect l="0" t="0" r="0" b="0"/>
              <a:pathLst>
                <a:path w="74985" h="345438">
                  <a:moveTo>
                    <a:pt x="49926" y="0"/>
                  </a:moveTo>
                  <a:lnTo>
                    <a:pt x="44207" y="21778"/>
                  </a:lnTo>
                  <a:lnTo>
                    <a:pt x="37530" y="77427"/>
                  </a:lnTo>
                  <a:lnTo>
                    <a:pt x="24792" y="133106"/>
                  </a:lnTo>
                  <a:lnTo>
                    <a:pt x="16791" y="187682"/>
                  </a:lnTo>
                  <a:lnTo>
                    <a:pt x="5201" y="236920"/>
                  </a:lnTo>
                  <a:lnTo>
                    <a:pt x="8090" y="243006"/>
                  </a:lnTo>
                  <a:lnTo>
                    <a:pt x="14639" y="246139"/>
                  </a:lnTo>
                  <a:lnTo>
                    <a:pt x="32394" y="247155"/>
                  </a:lnTo>
                  <a:lnTo>
                    <a:pt x="57059" y="245303"/>
                  </a:lnTo>
                  <a:lnTo>
                    <a:pt x="70355" y="251098"/>
                  </a:lnTo>
                  <a:lnTo>
                    <a:pt x="73715" y="256156"/>
                  </a:lnTo>
                  <a:lnTo>
                    <a:pt x="74984" y="269174"/>
                  </a:lnTo>
                  <a:lnTo>
                    <a:pt x="66083" y="296514"/>
                  </a:lnTo>
                  <a:lnTo>
                    <a:pt x="42899" y="323620"/>
                  </a:lnTo>
                  <a:lnTo>
                    <a:pt x="17025" y="344800"/>
                  </a:lnTo>
                  <a:lnTo>
                    <a:pt x="11350" y="345437"/>
                  </a:lnTo>
                  <a:lnTo>
                    <a:pt x="7567" y="342164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778357" y="7508103"/>
              <a:ext cx="85559" cy="129479"/>
            </a:xfrm>
            <a:custGeom>
              <a:avLst/>
              <a:gdLst/>
              <a:ahLst/>
              <a:cxnLst/>
              <a:rect l="0" t="0" r="0" b="0"/>
              <a:pathLst>
                <a:path w="85559" h="129479">
                  <a:moveTo>
                    <a:pt x="77237" y="0"/>
                  </a:moveTo>
                  <a:lnTo>
                    <a:pt x="15809" y="39119"/>
                  </a:lnTo>
                  <a:lnTo>
                    <a:pt x="1919" y="59976"/>
                  </a:lnTo>
                  <a:lnTo>
                    <a:pt x="0" y="75658"/>
                  </a:lnTo>
                  <a:lnTo>
                    <a:pt x="782" y="83723"/>
                  </a:lnTo>
                  <a:lnTo>
                    <a:pt x="5002" y="90024"/>
                  </a:lnTo>
                  <a:lnTo>
                    <a:pt x="19553" y="99491"/>
                  </a:lnTo>
                  <a:lnTo>
                    <a:pt x="26761" y="100536"/>
                  </a:lnTo>
                  <a:lnTo>
                    <a:pt x="61801" y="88665"/>
                  </a:lnTo>
                  <a:lnTo>
                    <a:pt x="66946" y="90545"/>
                  </a:lnTo>
                  <a:lnTo>
                    <a:pt x="70376" y="95496"/>
                  </a:lnTo>
                  <a:lnTo>
                    <a:pt x="82052" y="129036"/>
                  </a:lnTo>
                  <a:lnTo>
                    <a:pt x="83220" y="129478"/>
                  </a:lnTo>
                  <a:lnTo>
                    <a:pt x="85558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1955528" y="7325040"/>
              <a:ext cx="116414" cy="343370"/>
            </a:xfrm>
            <a:custGeom>
              <a:avLst/>
              <a:gdLst/>
              <a:ahLst/>
              <a:cxnLst/>
              <a:rect l="0" t="0" r="0" b="0"/>
              <a:pathLst>
                <a:path w="116414" h="343370">
                  <a:moveTo>
                    <a:pt x="33203" y="0"/>
                  </a:moveTo>
                  <a:lnTo>
                    <a:pt x="14215" y="62490"/>
                  </a:lnTo>
                  <a:lnTo>
                    <a:pt x="3045" y="124529"/>
                  </a:lnTo>
                  <a:lnTo>
                    <a:pt x="330" y="186678"/>
                  </a:lnTo>
                  <a:lnTo>
                    <a:pt x="0" y="242777"/>
                  </a:lnTo>
                  <a:lnTo>
                    <a:pt x="4346" y="301794"/>
                  </a:lnTo>
                  <a:lnTo>
                    <a:pt x="11440" y="319352"/>
                  </a:lnTo>
                  <a:lnTo>
                    <a:pt x="15921" y="326622"/>
                  </a:lnTo>
                  <a:lnTo>
                    <a:pt x="28295" y="337166"/>
                  </a:lnTo>
                  <a:lnTo>
                    <a:pt x="35478" y="341272"/>
                  </a:lnTo>
                  <a:lnTo>
                    <a:pt x="53321" y="343369"/>
                  </a:lnTo>
                  <a:lnTo>
                    <a:pt x="116413" y="3328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1156626" y="7935603"/>
            <a:ext cx="1672531" cy="429569"/>
            <a:chOff x="1156626" y="7935603"/>
            <a:chExt cx="1672531" cy="429569"/>
          </a:xfrm>
        </p:grpSpPr>
        <p:sp>
          <p:nvSpPr>
            <p:cNvPr id="349" name="Freeform 348"/>
            <p:cNvSpPr/>
            <p:nvPr/>
          </p:nvSpPr>
          <p:spPr>
            <a:xfrm>
              <a:off x="1273120" y="7965760"/>
              <a:ext cx="16643" cy="330479"/>
            </a:xfrm>
            <a:custGeom>
              <a:avLst/>
              <a:gdLst/>
              <a:ahLst/>
              <a:cxnLst/>
              <a:rect l="0" t="0" r="0" b="0"/>
              <a:pathLst>
                <a:path w="16643" h="330479">
                  <a:moveTo>
                    <a:pt x="0" y="0"/>
                  </a:moveTo>
                  <a:lnTo>
                    <a:pt x="5719" y="58604"/>
                  </a:lnTo>
                  <a:lnTo>
                    <a:pt x="7979" y="111360"/>
                  </a:lnTo>
                  <a:lnTo>
                    <a:pt x="8276" y="168940"/>
                  </a:lnTo>
                  <a:lnTo>
                    <a:pt x="8315" y="229452"/>
                  </a:lnTo>
                  <a:lnTo>
                    <a:pt x="3903" y="285589"/>
                  </a:lnTo>
                  <a:lnTo>
                    <a:pt x="1696" y="329296"/>
                  </a:lnTo>
                  <a:lnTo>
                    <a:pt x="2980" y="330478"/>
                  </a:lnTo>
                  <a:lnTo>
                    <a:pt x="4760" y="328493"/>
                  </a:lnTo>
                  <a:lnTo>
                    <a:pt x="16642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189910" y="7935603"/>
              <a:ext cx="241311" cy="55121"/>
            </a:xfrm>
            <a:custGeom>
              <a:avLst/>
              <a:gdLst/>
              <a:ahLst/>
              <a:cxnLst/>
              <a:rect l="0" t="0" r="0" b="0"/>
              <a:pathLst>
                <a:path w="241311" h="55121">
                  <a:moveTo>
                    <a:pt x="0" y="55120"/>
                  </a:moveTo>
                  <a:lnTo>
                    <a:pt x="4417" y="41868"/>
                  </a:lnTo>
                  <a:lnTo>
                    <a:pt x="18914" y="30432"/>
                  </a:lnTo>
                  <a:lnTo>
                    <a:pt x="70304" y="8022"/>
                  </a:lnTo>
                  <a:lnTo>
                    <a:pt x="131101" y="0"/>
                  </a:lnTo>
                  <a:lnTo>
                    <a:pt x="190534" y="8745"/>
                  </a:lnTo>
                  <a:lnTo>
                    <a:pt x="241310" y="301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1156626" y="8256997"/>
              <a:ext cx="232990" cy="82054"/>
            </a:xfrm>
            <a:custGeom>
              <a:avLst/>
              <a:gdLst/>
              <a:ahLst/>
              <a:cxnLst/>
              <a:rect l="0" t="0" r="0" b="0"/>
              <a:pathLst>
                <a:path w="232990" h="82054">
                  <a:moveTo>
                    <a:pt x="0" y="74890"/>
                  </a:moveTo>
                  <a:lnTo>
                    <a:pt x="50744" y="82053"/>
                  </a:lnTo>
                  <a:lnTo>
                    <a:pt x="98864" y="74007"/>
                  </a:lnTo>
                  <a:lnTo>
                    <a:pt x="147046" y="54262"/>
                  </a:lnTo>
                  <a:lnTo>
                    <a:pt x="204259" y="22083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1424163" y="7982250"/>
              <a:ext cx="142669" cy="275352"/>
            </a:xfrm>
            <a:custGeom>
              <a:avLst/>
              <a:gdLst/>
              <a:ahLst/>
              <a:cxnLst/>
              <a:rect l="0" t="0" r="0" b="0"/>
              <a:pathLst>
                <a:path w="142669" h="275352">
                  <a:moveTo>
                    <a:pt x="106910" y="133289"/>
                  </a:moveTo>
                  <a:lnTo>
                    <a:pt x="114478" y="114284"/>
                  </a:lnTo>
                  <a:lnTo>
                    <a:pt x="133634" y="81773"/>
                  </a:lnTo>
                  <a:lnTo>
                    <a:pt x="142668" y="49094"/>
                  </a:lnTo>
                  <a:lnTo>
                    <a:pt x="140985" y="28377"/>
                  </a:lnTo>
                  <a:lnTo>
                    <a:pt x="137948" y="18969"/>
                  </a:lnTo>
                  <a:lnTo>
                    <a:pt x="127176" y="6050"/>
                  </a:lnTo>
                  <a:lnTo>
                    <a:pt x="120421" y="1311"/>
                  </a:lnTo>
                  <a:lnTo>
                    <a:pt x="113144" y="0"/>
                  </a:lnTo>
                  <a:lnTo>
                    <a:pt x="97661" y="3475"/>
                  </a:lnTo>
                  <a:lnTo>
                    <a:pt x="54609" y="33134"/>
                  </a:lnTo>
                  <a:lnTo>
                    <a:pt x="32755" y="58310"/>
                  </a:lnTo>
                  <a:lnTo>
                    <a:pt x="16619" y="94131"/>
                  </a:lnTo>
                  <a:lnTo>
                    <a:pt x="1311" y="151881"/>
                  </a:lnTo>
                  <a:lnTo>
                    <a:pt x="0" y="210456"/>
                  </a:lnTo>
                  <a:lnTo>
                    <a:pt x="6404" y="238747"/>
                  </a:lnTo>
                  <a:lnTo>
                    <a:pt x="14780" y="252892"/>
                  </a:lnTo>
                  <a:lnTo>
                    <a:pt x="34309" y="271250"/>
                  </a:lnTo>
                  <a:lnTo>
                    <a:pt x="54610" y="275351"/>
                  </a:lnTo>
                  <a:lnTo>
                    <a:pt x="84634" y="272460"/>
                  </a:lnTo>
                  <a:lnTo>
                    <a:pt x="106910" y="266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1664210" y="7974081"/>
              <a:ext cx="66226" cy="358539"/>
            </a:xfrm>
            <a:custGeom>
              <a:avLst/>
              <a:gdLst/>
              <a:ahLst/>
              <a:cxnLst/>
              <a:rect l="0" t="0" r="0" b="0"/>
              <a:pathLst>
                <a:path w="66226" h="358539">
                  <a:moveTo>
                    <a:pt x="58247" y="0"/>
                  </a:moveTo>
                  <a:lnTo>
                    <a:pt x="64833" y="50189"/>
                  </a:lnTo>
                  <a:lnTo>
                    <a:pt x="66225" y="107713"/>
                  </a:lnTo>
                  <a:lnTo>
                    <a:pt x="59857" y="161331"/>
                  </a:lnTo>
                  <a:lnTo>
                    <a:pt x="49696" y="216438"/>
                  </a:lnTo>
                  <a:lnTo>
                    <a:pt x="38786" y="271839"/>
                  </a:lnTo>
                  <a:lnTo>
                    <a:pt x="15021" y="331870"/>
                  </a:lnTo>
                  <a:lnTo>
                    <a:pt x="5888" y="357517"/>
                  </a:lnTo>
                  <a:lnTo>
                    <a:pt x="3926" y="35853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1639246" y="7958796"/>
              <a:ext cx="274596" cy="56892"/>
            </a:xfrm>
            <a:custGeom>
              <a:avLst/>
              <a:gdLst/>
              <a:ahLst/>
              <a:cxnLst/>
              <a:rect l="0" t="0" r="0" b="0"/>
              <a:pathLst>
                <a:path w="274596" h="56892">
                  <a:moveTo>
                    <a:pt x="0" y="56891"/>
                  </a:moveTo>
                  <a:lnTo>
                    <a:pt x="8835" y="43638"/>
                  </a:lnTo>
                  <a:lnTo>
                    <a:pt x="20569" y="34666"/>
                  </a:lnTo>
                  <a:lnTo>
                    <a:pt x="72373" y="5509"/>
                  </a:lnTo>
                  <a:lnTo>
                    <a:pt x="131476" y="0"/>
                  </a:lnTo>
                  <a:lnTo>
                    <a:pt x="186570" y="1378"/>
                  </a:lnTo>
                  <a:lnTo>
                    <a:pt x="245882" y="12872"/>
                  </a:lnTo>
                  <a:lnTo>
                    <a:pt x="274595" y="236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1988731" y="8215392"/>
              <a:ext cx="116495" cy="1"/>
            </a:xfrm>
            <a:custGeom>
              <a:avLst/>
              <a:gdLst/>
              <a:ahLst/>
              <a:cxnLst/>
              <a:rect l="0" t="0" r="0" b="0"/>
              <a:pathLst>
                <a:path w="116495" h="1">
                  <a:moveTo>
                    <a:pt x="0" y="0"/>
                  </a:moveTo>
                  <a:lnTo>
                    <a:pt x="63415" y="0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2140468" y="8052541"/>
              <a:ext cx="339205" cy="274825"/>
            </a:xfrm>
            <a:custGeom>
              <a:avLst/>
              <a:gdLst/>
              <a:ahLst/>
              <a:cxnLst/>
              <a:rect l="0" t="0" r="0" b="0"/>
              <a:pathLst>
                <a:path w="339205" h="274825">
                  <a:moveTo>
                    <a:pt x="122857" y="112925"/>
                  </a:moveTo>
                  <a:lnTo>
                    <a:pt x="109605" y="108507"/>
                  </a:lnTo>
                  <a:lnTo>
                    <a:pt x="95702" y="108804"/>
                  </a:lnTo>
                  <a:lnTo>
                    <a:pt x="79353" y="113868"/>
                  </a:lnTo>
                  <a:lnTo>
                    <a:pt x="59760" y="125363"/>
                  </a:lnTo>
                  <a:lnTo>
                    <a:pt x="32354" y="156263"/>
                  </a:lnTo>
                  <a:lnTo>
                    <a:pt x="4653" y="212199"/>
                  </a:lnTo>
                  <a:lnTo>
                    <a:pt x="0" y="246404"/>
                  </a:lnTo>
                  <a:lnTo>
                    <a:pt x="3843" y="265013"/>
                  </a:lnTo>
                  <a:lnTo>
                    <a:pt x="7457" y="272564"/>
                  </a:lnTo>
                  <a:lnTo>
                    <a:pt x="12639" y="274824"/>
                  </a:lnTo>
                  <a:lnTo>
                    <a:pt x="18868" y="273558"/>
                  </a:lnTo>
                  <a:lnTo>
                    <a:pt x="25794" y="269939"/>
                  </a:lnTo>
                  <a:lnTo>
                    <a:pt x="35956" y="258523"/>
                  </a:lnTo>
                  <a:lnTo>
                    <a:pt x="68335" y="195047"/>
                  </a:lnTo>
                  <a:lnTo>
                    <a:pt x="94108" y="132001"/>
                  </a:lnTo>
                  <a:lnTo>
                    <a:pt x="108855" y="76822"/>
                  </a:lnTo>
                  <a:lnTo>
                    <a:pt x="122840" y="23042"/>
                  </a:lnTo>
                  <a:lnTo>
                    <a:pt x="126548" y="1785"/>
                  </a:lnTo>
                  <a:lnTo>
                    <a:pt x="126242" y="0"/>
                  </a:lnTo>
                  <a:lnTo>
                    <a:pt x="123437" y="5414"/>
                  </a:lnTo>
                  <a:lnTo>
                    <a:pt x="117584" y="24979"/>
                  </a:lnTo>
                  <a:lnTo>
                    <a:pt x="114804" y="85746"/>
                  </a:lnTo>
                  <a:lnTo>
                    <a:pt x="114589" y="137073"/>
                  </a:lnTo>
                  <a:lnTo>
                    <a:pt x="118964" y="195460"/>
                  </a:lnTo>
                  <a:lnTo>
                    <a:pt x="126058" y="214635"/>
                  </a:lnTo>
                  <a:lnTo>
                    <a:pt x="130538" y="222337"/>
                  </a:lnTo>
                  <a:lnTo>
                    <a:pt x="136299" y="224698"/>
                  </a:lnTo>
                  <a:lnTo>
                    <a:pt x="142913" y="223498"/>
                  </a:lnTo>
                  <a:lnTo>
                    <a:pt x="150096" y="219925"/>
                  </a:lnTo>
                  <a:lnTo>
                    <a:pt x="163008" y="206091"/>
                  </a:lnTo>
                  <a:lnTo>
                    <a:pt x="186365" y="171495"/>
                  </a:lnTo>
                  <a:lnTo>
                    <a:pt x="192932" y="166765"/>
                  </a:lnTo>
                  <a:lnTo>
                    <a:pt x="200084" y="164536"/>
                  </a:lnTo>
                  <a:lnTo>
                    <a:pt x="207626" y="163974"/>
                  </a:lnTo>
                  <a:lnTo>
                    <a:pt x="213579" y="166373"/>
                  </a:lnTo>
                  <a:lnTo>
                    <a:pt x="222658" y="176435"/>
                  </a:lnTo>
                  <a:lnTo>
                    <a:pt x="227309" y="192619"/>
                  </a:lnTo>
                  <a:lnTo>
                    <a:pt x="230296" y="233142"/>
                  </a:lnTo>
                  <a:lnTo>
                    <a:pt x="232390" y="238373"/>
                  </a:lnTo>
                  <a:lnTo>
                    <a:pt x="235635" y="240011"/>
                  </a:lnTo>
                  <a:lnTo>
                    <a:pt x="239648" y="239254"/>
                  </a:lnTo>
                  <a:lnTo>
                    <a:pt x="249037" y="231017"/>
                  </a:lnTo>
                  <a:lnTo>
                    <a:pt x="283542" y="185569"/>
                  </a:lnTo>
                  <a:lnTo>
                    <a:pt x="291002" y="180770"/>
                  </a:lnTo>
                  <a:lnTo>
                    <a:pt x="298748" y="179419"/>
                  </a:lnTo>
                  <a:lnTo>
                    <a:pt x="314752" y="182850"/>
                  </a:lnTo>
                  <a:lnTo>
                    <a:pt x="320129" y="189127"/>
                  </a:lnTo>
                  <a:lnTo>
                    <a:pt x="326104" y="208430"/>
                  </a:lnTo>
                  <a:lnTo>
                    <a:pt x="330864" y="252017"/>
                  </a:lnTo>
                  <a:lnTo>
                    <a:pt x="332719" y="254654"/>
                  </a:lnTo>
                  <a:lnTo>
                    <a:pt x="339204" y="254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2512956" y="8173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2521278" y="8132181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2562883" y="8173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2556258" y="8223713"/>
              <a:ext cx="272899" cy="141459"/>
            </a:xfrm>
            <a:custGeom>
              <a:avLst/>
              <a:gdLst/>
              <a:ahLst/>
              <a:cxnLst/>
              <a:rect l="0" t="0" r="0" b="0"/>
              <a:pathLst>
                <a:path w="272899" h="141459">
                  <a:moveTo>
                    <a:pt x="6625" y="0"/>
                  </a:moveTo>
                  <a:lnTo>
                    <a:pt x="906" y="58604"/>
                  </a:lnTo>
                  <a:lnTo>
                    <a:pt x="0" y="88761"/>
                  </a:lnTo>
                  <a:lnTo>
                    <a:pt x="3064" y="106942"/>
                  </a:lnTo>
                  <a:lnTo>
                    <a:pt x="7024" y="111975"/>
                  </a:lnTo>
                  <a:lnTo>
                    <a:pt x="12439" y="114406"/>
                  </a:lnTo>
                  <a:lnTo>
                    <a:pt x="18822" y="115102"/>
                  </a:lnTo>
                  <a:lnTo>
                    <a:pt x="24927" y="112792"/>
                  </a:lnTo>
                  <a:lnTo>
                    <a:pt x="42353" y="96290"/>
                  </a:lnTo>
                  <a:lnTo>
                    <a:pt x="62341" y="65865"/>
                  </a:lnTo>
                  <a:lnTo>
                    <a:pt x="65959" y="57778"/>
                  </a:lnTo>
                  <a:lnTo>
                    <a:pt x="70219" y="54236"/>
                  </a:lnTo>
                  <a:lnTo>
                    <a:pt x="74909" y="53724"/>
                  </a:lnTo>
                  <a:lnTo>
                    <a:pt x="79884" y="55232"/>
                  </a:lnTo>
                  <a:lnTo>
                    <a:pt x="104556" y="52936"/>
                  </a:lnTo>
                  <a:lnTo>
                    <a:pt x="122266" y="43868"/>
                  </a:lnTo>
                  <a:lnTo>
                    <a:pt x="145364" y="23168"/>
                  </a:lnTo>
                  <a:lnTo>
                    <a:pt x="151818" y="15445"/>
                  </a:lnTo>
                  <a:lnTo>
                    <a:pt x="153346" y="11222"/>
                  </a:lnTo>
                  <a:lnTo>
                    <a:pt x="151592" y="9330"/>
                  </a:lnTo>
                  <a:lnTo>
                    <a:pt x="147648" y="8994"/>
                  </a:lnTo>
                  <a:lnTo>
                    <a:pt x="145020" y="12467"/>
                  </a:lnTo>
                  <a:lnTo>
                    <a:pt x="142099" y="26190"/>
                  </a:lnTo>
                  <a:lnTo>
                    <a:pt x="144093" y="33177"/>
                  </a:lnTo>
                  <a:lnTo>
                    <a:pt x="153706" y="45872"/>
                  </a:lnTo>
                  <a:lnTo>
                    <a:pt x="174712" y="63415"/>
                  </a:lnTo>
                  <a:lnTo>
                    <a:pt x="230283" y="85464"/>
                  </a:lnTo>
                  <a:lnTo>
                    <a:pt x="255957" y="94151"/>
                  </a:lnTo>
                  <a:lnTo>
                    <a:pt x="261604" y="99749"/>
                  </a:lnTo>
                  <a:lnTo>
                    <a:pt x="269552" y="122525"/>
                  </a:lnTo>
                  <a:lnTo>
                    <a:pt x="27289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62" name="Freeform 361"/>
          <p:cNvSpPr/>
          <p:nvPr/>
        </p:nvSpPr>
        <p:spPr>
          <a:xfrm>
            <a:off x="940278" y="8140502"/>
            <a:ext cx="74891" cy="16643"/>
          </a:xfrm>
          <a:custGeom>
            <a:avLst/>
            <a:gdLst/>
            <a:ahLst/>
            <a:cxnLst/>
            <a:rect l="0" t="0" r="0" b="0"/>
            <a:pathLst>
              <a:path w="74891" h="16643">
                <a:moveTo>
                  <a:pt x="0" y="0"/>
                </a:moveTo>
                <a:lnTo>
                  <a:pt x="29621" y="6587"/>
                </a:lnTo>
                <a:lnTo>
                  <a:pt x="54697" y="10273"/>
                </a:lnTo>
                <a:lnTo>
                  <a:pt x="74890" y="166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3" name="Freeform 362"/>
          <p:cNvSpPr/>
          <p:nvPr/>
        </p:nvSpPr>
        <p:spPr>
          <a:xfrm>
            <a:off x="965242" y="8706334"/>
            <a:ext cx="108174" cy="41606"/>
          </a:xfrm>
          <a:custGeom>
            <a:avLst/>
            <a:gdLst/>
            <a:ahLst/>
            <a:cxnLst/>
            <a:rect l="0" t="0" r="0" b="0"/>
            <a:pathLst>
              <a:path w="108174" h="41606">
                <a:moveTo>
                  <a:pt x="0" y="0"/>
                </a:moveTo>
                <a:lnTo>
                  <a:pt x="54941" y="15117"/>
                </a:lnTo>
                <a:lnTo>
                  <a:pt x="108173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72" name="Group 371"/>
          <p:cNvGrpSpPr/>
          <p:nvPr/>
        </p:nvGrpSpPr>
        <p:grpSpPr>
          <a:xfrm>
            <a:off x="3236888" y="8168153"/>
            <a:ext cx="1081737" cy="463118"/>
            <a:chOff x="3236888" y="8168153"/>
            <a:chExt cx="1081737" cy="463118"/>
          </a:xfrm>
        </p:grpSpPr>
        <p:sp>
          <p:nvSpPr>
            <p:cNvPr id="364" name="Freeform 363"/>
            <p:cNvSpPr/>
            <p:nvPr/>
          </p:nvSpPr>
          <p:spPr>
            <a:xfrm>
              <a:off x="3236888" y="82320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3273992" y="8173786"/>
              <a:ext cx="104355" cy="217273"/>
            </a:xfrm>
            <a:custGeom>
              <a:avLst/>
              <a:gdLst/>
              <a:ahLst/>
              <a:cxnLst/>
              <a:rect l="0" t="0" r="0" b="0"/>
              <a:pathLst>
                <a:path w="104355" h="217273">
                  <a:moveTo>
                    <a:pt x="104354" y="0"/>
                  </a:moveTo>
                  <a:lnTo>
                    <a:pt x="85349" y="7568"/>
                  </a:lnTo>
                  <a:lnTo>
                    <a:pt x="57255" y="31143"/>
                  </a:lnTo>
                  <a:lnTo>
                    <a:pt x="35947" y="59468"/>
                  </a:lnTo>
                  <a:lnTo>
                    <a:pt x="28339" y="75432"/>
                  </a:lnTo>
                  <a:lnTo>
                    <a:pt x="26807" y="91773"/>
                  </a:lnTo>
                  <a:lnTo>
                    <a:pt x="27693" y="100014"/>
                  </a:lnTo>
                  <a:lnTo>
                    <a:pt x="36073" y="114102"/>
                  </a:lnTo>
                  <a:lnTo>
                    <a:pt x="59636" y="138212"/>
                  </a:lnTo>
                  <a:lnTo>
                    <a:pt x="62523" y="145766"/>
                  </a:lnTo>
                  <a:lnTo>
                    <a:pt x="63264" y="164021"/>
                  </a:lnTo>
                  <a:lnTo>
                    <a:pt x="60319" y="172218"/>
                  </a:lnTo>
                  <a:lnTo>
                    <a:pt x="49649" y="186256"/>
                  </a:lnTo>
                  <a:lnTo>
                    <a:pt x="20199" y="209411"/>
                  </a:lnTo>
                  <a:lnTo>
                    <a:pt x="4082" y="217272"/>
                  </a:lnTo>
                  <a:lnTo>
                    <a:pt x="523" y="216964"/>
                  </a:lnTo>
                  <a:lnTo>
                    <a:pt x="0" y="213984"/>
                  </a:lnTo>
                  <a:lnTo>
                    <a:pt x="4501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3345061" y="829860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3386667" y="82736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3408378" y="8239987"/>
              <a:ext cx="97381" cy="124165"/>
            </a:xfrm>
            <a:custGeom>
              <a:avLst/>
              <a:gdLst/>
              <a:ahLst/>
              <a:cxnLst/>
              <a:rect l="0" t="0" r="0" b="0"/>
              <a:pathLst>
                <a:path w="97381" h="124165">
                  <a:moveTo>
                    <a:pt x="19894" y="25331"/>
                  </a:moveTo>
                  <a:lnTo>
                    <a:pt x="19894" y="43000"/>
                  </a:lnTo>
                  <a:lnTo>
                    <a:pt x="0" y="100281"/>
                  </a:lnTo>
                  <a:lnTo>
                    <a:pt x="1190" y="116890"/>
                  </a:lnTo>
                  <a:lnTo>
                    <a:pt x="5576" y="121503"/>
                  </a:lnTo>
                  <a:lnTo>
                    <a:pt x="12198" y="123654"/>
                  </a:lnTo>
                  <a:lnTo>
                    <a:pt x="20310" y="124164"/>
                  </a:lnTo>
                  <a:lnTo>
                    <a:pt x="36721" y="119800"/>
                  </a:lnTo>
                  <a:lnTo>
                    <a:pt x="52336" y="110771"/>
                  </a:lnTo>
                  <a:lnTo>
                    <a:pt x="83212" y="74455"/>
                  </a:lnTo>
                  <a:lnTo>
                    <a:pt x="95772" y="45639"/>
                  </a:lnTo>
                  <a:lnTo>
                    <a:pt x="97380" y="26960"/>
                  </a:lnTo>
                  <a:lnTo>
                    <a:pt x="96515" y="18096"/>
                  </a:lnTo>
                  <a:lnTo>
                    <a:pt x="92239" y="11261"/>
                  </a:lnTo>
                  <a:lnTo>
                    <a:pt x="77627" y="1203"/>
                  </a:lnTo>
                  <a:lnTo>
                    <a:pt x="69477" y="0"/>
                  </a:lnTo>
                  <a:lnTo>
                    <a:pt x="53026" y="3594"/>
                  </a:lnTo>
                  <a:lnTo>
                    <a:pt x="47529" y="7142"/>
                  </a:lnTo>
                  <a:lnTo>
                    <a:pt x="43865" y="11356"/>
                  </a:lnTo>
                  <a:lnTo>
                    <a:pt x="36536" y="253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3584341" y="8206062"/>
              <a:ext cx="235021" cy="200603"/>
            </a:xfrm>
            <a:custGeom>
              <a:avLst/>
              <a:gdLst/>
              <a:ahLst/>
              <a:cxnLst/>
              <a:rect l="0" t="0" r="0" b="0"/>
              <a:pathLst>
                <a:path w="235021" h="200603">
                  <a:moveTo>
                    <a:pt x="68599" y="34292"/>
                  </a:moveTo>
                  <a:lnTo>
                    <a:pt x="17898" y="93830"/>
                  </a:lnTo>
                  <a:lnTo>
                    <a:pt x="2314" y="128158"/>
                  </a:lnTo>
                  <a:lnTo>
                    <a:pt x="0" y="148127"/>
                  </a:lnTo>
                  <a:lnTo>
                    <a:pt x="677" y="157334"/>
                  </a:lnTo>
                  <a:lnTo>
                    <a:pt x="4826" y="163473"/>
                  </a:lnTo>
                  <a:lnTo>
                    <a:pt x="11291" y="167566"/>
                  </a:lnTo>
                  <a:lnTo>
                    <a:pt x="19299" y="170294"/>
                  </a:lnTo>
                  <a:lnTo>
                    <a:pt x="38059" y="168394"/>
                  </a:lnTo>
                  <a:lnTo>
                    <a:pt x="56875" y="161387"/>
                  </a:lnTo>
                  <a:lnTo>
                    <a:pt x="114694" y="125633"/>
                  </a:lnTo>
                  <a:lnTo>
                    <a:pt x="139958" y="103597"/>
                  </a:lnTo>
                  <a:lnTo>
                    <a:pt x="142984" y="104534"/>
                  </a:lnTo>
                  <a:lnTo>
                    <a:pt x="144077" y="109782"/>
                  </a:lnTo>
                  <a:lnTo>
                    <a:pt x="143566" y="164153"/>
                  </a:lnTo>
                  <a:lnTo>
                    <a:pt x="143523" y="190628"/>
                  </a:lnTo>
                  <a:lnTo>
                    <a:pt x="146285" y="197688"/>
                  </a:lnTo>
                  <a:lnTo>
                    <a:pt x="150900" y="200546"/>
                  </a:lnTo>
                  <a:lnTo>
                    <a:pt x="156751" y="200602"/>
                  </a:lnTo>
                  <a:lnTo>
                    <a:pt x="162500" y="197865"/>
                  </a:lnTo>
                  <a:lnTo>
                    <a:pt x="173820" y="187429"/>
                  </a:lnTo>
                  <a:lnTo>
                    <a:pt x="186171" y="165959"/>
                  </a:lnTo>
                  <a:lnTo>
                    <a:pt x="201512" y="105062"/>
                  </a:lnTo>
                  <a:lnTo>
                    <a:pt x="208369" y="46218"/>
                  </a:lnTo>
                  <a:lnTo>
                    <a:pt x="209557" y="8445"/>
                  </a:lnTo>
                  <a:lnTo>
                    <a:pt x="211573" y="2268"/>
                  </a:lnTo>
                  <a:lnTo>
                    <a:pt x="214765" y="0"/>
                  </a:lnTo>
                  <a:lnTo>
                    <a:pt x="218744" y="336"/>
                  </a:lnTo>
                  <a:lnTo>
                    <a:pt x="225629" y="3176"/>
                  </a:lnTo>
                  <a:lnTo>
                    <a:pt x="235020" y="9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3821514" y="8168153"/>
              <a:ext cx="247480" cy="246748"/>
            </a:xfrm>
            <a:custGeom>
              <a:avLst/>
              <a:gdLst/>
              <a:ahLst/>
              <a:cxnLst/>
              <a:rect l="0" t="0" r="0" b="0"/>
              <a:pathLst>
                <a:path w="247480" h="246748">
                  <a:moveTo>
                    <a:pt x="6168" y="172054"/>
                  </a:moveTo>
                  <a:lnTo>
                    <a:pt x="23838" y="172054"/>
                  </a:lnTo>
                  <a:lnTo>
                    <a:pt x="30892" y="169280"/>
                  </a:lnTo>
                  <a:lnTo>
                    <a:pt x="43661" y="158802"/>
                  </a:lnTo>
                  <a:lnTo>
                    <a:pt x="44107" y="154899"/>
                  </a:lnTo>
                  <a:lnTo>
                    <a:pt x="40706" y="152296"/>
                  </a:lnTo>
                  <a:lnTo>
                    <a:pt x="34741" y="150561"/>
                  </a:lnTo>
                  <a:lnTo>
                    <a:pt x="28915" y="153103"/>
                  </a:lnTo>
                  <a:lnTo>
                    <a:pt x="17511" y="165789"/>
                  </a:lnTo>
                  <a:lnTo>
                    <a:pt x="5112" y="189306"/>
                  </a:lnTo>
                  <a:lnTo>
                    <a:pt x="0" y="218258"/>
                  </a:lnTo>
                  <a:lnTo>
                    <a:pt x="3735" y="234502"/>
                  </a:lnTo>
                  <a:lnTo>
                    <a:pt x="7320" y="241423"/>
                  </a:lnTo>
                  <a:lnTo>
                    <a:pt x="14332" y="245113"/>
                  </a:lnTo>
                  <a:lnTo>
                    <a:pt x="34452" y="246747"/>
                  </a:lnTo>
                  <a:lnTo>
                    <a:pt x="51407" y="241925"/>
                  </a:lnTo>
                  <a:lnTo>
                    <a:pt x="76278" y="223884"/>
                  </a:lnTo>
                  <a:lnTo>
                    <a:pt x="108981" y="189073"/>
                  </a:lnTo>
                  <a:lnTo>
                    <a:pt x="145550" y="127383"/>
                  </a:lnTo>
                  <a:lnTo>
                    <a:pt x="155949" y="106897"/>
                  </a:lnTo>
                  <a:lnTo>
                    <a:pt x="175900" y="48215"/>
                  </a:lnTo>
                  <a:lnTo>
                    <a:pt x="191710" y="1344"/>
                  </a:lnTo>
                  <a:lnTo>
                    <a:pt x="193658" y="0"/>
                  </a:lnTo>
                  <a:lnTo>
                    <a:pt x="196398" y="22763"/>
                  </a:lnTo>
                  <a:lnTo>
                    <a:pt x="197400" y="75405"/>
                  </a:lnTo>
                  <a:lnTo>
                    <a:pt x="193122" y="137164"/>
                  </a:lnTo>
                  <a:lnTo>
                    <a:pt x="177991" y="195720"/>
                  </a:lnTo>
                  <a:lnTo>
                    <a:pt x="165355" y="221596"/>
                  </a:lnTo>
                  <a:lnTo>
                    <a:pt x="161294" y="224498"/>
                  </a:lnTo>
                  <a:lnTo>
                    <a:pt x="157663" y="223659"/>
                  </a:lnTo>
                  <a:lnTo>
                    <a:pt x="154317" y="220326"/>
                  </a:lnTo>
                  <a:lnTo>
                    <a:pt x="149608" y="193547"/>
                  </a:lnTo>
                  <a:lnTo>
                    <a:pt x="148213" y="160753"/>
                  </a:lnTo>
                  <a:lnTo>
                    <a:pt x="152818" y="143609"/>
                  </a:lnTo>
                  <a:lnTo>
                    <a:pt x="156635" y="136449"/>
                  </a:lnTo>
                  <a:lnTo>
                    <a:pt x="162878" y="132600"/>
                  </a:lnTo>
                  <a:lnTo>
                    <a:pt x="222353" y="121443"/>
                  </a:lnTo>
                  <a:lnTo>
                    <a:pt x="247479" y="1138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4063135" y="8265318"/>
              <a:ext cx="255490" cy="365953"/>
            </a:xfrm>
            <a:custGeom>
              <a:avLst/>
              <a:gdLst/>
              <a:ahLst/>
              <a:cxnLst/>
              <a:rect l="0" t="0" r="0" b="0"/>
              <a:pathLst>
                <a:path w="255490" h="365953">
                  <a:moveTo>
                    <a:pt x="39142" y="0"/>
                  </a:moveTo>
                  <a:lnTo>
                    <a:pt x="20396" y="34745"/>
                  </a:lnTo>
                  <a:lnTo>
                    <a:pt x="16021" y="63098"/>
                  </a:lnTo>
                  <a:lnTo>
                    <a:pt x="19142" y="94921"/>
                  </a:lnTo>
                  <a:lnTo>
                    <a:pt x="23035" y="103036"/>
                  </a:lnTo>
                  <a:lnTo>
                    <a:pt x="34757" y="114520"/>
                  </a:lnTo>
                  <a:lnTo>
                    <a:pt x="51678" y="120241"/>
                  </a:lnTo>
                  <a:lnTo>
                    <a:pt x="71526" y="121858"/>
                  </a:lnTo>
                  <a:lnTo>
                    <a:pt x="125373" y="121801"/>
                  </a:lnTo>
                  <a:lnTo>
                    <a:pt x="131762" y="126505"/>
                  </a:lnTo>
                  <a:lnTo>
                    <a:pt x="135098" y="133338"/>
                  </a:lnTo>
                  <a:lnTo>
                    <a:pt x="136338" y="149868"/>
                  </a:lnTo>
                  <a:lnTo>
                    <a:pt x="130914" y="175693"/>
                  </a:lnTo>
                  <a:lnTo>
                    <a:pt x="108189" y="237940"/>
                  </a:lnTo>
                  <a:lnTo>
                    <a:pt x="74712" y="299360"/>
                  </a:lnTo>
                  <a:lnTo>
                    <a:pt x="62317" y="321997"/>
                  </a:lnTo>
                  <a:lnTo>
                    <a:pt x="35208" y="356719"/>
                  </a:lnTo>
                  <a:lnTo>
                    <a:pt x="20751" y="365952"/>
                  </a:lnTo>
                  <a:lnTo>
                    <a:pt x="14862" y="365085"/>
                  </a:lnTo>
                  <a:lnTo>
                    <a:pt x="10011" y="360810"/>
                  </a:lnTo>
                  <a:lnTo>
                    <a:pt x="5853" y="354261"/>
                  </a:lnTo>
                  <a:lnTo>
                    <a:pt x="0" y="322957"/>
                  </a:lnTo>
                  <a:lnTo>
                    <a:pt x="6913" y="268087"/>
                  </a:lnTo>
                  <a:lnTo>
                    <a:pt x="16957" y="230136"/>
                  </a:lnTo>
                  <a:lnTo>
                    <a:pt x="42281" y="184708"/>
                  </a:lnTo>
                  <a:lnTo>
                    <a:pt x="53173" y="171159"/>
                  </a:lnTo>
                  <a:lnTo>
                    <a:pt x="69108" y="161438"/>
                  </a:lnTo>
                  <a:lnTo>
                    <a:pt x="88518" y="154961"/>
                  </a:lnTo>
                  <a:lnTo>
                    <a:pt x="120238" y="152239"/>
                  </a:lnTo>
                  <a:lnTo>
                    <a:pt x="153058" y="157801"/>
                  </a:lnTo>
                  <a:lnTo>
                    <a:pt x="197280" y="178244"/>
                  </a:lnTo>
                  <a:lnTo>
                    <a:pt x="255489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360925" y="8559359"/>
            <a:ext cx="944006" cy="629597"/>
            <a:chOff x="1360925" y="8559359"/>
            <a:chExt cx="944006" cy="629597"/>
          </a:xfrm>
        </p:grpSpPr>
        <p:sp>
          <p:nvSpPr>
            <p:cNvPr id="373" name="Freeform 372"/>
            <p:cNvSpPr/>
            <p:nvPr/>
          </p:nvSpPr>
          <p:spPr>
            <a:xfrm>
              <a:off x="1360925" y="8559359"/>
              <a:ext cx="128265" cy="303317"/>
            </a:xfrm>
            <a:custGeom>
              <a:avLst/>
              <a:gdLst/>
              <a:ahLst/>
              <a:cxnLst/>
              <a:rect l="0" t="0" r="0" b="0"/>
              <a:pathLst>
                <a:path w="128265" h="303317">
                  <a:moveTo>
                    <a:pt x="28690" y="72085"/>
                  </a:moveTo>
                  <a:lnTo>
                    <a:pt x="28690" y="125576"/>
                  </a:lnTo>
                  <a:lnTo>
                    <a:pt x="22047" y="183531"/>
                  </a:lnTo>
                  <a:lnTo>
                    <a:pt x="14497" y="235675"/>
                  </a:lnTo>
                  <a:lnTo>
                    <a:pt x="3663" y="290715"/>
                  </a:lnTo>
                  <a:lnTo>
                    <a:pt x="0" y="303316"/>
                  </a:lnTo>
                  <a:lnTo>
                    <a:pt x="15109" y="242125"/>
                  </a:lnTo>
                  <a:lnTo>
                    <a:pt x="28728" y="188326"/>
                  </a:lnTo>
                  <a:lnTo>
                    <a:pt x="42563" y="133072"/>
                  </a:lnTo>
                  <a:lnTo>
                    <a:pt x="59201" y="73178"/>
                  </a:lnTo>
                  <a:lnTo>
                    <a:pt x="82486" y="17461"/>
                  </a:lnTo>
                  <a:lnTo>
                    <a:pt x="92972" y="2812"/>
                  </a:lnTo>
                  <a:lnTo>
                    <a:pt x="98357" y="15"/>
                  </a:lnTo>
                  <a:lnTo>
                    <a:pt x="103796" y="0"/>
                  </a:lnTo>
                  <a:lnTo>
                    <a:pt x="109271" y="1839"/>
                  </a:lnTo>
                  <a:lnTo>
                    <a:pt x="113846" y="7688"/>
                  </a:lnTo>
                  <a:lnTo>
                    <a:pt x="121394" y="26514"/>
                  </a:lnTo>
                  <a:lnTo>
                    <a:pt x="127131" y="81061"/>
                  </a:lnTo>
                  <a:lnTo>
                    <a:pt x="128264" y="134296"/>
                  </a:lnTo>
                  <a:lnTo>
                    <a:pt x="124070" y="188849"/>
                  </a:lnTo>
                  <a:lnTo>
                    <a:pt x="111677" y="248152"/>
                  </a:lnTo>
                  <a:lnTo>
                    <a:pt x="103580" y="2717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1431220" y="8664728"/>
              <a:ext cx="99854" cy="16644"/>
            </a:xfrm>
            <a:custGeom>
              <a:avLst/>
              <a:gdLst/>
              <a:ahLst/>
              <a:cxnLst/>
              <a:rect l="0" t="0" r="0" b="0"/>
              <a:pathLst>
                <a:path w="99854" h="16644">
                  <a:moveTo>
                    <a:pt x="0" y="0"/>
                  </a:moveTo>
                  <a:lnTo>
                    <a:pt x="61567" y="13269"/>
                  </a:lnTo>
                  <a:lnTo>
                    <a:pt x="99853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1567249" y="8589838"/>
              <a:ext cx="255062" cy="419215"/>
            </a:xfrm>
            <a:custGeom>
              <a:avLst/>
              <a:gdLst/>
              <a:ahLst/>
              <a:cxnLst/>
              <a:rect l="0" t="0" r="0" b="0"/>
              <a:pathLst>
                <a:path w="255062" h="419215">
                  <a:moveTo>
                    <a:pt x="113603" y="0"/>
                  </a:moveTo>
                  <a:lnTo>
                    <a:pt x="101241" y="21780"/>
                  </a:lnTo>
                  <a:lnTo>
                    <a:pt x="83224" y="82882"/>
                  </a:lnTo>
                  <a:lnTo>
                    <a:pt x="72024" y="132696"/>
                  </a:lnTo>
                  <a:lnTo>
                    <a:pt x="60908" y="186367"/>
                  </a:lnTo>
                  <a:lnTo>
                    <a:pt x="51426" y="248035"/>
                  </a:lnTo>
                  <a:lnTo>
                    <a:pt x="45147" y="310785"/>
                  </a:lnTo>
                  <a:lnTo>
                    <a:pt x="27199" y="369455"/>
                  </a:lnTo>
                  <a:lnTo>
                    <a:pt x="11750" y="410684"/>
                  </a:lnTo>
                  <a:lnTo>
                    <a:pt x="6869" y="418021"/>
                  </a:lnTo>
                  <a:lnTo>
                    <a:pt x="3615" y="419214"/>
                  </a:lnTo>
                  <a:lnTo>
                    <a:pt x="1446" y="416311"/>
                  </a:lnTo>
                  <a:lnTo>
                    <a:pt x="0" y="410679"/>
                  </a:lnTo>
                  <a:lnTo>
                    <a:pt x="2382" y="389498"/>
                  </a:lnTo>
                  <a:lnTo>
                    <a:pt x="21161" y="329442"/>
                  </a:lnTo>
                  <a:lnTo>
                    <a:pt x="42780" y="293134"/>
                  </a:lnTo>
                  <a:lnTo>
                    <a:pt x="84203" y="255590"/>
                  </a:lnTo>
                  <a:lnTo>
                    <a:pt x="102693" y="244267"/>
                  </a:lnTo>
                  <a:lnTo>
                    <a:pt x="123239" y="240467"/>
                  </a:lnTo>
                  <a:lnTo>
                    <a:pt x="142849" y="242786"/>
                  </a:lnTo>
                  <a:lnTo>
                    <a:pt x="157728" y="249980"/>
                  </a:lnTo>
                  <a:lnTo>
                    <a:pt x="161511" y="256336"/>
                  </a:lnTo>
                  <a:lnTo>
                    <a:pt x="164266" y="276479"/>
                  </a:lnTo>
                  <a:lnTo>
                    <a:pt x="165870" y="275851"/>
                  </a:lnTo>
                  <a:lnTo>
                    <a:pt x="185273" y="248531"/>
                  </a:lnTo>
                  <a:lnTo>
                    <a:pt x="199081" y="236507"/>
                  </a:lnTo>
                  <a:lnTo>
                    <a:pt x="216929" y="229931"/>
                  </a:lnTo>
                  <a:lnTo>
                    <a:pt x="226866" y="228176"/>
                  </a:lnTo>
                  <a:lnTo>
                    <a:pt x="234415" y="229781"/>
                  </a:lnTo>
                  <a:lnTo>
                    <a:pt x="240372" y="233625"/>
                  </a:lnTo>
                  <a:lnTo>
                    <a:pt x="248532" y="243443"/>
                  </a:lnTo>
                  <a:lnTo>
                    <a:pt x="255061" y="2579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1862293" y="8722976"/>
              <a:ext cx="193007" cy="227136"/>
            </a:xfrm>
            <a:custGeom>
              <a:avLst/>
              <a:gdLst/>
              <a:ahLst/>
              <a:cxnLst/>
              <a:rect l="0" t="0" r="0" b="0"/>
              <a:pathLst>
                <a:path w="193007" h="227136">
                  <a:moveTo>
                    <a:pt x="43227" y="0"/>
                  </a:moveTo>
                  <a:lnTo>
                    <a:pt x="75183" y="54263"/>
                  </a:lnTo>
                  <a:lnTo>
                    <a:pt x="75626" y="59289"/>
                  </a:lnTo>
                  <a:lnTo>
                    <a:pt x="73147" y="63564"/>
                  </a:lnTo>
                  <a:lnTo>
                    <a:pt x="13001" y="120977"/>
                  </a:lnTo>
                  <a:lnTo>
                    <a:pt x="576" y="147204"/>
                  </a:lnTo>
                  <a:lnTo>
                    <a:pt x="0" y="156383"/>
                  </a:lnTo>
                  <a:lnTo>
                    <a:pt x="4291" y="173979"/>
                  </a:lnTo>
                  <a:lnTo>
                    <a:pt x="9873" y="179780"/>
                  </a:lnTo>
                  <a:lnTo>
                    <a:pt x="25938" y="186227"/>
                  </a:lnTo>
                  <a:lnTo>
                    <a:pt x="55774" y="189855"/>
                  </a:lnTo>
                  <a:lnTo>
                    <a:pt x="104706" y="177795"/>
                  </a:lnTo>
                  <a:lnTo>
                    <a:pt x="146012" y="157608"/>
                  </a:lnTo>
                  <a:lnTo>
                    <a:pt x="153356" y="152224"/>
                  </a:lnTo>
                  <a:lnTo>
                    <a:pt x="155478" y="147710"/>
                  </a:lnTo>
                  <a:lnTo>
                    <a:pt x="154119" y="143777"/>
                  </a:lnTo>
                  <a:lnTo>
                    <a:pt x="150439" y="140230"/>
                  </a:lnTo>
                  <a:lnTo>
                    <a:pt x="146137" y="140639"/>
                  </a:lnTo>
                  <a:lnTo>
                    <a:pt x="136426" y="148490"/>
                  </a:lnTo>
                  <a:lnTo>
                    <a:pt x="116049" y="176131"/>
                  </a:lnTo>
                  <a:lnTo>
                    <a:pt x="108568" y="192002"/>
                  </a:lnTo>
                  <a:lnTo>
                    <a:pt x="108053" y="199192"/>
                  </a:lnTo>
                  <a:lnTo>
                    <a:pt x="112411" y="212113"/>
                  </a:lnTo>
                  <a:lnTo>
                    <a:pt x="122977" y="221554"/>
                  </a:lnTo>
                  <a:lnTo>
                    <a:pt x="129678" y="225365"/>
                  </a:lnTo>
                  <a:lnTo>
                    <a:pt x="146985" y="227135"/>
                  </a:lnTo>
                  <a:lnTo>
                    <a:pt x="172590" y="222934"/>
                  </a:lnTo>
                  <a:lnTo>
                    <a:pt x="19300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2020101" y="8841784"/>
              <a:ext cx="151694" cy="109663"/>
            </a:xfrm>
            <a:custGeom>
              <a:avLst/>
              <a:gdLst/>
              <a:ahLst/>
              <a:cxnLst/>
              <a:rect l="0" t="0" r="0" b="0"/>
              <a:pathLst>
                <a:path w="151694" h="109663">
                  <a:moveTo>
                    <a:pt x="101766" y="14328"/>
                  </a:moveTo>
                  <a:lnTo>
                    <a:pt x="92932" y="5494"/>
                  </a:lnTo>
                  <a:lnTo>
                    <a:pt x="78732" y="1157"/>
                  </a:lnTo>
                  <a:lnTo>
                    <a:pt x="69768" y="0"/>
                  </a:lnTo>
                  <a:lnTo>
                    <a:pt x="52412" y="3645"/>
                  </a:lnTo>
                  <a:lnTo>
                    <a:pt x="18669" y="16636"/>
                  </a:lnTo>
                  <a:lnTo>
                    <a:pt x="6895" y="27373"/>
                  </a:lnTo>
                  <a:lnTo>
                    <a:pt x="2461" y="34120"/>
                  </a:lnTo>
                  <a:lnTo>
                    <a:pt x="0" y="49013"/>
                  </a:lnTo>
                  <a:lnTo>
                    <a:pt x="638" y="56867"/>
                  </a:lnTo>
                  <a:lnTo>
                    <a:pt x="3837" y="63027"/>
                  </a:lnTo>
                  <a:lnTo>
                    <a:pt x="14788" y="72339"/>
                  </a:lnTo>
                  <a:lnTo>
                    <a:pt x="36547" y="82778"/>
                  </a:lnTo>
                  <a:lnTo>
                    <a:pt x="69395" y="82893"/>
                  </a:lnTo>
                  <a:lnTo>
                    <a:pt x="99571" y="72654"/>
                  </a:lnTo>
                  <a:lnTo>
                    <a:pt x="121662" y="57909"/>
                  </a:lnTo>
                  <a:lnTo>
                    <a:pt x="123351" y="56326"/>
                  </a:lnTo>
                  <a:lnTo>
                    <a:pt x="117831" y="59498"/>
                  </a:lnTo>
                  <a:lnTo>
                    <a:pt x="111064" y="69538"/>
                  </a:lnTo>
                  <a:lnTo>
                    <a:pt x="99185" y="98583"/>
                  </a:lnTo>
                  <a:lnTo>
                    <a:pt x="100970" y="103782"/>
                  </a:lnTo>
                  <a:lnTo>
                    <a:pt x="105858" y="107248"/>
                  </a:lnTo>
                  <a:lnTo>
                    <a:pt x="112815" y="109560"/>
                  </a:lnTo>
                  <a:lnTo>
                    <a:pt x="127942" y="109662"/>
                  </a:lnTo>
                  <a:lnTo>
                    <a:pt x="151693" y="105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2221720" y="8955965"/>
              <a:ext cx="83211" cy="232991"/>
            </a:xfrm>
            <a:custGeom>
              <a:avLst/>
              <a:gdLst/>
              <a:ahLst/>
              <a:cxnLst/>
              <a:rect l="0" t="0" r="0" b="0"/>
              <a:pathLst>
                <a:path w="83211" h="232991">
                  <a:moveTo>
                    <a:pt x="83210" y="0"/>
                  </a:moveTo>
                  <a:lnTo>
                    <a:pt x="76567" y="61567"/>
                  </a:lnTo>
                  <a:lnTo>
                    <a:pt x="60925" y="116980"/>
                  </a:lnTo>
                  <a:lnTo>
                    <a:pt x="38305" y="174041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2680061" y="8594086"/>
            <a:ext cx="4201447" cy="880955"/>
            <a:chOff x="2680061" y="8594086"/>
            <a:chExt cx="4201447" cy="880955"/>
          </a:xfrm>
        </p:grpSpPr>
        <p:sp>
          <p:nvSpPr>
            <p:cNvPr id="380" name="Freeform 379"/>
            <p:cNvSpPr/>
            <p:nvPr/>
          </p:nvSpPr>
          <p:spPr>
            <a:xfrm>
              <a:off x="2680061" y="8594086"/>
              <a:ext cx="315517" cy="354265"/>
            </a:xfrm>
            <a:custGeom>
              <a:avLst/>
              <a:gdLst/>
              <a:ahLst/>
              <a:cxnLst/>
              <a:rect l="0" t="0" r="0" b="0"/>
              <a:pathLst>
                <a:path w="315517" h="354265">
                  <a:moveTo>
                    <a:pt x="32601" y="128890"/>
                  </a:moveTo>
                  <a:lnTo>
                    <a:pt x="21019" y="179634"/>
                  </a:lnTo>
                  <a:lnTo>
                    <a:pt x="16034" y="237945"/>
                  </a:lnTo>
                  <a:lnTo>
                    <a:pt x="7104" y="294937"/>
                  </a:lnTo>
                  <a:lnTo>
                    <a:pt x="342" y="350564"/>
                  </a:lnTo>
                  <a:lnTo>
                    <a:pt x="0" y="349712"/>
                  </a:lnTo>
                  <a:lnTo>
                    <a:pt x="5962" y="292782"/>
                  </a:lnTo>
                  <a:lnTo>
                    <a:pt x="13136" y="236148"/>
                  </a:lnTo>
                  <a:lnTo>
                    <a:pt x="16971" y="195495"/>
                  </a:lnTo>
                  <a:lnTo>
                    <a:pt x="39012" y="133381"/>
                  </a:lnTo>
                  <a:lnTo>
                    <a:pt x="61878" y="78185"/>
                  </a:lnTo>
                  <a:lnTo>
                    <a:pt x="99737" y="25237"/>
                  </a:lnTo>
                  <a:lnTo>
                    <a:pt x="116064" y="10089"/>
                  </a:lnTo>
                  <a:lnTo>
                    <a:pt x="135031" y="2124"/>
                  </a:lnTo>
                  <a:lnTo>
                    <a:pt x="145267" y="0"/>
                  </a:lnTo>
                  <a:lnTo>
                    <a:pt x="153015" y="2283"/>
                  </a:lnTo>
                  <a:lnTo>
                    <a:pt x="159105" y="7503"/>
                  </a:lnTo>
                  <a:lnTo>
                    <a:pt x="164089" y="14682"/>
                  </a:lnTo>
                  <a:lnTo>
                    <a:pt x="165563" y="24090"/>
                  </a:lnTo>
                  <a:lnTo>
                    <a:pt x="158803" y="59418"/>
                  </a:lnTo>
                  <a:lnTo>
                    <a:pt x="139953" y="105374"/>
                  </a:lnTo>
                  <a:lnTo>
                    <a:pt x="101895" y="166676"/>
                  </a:lnTo>
                  <a:lnTo>
                    <a:pt x="73072" y="227251"/>
                  </a:lnTo>
                  <a:lnTo>
                    <a:pt x="71544" y="244722"/>
                  </a:lnTo>
                  <a:lnTo>
                    <a:pt x="74872" y="260808"/>
                  </a:lnTo>
                  <a:lnTo>
                    <a:pt x="82515" y="274121"/>
                  </a:lnTo>
                  <a:lnTo>
                    <a:pt x="94541" y="283736"/>
                  </a:lnTo>
                  <a:lnTo>
                    <a:pt x="101631" y="287594"/>
                  </a:lnTo>
                  <a:lnTo>
                    <a:pt x="119371" y="289416"/>
                  </a:lnTo>
                  <a:lnTo>
                    <a:pt x="138658" y="286219"/>
                  </a:lnTo>
                  <a:lnTo>
                    <a:pt x="156476" y="278634"/>
                  </a:lnTo>
                  <a:lnTo>
                    <a:pt x="177684" y="259551"/>
                  </a:lnTo>
                  <a:lnTo>
                    <a:pt x="182023" y="259452"/>
                  </a:lnTo>
                  <a:lnTo>
                    <a:pt x="184915" y="264008"/>
                  </a:lnTo>
                  <a:lnTo>
                    <a:pt x="193975" y="295702"/>
                  </a:lnTo>
                  <a:lnTo>
                    <a:pt x="198431" y="302044"/>
                  </a:lnTo>
                  <a:lnTo>
                    <a:pt x="210778" y="311555"/>
                  </a:lnTo>
                  <a:lnTo>
                    <a:pt x="225512" y="313933"/>
                  </a:lnTo>
                  <a:lnTo>
                    <a:pt x="241306" y="313758"/>
                  </a:lnTo>
                  <a:lnTo>
                    <a:pt x="257571" y="316762"/>
                  </a:lnTo>
                  <a:lnTo>
                    <a:pt x="263942" y="320706"/>
                  </a:lnTo>
                  <a:lnTo>
                    <a:pt x="288476" y="350293"/>
                  </a:lnTo>
                  <a:lnTo>
                    <a:pt x="293791" y="353231"/>
                  </a:lnTo>
                  <a:lnTo>
                    <a:pt x="299184" y="354264"/>
                  </a:lnTo>
                  <a:lnTo>
                    <a:pt x="315516" y="353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3057728" y="8831149"/>
              <a:ext cx="26733" cy="91533"/>
            </a:xfrm>
            <a:custGeom>
              <a:avLst/>
              <a:gdLst/>
              <a:ahLst/>
              <a:cxnLst/>
              <a:rect l="0" t="0" r="0" b="0"/>
              <a:pathLst>
                <a:path w="26733" h="91533">
                  <a:moveTo>
                    <a:pt x="4418" y="0"/>
                  </a:moveTo>
                  <a:lnTo>
                    <a:pt x="0" y="13252"/>
                  </a:lnTo>
                  <a:lnTo>
                    <a:pt x="2763" y="27154"/>
                  </a:lnTo>
                  <a:lnTo>
                    <a:pt x="11079" y="41655"/>
                  </a:lnTo>
                  <a:lnTo>
                    <a:pt x="24020" y="54263"/>
                  </a:lnTo>
                  <a:lnTo>
                    <a:pt x="26732" y="62063"/>
                  </a:lnTo>
                  <a:lnTo>
                    <a:pt x="24813" y="80592"/>
                  </a:lnTo>
                  <a:lnTo>
                    <a:pt x="22638" y="86087"/>
                  </a:lnTo>
                  <a:lnTo>
                    <a:pt x="20263" y="88827"/>
                  </a:lnTo>
                  <a:lnTo>
                    <a:pt x="1273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3164508" y="8806187"/>
              <a:ext cx="72381" cy="166055"/>
            </a:xfrm>
            <a:custGeom>
              <a:avLst/>
              <a:gdLst/>
              <a:ahLst/>
              <a:cxnLst/>
              <a:rect l="0" t="0" r="0" b="0"/>
              <a:pathLst>
                <a:path w="72381" h="166055">
                  <a:moveTo>
                    <a:pt x="30774" y="0"/>
                  </a:moveTo>
                  <a:lnTo>
                    <a:pt x="7611" y="39162"/>
                  </a:lnTo>
                  <a:lnTo>
                    <a:pt x="4454" y="59626"/>
                  </a:lnTo>
                  <a:lnTo>
                    <a:pt x="7057" y="80124"/>
                  </a:lnTo>
                  <a:lnTo>
                    <a:pt x="24478" y="124409"/>
                  </a:lnTo>
                  <a:lnTo>
                    <a:pt x="24728" y="132866"/>
                  </a:lnTo>
                  <a:lnTo>
                    <a:pt x="20074" y="149658"/>
                  </a:lnTo>
                  <a:lnTo>
                    <a:pt x="9377" y="161436"/>
                  </a:lnTo>
                  <a:lnTo>
                    <a:pt x="2641" y="165871"/>
                  </a:lnTo>
                  <a:lnTo>
                    <a:pt x="0" y="166054"/>
                  </a:lnTo>
                  <a:lnTo>
                    <a:pt x="88" y="163402"/>
                  </a:lnTo>
                  <a:lnTo>
                    <a:pt x="5117" y="153984"/>
                  </a:lnTo>
                  <a:lnTo>
                    <a:pt x="44833" y="110894"/>
                  </a:lnTo>
                  <a:lnTo>
                    <a:pt x="51241" y="108138"/>
                  </a:lnTo>
                  <a:lnTo>
                    <a:pt x="65759" y="107541"/>
                  </a:lnTo>
                  <a:lnTo>
                    <a:pt x="69815" y="110525"/>
                  </a:lnTo>
                  <a:lnTo>
                    <a:pt x="71594" y="115288"/>
                  </a:lnTo>
                  <a:lnTo>
                    <a:pt x="69681" y="137710"/>
                  </a:lnTo>
                  <a:lnTo>
                    <a:pt x="67482" y="150886"/>
                  </a:lnTo>
                  <a:lnTo>
                    <a:pt x="68190" y="150517"/>
                  </a:lnTo>
                  <a:lnTo>
                    <a:pt x="7238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3303456" y="88311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3311777" y="8797865"/>
              <a:ext cx="149780" cy="249633"/>
            </a:xfrm>
            <a:custGeom>
              <a:avLst/>
              <a:gdLst/>
              <a:ahLst/>
              <a:cxnLst/>
              <a:rect l="0" t="0" r="0" b="0"/>
              <a:pathLst>
                <a:path w="149780" h="249633">
                  <a:moveTo>
                    <a:pt x="0" y="0"/>
                  </a:moveTo>
                  <a:lnTo>
                    <a:pt x="8835" y="13252"/>
                  </a:lnTo>
                  <a:lnTo>
                    <a:pt x="23035" y="22224"/>
                  </a:lnTo>
                  <a:lnTo>
                    <a:pt x="46890" y="34938"/>
                  </a:lnTo>
                  <a:lnTo>
                    <a:pt x="71516" y="55801"/>
                  </a:lnTo>
                  <a:lnTo>
                    <a:pt x="72640" y="61239"/>
                  </a:lnTo>
                  <a:lnTo>
                    <a:pt x="70617" y="66714"/>
                  </a:lnTo>
                  <a:lnTo>
                    <a:pt x="54516" y="83253"/>
                  </a:lnTo>
                  <a:lnTo>
                    <a:pt x="34644" y="102331"/>
                  </a:lnTo>
                  <a:lnTo>
                    <a:pt x="19511" y="125550"/>
                  </a:lnTo>
                  <a:lnTo>
                    <a:pt x="15781" y="133627"/>
                  </a:lnTo>
                  <a:lnTo>
                    <a:pt x="16993" y="139936"/>
                  </a:lnTo>
                  <a:lnTo>
                    <a:pt x="21499" y="145066"/>
                  </a:lnTo>
                  <a:lnTo>
                    <a:pt x="28201" y="149411"/>
                  </a:lnTo>
                  <a:lnTo>
                    <a:pt x="43045" y="151773"/>
                  </a:lnTo>
                  <a:lnTo>
                    <a:pt x="82476" y="146172"/>
                  </a:lnTo>
                  <a:lnTo>
                    <a:pt x="95520" y="151566"/>
                  </a:lnTo>
                  <a:lnTo>
                    <a:pt x="99738" y="158367"/>
                  </a:lnTo>
                  <a:lnTo>
                    <a:pt x="115001" y="214472"/>
                  </a:lnTo>
                  <a:lnTo>
                    <a:pt x="128791" y="233460"/>
                  </a:lnTo>
                  <a:lnTo>
                    <a:pt x="149779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3561409" y="9055818"/>
              <a:ext cx="16643" cy="158100"/>
            </a:xfrm>
            <a:custGeom>
              <a:avLst/>
              <a:gdLst/>
              <a:ahLst/>
              <a:cxnLst/>
              <a:rect l="0" t="0" r="0" b="0"/>
              <a:pathLst>
                <a:path w="16643" h="158100">
                  <a:moveTo>
                    <a:pt x="16642" y="0"/>
                  </a:moveTo>
                  <a:lnTo>
                    <a:pt x="8167" y="56772"/>
                  </a:lnTo>
                  <a:lnTo>
                    <a:pt x="1258" y="111118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3823272" y="8797865"/>
              <a:ext cx="137548" cy="218316"/>
            </a:xfrm>
            <a:custGeom>
              <a:avLst/>
              <a:gdLst/>
              <a:ahLst/>
              <a:cxnLst/>
              <a:rect l="0" t="0" r="0" b="0"/>
              <a:pathLst>
                <a:path w="137548" h="218316">
                  <a:moveTo>
                    <a:pt x="37694" y="0"/>
                  </a:moveTo>
                  <a:lnTo>
                    <a:pt x="17783" y="61566"/>
                  </a:lnTo>
                  <a:lnTo>
                    <a:pt x="7326" y="103796"/>
                  </a:lnTo>
                  <a:lnTo>
                    <a:pt x="0" y="157352"/>
                  </a:lnTo>
                  <a:lnTo>
                    <a:pt x="8064" y="211067"/>
                  </a:lnTo>
                  <a:lnTo>
                    <a:pt x="13318" y="216525"/>
                  </a:lnTo>
                  <a:lnTo>
                    <a:pt x="20519" y="218315"/>
                  </a:lnTo>
                  <a:lnTo>
                    <a:pt x="29018" y="217659"/>
                  </a:lnTo>
                  <a:lnTo>
                    <a:pt x="36533" y="213524"/>
                  </a:lnTo>
                  <a:lnTo>
                    <a:pt x="49814" y="199066"/>
                  </a:lnTo>
                  <a:lnTo>
                    <a:pt x="77529" y="140888"/>
                  </a:lnTo>
                  <a:lnTo>
                    <a:pt x="98317" y="79474"/>
                  </a:lnTo>
                  <a:lnTo>
                    <a:pt x="107882" y="36792"/>
                  </a:lnTo>
                  <a:lnTo>
                    <a:pt x="106671" y="15833"/>
                  </a:lnTo>
                  <a:lnTo>
                    <a:pt x="109339" y="23062"/>
                  </a:lnTo>
                  <a:lnTo>
                    <a:pt x="112157" y="79661"/>
                  </a:lnTo>
                  <a:lnTo>
                    <a:pt x="112500" y="133566"/>
                  </a:lnTo>
                  <a:lnTo>
                    <a:pt x="116976" y="164083"/>
                  </a:lnTo>
                  <a:lnTo>
                    <a:pt x="120135" y="170409"/>
                  </a:lnTo>
                  <a:lnTo>
                    <a:pt x="124090" y="174627"/>
                  </a:lnTo>
                  <a:lnTo>
                    <a:pt x="13754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4007659" y="8831149"/>
              <a:ext cx="69656" cy="180040"/>
            </a:xfrm>
            <a:custGeom>
              <a:avLst/>
              <a:gdLst/>
              <a:ahLst/>
              <a:cxnLst/>
              <a:rect l="0" t="0" r="0" b="0"/>
              <a:pathLst>
                <a:path w="69656" h="180040">
                  <a:moveTo>
                    <a:pt x="69655" y="0"/>
                  </a:moveTo>
                  <a:lnTo>
                    <a:pt x="26932" y="54513"/>
                  </a:lnTo>
                  <a:lnTo>
                    <a:pt x="21151" y="92985"/>
                  </a:lnTo>
                  <a:lnTo>
                    <a:pt x="22616" y="122782"/>
                  </a:lnTo>
                  <a:lnTo>
                    <a:pt x="24710" y="140554"/>
                  </a:lnTo>
                  <a:lnTo>
                    <a:pt x="22559" y="157698"/>
                  </a:lnTo>
                  <a:lnTo>
                    <a:pt x="16055" y="172098"/>
                  </a:lnTo>
                  <a:lnTo>
                    <a:pt x="11732" y="178527"/>
                  </a:lnTo>
                  <a:lnTo>
                    <a:pt x="7926" y="180039"/>
                  </a:lnTo>
                  <a:lnTo>
                    <a:pt x="4464" y="178273"/>
                  </a:lnTo>
                  <a:lnTo>
                    <a:pt x="1231" y="174322"/>
                  </a:lnTo>
                  <a:lnTo>
                    <a:pt x="0" y="168915"/>
                  </a:lnTo>
                  <a:lnTo>
                    <a:pt x="1098" y="155510"/>
                  </a:lnTo>
                  <a:lnTo>
                    <a:pt x="7134" y="142773"/>
                  </a:lnTo>
                  <a:lnTo>
                    <a:pt x="14131" y="130948"/>
                  </a:lnTo>
                  <a:lnTo>
                    <a:pt x="1972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4068993" y="88727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4102277" y="88394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4124074" y="8831149"/>
              <a:ext cx="143519" cy="203346"/>
            </a:xfrm>
            <a:custGeom>
              <a:avLst/>
              <a:gdLst/>
              <a:ahLst/>
              <a:cxnLst/>
              <a:rect l="0" t="0" r="0" b="0"/>
              <a:pathLst>
                <a:path w="143519" h="203346">
                  <a:moveTo>
                    <a:pt x="3166" y="0"/>
                  </a:moveTo>
                  <a:lnTo>
                    <a:pt x="8885" y="21779"/>
                  </a:lnTo>
                  <a:lnTo>
                    <a:pt x="8507" y="66213"/>
                  </a:lnTo>
                  <a:lnTo>
                    <a:pt x="0" y="120318"/>
                  </a:lnTo>
                  <a:lnTo>
                    <a:pt x="1980" y="119967"/>
                  </a:lnTo>
                  <a:lnTo>
                    <a:pt x="34094" y="62538"/>
                  </a:lnTo>
                  <a:lnTo>
                    <a:pt x="66997" y="20280"/>
                  </a:lnTo>
                  <a:lnTo>
                    <a:pt x="88031" y="7447"/>
                  </a:lnTo>
                  <a:lnTo>
                    <a:pt x="103754" y="5776"/>
                  </a:lnTo>
                  <a:lnTo>
                    <a:pt x="111830" y="6625"/>
                  </a:lnTo>
                  <a:lnTo>
                    <a:pt x="119063" y="10889"/>
                  </a:lnTo>
                  <a:lnTo>
                    <a:pt x="132031" y="25488"/>
                  </a:lnTo>
                  <a:lnTo>
                    <a:pt x="139027" y="46770"/>
                  </a:lnTo>
                  <a:lnTo>
                    <a:pt x="143518" y="102517"/>
                  </a:lnTo>
                  <a:lnTo>
                    <a:pt x="135426" y="158725"/>
                  </a:lnTo>
                  <a:lnTo>
                    <a:pt x="125257" y="189104"/>
                  </a:lnTo>
                  <a:lnTo>
                    <a:pt x="120618" y="198185"/>
                  </a:lnTo>
                  <a:lnTo>
                    <a:pt x="115676" y="202390"/>
                  </a:lnTo>
                  <a:lnTo>
                    <a:pt x="110532" y="203345"/>
                  </a:lnTo>
                  <a:lnTo>
                    <a:pt x="94698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4177166" y="8897717"/>
              <a:ext cx="158101" cy="74891"/>
            </a:xfrm>
            <a:custGeom>
              <a:avLst/>
              <a:gdLst/>
              <a:ahLst/>
              <a:cxnLst/>
              <a:rect l="0" t="0" r="0" b="0"/>
              <a:pathLst>
                <a:path w="158101" h="74891">
                  <a:moveTo>
                    <a:pt x="0" y="0"/>
                  </a:moveTo>
                  <a:lnTo>
                    <a:pt x="8835" y="13252"/>
                  </a:lnTo>
                  <a:lnTo>
                    <a:pt x="20569" y="22225"/>
                  </a:lnTo>
                  <a:lnTo>
                    <a:pt x="82284" y="44220"/>
                  </a:lnTo>
                  <a:lnTo>
                    <a:pt x="140220" y="68172"/>
                  </a:lnTo>
                  <a:lnTo>
                    <a:pt x="15810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4343587" y="9080781"/>
              <a:ext cx="33285" cy="208027"/>
            </a:xfrm>
            <a:custGeom>
              <a:avLst/>
              <a:gdLst/>
              <a:ahLst/>
              <a:cxnLst/>
              <a:rect l="0" t="0" r="0" b="0"/>
              <a:pathLst>
                <a:path w="33285" h="208027">
                  <a:moveTo>
                    <a:pt x="33284" y="0"/>
                  </a:moveTo>
                  <a:lnTo>
                    <a:pt x="21703" y="60656"/>
                  </a:lnTo>
                  <a:lnTo>
                    <a:pt x="14843" y="123032"/>
                  </a:lnTo>
                  <a:lnTo>
                    <a:pt x="2307" y="18217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4612019" y="8931518"/>
              <a:ext cx="214190" cy="199190"/>
            </a:xfrm>
            <a:custGeom>
              <a:avLst/>
              <a:gdLst/>
              <a:ahLst/>
              <a:cxnLst/>
              <a:rect l="0" t="0" r="0" b="0"/>
              <a:pathLst>
                <a:path w="214190" h="199190">
                  <a:moveTo>
                    <a:pt x="97694" y="91015"/>
                  </a:moveTo>
                  <a:lnTo>
                    <a:pt x="74531" y="53523"/>
                  </a:lnTo>
                  <a:lnTo>
                    <a:pt x="68384" y="50303"/>
                  </a:lnTo>
                  <a:lnTo>
                    <a:pt x="54157" y="49190"/>
                  </a:lnTo>
                  <a:lnTo>
                    <a:pt x="41054" y="54244"/>
                  </a:lnTo>
                  <a:lnTo>
                    <a:pt x="34971" y="58180"/>
                  </a:lnTo>
                  <a:lnTo>
                    <a:pt x="17575" y="81389"/>
                  </a:lnTo>
                  <a:lnTo>
                    <a:pt x="5127" y="107271"/>
                  </a:lnTo>
                  <a:lnTo>
                    <a:pt x="0" y="136924"/>
                  </a:lnTo>
                  <a:lnTo>
                    <a:pt x="2054" y="142885"/>
                  </a:lnTo>
                  <a:lnTo>
                    <a:pt x="6198" y="145936"/>
                  </a:lnTo>
                  <a:lnTo>
                    <a:pt x="11733" y="147045"/>
                  </a:lnTo>
                  <a:lnTo>
                    <a:pt x="25281" y="140880"/>
                  </a:lnTo>
                  <a:lnTo>
                    <a:pt x="58093" y="112272"/>
                  </a:lnTo>
                  <a:lnTo>
                    <a:pt x="78435" y="81963"/>
                  </a:lnTo>
                  <a:lnTo>
                    <a:pt x="91063" y="59980"/>
                  </a:lnTo>
                  <a:lnTo>
                    <a:pt x="131045" y="0"/>
                  </a:lnTo>
                  <a:lnTo>
                    <a:pt x="131947" y="1677"/>
                  </a:lnTo>
                  <a:lnTo>
                    <a:pt x="123871" y="58860"/>
                  </a:lnTo>
                  <a:lnTo>
                    <a:pt x="123017" y="97719"/>
                  </a:lnTo>
                  <a:lnTo>
                    <a:pt x="126595" y="106580"/>
                  </a:lnTo>
                  <a:lnTo>
                    <a:pt x="132679" y="112487"/>
                  </a:lnTo>
                  <a:lnTo>
                    <a:pt x="149301" y="119050"/>
                  </a:lnTo>
                  <a:lnTo>
                    <a:pt x="177602" y="124594"/>
                  </a:lnTo>
                  <a:lnTo>
                    <a:pt x="192073" y="132443"/>
                  </a:lnTo>
                  <a:lnTo>
                    <a:pt x="196671" y="139899"/>
                  </a:lnTo>
                  <a:lnTo>
                    <a:pt x="214189" y="19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4850741" y="8883335"/>
              <a:ext cx="174295" cy="472041"/>
            </a:xfrm>
            <a:custGeom>
              <a:avLst/>
              <a:gdLst/>
              <a:ahLst/>
              <a:cxnLst/>
              <a:rect l="0" t="0" r="0" b="0"/>
              <a:pathLst>
                <a:path w="174295" h="472041">
                  <a:moveTo>
                    <a:pt x="91962" y="14382"/>
                  </a:moveTo>
                  <a:lnTo>
                    <a:pt x="96379" y="1130"/>
                  </a:lnTo>
                  <a:lnTo>
                    <a:pt x="95831" y="0"/>
                  </a:lnTo>
                  <a:lnTo>
                    <a:pt x="90292" y="6141"/>
                  </a:lnTo>
                  <a:lnTo>
                    <a:pt x="72643" y="55569"/>
                  </a:lnTo>
                  <a:lnTo>
                    <a:pt x="74328" y="118107"/>
                  </a:lnTo>
                  <a:lnTo>
                    <a:pt x="80908" y="180799"/>
                  </a:lnTo>
                  <a:lnTo>
                    <a:pt x="87698" y="243537"/>
                  </a:lnTo>
                  <a:lnTo>
                    <a:pt x="90195" y="285618"/>
                  </a:lnTo>
                  <a:lnTo>
                    <a:pt x="77695" y="344327"/>
                  </a:lnTo>
                  <a:lnTo>
                    <a:pt x="54773" y="407410"/>
                  </a:lnTo>
                  <a:lnTo>
                    <a:pt x="38002" y="430496"/>
                  </a:lnTo>
                  <a:lnTo>
                    <a:pt x="23601" y="443098"/>
                  </a:lnTo>
                  <a:lnTo>
                    <a:pt x="16802" y="443500"/>
                  </a:lnTo>
                  <a:lnTo>
                    <a:pt x="10420" y="440070"/>
                  </a:lnTo>
                  <a:lnTo>
                    <a:pt x="4316" y="434085"/>
                  </a:lnTo>
                  <a:lnTo>
                    <a:pt x="0" y="412641"/>
                  </a:lnTo>
                  <a:lnTo>
                    <a:pt x="4763" y="362509"/>
                  </a:lnTo>
                  <a:lnTo>
                    <a:pt x="26329" y="305806"/>
                  </a:lnTo>
                  <a:lnTo>
                    <a:pt x="54178" y="251095"/>
                  </a:lnTo>
                  <a:lnTo>
                    <a:pt x="94900" y="192054"/>
                  </a:lnTo>
                  <a:lnTo>
                    <a:pt x="134743" y="133514"/>
                  </a:lnTo>
                  <a:lnTo>
                    <a:pt x="172468" y="92200"/>
                  </a:lnTo>
                  <a:lnTo>
                    <a:pt x="174294" y="91224"/>
                  </a:lnTo>
                  <a:lnTo>
                    <a:pt x="148504" y="147088"/>
                  </a:lnTo>
                  <a:lnTo>
                    <a:pt x="137476" y="200649"/>
                  </a:lnTo>
                  <a:lnTo>
                    <a:pt x="131873" y="257250"/>
                  </a:lnTo>
                  <a:lnTo>
                    <a:pt x="126119" y="313221"/>
                  </a:lnTo>
                  <a:lnTo>
                    <a:pt x="125418" y="373689"/>
                  </a:lnTo>
                  <a:lnTo>
                    <a:pt x="120863" y="430218"/>
                  </a:lnTo>
                  <a:lnTo>
                    <a:pt x="109257" y="461189"/>
                  </a:lnTo>
                  <a:lnTo>
                    <a:pt x="105341" y="466656"/>
                  </a:lnTo>
                  <a:lnTo>
                    <a:pt x="101806" y="469375"/>
                  </a:lnTo>
                  <a:lnTo>
                    <a:pt x="91962" y="472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5279394" y="9030855"/>
              <a:ext cx="129975" cy="290893"/>
            </a:xfrm>
            <a:custGeom>
              <a:avLst/>
              <a:gdLst/>
              <a:ahLst/>
              <a:cxnLst/>
              <a:rect l="0" t="0" r="0" b="0"/>
              <a:pathLst>
                <a:path w="129975" h="290893">
                  <a:moveTo>
                    <a:pt x="37756" y="0"/>
                  </a:moveTo>
                  <a:lnTo>
                    <a:pt x="35291" y="54308"/>
                  </a:lnTo>
                  <a:lnTo>
                    <a:pt x="23563" y="117482"/>
                  </a:lnTo>
                  <a:lnTo>
                    <a:pt x="15470" y="166302"/>
                  </a:lnTo>
                  <a:lnTo>
                    <a:pt x="8142" y="216312"/>
                  </a:lnTo>
                  <a:lnTo>
                    <a:pt x="2731" y="275512"/>
                  </a:lnTo>
                  <a:lnTo>
                    <a:pt x="0" y="290719"/>
                  </a:lnTo>
                  <a:lnTo>
                    <a:pt x="566" y="290892"/>
                  </a:lnTo>
                  <a:lnTo>
                    <a:pt x="5780" y="272952"/>
                  </a:lnTo>
                  <a:lnTo>
                    <a:pt x="21229" y="216932"/>
                  </a:lnTo>
                  <a:lnTo>
                    <a:pt x="40536" y="158134"/>
                  </a:lnTo>
                  <a:lnTo>
                    <a:pt x="82043" y="96874"/>
                  </a:lnTo>
                  <a:lnTo>
                    <a:pt x="97195" y="79113"/>
                  </a:lnTo>
                  <a:lnTo>
                    <a:pt x="113175" y="68137"/>
                  </a:lnTo>
                  <a:lnTo>
                    <a:pt x="119470" y="67614"/>
                  </a:lnTo>
                  <a:lnTo>
                    <a:pt x="124592" y="70039"/>
                  </a:lnTo>
                  <a:lnTo>
                    <a:pt x="128931" y="74430"/>
                  </a:lnTo>
                  <a:lnTo>
                    <a:pt x="129974" y="80130"/>
                  </a:lnTo>
                  <a:lnTo>
                    <a:pt x="126202" y="93861"/>
                  </a:lnTo>
                  <a:lnTo>
                    <a:pt x="108714" y="118632"/>
                  </a:lnTo>
                  <a:lnTo>
                    <a:pt x="98263" y="130080"/>
                  </a:lnTo>
                  <a:lnTo>
                    <a:pt x="97510" y="132024"/>
                  </a:lnTo>
                  <a:lnTo>
                    <a:pt x="99781" y="131470"/>
                  </a:lnTo>
                  <a:lnTo>
                    <a:pt x="104069" y="129252"/>
                  </a:lnTo>
                  <a:lnTo>
                    <a:pt x="111299" y="121856"/>
                  </a:lnTo>
                  <a:lnTo>
                    <a:pt x="12096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5479121" y="8927390"/>
              <a:ext cx="212477" cy="226328"/>
            </a:xfrm>
            <a:custGeom>
              <a:avLst/>
              <a:gdLst/>
              <a:ahLst/>
              <a:cxnLst/>
              <a:rect l="0" t="0" r="0" b="0"/>
              <a:pathLst>
                <a:path w="212477" h="226328">
                  <a:moveTo>
                    <a:pt x="46055" y="170033"/>
                  </a:moveTo>
                  <a:lnTo>
                    <a:pt x="12314" y="172498"/>
                  </a:lnTo>
                  <a:lnTo>
                    <a:pt x="4145" y="174451"/>
                  </a:lnTo>
                  <a:lnTo>
                    <a:pt x="549" y="178526"/>
                  </a:lnTo>
                  <a:lnTo>
                    <a:pt x="0" y="184015"/>
                  </a:lnTo>
                  <a:lnTo>
                    <a:pt x="1483" y="190449"/>
                  </a:lnTo>
                  <a:lnTo>
                    <a:pt x="10528" y="202529"/>
                  </a:lnTo>
                  <a:lnTo>
                    <a:pt x="34517" y="225351"/>
                  </a:lnTo>
                  <a:lnTo>
                    <a:pt x="39288" y="226327"/>
                  </a:lnTo>
                  <a:lnTo>
                    <a:pt x="43393" y="224204"/>
                  </a:lnTo>
                  <a:lnTo>
                    <a:pt x="51344" y="212600"/>
                  </a:lnTo>
                  <a:lnTo>
                    <a:pt x="76615" y="154449"/>
                  </a:lnTo>
                  <a:lnTo>
                    <a:pt x="110323" y="92739"/>
                  </a:lnTo>
                  <a:lnTo>
                    <a:pt x="138115" y="34950"/>
                  </a:lnTo>
                  <a:lnTo>
                    <a:pt x="159881" y="967"/>
                  </a:lnTo>
                  <a:lnTo>
                    <a:pt x="162620" y="0"/>
                  </a:lnTo>
                  <a:lnTo>
                    <a:pt x="163521" y="3053"/>
                  </a:lnTo>
                  <a:lnTo>
                    <a:pt x="161132" y="17232"/>
                  </a:lnTo>
                  <a:lnTo>
                    <a:pt x="139443" y="77156"/>
                  </a:lnTo>
                  <a:lnTo>
                    <a:pt x="118577" y="135900"/>
                  </a:lnTo>
                  <a:lnTo>
                    <a:pt x="97147" y="193765"/>
                  </a:lnTo>
                  <a:lnTo>
                    <a:pt x="93985" y="195100"/>
                  </a:lnTo>
                  <a:lnTo>
                    <a:pt x="91877" y="191367"/>
                  </a:lnTo>
                  <a:lnTo>
                    <a:pt x="90458" y="176741"/>
                  </a:lnTo>
                  <a:lnTo>
                    <a:pt x="92910" y="160995"/>
                  </a:lnTo>
                  <a:lnTo>
                    <a:pt x="97632" y="154762"/>
                  </a:lnTo>
                  <a:lnTo>
                    <a:pt x="112741" y="145371"/>
                  </a:lnTo>
                  <a:lnTo>
                    <a:pt x="146457" y="139303"/>
                  </a:lnTo>
                  <a:lnTo>
                    <a:pt x="192345" y="143670"/>
                  </a:lnTo>
                  <a:lnTo>
                    <a:pt x="212476" y="1450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5666634" y="9080781"/>
              <a:ext cx="116495" cy="114132"/>
            </a:xfrm>
            <a:custGeom>
              <a:avLst/>
              <a:gdLst/>
              <a:ahLst/>
              <a:cxnLst/>
              <a:rect l="0" t="0" r="0" b="0"/>
              <a:pathLst>
                <a:path w="116495" h="114132">
                  <a:moveTo>
                    <a:pt x="116494" y="0"/>
                  </a:moveTo>
                  <a:lnTo>
                    <a:pt x="57815" y="26724"/>
                  </a:lnTo>
                  <a:lnTo>
                    <a:pt x="37573" y="40175"/>
                  </a:lnTo>
                  <a:lnTo>
                    <a:pt x="34294" y="46199"/>
                  </a:lnTo>
                  <a:lnTo>
                    <a:pt x="33117" y="60289"/>
                  </a:lnTo>
                  <a:lnTo>
                    <a:pt x="35946" y="67005"/>
                  </a:lnTo>
                  <a:lnTo>
                    <a:pt x="53180" y="85292"/>
                  </a:lnTo>
                  <a:lnTo>
                    <a:pt x="68014" y="96771"/>
                  </a:lnTo>
                  <a:lnTo>
                    <a:pt x="70306" y="101497"/>
                  </a:lnTo>
                  <a:lnTo>
                    <a:pt x="69060" y="105571"/>
                  </a:lnTo>
                  <a:lnTo>
                    <a:pt x="65456" y="109212"/>
                  </a:lnTo>
                  <a:lnTo>
                    <a:pt x="51589" y="113259"/>
                  </a:lnTo>
                  <a:lnTo>
                    <a:pt x="34023" y="114131"/>
                  </a:lnTo>
                  <a:lnTo>
                    <a:pt x="11314" y="109425"/>
                  </a:lnTo>
                  <a:lnTo>
                    <a:pt x="7542" y="107159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5939107" y="8989113"/>
              <a:ext cx="209730" cy="349621"/>
            </a:xfrm>
            <a:custGeom>
              <a:avLst/>
              <a:gdLst/>
              <a:ahLst/>
              <a:cxnLst/>
              <a:rect l="0" t="0" r="0" b="0"/>
              <a:pathLst>
                <a:path w="209730" h="349621">
                  <a:moveTo>
                    <a:pt x="52048" y="124952"/>
                  </a:moveTo>
                  <a:lnTo>
                    <a:pt x="17303" y="136534"/>
                  </a:lnTo>
                  <a:lnTo>
                    <a:pt x="11318" y="141919"/>
                  </a:lnTo>
                  <a:lnTo>
                    <a:pt x="2202" y="157764"/>
                  </a:lnTo>
                  <a:lnTo>
                    <a:pt x="0" y="174668"/>
                  </a:lnTo>
                  <a:lnTo>
                    <a:pt x="708" y="183059"/>
                  </a:lnTo>
                  <a:lnTo>
                    <a:pt x="4877" y="187728"/>
                  </a:lnTo>
                  <a:lnTo>
                    <a:pt x="11355" y="189917"/>
                  </a:lnTo>
                  <a:lnTo>
                    <a:pt x="19372" y="190451"/>
                  </a:lnTo>
                  <a:lnTo>
                    <a:pt x="35676" y="183650"/>
                  </a:lnTo>
                  <a:lnTo>
                    <a:pt x="43907" y="177952"/>
                  </a:lnTo>
                  <a:lnTo>
                    <a:pt x="55518" y="161759"/>
                  </a:lnTo>
                  <a:lnTo>
                    <a:pt x="59909" y="152264"/>
                  </a:lnTo>
                  <a:lnTo>
                    <a:pt x="60987" y="144085"/>
                  </a:lnTo>
                  <a:lnTo>
                    <a:pt x="57253" y="130065"/>
                  </a:lnTo>
                  <a:lnTo>
                    <a:pt x="46965" y="120136"/>
                  </a:lnTo>
                  <a:lnTo>
                    <a:pt x="40338" y="116194"/>
                  </a:lnTo>
                  <a:lnTo>
                    <a:pt x="36845" y="116340"/>
                  </a:lnTo>
                  <a:lnTo>
                    <a:pt x="35441" y="119210"/>
                  </a:lnTo>
                  <a:lnTo>
                    <a:pt x="35429" y="123897"/>
                  </a:lnTo>
                  <a:lnTo>
                    <a:pt x="40044" y="126098"/>
                  </a:lnTo>
                  <a:lnTo>
                    <a:pt x="66777" y="124778"/>
                  </a:lnTo>
                  <a:lnTo>
                    <a:pt x="120298" y="108976"/>
                  </a:lnTo>
                  <a:lnTo>
                    <a:pt x="178946" y="74018"/>
                  </a:lnTo>
                  <a:lnTo>
                    <a:pt x="203882" y="49763"/>
                  </a:lnTo>
                  <a:lnTo>
                    <a:pt x="207820" y="41542"/>
                  </a:lnTo>
                  <a:lnTo>
                    <a:pt x="209729" y="25010"/>
                  </a:lnTo>
                  <a:lnTo>
                    <a:pt x="205031" y="10883"/>
                  </a:lnTo>
                  <a:lnTo>
                    <a:pt x="201189" y="4527"/>
                  </a:lnTo>
                  <a:lnTo>
                    <a:pt x="195855" y="1214"/>
                  </a:lnTo>
                  <a:lnTo>
                    <a:pt x="182530" y="0"/>
                  </a:lnTo>
                  <a:lnTo>
                    <a:pt x="169828" y="5007"/>
                  </a:lnTo>
                  <a:lnTo>
                    <a:pt x="163853" y="8931"/>
                  </a:lnTo>
                  <a:lnTo>
                    <a:pt x="154747" y="20687"/>
                  </a:lnTo>
                  <a:lnTo>
                    <a:pt x="144424" y="47831"/>
                  </a:lnTo>
                  <a:lnTo>
                    <a:pt x="137069" y="102835"/>
                  </a:lnTo>
                  <a:lnTo>
                    <a:pt x="142260" y="155682"/>
                  </a:lnTo>
                  <a:lnTo>
                    <a:pt x="152188" y="210226"/>
                  </a:lnTo>
                  <a:lnTo>
                    <a:pt x="158635" y="261784"/>
                  </a:lnTo>
                  <a:lnTo>
                    <a:pt x="155334" y="300276"/>
                  </a:lnTo>
                  <a:lnTo>
                    <a:pt x="146030" y="318751"/>
                  </a:lnTo>
                  <a:lnTo>
                    <a:pt x="121875" y="345679"/>
                  </a:lnTo>
                  <a:lnTo>
                    <a:pt x="115241" y="348842"/>
                  </a:lnTo>
                  <a:lnTo>
                    <a:pt x="77011" y="349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6267530" y="9039175"/>
              <a:ext cx="64789" cy="192652"/>
            </a:xfrm>
            <a:custGeom>
              <a:avLst/>
              <a:gdLst/>
              <a:ahLst/>
              <a:cxnLst/>
              <a:rect l="0" t="0" r="0" b="0"/>
              <a:pathLst>
                <a:path w="64789" h="192652">
                  <a:moveTo>
                    <a:pt x="64788" y="0"/>
                  </a:moveTo>
                  <a:lnTo>
                    <a:pt x="36402" y="60642"/>
                  </a:lnTo>
                  <a:lnTo>
                    <a:pt x="17199" y="97210"/>
                  </a:lnTo>
                  <a:lnTo>
                    <a:pt x="2226" y="160697"/>
                  </a:lnTo>
                  <a:lnTo>
                    <a:pt x="0" y="184526"/>
                  </a:lnTo>
                  <a:lnTo>
                    <a:pt x="1256" y="190510"/>
                  </a:lnTo>
                  <a:lnTo>
                    <a:pt x="3942" y="192651"/>
                  </a:lnTo>
                  <a:lnTo>
                    <a:pt x="1486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6299033" y="9022533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21779" y="10924"/>
                  </a:lnTo>
                  <a:lnTo>
                    <a:pt x="81844" y="8665"/>
                  </a:lnTo>
                  <a:lnTo>
                    <a:pt x="133516" y="178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6319579" y="9039175"/>
              <a:ext cx="87629" cy="74891"/>
            </a:xfrm>
            <a:custGeom>
              <a:avLst/>
              <a:gdLst/>
              <a:ahLst/>
              <a:cxnLst/>
              <a:rect l="0" t="0" r="0" b="0"/>
              <a:pathLst>
                <a:path w="87629" h="74891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0" y="34746"/>
                  </a:lnTo>
                  <a:lnTo>
                    <a:pt x="13058" y="48111"/>
                  </a:lnTo>
                  <a:lnTo>
                    <a:pt x="31372" y="59290"/>
                  </a:lnTo>
                  <a:lnTo>
                    <a:pt x="87628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6249107" y="9238881"/>
              <a:ext cx="149780" cy="21494"/>
            </a:xfrm>
            <a:custGeom>
              <a:avLst/>
              <a:gdLst/>
              <a:ahLst/>
              <a:cxnLst/>
              <a:rect l="0" t="0" r="0" b="0"/>
              <a:pathLst>
                <a:path w="149780" h="21494">
                  <a:moveTo>
                    <a:pt x="0" y="0"/>
                  </a:moveTo>
                  <a:lnTo>
                    <a:pt x="4417" y="13252"/>
                  </a:lnTo>
                  <a:lnTo>
                    <a:pt x="10341" y="17156"/>
                  </a:lnTo>
                  <a:lnTo>
                    <a:pt x="29251" y="21493"/>
                  </a:lnTo>
                  <a:lnTo>
                    <a:pt x="82927" y="17634"/>
                  </a:lnTo>
                  <a:lnTo>
                    <a:pt x="141878" y="236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6389058" y="9197276"/>
              <a:ext cx="492450" cy="277765"/>
            </a:xfrm>
            <a:custGeom>
              <a:avLst/>
              <a:gdLst/>
              <a:ahLst/>
              <a:cxnLst/>
              <a:rect l="0" t="0" r="0" b="0"/>
              <a:pathLst>
                <a:path w="492450" h="277765">
                  <a:moveTo>
                    <a:pt x="59754" y="0"/>
                  </a:moveTo>
                  <a:lnTo>
                    <a:pt x="8557" y="45495"/>
                  </a:lnTo>
                  <a:lnTo>
                    <a:pt x="634" y="59976"/>
                  </a:lnTo>
                  <a:lnTo>
                    <a:pt x="0" y="67720"/>
                  </a:lnTo>
                  <a:lnTo>
                    <a:pt x="4227" y="83722"/>
                  </a:lnTo>
                  <a:lnTo>
                    <a:pt x="14735" y="95148"/>
                  </a:lnTo>
                  <a:lnTo>
                    <a:pt x="21420" y="99490"/>
                  </a:lnTo>
                  <a:lnTo>
                    <a:pt x="41176" y="101849"/>
                  </a:lnTo>
                  <a:lnTo>
                    <a:pt x="87108" y="95829"/>
                  </a:lnTo>
                  <a:lnTo>
                    <a:pt x="116244" y="83970"/>
                  </a:lnTo>
                  <a:lnTo>
                    <a:pt x="119604" y="80018"/>
                  </a:lnTo>
                  <a:lnTo>
                    <a:pt x="119069" y="76459"/>
                  </a:lnTo>
                  <a:lnTo>
                    <a:pt x="115940" y="73162"/>
                  </a:lnTo>
                  <a:lnTo>
                    <a:pt x="115702" y="68190"/>
                  </a:lnTo>
                  <a:lnTo>
                    <a:pt x="120369" y="55270"/>
                  </a:lnTo>
                  <a:lnTo>
                    <a:pt x="133393" y="36819"/>
                  </a:lnTo>
                  <a:lnTo>
                    <a:pt x="137508" y="35640"/>
                  </a:lnTo>
                  <a:lnTo>
                    <a:pt x="141176" y="37629"/>
                  </a:lnTo>
                  <a:lnTo>
                    <a:pt x="144546" y="41728"/>
                  </a:lnTo>
                  <a:lnTo>
                    <a:pt x="145869" y="47233"/>
                  </a:lnTo>
                  <a:lnTo>
                    <a:pt x="139113" y="88369"/>
                  </a:lnTo>
                  <a:lnTo>
                    <a:pt x="141320" y="94045"/>
                  </a:lnTo>
                  <a:lnTo>
                    <a:pt x="146492" y="96906"/>
                  </a:lnTo>
                  <a:lnTo>
                    <a:pt x="153637" y="97888"/>
                  </a:lnTo>
                  <a:lnTo>
                    <a:pt x="168973" y="94048"/>
                  </a:lnTo>
                  <a:lnTo>
                    <a:pt x="230653" y="65098"/>
                  </a:lnTo>
                  <a:lnTo>
                    <a:pt x="234708" y="64663"/>
                  </a:lnTo>
                  <a:lnTo>
                    <a:pt x="234637" y="66223"/>
                  </a:lnTo>
                  <a:lnTo>
                    <a:pt x="231817" y="69111"/>
                  </a:lnTo>
                  <a:lnTo>
                    <a:pt x="228682" y="82183"/>
                  </a:lnTo>
                  <a:lnTo>
                    <a:pt x="227847" y="90846"/>
                  </a:lnTo>
                  <a:lnTo>
                    <a:pt x="230064" y="97547"/>
                  </a:lnTo>
                  <a:lnTo>
                    <a:pt x="234314" y="102938"/>
                  </a:lnTo>
                  <a:lnTo>
                    <a:pt x="239922" y="107457"/>
                  </a:lnTo>
                  <a:lnTo>
                    <a:pt x="246435" y="109544"/>
                  </a:lnTo>
                  <a:lnTo>
                    <a:pt x="261068" y="109399"/>
                  </a:lnTo>
                  <a:lnTo>
                    <a:pt x="274351" y="103787"/>
                  </a:lnTo>
                  <a:lnTo>
                    <a:pt x="286418" y="94204"/>
                  </a:lnTo>
                  <a:lnTo>
                    <a:pt x="297945" y="80700"/>
                  </a:lnTo>
                  <a:lnTo>
                    <a:pt x="304301" y="62987"/>
                  </a:lnTo>
                  <a:lnTo>
                    <a:pt x="305995" y="53086"/>
                  </a:lnTo>
                  <a:lnTo>
                    <a:pt x="302947" y="37153"/>
                  </a:lnTo>
                  <a:lnTo>
                    <a:pt x="299546" y="30317"/>
                  </a:lnTo>
                  <a:lnTo>
                    <a:pt x="299128" y="27607"/>
                  </a:lnTo>
                  <a:lnTo>
                    <a:pt x="300698" y="27650"/>
                  </a:lnTo>
                  <a:lnTo>
                    <a:pt x="303594" y="29528"/>
                  </a:lnTo>
                  <a:lnTo>
                    <a:pt x="312086" y="45423"/>
                  </a:lnTo>
                  <a:lnTo>
                    <a:pt x="322315" y="83211"/>
                  </a:lnTo>
                  <a:lnTo>
                    <a:pt x="322828" y="134232"/>
                  </a:lnTo>
                  <a:lnTo>
                    <a:pt x="311738" y="191186"/>
                  </a:lnTo>
                  <a:lnTo>
                    <a:pt x="301864" y="228102"/>
                  </a:lnTo>
                  <a:lnTo>
                    <a:pt x="271207" y="276576"/>
                  </a:lnTo>
                  <a:lnTo>
                    <a:pt x="267291" y="277764"/>
                  </a:lnTo>
                  <a:lnTo>
                    <a:pt x="264680" y="274859"/>
                  </a:lnTo>
                  <a:lnTo>
                    <a:pt x="262941" y="269224"/>
                  </a:lnTo>
                  <a:lnTo>
                    <a:pt x="265937" y="253100"/>
                  </a:lnTo>
                  <a:lnTo>
                    <a:pt x="274359" y="235455"/>
                  </a:lnTo>
                  <a:lnTo>
                    <a:pt x="337352" y="178876"/>
                  </a:lnTo>
                  <a:lnTo>
                    <a:pt x="364620" y="165694"/>
                  </a:lnTo>
                  <a:lnTo>
                    <a:pt x="400537" y="160350"/>
                  </a:lnTo>
                  <a:lnTo>
                    <a:pt x="422013" y="164030"/>
                  </a:lnTo>
                  <a:lnTo>
                    <a:pt x="431623" y="167600"/>
                  </a:lnTo>
                  <a:lnTo>
                    <a:pt x="437105" y="172755"/>
                  </a:lnTo>
                  <a:lnTo>
                    <a:pt x="439837" y="178965"/>
                  </a:lnTo>
                  <a:lnTo>
                    <a:pt x="440731" y="185878"/>
                  </a:lnTo>
                  <a:lnTo>
                    <a:pt x="438555" y="189563"/>
                  </a:lnTo>
                  <a:lnTo>
                    <a:pt x="434330" y="191094"/>
                  </a:lnTo>
                  <a:lnTo>
                    <a:pt x="428740" y="191190"/>
                  </a:lnTo>
                  <a:lnTo>
                    <a:pt x="426862" y="188481"/>
                  </a:lnTo>
                  <a:lnTo>
                    <a:pt x="427459" y="183902"/>
                  </a:lnTo>
                  <a:lnTo>
                    <a:pt x="429707" y="178074"/>
                  </a:lnTo>
                  <a:lnTo>
                    <a:pt x="439601" y="169134"/>
                  </a:lnTo>
                  <a:lnTo>
                    <a:pt x="446122" y="165456"/>
                  </a:lnTo>
                  <a:lnTo>
                    <a:pt x="447695" y="161154"/>
                  </a:lnTo>
                  <a:lnTo>
                    <a:pt x="445971" y="156438"/>
                  </a:lnTo>
                  <a:lnTo>
                    <a:pt x="442048" y="151444"/>
                  </a:lnTo>
                  <a:lnTo>
                    <a:pt x="436659" y="149040"/>
                  </a:lnTo>
                  <a:lnTo>
                    <a:pt x="423275" y="148833"/>
                  </a:lnTo>
                  <a:lnTo>
                    <a:pt x="420444" y="151922"/>
                  </a:lnTo>
                  <a:lnTo>
                    <a:pt x="420407" y="156755"/>
                  </a:lnTo>
                  <a:lnTo>
                    <a:pt x="429216" y="184440"/>
                  </a:lnTo>
                  <a:lnTo>
                    <a:pt x="439383" y="197852"/>
                  </a:lnTo>
                  <a:lnTo>
                    <a:pt x="49244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457918" y="9205596"/>
            <a:ext cx="371616" cy="416054"/>
            <a:chOff x="1457918" y="9205596"/>
            <a:chExt cx="371616" cy="416054"/>
          </a:xfrm>
        </p:grpSpPr>
        <p:sp>
          <p:nvSpPr>
            <p:cNvPr id="405" name="Freeform 404"/>
            <p:cNvSpPr/>
            <p:nvPr/>
          </p:nvSpPr>
          <p:spPr>
            <a:xfrm>
              <a:off x="1457918" y="9205596"/>
              <a:ext cx="306145" cy="272536"/>
            </a:xfrm>
            <a:custGeom>
              <a:avLst/>
              <a:gdLst/>
              <a:ahLst/>
              <a:cxnLst/>
              <a:rect l="0" t="0" r="0" b="0"/>
              <a:pathLst>
                <a:path w="306145" h="272536">
                  <a:moveTo>
                    <a:pt x="6587" y="0"/>
                  </a:moveTo>
                  <a:lnTo>
                    <a:pt x="0" y="29621"/>
                  </a:lnTo>
                  <a:lnTo>
                    <a:pt x="4213" y="87693"/>
                  </a:lnTo>
                  <a:lnTo>
                    <a:pt x="10691" y="151134"/>
                  </a:lnTo>
                  <a:lnTo>
                    <a:pt x="22493" y="185417"/>
                  </a:lnTo>
                  <a:lnTo>
                    <a:pt x="42118" y="214580"/>
                  </a:lnTo>
                  <a:lnTo>
                    <a:pt x="69917" y="236370"/>
                  </a:lnTo>
                  <a:lnTo>
                    <a:pt x="107649" y="253655"/>
                  </a:lnTo>
                  <a:lnTo>
                    <a:pt x="171123" y="268847"/>
                  </a:lnTo>
                  <a:lnTo>
                    <a:pt x="225883" y="272535"/>
                  </a:lnTo>
                  <a:lnTo>
                    <a:pt x="265516" y="266691"/>
                  </a:lnTo>
                  <a:lnTo>
                    <a:pt x="30614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689173" y="9297128"/>
              <a:ext cx="140361" cy="324522"/>
            </a:xfrm>
            <a:custGeom>
              <a:avLst/>
              <a:gdLst/>
              <a:ahLst/>
              <a:cxnLst/>
              <a:rect l="0" t="0" r="0" b="0"/>
              <a:pathLst>
                <a:path w="140361" h="324522">
                  <a:moveTo>
                    <a:pt x="58247" y="0"/>
                  </a:moveTo>
                  <a:lnTo>
                    <a:pt x="108949" y="63098"/>
                  </a:lnTo>
                  <a:lnTo>
                    <a:pt x="128949" y="99338"/>
                  </a:lnTo>
                  <a:lnTo>
                    <a:pt x="137752" y="134936"/>
                  </a:lnTo>
                  <a:lnTo>
                    <a:pt x="140360" y="173323"/>
                  </a:lnTo>
                  <a:lnTo>
                    <a:pt x="133573" y="197842"/>
                  </a:lnTo>
                  <a:lnTo>
                    <a:pt x="106616" y="243716"/>
                  </a:lnTo>
                  <a:lnTo>
                    <a:pt x="46529" y="299038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2069730" y="9346492"/>
            <a:ext cx="2390353" cy="618719"/>
            <a:chOff x="2069730" y="9346492"/>
            <a:chExt cx="2390353" cy="618719"/>
          </a:xfrm>
        </p:grpSpPr>
        <p:sp>
          <p:nvSpPr>
            <p:cNvPr id="408" name="Freeform 407"/>
            <p:cNvSpPr/>
            <p:nvPr/>
          </p:nvSpPr>
          <p:spPr>
            <a:xfrm>
              <a:off x="2069730" y="9435410"/>
              <a:ext cx="143670" cy="178390"/>
            </a:xfrm>
            <a:custGeom>
              <a:avLst/>
              <a:gdLst/>
              <a:ahLst/>
              <a:cxnLst/>
              <a:rect l="0" t="0" r="0" b="0"/>
              <a:pathLst>
                <a:path w="143670" h="178390">
                  <a:moveTo>
                    <a:pt x="102064" y="78065"/>
                  </a:moveTo>
                  <a:lnTo>
                    <a:pt x="110898" y="64813"/>
                  </a:lnTo>
                  <a:lnTo>
                    <a:pt x="116392" y="38903"/>
                  </a:lnTo>
                  <a:lnTo>
                    <a:pt x="113603" y="12221"/>
                  </a:lnTo>
                  <a:lnTo>
                    <a:pt x="108832" y="6432"/>
                  </a:lnTo>
                  <a:lnTo>
                    <a:pt x="93669" y="0"/>
                  </a:lnTo>
                  <a:lnTo>
                    <a:pt x="84448" y="1059"/>
                  </a:lnTo>
                  <a:lnTo>
                    <a:pt x="64340" y="9631"/>
                  </a:lnTo>
                  <a:lnTo>
                    <a:pt x="36645" y="34469"/>
                  </a:lnTo>
                  <a:lnTo>
                    <a:pt x="10006" y="81713"/>
                  </a:lnTo>
                  <a:lnTo>
                    <a:pt x="0" y="115409"/>
                  </a:lnTo>
                  <a:lnTo>
                    <a:pt x="612" y="134419"/>
                  </a:lnTo>
                  <a:lnTo>
                    <a:pt x="10572" y="160714"/>
                  </a:lnTo>
                  <a:lnTo>
                    <a:pt x="22569" y="172738"/>
                  </a:lnTo>
                  <a:lnTo>
                    <a:pt x="29651" y="177238"/>
                  </a:lnTo>
                  <a:lnTo>
                    <a:pt x="38071" y="178389"/>
                  </a:lnTo>
                  <a:lnTo>
                    <a:pt x="57289" y="174738"/>
                  </a:lnTo>
                  <a:lnTo>
                    <a:pt x="84482" y="162286"/>
                  </a:lnTo>
                  <a:lnTo>
                    <a:pt x="105689" y="142467"/>
                  </a:lnTo>
                  <a:lnTo>
                    <a:pt x="122778" y="110922"/>
                  </a:lnTo>
                  <a:lnTo>
                    <a:pt x="129145" y="94518"/>
                  </a:lnTo>
                  <a:lnTo>
                    <a:pt x="130125" y="77981"/>
                  </a:lnTo>
                  <a:lnTo>
                    <a:pt x="129093" y="69688"/>
                  </a:lnTo>
                  <a:lnTo>
                    <a:pt x="127479" y="67857"/>
                  </a:lnTo>
                  <a:lnTo>
                    <a:pt x="125479" y="70335"/>
                  </a:lnTo>
                  <a:lnTo>
                    <a:pt x="115626" y="105302"/>
                  </a:lnTo>
                  <a:lnTo>
                    <a:pt x="116355" y="138938"/>
                  </a:lnTo>
                  <a:lnTo>
                    <a:pt x="122427" y="167910"/>
                  </a:lnTo>
                  <a:lnTo>
                    <a:pt x="125809" y="173095"/>
                  </a:lnTo>
                  <a:lnTo>
                    <a:pt x="129913" y="175627"/>
                  </a:lnTo>
                  <a:lnTo>
                    <a:pt x="143669" y="1779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2268005" y="9463549"/>
              <a:ext cx="103495" cy="137130"/>
            </a:xfrm>
            <a:custGeom>
              <a:avLst/>
              <a:gdLst/>
              <a:ahLst/>
              <a:cxnLst/>
              <a:rect l="0" t="0" r="0" b="0"/>
              <a:pathLst>
                <a:path w="103495" h="137130">
                  <a:moveTo>
                    <a:pt x="11962" y="66569"/>
                  </a:moveTo>
                  <a:lnTo>
                    <a:pt x="5376" y="96188"/>
                  </a:lnTo>
                  <a:lnTo>
                    <a:pt x="0" y="136353"/>
                  </a:lnTo>
                  <a:lnTo>
                    <a:pt x="2138" y="137129"/>
                  </a:lnTo>
                  <a:lnTo>
                    <a:pt x="5413" y="135798"/>
                  </a:lnTo>
                  <a:lnTo>
                    <a:pt x="11517" y="126923"/>
                  </a:lnTo>
                  <a:lnTo>
                    <a:pt x="31352" y="70109"/>
                  </a:lnTo>
                  <a:lnTo>
                    <a:pt x="49111" y="34908"/>
                  </a:lnTo>
                  <a:lnTo>
                    <a:pt x="59600" y="21371"/>
                  </a:lnTo>
                  <a:lnTo>
                    <a:pt x="75356" y="11655"/>
                  </a:lnTo>
                  <a:lnTo>
                    <a:pt x="103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2105225" y="9489254"/>
              <a:ext cx="226137" cy="160287"/>
            </a:xfrm>
            <a:custGeom>
              <a:avLst/>
              <a:gdLst/>
              <a:ahLst/>
              <a:cxnLst/>
              <a:rect l="0" t="0" r="0" b="0"/>
              <a:pathLst>
                <a:path w="226137" h="160287">
                  <a:moveTo>
                    <a:pt x="0" y="49185"/>
                  </a:moveTo>
                  <a:lnTo>
                    <a:pt x="58681" y="22460"/>
                  </a:lnTo>
                  <a:lnTo>
                    <a:pt x="112629" y="4894"/>
                  </a:lnTo>
                  <a:lnTo>
                    <a:pt x="166643" y="0"/>
                  </a:lnTo>
                  <a:lnTo>
                    <a:pt x="221171" y="281"/>
                  </a:lnTo>
                  <a:lnTo>
                    <a:pt x="222337" y="1789"/>
                  </a:lnTo>
                  <a:lnTo>
                    <a:pt x="220340" y="3719"/>
                  </a:lnTo>
                  <a:lnTo>
                    <a:pt x="163374" y="16122"/>
                  </a:lnTo>
                  <a:lnTo>
                    <a:pt x="110546" y="25004"/>
                  </a:lnTo>
                  <a:lnTo>
                    <a:pt x="50062" y="46795"/>
                  </a:lnTo>
                  <a:lnTo>
                    <a:pt x="29338" y="56135"/>
                  </a:lnTo>
                  <a:lnTo>
                    <a:pt x="24182" y="62139"/>
                  </a:lnTo>
                  <a:lnTo>
                    <a:pt x="22593" y="68916"/>
                  </a:lnTo>
                  <a:lnTo>
                    <a:pt x="23383" y="76207"/>
                  </a:lnTo>
                  <a:lnTo>
                    <a:pt x="28533" y="81068"/>
                  </a:lnTo>
                  <a:lnTo>
                    <a:pt x="74944" y="91335"/>
                  </a:lnTo>
                  <a:lnTo>
                    <a:pt x="132634" y="97575"/>
                  </a:lnTo>
                  <a:lnTo>
                    <a:pt x="188487" y="101374"/>
                  </a:lnTo>
                  <a:lnTo>
                    <a:pt x="224096" y="110652"/>
                  </a:lnTo>
                  <a:lnTo>
                    <a:pt x="226136" y="113277"/>
                  </a:lnTo>
                  <a:lnTo>
                    <a:pt x="223798" y="115951"/>
                  </a:lnTo>
                  <a:lnTo>
                    <a:pt x="209489" y="121389"/>
                  </a:lnTo>
                  <a:lnTo>
                    <a:pt x="152711" y="135181"/>
                  </a:lnTo>
                  <a:lnTo>
                    <a:pt x="121267" y="147910"/>
                  </a:lnTo>
                  <a:lnTo>
                    <a:pt x="117827" y="151984"/>
                  </a:lnTo>
                  <a:lnTo>
                    <a:pt x="119232" y="155624"/>
                  </a:lnTo>
                  <a:lnTo>
                    <a:pt x="123867" y="158976"/>
                  </a:lnTo>
                  <a:lnTo>
                    <a:pt x="128806" y="160286"/>
                  </a:lnTo>
                  <a:lnTo>
                    <a:pt x="149779" y="157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2396462" y="9346492"/>
              <a:ext cx="224669" cy="509713"/>
            </a:xfrm>
            <a:custGeom>
              <a:avLst/>
              <a:gdLst/>
              <a:ahLst/>
              <a:cxnLst/>
              <a:rect l="0" t="0" r="0" b="0"/>
              <a:pathLst>
                <a:path w="224669" h="509713">
                  <a:moveTo>
                    <a:pt x="224668" y="33846"/>
                  </a:moveTo>
                  <a:lnTo>
                    <a:pt x="217101" y="14841"/>
                  </a:lnTo>
                  <a:lnTo>
                    <a:pt x="208669" y="3519"/>
                  </a:lnTo>
                  <a:lnTo>
                    <a:pt x="202907" y="684"/>
                  </a:lnTo>
                  <a:lnTo>
                    <a:pt x="189109" y="0"/>
                  </a:lnTo>
                  <a:lnTo>
                    <a:pt x="161329" y="13648"/>
                  </a:lnTo>
                  <a:lnTo>
                    <a:pt x="147824" y="27643"/>
                  </a:lnTo>
                  <a:lnTo>
                    <a:pt x="125375" y="75638"/>
                  </a:lnTo>
                  <a:lnTo>
                    <a:pt x="111945" y="120780"/>
                  </a:lnTo>
                  <a:lnTo>
                    <a:pt x="108918" y="179156"/>
                  </a:lnTo>
                  <a:lnTo>
                    <a:pt x="108321" y="240374"/>
                  </a:lnTo>
                  <a:lnTo>
                    <a:pt x="108203" y="296708"/>
                  </a:lnTo>
                  <a:lnTo>
                    <a:pt x="105714" y="351941"/>
                  </a:lnTo>
                  <a:lnTo>
                    <a:pt x="91316" y="407730"/>
                  </a:lnTo>
                  <a:lnTo>
                    <a:pt x="75977" y="441466"/>
                  </a:lnTo>
                  <a:lnTo>
                    <a:pt x="32090" y="496138"/>
                  </a:lnTo>
                  <a:lnTo>
                    <a:pt x="16111" y="506815"/>
                  </a:lnTo>
                  <a:lnTo>
                    <a:pt x="10741" y="509108"/>
                  </a:lnTo>
                  <a:lnTo>
                    <a:pt x="7160" y="509712"/>
                  </a:lnTo>
                  <a:lnTo>
                    <a:pt x="0" y="508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2612710" y="9575626"/>
              <a:ext cx="99953" cy="129235"/>
            </a:xfrm>
            <a:custGeom>
              <a:avLst/>
              <a:gdLst/>
              <a:ahLst/>
              <a:cxnLst/>
              <a:rect l="0" t="0" r="0" b="0"/>
              <a:pathLst>
                <a:path w="99953" h="129235">
                  <a:moveTo>
                    <a:pt x="91631" y="4418"/>
                  </a:moveTo>
                  <a:lnTo>
                    <a:pt x="78379" y="0"/>
                  </a:lnTo>
                  <a:lnTo>
                    <a:pt x="52468" y="1671"/>
                  </a:lnTo>
                  <a:lnTo>
                    <a:pt x="34469" y="10594"/>
                  </a:lnTo>
                  <a:lnTo>
                    <a:pt x="18148" y="24729"/>
                  </a:lnTo>
                  <a:lnTo>
                    <a:pt x="4731" y="43339"/>
                  </a:lnTo>
                  <a:lnTo>
                    <a:pt x="0" y="66403"/>
                  </a:lnTo>
                  <a:lnTo>
                    <a:pt x="33" y="79025"/>
                  </a:lnTo>
                  <a:lnTo>
                    <a:pt x="4678" y="87440"/>
                  </a:lnTo>
                  <a:lnTo>
                    <a:pt x="12397" y="93050"/>
                  </a:lnTo>
                  <a:lnTo>
                    <a:pt x="22166" y="96790"/>
                  </a:lnTo>
                  <a:lnTo>
                    <a:pt x="67363" y="99848"/>
                  </a:lnTo>
                  <a:lnTo>
                    <a:pt x="74527" y="104096"/>
                  </a:lnTo>
                  <a:lnTo>
                    <a:pt x="99952" y="1292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2759936" y="9580044"/>
              <a:ext cx="102506" cy="112858"/>
            </a:xfrm>
            <a:custGeom>
              <a:avLst/>
              <a:gdLst/>
              <a:ahLst/>
              <a:cxnLst/>
              <a:rect l="0" t="0" r="0" b="0"/>
              <a:pathLst>
                <a:path w="102506" h="112858">
                  <a:moveTo>
                    <a:pt x="60899" y="0"/>
                  </a:moveTo>
                  <a:lnTo>
                    <a:pt x="41895" y="7568"/>
                  </a:lnTo>
                  <a:lnTo>
                    <a:pt x="13801" y="31142"/>
                  </a:lnTo>
                  <a:lnTo>
                    <a:pt x="1538" y="51756"/>
                  </a:lnTo>
                  <a:lnTo>
                    <a:pt x="0" y="69847"/>
                  </a:lnTo>
                  <a:lnTo>
                    <a:pt x="884" y="79849"/>
                  </a:lnTo>
                  <a:lnTo>
                    <a:pt x="9263" y="95893"/>
                  </a:lnTo>
                  <a:lnTo>
                    <a:pt x="15380" y="102760"/>
                  </a:lnTo>
                  <a:lnTo>
                    <a:pt x="32039" y="110390"/>
                  </a:lnTo>
                  <a:lnTo>
                    <a:pt x="50846" y="112857"/>
                  </a:lnTo>
                  <a:lnTo>
                    <a:pt x="76104" y="109047"/>
                  </a:lnTo>
                  <a:lnTo>
                    <a:pt x="102505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2895725" y="9505154"/>
              <a:ext cx="74890" cy="216348"/>
            </a:xfrm>
            <a:custGeom>
              <a:avLst/>
              <a:gdLst/>
              <a:ahLst/>
              <a:cxnLst/>
              <a:rect l="0" t="0" r="0" b="0"/>
              <a:pathLst>
                <a:path w="74890" h="216348">
                  <a:moveTo>
                    <a:pt x="74889" y="0"/>
                  </a:moveTo>
                  <a:lnTo>
                    <a:pt x="47428" y="61567"/>
                  </a:lnTo>
                  <a:lnTo>
                    <a:pt x="25141" y="124524"/>
                  </a:lnTo>
                  <a:lnTo>
                    <a:pt x="10802" y="177182"/>
                  </a:lnTo>
                  <a:lnTo>
                    <a:pt x="6590" y="20135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2887404" y="9631706"/>
              <a:ext cx="141459" cy="14907"/>
            </a:xfrm>
            <a:custGeom>
              <a:avLst/>
              <a:gdLst/>
              <a:ahLst/>
              <a:cxnLst/>
              <a:rect l="0" t="0" r="0" b="0"/>
              <a:pathLst>
                <a:path w="141459" h="14907">
                  <a:moveTo>
                    <a:pt x="0" y="6585"/>
                  </a:moveTo>
                  <a:lnTo>
                    <a:pt x="29620" y="0"/>
                  </a:lnTo>
                  <a:lnTo>
                    <a:pt x="74679" y="3025"/>
                  </a:lnTo>
                  <a:lnTo>
                    <a:pt x="121227" y="12701"/>
                  </a:lnTo>
                  <a:lnTo>
                    <a:pt x="141458" y="14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3087109" y="96382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2987256" y="9646612"/>
              <a:ext cx="99854" cy="155489"/>
            </a:xfrm>
            <a:custGeom>
              <a:avLst/>
              <a:gdLst/>
              <a:ahLst/>
              <a:cxnLst/>
              <a:rect l="0" t="0" r="0" b="0"/>
              <a:pathLst>
                <a:path w="99854" h="155489">
                  <a:moveTo>
                    <a:pt x="99853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53422" y="16060"/>
                  </a:lnTo>
                  <a:lnTo>
                    <a:pt x="50864" y="36416"/>
                  </a:lnTo>
                  <a:lnTo>
                    <a:pt x="55274" y="53475"/>
                  </a:lnTo>
                  <a:lnTo>
                    <a:pt x="91740" y="116633"/>
                  </a:lnTo>
                  <a:lnTo>
                    <a:pt x="92241" y="133198"/>
                  </a:lnTo>
                  <a:lnTo>
                    <a:pt x="88306" y="139650"/>
                  </a:lnTo>
                  <a:lnTo>
                    <a:pt x="74073" y="149283"/>
                  </a:lnTo>
                  <a:lnTo>
                    <a:pt x="45267" y="155488"/>
                  </a:lnTo>
                  <a:lnTo>
                    <a:pt x="17727" y="152908"/>
                  </a:lnTo>
                  <a:lnTo>
                    <a:pt x="11818" y="150016"/>
                  </a:lnTo>
                  <a:lnTo>
                    <a:pt x="7879" y="146239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3432366" y="9629970"/>
              <a:ext cx="79118" cy="179210"/>
            </a:xfrm>
            <a:custGeom>
              <a:avLst/>
              <a:gdLst/>
              <a:ahLst/>
              <a:cxnLst/>
              <a:rect l="0" t="0" r="0" b="0"/>
              <a:pathLst>
                <a:path w="79118" h="179210">
                  <a:moveTo>
                    <a:pt x="79117" y="0"/>
                  </a:moveTo>
                  <a:lnTo>
                    <a:pt x="30042" y="4418"/>
                  </a:lnTo>
                  <a:lnTo>
                    <a:pt x="15392" y="13982"/>
                  </a:lnTo>
                  <a:lnTo>
                    <a:pt x="8897" y="20416"/>
                  </a:lnTo>
                  <a:lnTo>
                    <a:pt x="5491" y="27479"/>
                  </a:lnTo>
                  <a:lnTo>
                    <a:pt x="4172" y="42723"/>
                  </a:lnTo>
                  <a:lnTo>
                    <a:pt x="13045" y="71317"/>
                  </a:lnTo>
                  <a:lnTo>
                    <a:pt x="47873" y="131096"/>
                  </a:lnTo>
                  <a:lnTo>
                    <a:pt x="55368" y="148872"/>
                  </a:lnTo>
                  <a:lnTo>
                    <a:pt x="55888" y="156571"/>
                  </a:lnTo>
                  <a:lnTo>
                    <a:pt x="51534" y="170056"/>
                  </a:lnTo>
                  <a:lnTo>
                    <a:pt x="45935" y="174391"/>
                  </a:lnTo>
                  <a:lnTo>
                    <a:pt x="29852" y="179209"/>
                  </a:lnTo>
                  <a:lnTo>
                    <a:pt x="4423" y="177503"/>
                  </a:lnTo>
                  <a:lnTo>
                    <a:pt x="660" y="173810"/>
                  </a:lnTo>
                  <a:lnTo>
                    <a:pt x="0" y="168573"/>
                  </a:lnTo>
                  <a:lnTo>
                    <a:pt x="12548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3572728" y="9713181"/>
              <a:ext cx="57847" cy="141458"/>
            </a:xfrm>
            <a:custGeom>
              <a:avLst/>
              <a:gdLst/>
              <a:ahLst/>
              <a:cxnLst/>
              <a:rect l="0" t="0" r="0" b="0"/>
              <a:pathLst>
                <a:path w="57847" h="141458">
                  <a:moveTo>
                    <a:pt x="30286" y="0"/>
                  </a:moveTo>
                  <a:lnTo>
                    <a:pt x="7122" y="34744"/>
                  </a:lnTo>
                  <a:lnTo>
                    <a:pt x="0" y="67514"/>
                  </a:lnTo>
                  <a:lnTo>
                    <a:pt x="2308" y="97667"/>
                  </a:lnTo>
                  <a:lnTo>
                    <a:pt x="7011" y="104868"/>
                  </a:lnTo>
                  <a:lnTo>
                    <a:pt x="22099" y="115333"/>
                  </a:lnTo>
                  <a:lnTo>
                    <a:pt x="56371" y="124791"/>
                  </a:lnTo>
                  <a:lnTo>
                    <a:pt x="57846" y="128497"/>
                  </a:lnTo>
                  <a:lnTo>
                    <a:pt x="55249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3691201" y="9738318"/>
              <a:ext cx="89369" cy="168107"/>
            </a:xfrm>
            <a:custGeom>
              <a:avLst/>
              <a:gdLst/>
              <a:ahLst/>
              <a:cxnLst/>
              <a:rect l="0" t="0" r="0" b="0"/>
              <a:pathLst>
                <a:path w="89369" h="168107">
                  <a:moveTo>
                    <a:pt x="28308" y="66394"/>
                  </a:moveTo>
                  <a:lnTo>
                    <a:pt x="7328" y="126021"/>
                  </a:lnTo>
                  <a:lnTo>
                    <a:pt x="0" y="168106"/>
                  </a:lnTo>
                  <a:lnTo>
                    <a:pt x="2039" y="167487"/>
                  </a:lnTo>
                  <a:lnTo>
                    <a:pt x="5248" y="164299"/>
                  </a:lnTo>
                  <a:lnTo>
                    <a:pt x="34266" y="109411"/>
                  </a:lnTo>
                  <a:lnTo>
                    <a:pt x="59180" y="48477"/>
                  </a:lnTo>
                  <a:lnTo>
                    <a:pt x="76628" y="2861"/>
                  </a:lnTo>
                  <a:lnTo>
                    <a:pt x="80861" y="0"/>
                  </a:lnTo>
                  <a:lnTo>
                    <a:pt x="84608" y="1791"/>
                  </a:lnTo>
                  <a:lnTo>
                    <a:pt x="88031" y="6683"/>
                  </a:lnTo>
                  <a:lnTo>
                    <a:pt x="89368" y="24447"/>
                  </a:lnTo>
                  <a:lnTo>
                    <a:pt x="86001" y="80218"/>
                  </a:lnTo>
                  <a:lnTo>
                    <a:pt x="81871" y="109835"/>
                  </a:lnTo>
                  <a:lnTo>
                    <a:pt x="82508" y="114771"/>
                  </a:lnTo>
                  <a:lnTo>
                    <a:pt x="86555" y="124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3845955" y="9749831"/>
              <a:ext cx="127538" cy="172440"/>
            </a:xfrm>
            <a:custGeom>
              <a:avLst/>
              <a:gdLst/>
              <a:ahLst/>
              <a:cxnLst/>
              <a:rect l="0" t="0" r="0" b="0"/>
              <a:pathLst>
                <a:path w="127538" h="172440">
                  <a:moveTo>
                    <a:pt x="31654" y="38239"/>
                  </a:moveTo>
                  <a:lnTo>
                    <a:pt x="27236" y="87313"/>
                  </a:lnTo>
                  <a:lnTo>
                    <a:pt x="12094" y="142434"/>
                  </a:lnTo>
                  <a:lnTo>
                    <a:pt x="3874" y="170197"/>
                  </a:lnTo>
                  <a:lnTo>
                    <a:pt x="2039" y="172439"/>
                  </a:lnTo>
                  <a:lnTo>
                    <a:pt x="816" y="170236"/>
                  </a:lnTo>
                  <a:lnTo>
                    <a:pt x="0" y="165068"/>
                  </a:lnTo>
                  <a:lnTo>
                    <a:pt x="14222" y="109181"/>
                  </a:lnTo>
                  <a:lnTo>
                    <a:pt x="34050" y="51144"/>
                  </a:lnTo>
                  <a:lnTo>
                    <a:pt x="70625" y="7997"/>
                  </a:lnTo>
                  <a:lnTo>
                    <a:pt x="86573" y="1683"/>
                  </a:lnTo>
                  <a:lnTo>
                    <a:pt x="96003" y="0"/>
                  </a:lnTo>
                  <a:lnTo>
                    <a:pt x="111412" y="3061"/>
                  </a:lnTo>
                  <a:lnTo>
                    <a:pt x="118110" y="6466"/>
                  </a:lnTo>
                  <a:lnTo>
                    <a:pt x="122576" y="12434"/>
                  </a:lnTo>
                  <a:lnTo>
                    <a:pt x="127537" y="28927"/>
                  </a:lnTo>
                  <a:lnTo>
                    <a:pt x="124811" y="46120"/>
                  </a:lnTo>
                  <a:lnTo>
                    <a:pt x="112880" y="68928"/>
                  </a:lnTo>
                  <a:lnTo>
                    <a:pt x="107994" y="75340"/>
                  </a:lnTo>
                  <a:lnTo>
                    <a:pt x="107511" y="78691"/>
                  </a:lnTo>
                  <a:lnTo>
                    <a:pt x="109962" y="80000"/>
                  </a:lnTo>
                  <a:lnTo>
                    <a:pt x="123185" y="79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4020113" y="9555155"/>
              <a:ext cx="206980" cy="268686"/>
            </a:xfrm>
            <a:custGeom>
              <a:avLst/>
              <a:gdLst/>
              <a:ahLst/>
              <a:cxnLst/>
              <a:rect l="0" t="0" r="0" b="0"/>
              <a:pathLst>
                <a:path w="206980" h="268686">
                  <a:moveTo>
                    <a:pt x="32238" y="216273"/>
                  </a:moveTo>
                  <a:lnTo>
                    <a:pt x="13233" y="223840"/>
                  </a:lnTo>
                  <a:lnTo>
                    <a:pt x="1910" y="232272"/>
                  </a:lnTo>
                  <a:lnTo>
                    <a:pt x="0" y="237109"/>
                  </a:lnTo>
                  <a:lnTo>
                    <a:pt x="576" y="242183"/>
                  </a:lnTo>
                  <a:lnTo>
                    <a:pt x="2808" y="247414"/>
                  </a:lnTo>
                  <a:lnTo>
                    <a:pt x="12686" y="255693"/>
                  </a:lnTo>
                  <a:lnTo>
                    <a:pt x="41627" y="268541"/>
                  </a:lnTo>
                  <a:lnTo>
                    <a:pt x="48668" y="268685"/>
                  </a:lnTo>
                  <a:lnTo>
                    <a:pt x="61421" y="263914"/>
                  </a:lnTo>
                  <a:lnTo>
                    <a:pt x="73253" y="250698"/>
                  </a:lnTo>
                  <a:lnTo>
                    <a:pt x="98024" y="199731"/>
                  </a:lnTo>
                  <a:lnTo>
                    <a:pt x="125340" y="136972"/>
                  </a:lnTo>
                  <a:lnTo>
                    <a:pt x="147497" y="79062"/>
                  </a:lnTo>
                  <a:lnTo>
                    <a:pt x="170687" y="16817"/>
                  </a:lnTo>
                  <a:lnTo>
                    <a:pt x="176365" y="36"/>
                  </a:lnTo>
                  <a:lnTo>
                    <a:pt x="177324" y="0"/>
                  </a:lnTo>
                  <a:lnTo>
                    <a:pt x="174356" y="54244"/>
                  </a:lnTo>
                  <a:lnTo>
                    <a:pt x="162172" y="115345"/>
                  </a:lnTo>
                  <a:lnTo>
                    <a:pt x="143160" y="174605"/>
                  </a:lnTo>
                  <a:lnTo>
                    <a:pt x="136705" y="193140"/>
                  </a:lnTo>
                  <a:lnTo>
                    <a:pt x="138148" y="185343"/>
                  </a:lnTo>
                  <a:lnTo>
                    <a:pt x="141676" y="180860"/>
                  </a:lnTo>
                  <a:lnTo>
                    <a:pt x="152992" y="173413"/>
                  </a:lnTo>
                  <a:lnTo>
                    <a:pt x="158969" y="172907"/>
                  </a:lnTo>
                  <a:lnTo>
                    <a:pt x="170541" y="177275"/>
                  </a:lnTo>
                  <a:lnTo>
                    <a:pt x="179381" y="187846"/>
                  </a:lnTo>
                  <a:lnTo>
                    <a:pt x="185468" y="202714"/>
                  </a:lnTo>
                  <a:lnTo>
                    <a:pt x="188173" y="221649"/>
                  </a:lnTo>
                  <a:lnTo>
                    <a:pt x="190744" y="225405"/>
                  </a:lnTo>
                  <a:lnTo>
                    <a:pt x="194307" y="225134"/>
                  </a:lnTo>
                  <a:lnTo>
                    <a:pt x="206979" y="21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4277019" y="9638291"/>
              <a:ext cx="149780" cy="114619"/>
            </a:xfrm>
            <a:custGeom>
              <a:avLst/>
              <a:gdLst/>
              <a:ahLst/>
              <a:cxnLst/>
              <a:rect l="0" t="0" r="0" b="0"/>
              <a:pathLst>
                <a:path w="149780" h="114619">
                  <a:moveTo>
                    <a:pt x="0" y="0"/>
                  </a:moveTo>
                  <a:lnTo>
                    <a:pt x="15117" y="41655"/>
                  </a:lnTo>
                  <a:lnTo>
                    <a:pt x="23977" y="54262"/>
                  </a:lnTo>
                  <a:lnTo>
                    <a:pt x="26155" y="61138"/>
                  </a:lnTo>
                  <a:lnTo>
                    <a:pt x="29720" y="100233"/>
                  </a:lnTo>
                  <a:lnTo>
                    <a:pt x="34606" y="105654"/>
                  </a:lnTo>
                  <a:lnTo>
                    <a:pt x="49898" y="111677"/>
                  </a:lnTo>
                  <a:lnTo>
                    <a:pt x="90772" y="114618"/>
                  </a:lnTo>
                  <a:lnTo>
                    <a:pt x="14977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4277019" y="9696538"/>
              <a:ext cx="183064" cy="268673"/>
            </a:xfrm>
            <a:custGeom>
              <a:avLst/>
              <a:gdLst/>
              <a:ahLst/>
              <a:cxnLst/>
              <a:rect l="0" t="0" r="0" b="0"/>
              <a:pathLst>
                <a:path w="183064" h="268673">
                  <a:moveTo>
                    <a:pt x="183063" y="0"/>
                  </a:moveTo>
                  <a:lnTo>
                    <a:pt x="170701" y="14211"/>
                  </a:lnTo>
                  <a:lnTo>
                    <a:pt x="158397" y="47701"/>
                  </a:lnTo>
                  <a:lnTo>
                    <a:pt x="150913" y="106956"/>
                  </a:lnTo>
                  <a:lnTo>
                    <a:pt x="150003" y="165358"/>
                  </a:lnTo>
                  <a:lnTo>
                    <a:pt x="145406" y="221685"/>
                  </a:lnTo>
                  <a:lnTo>
                    <a:pt x="133793" y="254603"/>
                  </a:lnTo>
                  <a:lnTo>
                    <a:pt x="127102" y="261267"/>
                  </a:lnTo>
                  <a:lnTo>
                    <a:pt x="109806" y="268672"/>
                  </a:lnTo>
                  <a:lnTo>
                    <a:pt x="89792" y="267031"/>
                  </a:lnTo>
                  <a:lnTo>
                    <a:pt x="70418" y="260139"/>
                  </a:lnTo>
                  <a:lnTo>
                    <a:pt x="28095" y="230903"/>
                  </a:lnTo>
                  <a:lnTo>
                    <a:pt x="14644" y="212955"/>
                  </a:lnTo>
                  <a:lnTo>
                    <a:pt x="0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4638728" y="9480191"/>
            <a:ext cx="2034754" cy="638692"/>
            <a:chOff x="4638728" y="9480191"/>
            <a:chExt cx="2034754" cy="638692"/>
          </a:xfrm>
        </p:grpSpPr>
        <p:sp>
          <p:nvSpPr>
            <p:cNvPr id="426" name="Freeform 425"/>
            <p:cNvSpPr/>
            <p:nvPr/>
          </p:nvSpPr>
          <p:spPr>
            <a:xfrm>
              <a:off x="4726355" y="9538439"/>
              <a:ext cx="30839" cy="183063"/>
            </a:xfrm>
            <a:custGeom>
              <a:avLst/>
              <a:gdLst/>
              <a:ahLst/>
              <a:cxnLst/>
              <a:rect l="0" t="0" r="0" b="0"/>
              <a:pathLst>
                <a:path w="30839" h="183063">
                  <a:moveTo>
                    <a:pt x="0" y="0"/>
                  </a:moveTo>
                  <a:lnTo>
                    <a:pt x="19560" y="58680"/>
                  </a:lnTo>
                  <a:lnTo>
                    <a:pt x="30838" y="111425"/>
                  </a:lnTo>
                  <a:lnTo>
                    <a:pt x="28384" y="159872"/>
                  </a:lnTo>
                  <a:lnTo>
                    <a:pt x="24470" y="167602"/>
                  </a:lnTo>
                  <a:lnTo>
                    <a:pt x="19087" y="172755"/>
                  </a:lnTo>
                  <a:lnTo>
                    <a:pt x="0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4670593" y="9480191"/>
              <a:ext cx="172258" cy="66569"/>
            </a:xfrm>
            <a:custGeom>
              <a:avLst/>
              <a:gdLst/>
              <a:ahLst/>
              <a:cxnLst/>
              <a:rect l="0" t="0" r="0" b="0"/>
              <a:pathLst>
                <a:path w="172258" h="66569">
                  <a:moveTo>
                    <a:pt x="39120" y="0"/>
                  </a:moveTo>
                  <a:lnTo>
                    <a:pt x="0" y="39120"/>
                  </a:lnTo>
                  <a:lnTo>
                    <a:pt x="96" y="42722"/>
                  </a:lnTo>
                  <a:lnTo>
                    <a:pt x="3858" y="45124"/>
                  </a:lnTo>
                  <a:lnTo>
                    <a:pt x="47523" y="49294"/>
                  </a:lnTo>
                  <a:lnTo>
                    <a:pt x="98479" y="52267"/>
                  </a:lnTo>
                  <a:lnTo>
                    <a:pt x="161762" y="64309"/>
                  </a:lnTo>
                  <a:lnTo>
                    <a:pt x="17225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4638728" y="9688217"/>
              <a:ext cx="229086" cy="83212"/>
            </a:xfrm>
            <a:custGeom>
              <a:avLst/>
              <a:gdLst/>
              <a:ahLst/>
              <a:cxnLst/>
              <a:rect l="0" t="0" r="0" b="0"/>
              <a:pathLst>
                <a:path w="229086" h="83212">
                  <a:moveTo>
                    <a:pt x="4417" y="0"/>
                  </a:moveTo>
                  <a:lnTo>
                    <a:pt x="0" y="13252"/>
                  </a:lnTo>
                  <a:lnTo>
                    <a:pt x="1472" y="19005"/>
                  </a:lnTo>
                  <a:lnTo>
                    <a:pt x="10504" y="30329"/>
                  </a:lnTo>
                  <a:lnTo>
                    <a:pt x="69206" y="52198"/>
                  </a:lnTo>
                  <a:lnTo>
                    <a:pt x="132115" y="66502"/>
                  </a:lnTo>
                  <a:lnTo>
                    <a:pt x="185086" y="79504"/>
                  </a:lnTo>
                  <a:lnTo>
                    <a:pt x="229085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4863562" y="9621649"/>
              <a:ext cx="154031" cy="163105"/>
            </a:xfrm>
            <a:custGeom>
              <a:avLst/>
              <a:gdLst/>
              <a:ahLst/>
              <a:cxnLst/>
              <a:rect l="0" t="0" r="0" b="0"/>
              <a:pathLst>
                <a:path w="154031" h="163105">
                  <a:moveTo>
                    <a:pt x="137388" y="0"/>
                  </a:moveTo>
                  <a:lnTo>
                    <a:pt x="80616" y="1850"/>
                  </a:lnTo>
                  <a:lnTo>
                    <a:pt x="50094" y="13286"/>
                  </a:lnTo>
                  <a:lnTo>
                    <a:pt x="11852" y="43537"/>
                  </a:lnTo>
                  <a:lnTo>
                    <a:pt x="3006" y="61571"/>
                  </a:lnTo>
                  <a:lnTo>
                    <a:pt x="0" y="81914"/>
                  </a:lnTo>
                  <a:lnTo>
                    <a:pt x="1746" y="103283"/>
                  </a:lnTo>
                  <a:lnTo>
                    <a:pt x="10534" y="120177"/>
                  </a:lnTo>
                  <a:lnTo>
                    <a:pt x="24611" y="133849"/>
                  </a:lnTo>
                  <a:lnTo>
                    <a:pt x="54252" y="151017"/>
                  </a:lnTo>
                  <a:lnTo>
                    <a:pt x="105214" y="163104"/>
                  </a:lnTo>
                  <a:lnTo>
                    <a:pt x="136176" y="162972"/>
                  </a:lnTo>
                  <a:lnTo>
                    <a:pt x="15403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5059197" y="9646612"/>
              <a:ext cx="33285" cy="158101"/>
            </a:xfrm>
            <a:custGeom>
              <a:avLst/>
              <a:gdLst/>
              <a:ahLst/>
              <a:cxnLst/>
              <a:rect l="0" t="0" r="0" b="0"/>
              <a:pathLst>
                <a:path w="33285" h="158101">
                  <a:moveTo>
                    <a:pt x="33284" y="0"/>
                  </a:moveTo>
                  <a:lnTo>
                    <a:pt x="27566" y="21778"/>
                  </a:lnTo>
                  <a:lnTo>
                    <a:pt x="25306" y="77426"/>
                  </a:lnTo>
                  <a:lnTo>
                    <a:pt x="13412" y="137047"/>
                  </a:lnTo>
                  <a:lnTo>
                    <a:pt x="8119" y="14874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5059197" y="9588365"/>
              <a:ext cx="149780" cy="8322"/>
            </a:xfrm>
            <a:custGeom>
              <a:avLst/>
              <a:gdLst/>
              <a:ahLst/>
              <a:cxnLst/>
              <a:rect l="0" t="0" r="0" b="0"/>
              <a:pathLst>
                <a:path w="149780" h="8322">
                  <a:moveTo>
                    <a:pt x="0" y="0"/>
                  </a:moveTo>
                  <a:lnTo>
                    <a:pt x="57697" y="0"/>
                  </a:lnTo>
                  <a:lnTo>
                    <a:pt x="113866" y="4417"/>
                  </a:lnTo>
                  <a:lnTo>
                    <a:pt x="14977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5364176" y="9746465"/>
              <a:ext cx="7318" cy="66569"/>
            </a:xfrm>
            <a:custGeom>
              <a:avLst/>
              <a:gdLst/>
              <a:ahLst/>
              <a:cxnLst/>
              <a:rect l="0" t="0" r="0" b="0"/>
              <a:pathLst>
                <a:path w="7318" h="66569">
                  <a:moveTo>
                    <a:pt x="2900" y="0"/>
                  </a:moveTo>
                  <a:lnTo>
                    <a:pt x="7317" y="13252"/>
                  </a:lnTo>
                  <a:lnTo>
                    <a:pt x="4555" y="27155"/>
                  </a:lnTo>
                  <a:lnTo>
                    <a:pt x="1230" y="34745"/>
                  </a:lnTo>
                  <a:lnTo>
                    <a:pt x="0" y="48109"/>
                  </a:lnTo>
                  <a:lnTo>
                    <a:pt x="290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5417002" y="9663254"/>
              <a:ext cx="124817" cy="202280"/>
            </a:xfrm>
            <a:custGeom>
              <a:avLst/>
              <a:gdLst/>
              <a:ahLst/>
              <a:cxnLst/>
              <a:rect l="0" t="0" r="0" b="0"/>
              <a:pathLst>
                <a:path w="124817" h="202280">
                  <a:moveTo>
                    <a:pt x="0" y="0"/>
                  </a:moveTo>
                  <a:lnTo>
                    <a:pt x="27462" y="29311"/>
                  </a:lnTo>
                  <a:lnTo>
                    <a:pt x="34703" y="43538"/>
                  </a:lnTo>
                  <a:lnTo>
                    <a:pt x="39560" y="71559"/>
                  </a:lnTo>
                  <a:lnTo>
                    <a:pt x="32285" y="125107"/>
                  </a:lnTo>
                  <a:lnTo>
                    <a:pt x="29844" y="136105"/>
                  </a:lnTo>
                  <a:lnTo>
                    <a:pt x="31916" y="142512"/>
                  </a:lnTo>
                  <a:lnTo>
                    <a:pt x="36995" y="145859"/>
                  </a:lnTo>
                  <a:lnTo>
                    <a:pt x="51576" y="147112"/>
                  </a:lnTo>
                  <a:lnTo>
                    <a:pt x="67302" y="144587"/>
                  </a:lnTo>
                  <a:lnTo>
                    <a:pt x="74454" y="145393"/>
                  </a:lnTo>
                  <a:lnTo>
                    <a:pt x="87332" y="151220"/>
                  </a:lnTo>
                  <a:lnTo>
                    <a:pt x="96753" y="164904"/>
                  </a:lnTo>
                  <a:lnTo>
                    <a:pt x="102174" y="182388"/>
                  </a:lnTo>
                  <a:lnTo>
                    <a:pt x="101501" y="199405"/>
                  </a:lnTo>
                  <a:lnTo>
                    <a:pt x="102801" y="202279"/>
                  </a:lnTo>
                  <a:lnTo>
                    <a:pt x="105516" y="201421"/>
                  </a:lnTo>
                  <a:lnTo>
                    <a:pt x="109176" y="198076"/>
                  </a:lnTo>
                  <a:lnTo>
                    <a:pt x="12481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5583424" y="9788070"/>
              <a:ext cx="99853" cy="91533"/>
            </a:xfrm>
            <a:custGeom>
              <a:avLst/>
              <a:gdLst/>
              <a:ahLst/>
              <a:cxnLst/>
              <a:rect l="0" t="0" r="0" b="0"/>
              <a:pathLst>
                <a:path w="99853" h="91533">
                  <a:moveTo>
                    <a:pt x="0" y="0"/>
                  </a:moveTo>
                  <a:lnTo>
                    <a:pt x="6586" y="29621"/>
                  </a:lnTo>
                  <a:lnTo>
                    <a:pt x="5341" y="57162"/>
                  </a:lnTo>
                  <a:lnTo>
                    <a:pt x="3561" y="65845"/>
                  </a:lnTo>
                  <a:lnTo>
                    <a:pt x="6072" y="70709"/>
                  </a:lnTo>
                  <a:lnTo>
                    <a:pt x="11444" y="73027"/>
                  </a:lnTo>
                  <a:lnTo>
                    <a:pt x="18724" y="73647"/>
                  </a:lnTo>
                  <a:lnTo>
                    <a:pt x="31744" y="69407"/>
                  </a:lnTo>
                  <a:lnTo>
                    <a:pt x="59586" y="56035"/>
                  </a:lnTo>
                  <a:lnTo>
                    <a:pt x="66536" y="55848"/>
                  </a:lnTo>
                  <a:lnTo>
                    <a:pt x="79189" y="60571"/>
                  </a:lnTo>
                  <a:lnTo>
                    <a:pt x="83303" y="66268"/>
                  </a:lnTo>
                  <a:lnTo>
                    <a:pt x="90018" y="87333"/>
                  </a:lnTo>
                  <a:lnTo>
                    <a:pt x="92371" y="89657"/>
                  </a:lnTo>
                  <a:lnTo>
                    <a:pt x="99852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5722607" y="9779749"/>
              <a:ext cx="77165" cy="108938"/>
            </a:xfrm>
            <a:custGeom>
              <a:avLst/>
              <a:gdLst/>
              <a:ahLst/>
              <a:cxnLst/>
              <a:rect l="0" t="0" r="0" b="0"/>
              <a:pathLst>
                <a:path w="77165" h="108938">
                  <a:moveTo>
                    <a:pt x="43879" y="33284"/>
                  </a:moveTo>
                  <a:lnTo>
                    <a:pt x="29669" y="45646"/>
                  </a:lnTo>
                  <a:lnTo>
                    <a:pt x="16299" y="52030"/>
                  </a:lnTo>
                  <a:lnTo>
                    <a:pt x="6042" y="62880"/>
                  </a:lnTo>
                  <a:lnTo>
                    <a:pt x="2012" y="69657"/>
                  </a:lnTo>
                  <a:lnTo>
                    <a:pt x="0" y="84583"/>
                  </a:lnTo>
                  <a:lnTo>
                    <a:pt x="758" y="92447"/>
                  </a:lnTo>
                  <a:lnTo>
                    <a:pt x="4962" y="98614"/>
                  </a:lnTo>
                  <a:lnTo>
                    <a:pt x="19495" y="107931"/>
                  </a:lnTo>
                  <a:lnTo>
                    <a:pt x="27623" y="108937"/>
                  </a:lnTo>
                  <a:lnTo>
                    <a:pt x="44051" y="105123"/>
                  </a:lnTo>
                  <a:lnTo>
                    <a:pt x="50465" y="100592"/>
                  </a:lnTo>
                  <a:lnTo>
                    <a:pt x="60058" y="88162"/>
                  </a:lnTo>
                  <a:lnTo>
                    <a:pt x="66240" y="61153"/>
                  </a:lnTo>
                  <a:lnTo>
                    <a:pt x="62755" y="45361"/>
                  </a:lnTo>
                  <a:lnTo>
                    <a:pt x="45451" y="20157"/>
                  </a:lnTo>
                  <a:lnTo>
                    <a:pt x="44927" y="15287"/>
                  </a:lnTo>
                  <a:lnTo>
                    <a:pt x="47352" y="11117"/>
                  </a:lnTo>
                  <a:lnTo>
                    <a:pt x="56517" y="4941"/>
                  </a:lnTo>
                  <a:lnTo>
                    <a:pt x="771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5829693" y="9779749"/>
              <a:ext cx="111536" cy="105928"/>
            </a:xfrm>
            <a:custGeom>
              <a:avLst/>
              <a:gdLst/>
              <a:ahLst/>
              <a:cxnLst/>
              <a:rect l="0" t="0" r="0" b="0"/>
              <a:pathLst>
                <a:path w="111536" h="105928">
                  <a:moveTo>
                    <a:pt x="3362" y="0"/>
                  </a:moveTo>
                  <a:lnTo>
                    <a:pt x="9948" y="29620"/>
                  </a:lnTo>
                  <a:lnTo>
                    <a:pt x="8703" y="57161"/>
                  </a:lnTo>
                  <a:lnTo>
                    <a:pt x="0" y="95734"/>
                  </a:lnTo>
                  <a:lnTo>
                    <a:pt x="2045" y="101730"/>
                  </a:lnTo>
                  <a:lnTo>
                    <a:pt x="7107" y="104803"/>
                  </a:lnTo>
                  <a:lnTo>
                    <a:pt x="14180" y="105927"/>
                  </a:lnTo>
                  <a:lnTo>
                    <a:pt x="29435" y="102243"/>
                  </a:lnTo>
                  <a:lnTo>
                    <a:pt x="51152" y="89774"/>
                  </a:lnTo>
                  <a:lnTo>
                    <a:pt x="71763" y="76834"/>
                  </a:lnTo>
                  <a:lnTo>
                    <a:pt x="11153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5966192" y="9929528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6124292" y="9702325"/>
              <a:ext cx="149780" cy="416558"/>
            </a:xfrm>
            <a:custGeom>
              <a:avLst/>
              <a:gdLst/>
              <a:ahLst/>
              <a:cxnLst/>
              <a:rect l="0" t="0" r="0" b="0"/>
              <a:pathLst>
                <a:path w="149780" h="416558">
                  <a:moveTo>
                    <a:pt x="149779" y="19176"/>
                  </a:moveTo>
                  <a:lnTo>
                    <a:pt x="149779" y="1507"/>
                  </a:lnTo>
                  <a:lnTo>
                    <a:pt x="147930" y="0"/>
                  </a:lnTo>
                  <a:lnTo>
                    <a:pt x="144847" y="2693"/>
                  </a:lnTo>
                  <a:lnTo>
                    <a:pt x="126615" y="38007"/>
                  </a:lnTo>
                  <a:lnTo>
                    <a:pt x="111850" y="93368"/>
                  </a:lnTo>
                  <a:lnTo>
                    <a:pt x="95309" y="152446"/>
                  </a:lnTo>
                  <a:lnTo>
                    <a:pt x="86144" y="210644"/>
                  </a:lnTo>
                  <a:lnTo>
                    <a:pt x="82543" y="273682"/>
                  </a:lnTo>
                  <a:lnTo>
                    <a:pt x="71662" y="331532"/>
                  </a:lnTo>
                  <a:lnTo>
                    <a:pt x="60006" y="386016"/>
                  </a:lnTo>
                  <a:lnTo>
                    <a:pt x="51016" y="406884"/>
                  </a:lnTo>
                  <a:lnTo>
                    <a:pt x="45105" y="412634"/>
                  </a:lnTo>
                  <a:lnTo>
                    <a:pt x="38391" y="415543"/>
                  </a:lnTo>
                  <a:lnTo>
                    <a:pt x="31142" y="416557"/>
                  </a:lnTo>
                  <a:lnTo>
                    <a:pt x="24459" y="413536"/>
                  </a:lnTo>
                  <a:lnTo>
                    <a:pt x="0" y="3853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6140934" y="9871280"/>
              <a:ext cx="133138" cy="8323"/>
            </a:xfrm>
            <a:custGeom>
              <a:avLst/>
              <a:gdLst/>
              <a:ahLst/>
              <a:cxnLst/>
              <a:rect l="0" t="0" r="0" b="0"/>
              <a:pathLst>
                <a:path w="133138" h="8323">
                  <a:moveTo>
                    <a:pt x="0" y="8322"/>
                  </a:moveTo>
                  <a:lnTo>
                    <a:pt x="58603" y="2603"/>
                  </a:lnTo>
                  <a:lnTo>
                    <a:pt x="118618" y="229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6293202" y="9846318"/>
              <a:ext cx="288748" cy="150627"/>
            </a:xfrm>
            <a:custGeom>
              <a:avLst/>
              <a:gdLst/>
              <a:ahLst/>
              <a:cxnLst/>
              <a:rect l="0" t="0" r="0" b="0"/>
              <a:pathLst>
                <a:path w="288748" h="150627">
                  <a:moveTo>
                    <a:pt x="55758" y="0"/>
                  </a:moveTo>
                  <a:lnTo>
                    <a:pt x="15028" y="29310"/>
                  </a:lnTo>
                  <a:lnTo>
                    <a:pt x="5913" y="43536"/>
                  </a:lnTo>
                  <a:lnTo>
                    <a:pt x="0" y="71557"/>
                  </a:lnTo>
                  <a:lnTo>
                    <a:pt x="3548" y="87584"/>
                  </a:lnTo>
                  <a:lnTo>
                    <a:pt x="7083" y="94447"/>
                  </a:lnTo>
                  <a:lnTo>
                    <a:pt x="12213" y="97174"/>
                  </a:lnTo>
                  <a:lnTo>
                    <a:pt x="18407" y="97142"/>
                  </a:lnTo>
                  <a:lnTo>
                    <a:pt x="25310" y="95271"/>
                  </a:lnTo>
                  <a:lnTo>
                    <a:pt x="30836" y="91251"/>
                  </a:lnTo>
                  <a:lnTo>
                    <a:pt x="39442" y="79387"/>
                  </a:lnTo>
                  <a:lnTo>
                    <a:pt x="45068" y="52696"/>
                  </a:lnTo>
                  <a:lnTo>
                    <a:pt x="42318" y="21367"/>
                  </a:lnTo>
                  <a:lnTo>
                    <a:pt x="45873" y="14244"/>
                  </a:lnTo>
                  <a:lnTo>
                    <a:pt x="52866" y="9496"/>
                  </a:lnTo>
                  <a:lnTo>
                    <a:pt x="71115" y="5145"/>
                  </a:lnTo>
                  <a:lnTo>
                    <a:pt x="118253" y="7719"/>
                  </a:lnTo>
                  <a:lnTo>
                    <a:pt x="122385" y="9769"/>
                  </a:lnTo>
                  <a:lnTo>
                    <a:pt x="122365" y="12984"/>
                  </a:lnTo>
                  <a:lnTo>
                    <a:pt x="114017" y="28809"/>
                  </a:lnTo>
                  <a:lnTo>
                    <a:pt x="109387" y="44239"/>
                  </a:lnTo>
                  <a:lnTo>
                    <a:pt x="107330" y="63424"/>
                  </a:lnTo>
                  <a:lnTo>
                    <a:pt x="109555" y="71868"/>
                  </a:lnTo>
                  <a:lnTo>
                    <a:pt x="119423" y="86182"/>
                  </a:lnTo>
                  <a:lnTo>
                    <a:pt x="126863" y="89814"/>
                  </a:lnTo>
                  <a:lnTo>
                    <a:pt x="144991" y="91384"/>
                  </a:lnTo>
                  <a:lnTo>
                    <a:pt x="171571" y="87069"/>
                  </a:lnTo>
                  <a:lnTo>
                    <a:pt x="192596" y="75519"/>
                  </a:lnTo>
                  <a:lnTo>
                    <a:pt x="196910" y="76233"/>
                  </a:lnTo>
                  <a:lnTo>
                    <a:pt x="199785" y="80408"/>
                  </a:lnTo>
                  <a:lnTo>
                    <a:pt x="201702" y="86889"/>
                  </a:lnTo>
                  <a:lnTo>
                    <a:pt x="201367" y="101487"/>
                  </a:lnTo>
                  <a:lnTo>
                    <a:pt x="199985" y="117220"/>
                  </a:lnTo>
                  <a:lnTo>
                    <a:pt x="202453" y="133459"/>
                  </a:lnTo>
                  <a:lnTo>
                    <a:pt x="207179" y="138899"/>
                  </a:lnTo>
                  <a:lnTo>
                    <a:pt x="222293" y="144943"/>
                  </a:lnTo>
                  <a:lnTo>
                    <a:pt x="238871" y="142698"/>
                  </a:lnTo>
                  <a:lnTo>
                    <a:pt x="247176" y="139510"/>
                  </a:lnTo>
                  <a:lnTo>
                    <a:pt x="253636" y="140159"/>
                  </a:lnTo>
                  <a:lnTo>
                    <a:pt x="258867" y="143365"/>
                  </a:lnTo>
                  <a:lnTo>
                    <a:pt x="263280" y="148277"/>
                  </a:lnTo>
                  <a:lnTo>
                    <a:pt x="268070" y="150626"/>
                  </a:lnTo>
                  <a:lnTo>
                    <a:pt x="288747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6565307" y="9929528"/>
              <a:ext cx="108175" cy="97387"/>
            </a:xfrm>
            <a:custGeom>
              <a:avLst/>
              <a:gdLst/>
              <a:ahLst/>
              <a:cxnLst/>
              <a:rect l="0" t="0" r="0" b="0"/>
              <a:pathLst>
                <a:path w="108175" h="97387">
                  <a:moveTo>
                    <a:pt x="108174" y="0"/>
                  </a:moveTo>
                  <a:lnTo>
                    <a:pt x="95812" y="14211"/>
                  </a:lnTo>
                  <a:lnTo>
                    <a:pt x="89428" y="27581"/>
                  </a:lnTo>
                  <a:lnTo>
                    <a:pt x="86503" y="89448"/>
                  </a:lnTo>
                  <a:lnTo>
                    <a:pt x="81707" y="94765"/>
                  </a:lnTo>
                  <a:lnTo>
                    <a:pt x="74812" y="97386"/>
                  </a:lnTo>
                  <a:lnTo>
                    <a:pt x="44972" y="96655"/>
                  </a:lnTo>
                  <a:lnTo>
                    <a:pt x="16715" y="90584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7246759" y="7009141"/>
            <a:ext cx="1399136" cy="464319"/>
            <a:chOff x="7246759" y="7009141"/>
            <a:chExt cx="1399136" cy="464319"/>
          </a:xfrm>
        </p:grpSpPr>
        <p:sp>
          <p:nvSpPr>
            <p:cNvPr id="443" name="Freeform 442"/>
            <p:cNvSpPr/>
            <p:nvPr/>
          </p:nvSpPr>
          <p:spPr>
            <a:xfrm>
              <a:off x="7305007" y="7300378"/>
              <a:ext cx="24964" cy="8321"/>
            </a:xfrm>
            <a:custGeom>
              <a:avLst/>
              <a:gdLst/>
              <a:ahLst/>
              <a:cxnLst/>
              <a:rect l="0" t="0" r="0" b="0"/>
              <a:pathLst>
                <a:path w="24964" h="8321">
                  <a:moveTo>
                    <a:pt x="0" y="0"/>
                  </a:moveTo>
                  <a:lnTo>
                    <a:pt x="24963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7747817" y="7012536"/>
              <a:ext cx="163065" cy="460924"/>
            </a:xfrm>
            <a:custGeom>
              <a:avLst/>
              <a:gdLst/>
              <a:ahLst/>
              <a:cxnLst/>
              <a:rect l="0" t="0" r="0" b="0"/>
              <a:pathLst>
                <a:path w="163065" h="460924">
                  <a:moveTo>
                    <a:pt x="14847" y="154706"/>
                  </a:moveTo>
                  <a:lnTo>
                    <a:pt x="23899" y="209014"/>
                  </a:lnTo>
                  <a:lnTo>
                    <a:pt x="29990" y="263231"/>
                  </a:lnTo>
                  <a:lnTo>
                    <a:pt x="36912" y="315271"/>
                  </a:lnTo>
                  <a:lnTo>
                    <a:pt x="39429" y="373419"/>
                  </a:lnTo>
                  <a:lnTo>
                    <a:pt x="45454" y="429562"/>
                  </a:lnTo>
                  <a:lnTo>
                    <a:pt x="46413" y="460093"/>
                  </a:lnTo>
                  <a:lnTo>
                    <a:pt x="45137" y="460923"/>
                  </a:lnTo>
                  <a:lnTo>
                    <a:pt x="41253" y="454449"/>
                  </a:lnTo>
                  <a:lnTo>
                    <a:pt x="28540" y="402238"/>
                  </a:lnTo>
                  <a:lnTo>
                    <a:pt x="21410" y="338953"/>
                  </a:lnTo>
                  <a:lnTo>
                    <a:pt x="9992" y="282450"/>
                  </a:lnTo>
                  <a:lnTo>
                    <a:pt x="6983" y="226841"/>
                  </a:lnTo>
                  <a:lnTo>
                    <a:pt x="0" y="173005"/>
                  </a:lnTo>
                  <a:lnTo>
                    <a:pt x="2977" y="111784"/>
                  </a:lnTo>
                  <a:lnTo>
                    <a:pt x="18727" y="71618"/>
                  </a:lnTo>
                  <a:lnTo>
                    <a:pt x="36543" y="45129"/>
                  </a:lnTo>
                  <a:lnTo>
                    <a:pt x="57950" y="25570"/>
                  </a:lnTo>
                  <a:lnTo>
                    <a:pt x="90694" y="8063"/>
                  </a:lnTo>
                  <a:lnTo>
                    <a:pt x="125256" y="0"/>
                  </a:lnTo>
                  <a:lnTo>
                    <a:pt x="145280" y="5512"/>
                  </a:lnTo>
                  <a:lnTo>
                    <a:pt x="154502" y="10863"/>
                  </a:lnTo>
                  <a:lnTo>
                    <a:pt x="159726" y="18130"/>
                  </a:lnTo>
                  <a:lnTo>
                    <a:pt x="163064" y="36066"/>
                  </a:lnTo>
                  <a:lnTo>
                    <a:pt x="159747" y="62538"/>
                  </a:lnTo>
                  <a:lnTo>
                    <a:pt x="133444" y="113045"/>
                  </a:lnTo>
                  <a:lnTo>
                    <a:pt x="93414" y="170419"/>
                  </a:lnTo>
                  <a:lnTo>
                    <a:pt x="63684" y="217593"/>
                  </a:lnTo>
                  <a:lnTo>
                    <a:pt x="56452" y="237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7895801" y="7233810"/>
              <a:ext cx="24622" cy="158101"/>
            </a:xfrm>
            <a:custGeom>
              <a:avLst/>
              <a:gdLst/>
              <a:ahLst/>
              <a:cxnLst/>
              <a:rect l="0" t="0" r="0" b="0"/>
              <a:pathLst>
                <a:path w="24622" h="158101">
                  <a:moveTo>
                    <a:pt x="16642" y="0"/>
                  </a:moveTo>
                  <a:lnTo>
                    <a:pt x="22361" y="21779"/>
                  </a:lnTo>
                  <a:lnTo>
                    <a:pt x="24621" y="77426"/>
                  </a:lnTo>
                  <a:lnTo>
                    <a:pt x="13352" y="139793"/>
                  </a:lnTo>
                  <a:lnTo>
                    <a:pt x="8092" y="14996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7954049" y="7050746"/>
              <a:ext cx="49927" cy="41607"/>
            </a:xfrm>
            <a:custGeom>
              <a:avLst/>
              <a:gdLst/>
              <a:ahLst/>
              <a:cxnLst/>
              <a:rect l="0" t="0" r="0" b="0"/>
              <a:pathLst>
                <a:path w="49927" h="41607">
                  <a:moveTo>
                    <a:pt x="0" y="41606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8066581" y="7017462"/>
              <a:ext cx="62211" cy="341163"/>
            </a:xfrm>
            <a:custGeom>
              <a:avLst/>
              <a:gdLst/>
              <a:ahLst/>
              <a:cxnLst/>
              <a:rect l="0" t="0" r="0" b="0"/>
              <a:pathLst>
                <a:path w="62211" h="341163">
                  <a:moveTo>
                    <a:pt x="37246" y="0"/>
                  </a:moveTo>
                  <a:lnTo>
                    <a:pt x="25665" y="50744"/>
                  </a:lnTo>
                  <a:lnTo>
                    <a:pt x="20679" y="107205"/>
                  </a:lnTo>
                  <a:lnTo>
                    <a:pt x="7423" y="167454"/>
                  </a:lnTo>
                  <a:lnTo>
                    <a:pt x="0" y="222247"/>
                  </a:lnTo>
                  <a:lnTo>
                    <a:pt x="3145" y="269836"/>
                  </a:lnTo>
                  <a:lnTo>
                    <a:pt x="15136" y="313342"/>
                  </a:lnTo>
                  <a:lnTo>
                    <a:pt x="19732" y="322616"/>
                  </a:lnTo>
                  <a:lnTo>
                    <a:pt x="26495" y="328798"/>
                  </a:lnTo>
                  <a:lnTo>
                    <a:pt x="62210" y="3411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8214046" y="7208507"/>
              <a:ext cx="117359" cy="150409"/>
            </a:xfrm>
            <a:custGeom>
              <a:avLst/>
              <a:gdLst/>
              <a:ahLst/>
              <a:cxnLst/>
              <a:rect l="0" t="0" r="0" b="0"/>
              <a:pathLst>
                <a:path w="117359" h="150409">
                  <a:moveTo>
                    <a:pt x="39560" y="25302"/>
                  </a:moveTo>
                  <a:lnTo>
                    <a:pt x="26274" y="40437"/>
                  </a:lnTo>
                  <a:lnTo>
                    <a:pt x="4858" y="83168"/>
                  </a:lnTo>
                  <a:lnTo>
                    <a:pt x="0" y="112817"/>
                  </a:lnTo>
                  <a:lnTo>
                    <a:pt x="3795" y="129225"/>
                  </a:lnTo>
                  <a:lnTo>
                    <a:pt x="7396" y="136190"/>
                  </a:lnTo>
                  <a:lnTo>
                    <a:pt x="21258" y="146393"/>
                  </a:lnTo>
                  <a:lnTo>
                    <a:pt x="30133" y="150408"/>
                  </a:lnTo>
                  <a:lnTo>
                    <a:pt x="49855" y="149938"/>
                  </a:lnTo>
                  <a:lnTo>
                    <a:pt x="70023" y="142642"/>
                  </a:lnTo>
                  <a:lnTo>
                    <a:pt x="88233" y="130153"/>
                  </a:lnTo>
                  <a:lnTo>
                    <a:pt x="100640" y="112891"/>
                  </a:lnTo>
                  <a:lnTo>
                    <a:pt x="116139" y="76093"/>
                  </a:lnTo>
                  <a:lnTo>
                    <a:pt x="117358" y="56505"/>
                  </a:lnTo>
                  <a:lnTo>
                    <a:pt x="110606" y="18214"/>
                  </a:lnTo>
                  <a:lnTo>
                    <a:pt x="106340" y="11331"/>
                  </a:lnTo>
                  <a:lnTo>
                    <a:pt x="94203" y="1218"/>
                  </a:lnTo>
                  <a:lnTo>
                    <a:pt x="87084" y="0"/>
                  </a:lnTo>
                  <a:lnTo>
                    <a:pt x="71777" y="3578"/>
                  </a:lnTo>
                  <a:lnTo>
                    <a:pt x="58193" y="13797"/>
                  </a:lnTo>
                  <a:lnTo>
                    <a:pt x="51982" y="20406"/>
                  </a:lnTo>
                  <a:lnTo>
                    <a:pt x="45081" y="35145"/>
                  </a:lnTo>
                  <a:lnTo>
                    <a:pt x="39560" y="585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8416635" y="7009141"/>
              <a:ext cx="43457" cy="374448"/>
            </a:xfrm>
            <a:custGeom>
              <a:avLst/>
              <a:gdLst/>
              <a:ahLst/>
              <a:cxnLst/>
              <a:rect l="0" t="0" r="0" b="0"/>
              <a:pathLst>
                <a:path w="43457" h="374448">
                  <a:moveTo>
                    <a:pt x="28355" y="0"/>
                  </a:moveTo>
                  <a:lnTo>
                    <a:pt x="37190" y="13252"/>
                  </a:lnTo>
                  <a:lnTo>
                    <a:pt x="43456" y="66379"/>
                  </a:lnTo>
                  <a:lnTo>
                    <a:pt x="42228" y="117827"/>
                  </a:lnTo>
                  <a:lnTo>
                    <a:pt x="33355" y="172232"/>
                  </a:lnTo>
                  <a:lnTo>
                    <a:pt x="19962" y="234759"/>
                  </a:lnTo>
                  <a:lnTo>
                    <a:pt x="8925" y="297647"/>
                  </a:lnTo>
                  <a:lnTo>
                    <a:pt x="0" y="357017"/>
                  </a:lnTo>
                  <a:lnTo>
                    <a:pt x="3392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8420027" y="7192204"/>
              <a:ext cx="66569" cy="33285"/>
            </a:xfrm>
            <a:custGeom>
              <a:avLst/>
              <a:gdLst/>
              <a:ahLst/>
              <a:cxnLst/>
              <a:rect l="0" t="0" r="0" b="0"/>
              <a:pathLst>
                <a:path w="66569" h="33285">
                  <a:moveTo>
                    <a:pt x="0" y="0"/>
                  </a:moveTo>
                  <a:lnTo>
                    <a:pt x="8835" y="8836"/>
                  </a:lnTo>
                  <a:lnTo>
                    <a:pt x="6656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8519880" y="7192204"/>
              <a:ext cx="126015" cy="208027"/>
            </a:xfrm>
            <a:custGeom>
              <a:avLst/>
              <a:gdLst/>
              <a:ahLst/>
              <a:cxnLst/>
              <a:rect l="0" t="0" r="0" b="0"/>
              <a:pathLst>
                <a:path w="126015" h="208027">
                  <a:moveTo>
                    <a:pt x="99852" y="0"/>
                  </a:moveTo>
                  <a:lnTo>
                    <a:pt x="87491" y="14212"/>
                  </a:lnTo>
                  <a:lnTo>
                    <a:pt x="72314" y="50703"/>
                  </a:lnTo>
                  <a:lnTo>
                    <a:pt x="71587" y="66914"/>
                  </a:lnTo>
                  <a:lnTo>
                    <a:pt x="75271" y="83364"/>
                  </a:lnTo>
                  <a:lnTo>
                    <a:pt x="87741" y="107295"/>
                  </a:lnTo>
                  <a:lnTo>
                    <a:pt x="126014" y="166765"/>
                  </a:lnTo>
                  <a:lnTo>
                    <a:pt x="123765" y="173123"/>
                  </a:lnTo>
                  <a:lnTo>
                    <a:pt x="117643" y="178286"/>
                  </a:lnTo>
                  <a:lnTo>
                    <a:pt x="63604" y="196302"/>
                  </a:lnTo>
                  <a:lnTo>
                    <a:pt x="26021" y="20543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7246759" y="7328810"/>
              <a:ext cx="149780" cy="21495"/>
            </a:xfrm>
            <a:custGeom>
              <a:avLst/>
              <a:gdLst/>
              <a:ahLst/>
              <a:cxnLst/>
              <a:rect l="0" t="0" r="0" b="0"/>
              <a:pathLst>
                <a:path w="149780" h="21495">
                  <a:moveTo>
                    <a:pt x="0" y="13173"/>
                  </a:moveTo>
                  <a:lnTo>
                    <a:pt x="8835" y="4338"/>
                  </a:lnTo>
                  <a:lnTo>
                    <a:pt x="25500" y="0"/>
                  </a:lnTo>
                  <a:lnTo>
                    <a:pt x="60872" y="24"/>
                  </a:lnTo>
                  <a:lnTo>
                    <a:pt x="119443" y="10859"/>
                  </a:lnTo>
                  <a:lnTo>
                    <a:pt x="149779" y="21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7638362" y="7682925"/>
            <a:ext cx="1855081" cy="391312"/>
            <a:chOff x="7638362" y="7682925"/>
            <a:chExt cx="1855081" cy="391312"/>
          </a:xfrm>
        </p:grpSpPr>
        <p:sp>
          <p:nvSpPr>
            <p:cNvPr id="454" name="Freeform 453"/>
            <p:cNvSpPr/>
            <p:nvPr/>
          </p:nvSpPr>
          <p:spPr>
            <a:xfrm>
              <a:off x="7638362" y="7706088"/>
              <a:ext cx="120754" cy="316159"/>
            </a:xfrm>
            <a:custGeom>
              <a:avLst/>
              <a:gdLst/>
              <a:ahLst/>
              <a:cxnLst/>
              <a:rect l="0" t="0" r="0" b="0"/>
              <a:pathLst>
                <a:path w="120754" h="316159">
                  <a:moveTo>
                    <a:pt x="7808" y="93552"/>
                  </a:moveTo>
                  <a:lnTo>
                    <a:pt x="2089" y="116255"/>
                  </a:lnTo>
                  <a:lnTo>
                    <a:pt x="0" y="171282"/>
                  </a:lnTo>
                  <a:lnTo>
                    <a:pt x="6197" y="233022"/>
                  </a:lnTo>
                  <a:lnTo>
                    <a:pt x="19929" y="286683"/>
                  </a:lnTo>
                  <a:lnTo>
                    <a:pt x="18434" y="282939"/>
                  </a:lnTo>
                  <a:lnTo>
                    <a:pt x="15339" y="221137"/>
                  </a:lnTo>
                  <a:lnTo>
                    <a:pt x="8982" y="168293"/>
                  </a:lnTo>
                  <a:lnTo>
                    <a:pt x="14683" y="116089"/>
                  </a:lnTo>
                  <a:lnTo>
                    <a:pt x="27398" y="57906"/>
                  </a:lnTo>
                  <a:lnTo>
                    <a:pt x="40014" y="28749"/>
                  </a:lnTo>
                  <a:lnTo>
                    <a:pt x="55097" y="16057"/>
                  </a:lnTo>
                  <a:lnTo>
                    <a:pt x="90497" y="376"/>
                  </a:lnTo>
                  <a:lnTo>
                    <a:pt x="98067" y="0"/>
                  </a:lnTo>
                  <a:lnTo>
                    <a:pt x="111410" y="4513"/>
                  </a:lnTo>
                  <a:lnTo>
                    <a:pt x="114783" y="9229"/>
                  </a:lnTo>
                  <a:lnTo>
                    <a:pt x="116107" y="15148"/>
                  </a:lnTo>
                  <a:lnTo>
                    <a:pt x="116065" y="21867"/>
                  </a:lnTo>
                  <a:lnTo>
                    <a:pt x="85660" y="80452"/>
                  </a:lnTo>
                  <a:lnTo>
                    <a:pt x="68885" y="113195"/>
                  </a:lnTo>
                  <a:lnTo>
                    <a:pt x="65155" y="135259"/>
                  </a:lnTo>
                  <a:lnTo>
                    <a:pt x="67504" y="156468"/>
                  </a:lnTo>
                  <a:lnTo>
                    <a:pt x="74712" y="175139"/>
                  </a:lnTo>
                  <a:lnTo>
                    <a:pt x="116317" y="222571"/>
                  </a:lnTo>
                  <a:lnTo>
                    <a:pt x="120753" y="240884"/>
                  </a:lnTo>
                  <a:lnTo>
                    <a:pt x="117794" y="258886"/>
                  </a:lnTo>
                  <a:lnTo>
                    <a:pt x="109391" y="276133"/>
                  </a:lnTo>
                  <a:lnTo>
                    <a:pt x="81395" y="307339"/>
                  </a:lnTo>
                  <a:lnTo>
                    <a:pt x="73508" y="313740"/>
                  </a:lnTo>
                  <a:lnTo>
                    <a:pt x="65476" y="316158"/>
                  </a:lnTo>
                  <a:lnTo>
                    <a:pt x="49156" y="313914"/>
                  </a:lnTo>
                  <a:lnTo>
                    <a:pt x="44619" y="309802"/>
                  </a:lnTo>
                  <a:lnTo>
                    <a:pt x="42518" y="304287"/>
                  </a:lnTo>
                  <a:lnTo>
                    <a:pt x="42651" y="290763"/>
                  </a:lnTo>
                  <a:lnTo>
                    <a:pt x="49413" y="2599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7817651" y="7874530"/>
              <a:ext cx="103115" cy="124817"/>
            </a:xfrm>
            <a:custGeom>
              <a:avLst/>
              <a:gdLst/>
              <a:ahLst/>
              <a:cxnLst/>
              <a:rect l="0" t="0" r="0" b="0"/>
              <a:pathLst>
                <a:path w="103115" h="124817">
                  <a:moveTo>
                    <a:pt x="11582" y="0"/>
                  </a:moveTo>
                  <a:lnTo>
                    <a:pt x="7164" y="46328"/>
                  </a:lnTo>
                  <a:lnTo>
                    <a:pt x="0" y="73824"/>
                  </a:lnTo>
                  <a:lnTo>
                    <a:pt x="163" y="81576"/>
                  </a:lnTo>
                  <a:lnTo>
                    <a:pt x="5274" y="95120"/>
                  </a:lnTo>
                  <a:lnTo>
                    <a:pt x="9226" y="97622"/>
                  </a:lnTo>
                  <a:lnTo>
                    <a:pt x="13709" y="97442"/>
                  </a:lnTo>
                  <a:lnTo>
                    <a:pt x="18547" y="95472"/>
                  </a:lnTo>
                  <a:lnTo>
                    <a:pt x="50538" y="61550"/>
                  </a:lnTo>
                  <a:lnTo>
                    <a:pt x="55119" y="61374"/>
                  </a:lnTo>
                  <a:lnTo>
                    <a:pt x="59098" y="64954"/>
                  </a:lnTo>
                  <a:lnTo>
                    <a:pt x="62675" y="71040"/>
                  </a:lnTo>
                  <a:lnTo>
                    <a:pt x="73818" y="112884"/>
                  </a:lnTo>
                  <a:lnTo>
                    <a:pt x="78035" y="119635"/>
                  </a:lnTo>
                  <a:lnTo>
                    <a:pt x="82697" y="123211"/>
                  </a:lnTo>
                  <a:lnTo>
                    <a:pt x="87653" y="124670"/>
                  </a:lnTo>
                  <a:lnTo>
                    <a:pt x="10311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7969140" y="7856863"/>
              <a:ext cx="201257" cy="155489"/>
            </a:xfrm>
            <a:custGeom>
              <a:avLst/>
              <a:gdLst/>
              <a:ahLst/>
              <a:cxnLst/>
              <a:rect l="0" t="0" r="0" b="0"/>
              <a:pathLst>
                <a:path w="201257" h="155489">
                  <a:moveTo>
                    <a:pt x="43155" y="17667"/>
                  </a:moveTo>
                  <a:lnTo>
                    <a:pt x="21068" y="26502"/>
                  </a:lnTo>
                  <a:lnTo>
                    <a:pt x="7759" y="38236"/>
                  </a:lnTo>
                  <a:lnTo>
                    <a:pt x="2916" y="45248"/>
                  </a:lnTo>
                  <a:lnTo>
                    <a:pt x="0" y="60437"/>
                  </a:lnTo>
                  <a:lnTo>
                    <a:pt x="516" y="68370"/>
                  </a:lnTo>
                  <a:lnTo>
                    <a:pt x="8487" y="84580"/>
                  </a:lnTo>
                  <a:lnTo>
                    <a:pt x="31787" y="113171"/>
                  </a:lnTo>
                  <a:lnTo>
                    <a:pt x="34652" y="120168"/>
                  </a:lnTo>
                  <a:lnTo>
                    <a:pt x="35371" y="135338"/>
                  </a:lnTo>
                  <a:lnTo>
                    <a:pt x="32418" y="142343"/>
                  </a:lnTo>
                  <a:lnTo>
                    <a:pt x="21741" y="155056"/>
                  </a:lnTo>
                  <a:lnTo>
                    <a:pt x="17785" y="155488"/>
                  </a:lnTo>
                  <a:lnTo>
                    <a:pt x="15147" y="152078"/>
                  </a:lnTo>
                  <a:lnTo>
                    <a:pt x="13388" y="146106"/>
                  </a:lnTo>
                  <a:lnTo>
                    <a:pt x="18831" y="129609"/>
                  </a:lnTo>
                  <a:lnTo>
                    <a:pt x="31420" y="110873"/>
                  </a:lnTo>
                  <a:lnTo>
                    <a:pt x="58375" y="86581"/>
                  </a:lnTo>
                  <a:lnTo>
                    <a:pt x="75808" y="76649"/>
                  </a:lnTo>
                  <a:lnTo>
                    <a:pt x="84340" y="75480"/>
                  </a:lnTo>
                  <a:lnTo>
                    <a:pt x="101215" y="79112"/>
                  </a:lnTo>
                  <a:lnTo>
                    <a:pt x="106826" y="84517"/>
                  </a:lnTo>
                  <a:lnTo>
                    <a:pt x="113059" y="100387"/>
                  </a:lnTo>
                  <a:lnTo>
                    <a:pt x="116567" y="130113"/>
                  </a:lnTo>
                  <a:lnTo>
                    <a:pt x="118909" y="135161"/>
                  </a:lnTo>
                  <a:lnTo>
                    <a:pt x="122320" y="136677"/>
                  </a:lnTo>
                  <a:lnTo>
                    <a:pt x="126442" y="135839"/>
                  </a:lnTo>
                  <a:lnTo>
                    <a:pt x="130115" y="132507"/>
                  </a:lnTo>
                  <a:lnTo>
                    <a:pt x="142653" y="107228"/>
                  </a:lnTo>
                  <a:lnTo>
                    <a:pt x="166205" y="47583"/>
                  </a:lnTo>
                  <a:lnTo>
                    <a:pt x="178717" y="3648"/>
                  </a:lnTo>
                  <a:lnTo>
                    <a:pt x="182532" y="0"/>
                  </a:lnTo>
                  <a:lnTo>
                    <a:pt x="186923" y="341"/>
                  </a:lnTo>
                  <a:lnTo>
                    <a:pt x="201256" y="9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8159507" y="7882851"/>
              <a:ext cx="160668" cy="155827"/>
            </a:xfrm>
            <a:custGeom>
              <a:avLst/>
              <a:gdLst/>
              <a:ahLst/>
              <a:cxnLst/>
              <a:rect l="0" t="0" r="0" b="0"/>
              <a:pathLst>
                <a:path w="160668" h="155827">
                  <a:moveTo>
                    <a:pt x="94099" y="0"/>
                  </a:moveTo>
                  <a:lnTo>
                    <a:pt x="39403" y="36183"/>
                  </a:lnTo>
                  <a:lnTo>
                    <a:pt x="9508" y="75271"/>
                  </a:lnTo>
                  <a:lnTo>
                    <a:pt x="1645" y="91701"/>
                  </a:lnTo>
                  <a:lnTo>
                    <a:pt x="0" y="108249"/>
                  </a:lnTo>
                  <a:lnTo>
                    <a:pt x="856" y="116545"/>
                  </a:lnTo>
                  <a:lnTo>
                    <a:pt x="9204" y="130694"/>
                  </a:lnTo>
                  <a:lnTo>
                    <a:pt x="23083" y="142221"/>
                  </a:lnTo>
                  <a:lnTo>
                    <a:pt x="41580" y="150426"/>
                  </a:lnTo>
                  <a:lnTo>
                    <a:pt x="77203" y="155826"/>
                  </a:lnTo>
                  <a:lnTo>
                    <a:pt x="127881" y="151007"/>
                  </a:lnTo>
                  <a:lnTo>
                    <a:pt x="160667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8436670" y="7682925"/>
              <a:ext cx="137684" cy="353805"/>
            </a:xfrm>
            <a:custGeom>
              <a:avLst/>
              <a:gdLst/>
              <a:ahLst/>
              <a:cxnLst/>
              <a:rect l="0" t="0" r="0" b="0"/>
              <a:pathLst>
                <a:path w="137684" h="353805">
                  <a:moveTo>
                    <a:pt x="0" y="216569"/>
                  </a:moveTo>
                  <a:lnTo>
                    <a:pt x="23444" y="159407"/>
                  </a:lnTo>
                  <a:lnTo>
                    <a:pt x="51454" y="100138"/>
                  </a:lnTo>
                  <a:lnTo>
                    <a:pt x="85113" y="38849"/>
                  </a:lnTo>
                  <a:lnTo>
                    <a:pt x="101358" y="1277"/>
                  </a:lnTo>
                  <a:lnTo>
                    <a:pt x="102705" y="0"/>
                  </a:lnTo>
                  <a:lnTo>
                    <a:pt x="94505" y="61299"/>
                  </a:lnTo>
                  <a:lnTo>
                    <a:pt x="94584" y="116727"/>
                  </a:lnTo>
                  <a:lnTo>
                    <a:pt x="103222" y="153394"/>
                  </a:lnTo>
                  <a:lnTo>
                    <a:pt x="126846" y="216866"/>
                  </a:lnTo>
                  <a:lnTo>
                    <a:pt x="137128" y="249940"/>
                  </a:lnTo>
                  <a:lnTo>
                    <a:pt x="137683" y="272081"/>
                  </a:lnTo>
                  <a:lnTo>
                    <a:pt x="127601" y="304413"/>
                  </a:lnTo>
                  <a:lnTo>
                    <a:pt x="105162" y="340657"/>
                  </a:lnTo>
                  <a:lnTo>
                    <a:pt x="97845" y="349220"/>
                  </a:lnTo>
                  <a:lnTo>
                    <a:pt x="90192" y="353080"/>
                  </a:lnTo>
                  <a:lnTo>
                    <a:pt x="82317" y="353804"/>
                  </a:lnTo>
                  <a:lnTo>
                    <a:pt x="68945" y="350602"/>
                  </a:lnTo>
                  <a:lnTo>
                    <a:pt x="65378" y="348455"/>
                  </a:lnTo>
                  <a:lnTo>
                    <a:pt x="58246" y="34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8653377" y="7924456"/>
              <a:ext cx="63645" cy="116495"/>
            </a:xfrm>
            <a:custGeom>
              <a:avLst/>
              <a:gdLst/>
              <a:ahLst/>
              <a:cxnLst/>
              <a:rect l="0" t="0" r="0" b="0"/>
              <a:pathLst>
                <a:path w="63645" h="116495">
                  <a:moveTo>
                    <a:pt x="7960" y="0"/>
                  </a:moveTo>
                  <a:lnTo>
                    <a:pt x="14547" y="29621"/>
                  </a:lnTo>
                  <a:lnTo>
                    <a:pt x="13303" y="57161"/>
                  </a:lnTo>
                  <a:lnTo>
                    <a:pt x="8486" y="74407"/>
                  </a:lnTo>
                  <a:lnTo>
                    <a:pt x="181" y="91318"/>
                  </a:lnTo>
                  <a:lnTo>
                    <a:pt x="0" y="95087"/>
                  </a:lnTo>
                  <a:lnTo>
                    <a:pt x="2654" y="95751"/>
                  </a:lnTo>
                  <a:lnTo>
                    <a:pt x="7197" y="94344"/>
                  </a:lnTo>
                  <a:lnTo>
                    <a:pt x="43065" y="61451"/>
                  </a:lnTo>
                  <a:lnTo>
                    <a:pt x="48930" y="60383"/>
                  </a:lnTo>
                  <a:lnTo>
                    <a:pt x="53765" y="62445"/>
                  </a:lnTo>
                  <a:lnTo>
                    <a:pt x="57912" y="66593"/>
                  </a:lnTo>
                  <a:lnTo>
                    <a:pt x="62521" y="81064"/>
                  </a:lnTo>
                  <a:lnTo>
                    <a:pt x="63644" y="97050"/>
                  </a:lnTo>
                  <a:lnTo>
                    <a:pt x="57887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8807184" y="7733072"/>
              <a:ext cx="186080" cy="317443"/>
            </a:xfrm>
            <a:custGeom>
              <a:avLst/>
              <a:gdLst/>
              <a:ahLst/>
              <a:cxnLst/>
              <a:rect l="0" t="0" r="0" b="0"/>
              <a:pathLst>
                <a:path w="186080" h="317443">
                  <a:moveTo>
                    <a:pt x="37216" y="0"/>
                  </a:moveTo>
                  <a:lnTo>
                    <a:pt x="42011" y="25648"/>
                  </a:lnTo>
                  <a:lnTo>
                    <a:pt x="33613" y="84329"/>
                  </a:lnTo>
                  <a:lnTo>
                    <a:pt x="23185" y="136714"/>
                  </a:lnTo>
                  <a:lnTo>
                    <a:pt x="9458" y="193899"/>
                  </a:lnTo>
                  <a:lnTo>
                    <a:pt x="0" y="256287"/>
                  </a:lnTo>
                  <a:lnTo>
                    <a:pt x="2493" y="273855"/>
                  </a:lnTo>
                  <a:lnTo>
                    <a:pt x="5746" y="282423"/>
                  </a:lnTo>
                  <a:lnTo>
                    <a:pt x="12538" y="288135"/>
                  </a:lnTo>
                  <a:lnTo>
                    <a:pt x="32412" y="294481"/>
                  </a:lnTo>
                  <a:lnTo>
                    <a:pt x="51723" y="292371"/>
                  </a:lnTo>
                  <a:lnTo>
                    <a:pt x="60756" y="289220"/>
                  </a:lnTo>
                  <a:lnTo>
                    <a:pt x="75724" y="275856"/>
                  </a:lnTo>
                  <a:lnTo>
                    <a:pt x="95982" y="241560"/>
                  </a:lnTo>
                  <a:lnTo>
                    <a:pt x="95810" y="235005"/>
                  </a:lnTo>
                  <a:lnTo>
                    <a:pt x="92921" y="229711"/>
                  </a:lnTo>
                  <a:lnTo>
                    <a:pt x="88221" y="225257"/>
                  </a:lnTo>
                  <a:lnTo>
                    <a:pt x="82314" y="224136"/>
                  </a:lnTo>
                  <a:lnTo>
                    <a:pt x="68355" y="227822"/>
                  </a:lnTo>
                  <a:lnTo>
                    <a:pt x="57835" y="238090"/>
                  </a:lnTo>
                  <a:lnTo>
                    <a:pt x="53736" y="244712"/>
                  </a:lnTo>
                  <a:lnTo>
                    <a:pt x="54701" y="250975"/>
                  </a:lnTo>
                  <a:lnTo>
                    <a:pt x="65636" y="262864"/>
                  </a:lnTo>
                  <a:lnTo>
                    <a:pt x="85289" y="269381"/>
                  </a:lnTo>
                  <a:lnTo>
                    <a:pt x="147166" y="280551"/>
                  </a:lnTo>
                  <a:lnTo>
                    <a:pt x="167444" y="285872"/>
                  </a:lnTo>
                  <a:lnTo>
                    <a:pt x="174886" y="290434"/>
                  </a:lnTo>
                  <a:lnTo>
                    <a:pt x="185620" y="302900"/>
                  </a:lnTo>
                  <a:lnTo>
                    <a:pt x="186079" y="308257"/>
                  </a:lnTo>
                  <a:lnTo>
                    <a:pt x="183611" y="312754"/>
                  </a:lnTo>
                  <a:lnTo>
                    <a:pt x="179192" y="316676"/>
                  </a:lnTo>
                  <a:lnTo>
                    <a:pt x="174396" y="317442"/>
                  </a:lnTo>
                  <a:lnTo>
                    <a:pt x="169350" y="316103"/>
                  </a:lnTo>
                  <a:lnTo>
                    <a:pt x="137069" y="2995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8802795" y="7816283"/>
              <a:ext cx="158102" cy="33285"/>
            </a:xfrm>
            <a:custGeom>
              <a:avLst/>
              <a:gdLst/>
              <a:ahLst/>
              <a:cxnLst/>
              <a:rect l="0" t="0" r="0" b="0"/>
              <a:pathLst>
                <a:path w="158102" h="33285">
                  <a:moveTo>
                    <a:pt x="0" y="0"/>
                  </a:moveTo>
                  <a:lnTo>
                    <a:pt x="46328" y="4417"/>
                  </a:lnTo>
                  <a:lnTo>
                    <a:pt x="96711" y="19911"/>
                  </a:lnTo>
                  <a:lnTo>
                    <a:pt x="15810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9048251" y="7874530"/>
              <a:ext cx="203882" cy="199707"/>
            </a:xfrm>
            <a:custGeom>
              <a:avLst/>
              <a:gdLst/>
              <a:ahLst/>
              <a:cxnLst/>
              <a:rect l="0" t="0" r="0" b="0"/>
              <a:pathLst>
                <a:path w="203882" h="199707">
                  <a:moveTo>
                    <a:pt x="4176" y="0"/>
                  </a:moveTo>
                  <a:lnTo>
                    <a:pt x="8970" y="27498"/>
                  </a:lnTo>
                  <a:lnTo>
                    <a:pt x="4989" y="89823"/>
                  </a:lnTo>
                  <a:lnTo>
                    <a:pt x="0" y="121844"/>
                  </a:lnTo>
                  <a:lnTo>
                    <a:pt x="1392" y="129307"/>
                  </a:lnTo>
                  <a:lnTo>
                    <a:pt x="5093" y="135207"/>
                  </a:lnTo>
                  <a:lnTo>
                    <a:pt x="10335" y="140065"/>
                  </a:lnTo>
                  <a:lnTo>
                    <a:pt x="16603" y="141454"/>
                  </a:lnTo>
                  <a:lnTo>
                    <a:pt x="30964" y="138066"/>
                  </a:lnTo>
                  <a:lnTo>
                    <a:pt x="54642" y="125763"/>
                  </a:lnTo>
                  <a:lnTo>
                    <a:pt x="61859" y="124523"/>
                  </a:lnTo>
                  <a:lnTo>
                    <a:pt x="68519" y="125545"/>
                  </a:lnTo>
                  <a:lnTo>
                    <a:pt x="74808" y="128076"/>
                  </a:lnTo>
                  <a:lnTo>
                    <a:pt x="84261" y="138285"/>
                  </a:lnTo>
                  <a:lnTo>
                    <a:pt x="88077" y="144890"/>
                  </a:lnTo>
                  <a:lnTo>
                    <a:pt x="94318" y="148369"/>
                  </a:lnTo>
                  <a:lnTo>
                    <a:pt x="111116" y="149769"/>
                  </a:lnTo>
                  <a:lnTo>
                    <a:pt x="125977" y="144843"/>
                  </a:lnTo>
                  <a:lnTo>
                    <a:pt x="150585" y="126615"/>
                  </a:lnTo>
                  <a:lnTo>
                    <a:pt x="152633" y="121393"/>
                  </a:lnTo>
                  <a:lnTo>
                    <a:pt x="152149" y="116062"/>
                  </a:lnTo>
                  <a:lnTo>
                    <a:pt x="149977" y="110659"/>
                  </a:lnTo>
                  <a:lnTo>
                    <a:pt x="147605" y="109831"/>
                  </a:lnTo>
                  <a:lnTo>
                    <a:pt x="145099" y="112052"/>
                  </a:lnTo>
                  <a:lnTo>
                    <a:pt x="134433" y="135547"/>
                  </a:lnTo>
                  <a:lnTo>
                    <a:pt x="133876" y="150850"/>
                  </a:lnTo>
                  <a:lnTo>
                    <a:pt x="135021" y="158815"/>
                  </a:lnTo>
                  <a:lnTo>
                    <a:pt x="143690" y="172594"/>
                  </a:lnTo>
                  <a:lnTo>
                    <a:pt x="149885" y="178858"/>
                  </a:lnTo>
                  <a:lnTo>
                    <a:pt x="203881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9302059" y="7749715"/>
              <a:ext cx="39004" cy="299558"/>
            </a:xfrm>
            <a:custGeom>
              <a:avLst/>
              <a:gdLst/>
              <a:ahLst/>
              <a:cxnLst/>
              <a:rect l="0" t="0" r="0" b="0"/>
              <a:pathLst>
                <a:path w="39004" h="299558">
                  <a:moveTo>
                    <a:pt x="33284" y="0"/>
                  </a:moveTo>
                  <a:lnTo>
                    <a:pt x="39003" y="23628"/>
                  </a:lnTo>
                  <a:lnTo>
                    <a:pt x="38626" y="79385"/>
                  </a:lnTo>
                  <a:lnTo>
                    <a:pt x="27344" y="138180"/>
                  </a:lnTo>
                  <a:lnTo>
                    <a:pt x="16563" y="187894"/>
                  </a:lnTo>
                  <a:lnTo>
                    <a:pt x="5531" y="246168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9310379" y="7899622"/>
              <a:ext cx="183064" cy="66440"/>
            </a:xfrm>
            <a:custGeom>
              <a:avLst/>
              <a:gdLst/>
              <a:ahLst/>
              <a:cxnLst/>
              <a:rect l="0" t="0" r="0" b="0"/>
              <a:pathLst>
                <a:path w="183064" h="66440">
                  <a:moveTo>
                    <a:pt x="0" y="66439"/>
                  </a:moveTo>
                  <a:lnTo>
                    <a:pt x="0" y="20112"/>
                  </a:lnTo>
                  <a:lnTo>
                    <a:pt x="2773" y="12440"/>
                  </a:lnTo>
                  <a:lnTo>
                    <a:pt x="13252" y="1451"/>
                  </a:lnTo>
                  <a:lnTo>
                    <a:pt x="21779" y="0"/>
                  </a:lnTo>
                  <a:lnTo>
                    <a:pt x="73009" y="11165"/>
                  </a:lnTo>
                  <a:lnTo>
                    <a:pt x="129069" y="39207"/>
                  </a:lnTo>
                  <a:lnTo>
                    <a:pt x="183063" y="664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0" name="Group 489"/>
          <p:cNvGrpSpPr/>
          <p:nvPr/>
        </p:nvGrpSpPr>
        <p:grpSpPr>
          <a:xfrm>
            <a:off x="7612886" y="8257299"/>
            <a:ext cx="1852772" cy="1181589"/>
            <a:chOff x="7612886" y="8257299"/>
            <a:chExt cx="1852772" cy="1181589"/>
          </a:xfrm>
        </p:grpSpPr>
        <p:sp>
          <p:nvSpPr>
            <p:cNvPr id="466" name="Freeform 465"/>
            <p:cNvSpPr/>
            <p:nvPr/>
          </p:nvSpPr>
          <p:spPr>
            <a:xfrm>
              <a:off x="7623623" y="8257299"/>
              <a:ext cx="64153" cy="407732"/>
            </a:xfrm>
            <a:custGeom>
              <a:avLst/>
              <a:gdLst/>
              <a:ahLst/>
              <a:cxnLst/>
              <a:rect l="0" t="0" r="0" b="0"/>
              <a:pathLst>
                <a:path w="64153" h="407732">
                  <a:moveTo>
                    <a:pt x="47510" y="0"/>
                  </a:moveTo>
                  <a:lnTo>
                    <a:pt x="34241" y="62491"/>
                  </a:lnTo>
                  <a:lnTo>
                    <a:pt x="26895" y="123513"/>
                  </a:lnTo>
                  <a:lnTo>
                    <a:pt x="20654" y="182525"/>
                  </a:lnTo>
                  <a:lnTo>
                    <a:pt x="8429" y="240315"/>
                  </a:lnTo>
                  <a:lnTo>
                    <a:pt x="0" y="298538"/>
                  </a:lnTo>
                  <a:lnTo>
                    <a:pt x="507" y="324992"/>
                  </a:lnTo>
                  <a:lnTo>
                    <a:pt x="20889" y="377831"/>
                  </a:lnTo>
                  <a:lnTo>
                    <a:pt x="33829" y="392285"/>
                  </a:lnTo>
                  <a:lnTo>
                    <a:pt x="51777" y="403155"/>
                  </a:lnTo>
                  <a:lnTo>
                    <a:pt x="64152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7725700" y="8474980"/>
              <a:ext cx="153460" cy="215925"/>
            </a:xfrm>
            <a:custGeom>
              <a:avLst/>
              <a:gdLst/>
              <a:ahLst/>
              <a:cxnLst/>
              <a:rect l="0" t="0" r="0" b="0"/>
              <a:pathLst>
                <a:path w="153460" h="215925">
                  <a:moveTo>
                    <a:pt x="111854" y="15307"/>
                  </a:moveTo>
                  <a:lnTo>
                    <a:pt x="103019" y="2055"/>
                  </a:lnTo>
                  <a:lnTo>
                    <a:pt x="96719" y="0"/>
                  </a:lnTo>
                  <a:lnTo>
                    <a:pt x="79856" y="2648"/>
                  </a:lnTo>
                  <a:lnTo>
                    <a:pt x="62499" y="14920"/>
                  </a:lnTo>
                  <a:lnTo>
                    <a:pt x="42065" y="40155"/>
                  </a:lnTo>
                  <a:lnTo>
                    <a:pt x="20770" y="96772"/>
                  </a:lnTo>
                  <a:lnTo>
                    <a:pt x="3720" y="154877"/>
                  </a:lnTo>
                  <a:lnTo>
                    <a:pt x="0" y="173493"/>
                  </a:lnTo>
                  <a:lnTo>
                    <a:pt x="1428" y="194094"/>
                  </a:lnTo>
                  <a:lnTo>
                    <a:pt x="4953" y="201991"/>
                  </a:lnTo>
                  <a:lnTo>
                    <a:pt x="16265" y="213232"/>
                  </a:lnTo>
                  <a:lnTo>
                    <a:pt x="23165" y="215674"/>
                  </a:lnTo>
                  <a:lnTo>
                    <a:pt x="38228" y="215924"/>
                  </a:lnTo>
                  <a:lnTo>
                    <a:pt x="51702" y="210487"/>
                  </a:lnTo>
                  <a:lnTo>
                    <a:pt x="96744" y="171498"/>
                  </a:lnTo>
                  <a:lnTo>
                    <a:pt x="111794" y="147879"/>
                  </a:lnTo>
                  <a:lnTo>
                    <a:pt x="134802" y="89239"/>
                  </a:lnTo>
                  <a:lnTo>
                    <a:pt x="146185" y="65977"/>
                  </a:lnTo>
                  <a:lnTo>
                    <a:pt x="146761" y="67578"/>
                  </a:lnTo>
                  <a:lnTo>
                    <a:pt x="145352" y="118927"/>
                  </a:lnTo>
                  <a:lnTo>
                    <a:pt x="147646" y="163742"/>
                  </a:lnTo>
                  <a:lnTo>
                    <a:pt x="153459" y="181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7930954" y="8473646"/>
              <a:ext cx="189516" cy="168971"/>
            </a:xfrm>
            <a:custGeom>
              <a:avLst/>
              <a:gdLst/>
              <a:ahLst/>
              <a:cxnLst/>
              <a:rect l="0" t="0" r="0" b="0"/>
              <a:pathLst>
                <a:path w="189516" h="168971">
                  <a:moveTo>
                    <a:pt x="23095" y="116495"/>
                  </a:moveTo>
                  <a:lnTo>
                    <a:pt x="54346" y="58112"/>
                  </a:lnTo>
                  <a:lnTo>
                    <a:pt x="57797" y="49836"/>
                  </a:lnTo>
                  <a:lnTo>
                    <a:pt x="59166" y="33244"/>
                  </a:lnTo>
                  <a:lnTo>
                    <a:pt x="58237" y="24937"/>
                  </a:lnTo>
                  <a:lnTo>
                    <a:pt x="55769" y="21247"/>
                  </a:lnTo>
                  <a:lnTo>
                    <a:pt x="52273" y="20636"/>
                  </a:lnTo>
                  <a:lnTo>
                    <a:pt x="48095" y="22079"/>
                  </a:lnTo>
                  <a:lnTo>
                    <a:pt x="28961" y="41778"/>
                  </a:lnTo>
                  <a:lnTo>
                    <a:pt x="14559" y="66620"/>
                  </a:lnTo>
                  <a:lnTo>
                    <a:pt x="934" y="123818"/>
                  </a:lnTo>
                  <a:lnTo>
                    <a:pt x="0" y="135246"/>
                  </a:lnTo>
                  <a:lnTo>
                    <a:pt x="2150" y="143788"/>
                  </a:lnTo>
                  <a:lnTo>
                    <a:pt x="6358" y="150407"/>
                  </a:lnTo>
                  <a:lnTo>
                    <a:pt x="11937" y="155746"/>
                  </a:lnTo>
                  <a:lnTo>
                    <a:pt x="18430" y="157455"/>
                  </a:lnTo>
                  <a:lnTo>
                    <a:pt x="33041" y="154423"/>
                  </a:lnTo>
                  <a:lnTo>
                    <a:pt x="64097" y="137410"/>
                  </a:lnTo>
                  <a:lnTo>
                    <a:pt x="77067" y="127023"/>
                  </a:lnTo>
                  <a:lnTo>
                    <a:pt x="83115" y="125363"/>
                  </a:lnTo>
                  <a:lnTo>
                    <a:pt x="88995" y="126105"/>
                  </a:lnTo>
                  <a:lnTo>
                    <a:pt x="94765" y="128449"/>
                  </a:lnTo>
                  <a:lnTo>
                    <a:pt x="97687" y="132785"/>
                  </a:lnTo>
                  <a:lnTo>
                    <a:pt x="98468" y="145000"/>
                  </a:lnTo>
                  <a:lnTo>
                    <a:pt x="93285" y="168970"/>
                  </a:lnTo>
                  <a:lnTo>
                    <a:pt x="95279" y="160773"/>
                  </a:lnTo>
                  <a:lnTo>
                    <a:pt x="125453" y="99362"/>
                  </a:lnTo>
                  <a:lnTo>
                    <a:pt x="159314" y="41576"/>
                  </a:lnTo>
                  <a:lnTo>
                    <a:pt x="1895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8216691" y="8282262"/>
              <a:ext cx="161732" cy="369388"/>
            </a:xfrm>
            <a:custGeom>
              <a:avLst/>
              <a:gdLst/>
              <a:ahLst/>
              <a:cxnLst/>
              <a:rect l="0" t="0" r="0" b="0"/>
              <a:pathLst>
                <a:path w="161732" h="369388">
                  <a:moveTo>
                    <a:pt x="53558" y="0"/>
                  </a:moveTo>
                  <a:lnTo>
                    <a:pt x="60143" y="29620"/>
                  </a:lnTo>
                  <a:lnTo>
                    <a:pt x="57119" y="83513"/>
                  </a:lnTo>
                  <a:lnTo>
                    <a:pt x="47618" y="137477"/>
                  </a:lnTo>
                  <a:lnTo>
                    <a:pt x="34372" y="191693"/>
                  </a:lnTo>
                  <a:lnTo>
                    <a:pt x="18640" y="246918"/>
                  </a:lnTo>
                  <a:lnTo>
                    <a:pt x="3782" y="304691"/>
                  </a:lnTo>
                  <a:lnTo>
                    <a:pt x="0" y="323104"/>
                  </a:lnTo>
                  <a:lnTo>
                    <a:pt x="1400" y="340533"/>
                  </a:lnTo>
                  <a:lnTo>
                    <a:pt x="3993" y="344442"/>
                  </a:lnTo>
                  <a:lnTo>
                    <a:pt x="7571" y="345197"/>
                  </a:lnTo>
                  <a:lnTo>
                    <a:pt x="11805" y="343853"/>
                  </a:lnTo>
                  <a:lnTo>
                    <a:pt x="67151" y="294134"/>
                  </a:lnTo>
                  <a:lnTo>
                    <a:pt x="72790" y="292243"/>
                  </a:lnTo>
                  <a:lnTo>
                    <a:pt x="78398" y="292832"/>
                  </a:lnTo>
                  <a:lnTo>
                    <a:pt x="83986" y="295074"/>
                  </a:lnTo>
                  <a:lnTo>
                    <a:pt x="86787" y="300267"/>
                  </a:lnTo>
                  <a:lnTo>
                    <a:pt x="91434" y="341074"/>
                  </a:lnTo>
                  <a:lnTo>
                    <a:pt x="95450" y="345726"/>
                  </a:lnTo>
                  <a:lnTo>
                    <a:pt x="100902" y="347903"/>
                  </a:lnTo>
                  <a:lnTo>
                    <a:pt x="107310" y="348431"/>
                  </a:lnTo>
                  <a:lnTo>
                    <a:pt x="119361" y="344085"/>
                  </a:lnTo>
                  <a:lnTo>
                    <a:pt x="125163" y="340337"/>
                  </a:lnTo>
                  <a:lnTo>
                    <a:pt x="129956" y="340612"/>
                  </a:lnTo>
                  <a:lnTo>
                    <a:pt x="134076" y="343570"/>
                  </a:lnTo>
                  <a:lnTo>
                    <a:pt x="137746" y="348315"/>
                  </a:lnTo>
                  <a:lnTo>
                    <a:pt x="139270" y="354252"/>
                  </a:lnTo>
                  <a:lnTo>
                    <a:pt x="138497" y="368245"/>
                  </a:lnTo>
                  <a:lnTo>
                    <a:pt x="138845" y="369387"/>
                  </a:lnTo>
                  <a:lnTo>
                    <a:pt x="144677" y="355176"/>
                  </a:lnTo>
                  <a:lnTo>
                    <a:pt x="161731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8436670" y="845700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8449170" y="8417606"/>
              <a:ext cx="135619" cy="247490"/>
            </a:xfrm>
            <a:custGeom>
              <a:avLst/>
              <a:gdLst/>
              <a:ahLst/>
              <a:cxnLst/>
              <a:rect l="0" t="0" r="0" b="0"/>
              <a:pathLst>
                <a:path w="135619" h="247490">
                  <a:moveTo>
                    <a:pt x="62389" y="89324"/>
                  </a:moveTo>
                  <a:lnTo>
                    <a:pt x="43384" y="96891"/>
                  </a:lnTo>
                  <a:lnTo>
                    <a:pt x="32060" y="105323"/>
                  </a:lnTo>
                  <a:lnTo>
                    <a:pt x="15290" y="129301"/>
                  </a:lnTo>
                  <a:lnTo>
                    <a:pt x="3144" y="185492"/>
                  </a:lnTo>
                  <a:lnTo>
                    <a:pt x="0" y="204181"/>
                  </a:lnTo>
                  <a:lnTo>
                    <a:pt x="1685" y="221733"/>
                  </a:lnTo>
                  <a:lnTo>
                    <a:pt x="7980" y="236314"/>
                  </a:lnTo>
                  <a:lnTo>
                    <a:pt x="12248" y="242791"/>
                  </a:lnTo>
                  <a:lnTo>
                    <a:pt x="17867" y="246185"/>
                  </a:lnTo>
                  <a:lnTo>
                    <a:pt x="31506" y="247489"/>
                  </a:lnTo>
                  <a:lnTo>
                    <a:pt x="44349" y="242522"/>
                  </a:lnTo>
                  <a:lnTo>
                    <a:pt x="57145" y="232302"/>
                  </a:lnTo>
                  <a:lnTo>
                    <a:pt x="79018" y="204830"/>
                  </a:lnTo>
                  <a:lnTo>
                    <a:pt x="100978" y="152136"/>
                  </a:lnTo>
                  <a:lnTo>
                    <a:pt x="117465" y="90268"/>
                  </a:lnTo>
                  <a:lnTo>
                    <a:pt x="131678" y="33757"/>
                  </a:lnTo>
                  <a:lnTo>
                    <a:pt x="135618" y="2491"/>
                  </a:lnTo>
                  <a:lnTo>
                    <a:pt x="135247" y="0"/>
                  </a:lnTo>
                  <a:lnTo>
                    <a:pt x="120355" y="61345"/>
                  </a:lnTo>
                  <a:lnTo>
                    <a:pt x="106435" y="118954"/>
                  </a:lnTo>
                  <a:lnTo>
                    <a:pt x="105240" y="177600"/>
                  </a:lnTo>
                  <a:lnTo>
                    <a:pt x="120636" y="2391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8625974" y="8556856"/>
              <a:ext cx="93612" cy="141459"/>
            </a:xfrm>
            <a:custGeom>
              <a:avLst/>
              <a:gdLst/>
              <a:ahLst/>
              <a:cxnLst/>
              <a:rect l="0" t="0" r="0" b="0"/>
              <a:pathLst>
                <a:path w="93612" h="141459">
                  <a:moveTo>
                    <a:pt x="60327" y="0"/>
                  </a:moveTo>
                  <a:lnTo>
                    <a:pt x="19597" y="29311"/>
                  </a:lnTo>
                  <a:lnTo>
                    <a:pt x="10481" y="43538"/>
                  </a:lnTo>
                  <a:lnTo>
                    <a:pt x="9529" y="51215"/>
                  </a:lnTo>
                  <a:lnTo>
                    <a:pt x="13892" y="83465"/>
                  </a:lnTo>
                  <a:lnTo>
                    <a:pt x="10103" y="99041"/>
                  </a:lnTo>
                  <a:lnTo>
                    <a:pt x="2255" y="112128"/>
                  </a:lnTo>
                  <a:lnTo>
                    <a:pt x="348" y="113584"/>
                  </a:lnTo>
                  <a:lnTo>
                    <a:pt x="0" y="111781"/>
                  </a:lnTo>
                  <a:lnTo>
                    <a:pt x="693" y="107805"/>
                  </a:lnTo>
                  <a:lnTo>
                    <a:pt x="10503" y="93375"/>
                  </a:lnTo>
                  <a:lnTo>
                    <a:pt x="59910" y="49358"/>
                  </a:lnTo>
                  <a:lnTo>
                    <a:pt x="64672" y="46774"/>
                  </a:lnTo>
                  <a:lnTo>
                    <a:pt x="66921" y="47825"/>
                  </a:lnTo>
                  <a:lnTo>
                    <a:pt x="67497" y="51299"/>
                  </a:lnTo>
                  <a:lnTo>
                    <a:pt x="63205" y="60091"/>
                  </a:lnTo>
                  <a:lnTo>
                    <a:pt x="59472" y="65024"/>
                  </a:lnTo>
                  <a:lnTo>
                    <a:pt x="58832" y="66463"/>
                  </a:lnTo>
                  <a:lnTo>
                    <a:pt x="63052" y="63132"/>
                  </a:lnTo>
                  <a:lnTo>
                    <a:pt x="66767" y="63353"/>
                  </a:lnTo>
                  <a:lnTo>
                    <a:pt x="75824" y="68529"/>
                  </a:lnTo>
                  <a:lnTo>
                    <a:pt x="78055" y="74348"/>
                  </a:lnTo>
                  <a:lnTo>
                    <a:pt x="79035" y="127591"/>
                  </a:lnTo>
                  <a:lnTo>
                    <a:pt x="82044" y="132214"/>
                  </a:lnTo>
                  <a:lnTo>
                    <a:pt x="9361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8842634" y="8339995"/>
              <a:ext cx="113034" cy="328116"/>
            </a:xfrm>
            <a:custGeom>
              <a:avLst/>
              <a:gdLst/>
              <a:ahLst/>
              <a:cxnLst/>
              <a:rect l="0" t="0" r="0" b="0"/>
              <a:pathLst>
                <a:path w="113034" h="328116">
                  <a:moveTo>
                    <a:pt x="93298" y="8834"/>
                  </a:moveTo>
                  <a:lnTo>
                    <a:pt x="102133" y="0"/>
                  </a:lnTo>
                  <a:lnTo>
                    <a:pt x="105660" y="171"/>
                  </a:lnTo>
                  <a:lnTo>
                    <a:pt x="108936" y="3059"/>
                  </a:lnTo>
                  <a:lnTo>
                    <a:pt x="112045" y="7757"/>
                  </a:lnTo>
                  <a:lnTo>
                    <a:pt x="113033" y="25306"/>
                  </a:lnTo>
                  <a:lnTo>
                    <a:pt x="106134" y="65404"/>
                  </a:lnTo>
                  <a:lnTo>
                    <a:pt x="83269" y="124025"/>
                  </a:lnTo>
                  <a:lnTo>
                    <a:pt x="52838" y="179935"/>
                  </a:lnTo>
                  <a:lnTo>
                    <a:pt x="18509" y="242235"/>
                  </a:lnTo>
                  <a:lnTo>
                    <a:pt x="656" y="290701"/>
                  </a:lnTo>
                  <a:lnTo>
                    <a:pt x="0" y="322258"/>
                  </a:lnTo>
                  <a:lnTo>
                    <a:pt x="3362" y="326881"/>
                  </a:lnTo>
                  <a:lnTo>
                    <a:pt x="8378" y="328115"/>
                  </a:lnTo>
                  <a:lnTo>
                    <a:pt x="14495" y="327088"/>
                  </a:lnTo>
                  <a:lnTo>
                    <a:pt x="26223" y="321017"/>
                  </a:lnTo>
                  <a:lnTo>
                    <a:pt x="45688" y="302271"/>
                  </a:lnTo>
                  <a:lnTo>
                    <a:pt x="72696" y="267221"/>
                  </a:lnTo>
                  <a:lnTo>
                    <a:pt x="77715" y="264303"/>
                  </a:lnTo>
                  <a:lnTo>
                    <a:pt x="81984" y="265131"/>
                  </a:lnTo>
                  <a:lnTo>
                    <a:pt x="85756" y="268456"/>
                  </a:lnTo>
                  <a:lnTo>
                    <a:pt x="87345" y="274371"/>
                  </a:lnTo>
                  <a:lnTo>
                    <a:pt x="85164" y="299442"/>
                  </a:lnTo>
                  <a:lnTo>
                    <a:pt x="81054" y="316434"/>
                  </a:lnTo>
                  <a:lnTo>
                    <a:pt x="81437" y="321150"/>
                  </a:lnTo>
                  <a:lnTo>
                    <a:pt x="83541" y="323369"/>
                  </a:lnTo>
                  <a:lnTo>
                    <a:pt x="93298" y="3250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8991262" y="8548536"/>
              <a:ext cx="80394" cy="104378"/>
            </a:xfrm>
            <a:custGeom>
              <a:avLst/>
              <a:gdLst/>
              <a:ahLst/>
              <a:cxnLst/>
              <a:rect l="0" t="0" r="0" b="0"/>
              <a:pathLst>
                <a:path w="80394" h="104378">
                  <a:moveTo>
                    <a:pt x="19559" y="0"/>
                  </a:moveTo>
                  <a:lnTo>
                    <a:pt x="5367" y="57678"/>
                  </a:lnTo>
                  <a:lnTo>
                    <a:pt x="0" y="74637"/>
                  </a:lnTo>
                  <a:lnTo>
                    <a:pt x="48" y="82117"/>
                  </a:lnTo>
                  <a:lnTo>
                    <a:pt x="5032" y="95360"/>
                  </a:lnTo>
                  <a:lnTo>
                    <a:pt x="10799" y="99631"/>
                  </a:lnTo>
                  <a:lnTo>
                    <a:pt x="27069" y="104377"/>
                  </a:lnTo>
                  <a:lnTo>
                    <a:pt x="34736" y="103793"/>
                  </a:lnTo>
                  <a:lnTo>
                    <a:pt x="48185" y="98214"/>
                  </a:lnTo>
                  <a:lnTo>
                    <a:pt x="66154" y="80259"/>
                  </a:lnTo>
                  <a:lnTo>
                    <a:pt x="78771" y="52955"/>
                  </a:lnTo>
                  <a:lnTo>
                    <a:pt x="80393" y="34630"/>
                  </a:lnTo>
                  <a:lnTo>
                    <a:pt x="79531" y="25860"/>
                  </a:lnTo>
                  <a:lnTo>
                    <a:pt x="76183" y="20938"/>
                  </a:lnTo>
                  <a:lnTo>
                    <a:pt x="71177" y="18581"/>
                  </a:lnTo>
                  <a:lnTo>
                    <a:pt x="65066" y="17934"/>
                  </a:lnTo>
                  <a:lnTo>
                    <a:pt x="59143" y="20277"/>
                  </a:lnTo>
                  <a:lnTo>
                    <a:pt x="47630" y="30277"/>
                  </a:lnTo>
                  <a:lnTo>
                    <a:pt x="41281" y="41501"/>
                  </a:lnTo>
                  <a:lnTo>
                    <a:pt x="36202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9101213" y="8381963"/>
              <a:ext cx="259093" cy="265464"/>
            </a:xfrm>
            <a:custGeom>
              <a:avLst/>
              <a:gdLst/>
              <a:ahLst/>
              <a:cxnLst/>
              <a:rect l="0" t="0" r="0" b="0"/>
              <a:pathLst>
                <a:path w="259093" h="265464">
                  <a:moveTo>
                    <a:pt x="59388" y="224820"/>
                  </a:moveTo>
                  <a:lnTo>
                    <a:pt x="51820" y="243824"/>
                  </a:lnTo>
                  <a:lnTo>
                    <a:pt x="43388" y="255148"/>
                  </a:lnTo>
                  <a:lnTo>
                    <a:pt x="42249" y="255209"/>
                  </a:lnTo>
                  <a:lnTo>
                    <a:pt x="66026" y="198551"/>
                  </a:lnTo>
                  <a:lnTo>
                    <a:pt x="69361" y="187891"/>
                  </a:lnTo>
                  <a:lnTo>
                    <a:pt x="68810" y="182634"/>
                  </a:lnTo>
                  <a:lnTo>
                    <a:pt x="65669" y="180979"/>
                  </a:lnTo>
                  <a:lnTo>
                    <a:pt x="60801" y="181724"/>
                  </a:lnTo>
                  <a:lnTo>
                    <a:pt x="50462" y="187483"/>
                  </a:lnTo>
                  <a:lnTo>
                    <a:pt x="34245" y="203587"/>
                  </a:lnTo>
                  <a:lnTo>
                    <a:pt x="3590" y="250110"/>
                  </a:lnTo>
                  <a:lnTo>
                    <a:pt x="0" y="258322"/>
                  </a:lnTo>
                  <a:lnTo>
                    <a:pt x="380" y="262872"/>
                  </a:lnTo>
                  <a:lnTo>
                    <a:pt x="3406" y="264981"/>
                  </a:lnTo>
                  <a:lnTo>
                    <a:pt x="8198" y="265463"/>
                  </a:lnTo>
                  <a:lnTo>
                    <a:pt x="13242" y="263010"/>
                  </a:lnTo>
                  <a:lnTo>
                    <a:pt x="51125" y="222398"/>
                  </a:lnTo>
                  <a:lnTo>
                    <a:pt x="82737" y="166431"/>
                  </a:lnTo>
                  <a:lnTo>
                    <a:pt x="107002" y="122482"/>
                  </a:lnTo>
                  <a:lnTo>
                    <a:pt x="132340" y="67232"/>
                  </a:lnTo>
                  <a:lnTo>
                    <a:pt x="153579" y="4085"/>
                  </a:lnTo>
                  <a:lnTo>
                    <a:pt x="154541" y="0"/>
                  </a:lnTo>
                  <a:lnTo>
                    <a:pt x="154258" y="51"/>
                  </a:lnTo>
                  <a:lnTo>
                    <a:pt x="123875" y="58829"/>
                  </a:lnTo>
                  <a:lnTo>
                    <a:pt x="99075" y="114949"/>
                  </a:lnTo>
                  <a:lnTo>
                    <a:pt x="73631" y="174794"/>
                  </a:lnTo>
                  <a:lnTo>
                    <a:pt x="69464" y="208661"/>
                  </a:lnTo>
                  <a:lnTo>
                    <a:pt x="73419" y="227192"/>
                  </a:lnTo>
                  <a:lnTo>
                    <a:pt x="77063" y="234723"/>
                  </a:lnTo>
                  <a:lnTo>
                    <a:pt x="83190" y="239743"/>
                  </a:lnTo>
                  <a:lnTo>
                    <a:pt x="99861" y="245320"/>
                  </a:lnTo>
                  <a:lnTo>
                    <a:pt x="119598" y="240404"/>
                  </a:lnTo>
                  <a:lnTo>
                    <a:pt x="157984" y="219063"/>
                  </a:lnTo>
                  <a:lnTo>
                    <a:pt x="165800" y="217284"/>
                  </a:lnTo>
                  <a:lnTo>
                    <a:pt x="172859" y="217947"/>
                  </a:lnTo>
                  <a:lnTo>
                    <a:pt x="179414" y="220238"/>
                  </a:lnTo>
                  <a:lnTo>
                    <a:pt x="182860" y="225464"/>
                  </a:lnTo>
                  <a:lnTo>
                    <a:pt x="184223" y="241132"/>
                  </a:lnTo>
                  <a:lnTo>
                    <a:pt x="179281" y="255492"/>
                  </a:lnTo>
                  <a:lnTo>
                    <a:pt x="175374" y="261910"/>
                  </a:lnTo>
                  <a:lnTo>
                    <a:pt x="172770" y="262491"/>
                  </a:lnTo>
                  <a:lnTo>
                    <a:pt x="171033" y="259179"/>
                  </a:lnTo>
                  <a:lnTo>
                    <a:pt x="170029" y="245638"/>
                  </a:lnTo>
                  <a:lnTo>
                    <a:pt x="183764" y="191755"/>
                  </a:lnTo>
                  <a:lnTo>
                    <a:pt x="204079" y="139256"/>
                  </a:lnTo>
                  <a:lnTo>
                    <a:pt x="214918" y="115292"/>
                  </a:lnTo>
                  <a:lnTo>
                    <a:pt x="219473" y="110195"/>
                  </a:lnTo>
                  <a:lnTo>
                    <a:pt x="223434" y="109572"/>
                  </a:lnTo>
                  <a:lnTo>
                    <a:pt x="226999" y="111930"/>
                  </a:lnTo>
                  <a:lnTo>
                    <a:pt x="228452" y="116276"/>
                  </a:lnTo>
                  <a:lnTo>
                    <a:pt x="228011" y="163743"/>
                  </a:lnTo>
                  <a:lnTo>
                    <a:pt x="239200" y="184328"/>
                  </a:lnTo>
                  <a:lnTo>
                    <a:pt x="259092" y="2081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9302059" y="8573498"/>
              <a:ext cx="163599" cy="359967"/>
            </a:xfrm>
            <a:custGeom>
              <a:avLst/>
              <a:gdLst/>
              <a:ahLst/>
              <a:cxnLst/>
              <a:rect l="0" t="0" r="0" b="0"/>
              <a:pathLst>
                <a:path w="163599" h="359967">
                  <a:moveTo>
                    <a:pt x="149778" y="0"/>
                  </a:moveTo>
                  <a:lnTo>
                    <a:pt x="136526" y="4418"/>
                  </a:lnTo>
                  <a:lnTo>
                    <a:pt x="127555" y="13983"/>
                  </a:lnTo>
                  <a:lnTo>
                    <a:pt x="114261" y="42724"/>
                  </a:lnTo>
                  <a:lnTo>
                    <a:pt x="114394" y="75735"/>
                  </a:lnTo>
                  <a:lnTo>
                    <a:pt x="131855" y="137004"/>
                  </a:lnTo>
                  <a:lnTo>
                    <a:pt x="156895" y="199445"/>
                  </a:lnTo>
                  <a:lnTo>
                    <a:pt x="163598" y="237843"/>
                  </a:lnTo>
                  <a:lnTo>
                    <a:pt x="156750" y="279937"/>
                  </a:lnTo>
                  <a:lnTo>
                    <a:pt x="143009" y="317269"/>
                  </a:lnTo>
                  <a:lnTo>
                    <a:pt x="122809" y="342918"/>
                  </a:lnTo>
                  <a:lnTo>
                    <a:pt x="94840" y="357812"/>
                  </a:lnTo>
                  <a:lnTo>
                    <a:pt x="76360" y="359966"/>
                  </a:lnTo>
                  <a:lnTo>
                    <a:pt x="57976" y="356917"/>
                  </a:lnTo>
                  <a:lnTo>
                    <a:pt x="37477" y="349398"/>
                  </a:lnTo>
                  <a:lnTo>
                    <a:pt x="29607" y="342955"/>
                  </a:lnTo>
                  <a:lnTo>
                    <a:pt x="18398" y="325934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7612886" y="8898020"/>
              <a:ext cx="16642" cy="16642"/>
            </a:xfrm>
            <a:custGeom>
              <a:avLst/>
              <a:gdLst/>
              <a:ahLst/>
              <a:cxnLst/>
              <a:rect l="0" t="0" r="0" b="0"/>
              <a:pathLst>
                <a:path w="16642" h="16642">
                  <a:moveTo>
                    <a:pt x="0" y="0"/>
                  </a:moveTo>
                  <a:lnTo>
                    <a:pt x="16641" y="16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7612886" y="9064441"/>
              <a:ext cx="24964" cy="49926"/>
            </a:xfrm>
            <a:custGeom>
              <a:avLst/>
              <a:gdLst/>
              <a:ahLst/>
              <a:cxnLst/>
              <a:rect l="0" t="0" r="0" b="0"/>
              <a:pathLst>
                <a:path w="24964" h="49926">
                  <a:moveTo>
                    <a:pt x="0" y="0"/>
                  </a:moveTo>
                  <a:lnTo>
                    <a:pt x="24963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7612886" y="9280787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7621207" y="9388962"/>
              <a:ext cx="8321" cy="49926"/>
            </a:xfrm>
            <a:custGeom>
              <a:avLst/>
              <a:gdLst/>
              <a:ahLst/>
              <a:cxnLst/>
              <a:rect l="0" t="0" r="0" b="0"/>
              <a:pathLst>
                <a:path w="8321" h="49926">
                  <a:moveTo>
                    <a:pt x="0" y="0"/>
                  </a:moveTo>
                  <a:lnTo>
                    <a:pt x="925" y="24722"/>
                  </a:lnTo>
                  <a:lnTo>
                    <a:pt x="8320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7712738" y="8931303"/>
              <a:ext cx="41606" cy="355839"/>
            </a:xfrm>
            <a:custGeom>
              <a:avLst/>
              <a:gdLst/>
              <a:ahLst/>
              <a:cxnLst/>
              <a:rect l="0" t="0" r="0" b="0"/>
              <a:pathLst>
                <a:path w="41606" h="355839">
                  <a:moveTo>
                    <a:pt x="41605" y="0"/>
                  </a:moveTo>
                  <a:lnTo>
                    <a:pt x="41605" y="46068"/>
                  </a:lnTo>
                  <a:lnTo>
                    <a:pt x="39139" y="96244"/>
                  </a:lnTo>
                  <a:lnTo>
                    <a:pt x="34441" y="154613"/>
                  </a:lnTo>
                  <a:lnTo>
                    <a:pt x="26869" y="216377"/>
                  </a:lnTo>
                  <a:lnTo>
                    <a:pt x="16471" y="271587"/>
                  </a:lnTo>
                  <a:lnTo>
                    <a:pt x="8470" y="329672"/>
                  </a:lnTo>
                  <a:lnTo>
                    <a:pt x="3845" y="355838"/>
                  </a:lnTo>
                  <a:lnTo>
                    <a:pt x="5715" y="350151"/>
                  </a:lnTo>
                  <a:lnTo>
                    <a:pt x="928" y="293955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7679454" y="9081083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57162" y="14393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7773452" y="9122688"/>
              <a:ext cx="100281" cy="115273"/>
            </a:xfrm>
            <a:custGeom>
              <a:avLst/>
              <a:gdLst/>
              <a:ahLst/>
              <a:cxnLst/>
              <a:rect l="0" t="0" r="0" b="0"/>
              <a:pathLst>
                <a:path w="100281" h="115273">
                  <a:moveTo>
                    <a:pt x="14176" y="0"/>
                  </a:moveTo>
                  <a:lnTo>
                    <a:pt x="2738" y="27496"/>
                  </a:lnTo>
                  <a:lnTo>
                    <a:pt x="0" y="61565"/>
                  </a:lnTo>
                  <a:lnTo>
                    <a:pt x="5558" y="90049"/>
                  </a:lnTo>
                  <a:lnTo>
                    <a:pt x="13735" y="107514"/>
                  </a:lnTo>
                  <a:lnTo>
                    <a:pt x="21278" y="112357"/>
                  </a:lnTo>
                  <a:lnTo>
                    <a:pt x="41987" y="115272"/>
                  </a:lnTo>
                  <a:lnTo>
                    <a:pt x="61670" y="111020"/>
                  </a:lnTo>
                  <a:lnTo>
                    <a:pt x="70802" y="107297"/>
                  </a:lnTo>
                  <a:lnTo>
                    <a:pt x="83413" y="95765"/>
                  </a:lnTo>
                  <a:lnTo>
                    <a:pt x="99043" y="65760"/>
                  </a:lnTo>
                  <a:lnTo>
                    <a:pt x="100280" y="49567"/>
                  </a:lnTo>
                  <a:lnTo>
                    <a:pt x="96823" y="33124"/>
                  </a:lnTo>
                  <a:lnTo>
                    <a:pt x="89123" y="16571"/>
                  </a:lnTo>
                  <a:lnTo>
                    <a:pt x="83556" y="11971"/>
                  </a:lnTo>
                  <a:lnTo>
                    <a:pt x="77072" y="9831"/>
                  </a:lnTo>
                  <a:lnTo>
                    <a:pt x="69975" y="9327"/>
                  </a:lnTo>
                  <a:lnTo>
                    <a:pt x="63394" y="12690"/>
                  </a:lnTo>
                  <a:lnTo>
                    <a:pt x="51152" y="26288"/>
                  </a:lnTo>
                  <a:lnTo>
                    <a:pt x="38280" y="54736"/>
                  </a:lnTo>
                  <a:lnTo>
                    <a:pt x="36600" y="73328"/>
                  </a:lnTo>
                  <a:lnTo>
                    <a:pt x="39139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7905279" y="9135700"/>
              <a:ext cx="67414" cy="132135"/>
            </a:xfrm>
            <a:custGeom>
              <a:avLst/>
              <a:gdLst/>
              <a:ahLst/>
              <a:cxnLst/>
              <a:rect l="0" t="0" r="0" b="0"/>
              <a:pathLst>
                <a:path w="67414" h="132135">
                  <a:moveTo>
                    <a:pt x="7164" y="45235"/>
                  </a:moveTo>
                  <a:lnTo>
                    <a:pt x="0" y="98726"/>
                  </a:lnTo>
                  <a:lnTo>
                    <a:pt x="3603" y="127036"/>
                  </a:lnTo>
                  <a:lnTo>
                    <a:pt x="7564" y="131204"/>
                  </a:lnTo>
                  <a:lnTo>
                    <a:pt x="12978" y="132134"/>
                  </a:lnTo>
                  <a:lnTo>
                    <a:pt x="26390" y="128236"/>
                  </a:lnTo>
                  <a:lnTo>
                    <a:pt x="41596" y="120340"/>
                  </a:lnTo>
                  <a:lnTo>
                    <a:pt x="52669" y="105736"/>
                  </a:lnTo>
                  <a:lnTo>
                    <a:pt x="67312" y="66226"/>
                  </a:lnTo>
                  <a:lnTo>
                    <a:pt x="67413" y="33785"/>
                  </a:lnTo>
                  <a:lnTo>
                    <a:pt x="57170" y="5168"/>
                  </a:lnTo>
                  <a:lnTo>
                    <a:pt x="51596" y="957"/>
                  </a:lnTo>
                  <a:lnTo>
                    <a:pt x="45106" y="0"/>
                  </a:lnTo>
                  <a:lnTo>
                    <a:pt x="38006" y="1210"/>
                  </a:lnTo>
                  <a:lnTo>
                    <a:pt x="32348" y="4790"/>
                  </a:lnTo>
                  <a:lnTo>
                    <a:pt x="23597" y="16165"/>
                  </a:lnTo>
                  <a:lnTo>
                    <a:pt x="21817" y="20308"/>
                  </a:lnTo>
                  <a:lnTo>
                    <a:pt x="21556" y="23069"/>
                  </a:lnTo>
                  <a:lnTo>
                    <a:pt x="23806" y="285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8014766" y="8981230"/>
              <a:ext cx="89062" cy="279037"/>
            </a:xfrm>
            <a:custGeom>
              <a:avLst/>
              <a:gdLst/>
              <a:ahLst/>
              <a:cxnLst/>
              <a:rect l="0" t="0" r="0" b="0"/>
              <a:pathLst>
                <a:path w="89062" h="279037">
                  <a:moveTo>
                    <a:pt x="72419" y="0"/>
                  </a:moveTo>
                  <a:lnTo>
                    <a:pt x="44958" y="54016"/>
                  </a:lnTo>
                  <a:lnTo>
                    <a:pt x="25535" y="114445"/>
                  </a:lnTo>
                  <a:lnTo>
                    <a:pt x="8648" y="173710"/>
                  </a:lnTo>
                  <a:lnTo>
                    <a:pt x="0" y="210287"/>
                  </a:lnTo>
                  <a:lnTo>
                    <a:pt x="727" y="239515"/>
                  </a:lnTo>
                  <a:lnTo>
                    <a:pt x="5423" y="256230"/>
                  </a:lnTo>
                  <a:lnTo>
                    <a:pt x="13673" y="269822"/>
                  </a:lnTo>
                  <a:lnTo>
                    <a:pt x="21236" y="274186"/>
                  </a:lnTo>
                  <a:lnTo>
                    <a:pt x="41966" y="279036"/>
                  </a:lnTo>
                  <a:lnTo>
                    <a:pt x="61658" y="276261"/>
                  </a:lnTo>
                  <a:lnTo>
                    <a:pt x="8906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8103827" y="9164293"/>
              <a:ext cx="74891" cy="135776"/>
            </a:xfrm>
            <a:custGeom>
              <a:avLst/>
              <a:gdLst/>
              <a:ahLst/>
              <a:cxnLst/>
              <a:rect l="0" t="0" r="0" b="0"/>
              <a:pathLst>
                <a:path w="74891" h="135776">
                  <a:moveTo>
                    <a:pt x="74890" y="0"/>
                  </a:moveTo>
                  <a:lnTo>
                    <a:pt x="55885" y="7567"/>
                  </a:lnTo>
                  <a:lnTo>
                    <a:pt x="44562" y="15999"/>
                  </a:lnTo>
                  <a:lnTo>
                    <a:pt x="38296" y="30841"/>
                  </a:lnTo>
                  <a:lnTo>
                    <a:pt x="36626" y="39976"/>
                  </a:lnTo>
                  <a:lnTo>
                    <a:pt x="39701" y="57523"/>
                  </a:lnTo>
                  <a:lnTo>
                    <a:pt x="51827" y="80530"/>
                  </a:lnTo>
                  <a:lnTo>
                    <a:pt x="72492" y="104871"/>
                  </a:lnTo>
                  <a:lnTo>
                    <a:pt x="73291" y="110594"/>
                  </a:lnTo>
                  <a:lnTo>
                    <a:pt x="71050" y="116259"/>
                  </a:lnTo>
                  <a:lnTo>
                    <a:pt x="66782" y="121884"/>
                  </a:lnTo>
                  <a:lnTo>
                    <a:pt x="47524" y="134220"/>
                  </a:lnTo>
                  <a:lnTo>
                    <a:pt x="32217" y="135775"/>
                  </a:lnTo>
                  <a:lnTo>
                    <a:pt x="18017" y="13338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8320174" y="92807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8411706" y="9280787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8511559" y="9280787"/>
              <a:ext cx="108174" cy="33285"/>
            </a:xfrm>
            <a:custGeom>
              <a:avLst/>
              <a:gdLst/>
              <a:ahLst/>
              <a:cxnLst/>
              <a:rect l="0" t="0" r="0" b="0"/>
              <a:pathLst>
                <a:path w="108174" h="33285">
                  <a:moveTo>
                    <a:pt x="0" y="0"/>
                  </a:moveTo>
                  <a:lnTo>
                    <a:pt x="8834" y="8834"/>
                  </a:lnTo>
                  <a:lnTo>
                    <a:pt x="23034" y="13172"/>
                  </a:lnTo>
                  <a:lnTo>
                    <a:pt x="71108" y="18034"/>
                  </a:lnTo>
                  <a:lnTo>
                    <a:pt x="108173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2" name="Group 501"/>
          <p:cNvGrpSpPr/>
          <p:nvPr/>
        </p:nvGrpSpPr>
        <p:grpSpPr>
          <a:xfrm>
            <a:off x="8557785" y="7018031"/>
            <a:ext cx="1576379" cy="417691"/>
            <a:chOff x="8557785" y="7018031"/>
            <a:chExt cx="1576379" cy="417691"/>
          </a:xfrm>
        </p:grpSpPr>
        <p:sp>
          <p:nvSpPr>
            <p:cNvPr id="491" name="Freeform 490"/>
            <p:cNvSpPr/>
            <p:nvPr/>
          </p:nvSpPr>
          <p:spPr>
            <a:xfrm>
              <a:off x="8557785" y="7208847"/>
              <a:ext cx="61948" cy="226875"/>
            </a:xfrm>
            <a:custGeom>
              <a:avLst/>
              <a:gdLst/>
              <a:ahLst/>
              <a:cxnLst/>
              <a:rect l="0" t="0" r="0" b="0"/>
              <a:pathLst>
                <a:path w="61948" h="226875">
                  <a:moveTo>
                    <a:pt x="45305" y="0"/>
                  </a:moveTo>
                  <a:lnTo>
                    <a:pt x="40888" y="56238"/>
                  </a:lnTo>
                  <a:lnTo>
                    <a:pt x="28447" y="115225"/>
                  </a:lnTo>
                  <a:lnTo>
                    <a:pt x="14767" y="176595"/>
                  </a:lnTo>
                  <a:lnTo>
                    <a:pt x="0" y="226874"/>
                  </a:lnTo>
                  <a:lnTo>
                    <a:pt x="22247" y="167846"/>
                  </a:lnTo>
                  <a:lnTo>
                    <a:pt x="34404" y="115951"/>
                  </a:lnTo>
                  <a:lnTo>
                    <a:pt x="43343" y="53999"/>
                  </a:lnTo>
                  <a:lnTo>
                    <a:pt x="43509" y="36019"/>
                  </a:lnTo>
                  <a:lnTo>
                    <a:pt x="42258" y="35107"/>
                  </a:lnTo>
                  <a:lnTo>
                    <a:pt x="40500" y="37273"/>
                  </a:lnTo>
                  <a:lnTo>
                    <a:pt x="31471" y="93330"/>
                  </a:lnTo>
                  <a:lnTo>
                    <a:pt x="24615" y="147458"/>
                  </a:lnTo>
                  <a:lnTo>
                    <a:pt x="25965" y="152855"/>
                  </a:lnTo>
                  <a:lnTo>
                    <a:pt x="29638" y="155528"/>
                  </a:lnTo>
                  <a:lnTo>
                    <a:pt x="34860" y="156385"/>
                  </a:lnTo>
                  <a:lnTo>
                    <a:pt x="38342" y="152334"/>
                  </a:lnTo>
                  <a:lnTo>
                    <a:pt x="49488" y="94430"/>
                  </a:lnTo>
                  <a:lnTo>
                    <a:pt x="49018" y="93464"/>
                  </a:lnTo>
                  <a:lnTo>
                    <a:pt x="47780" y="95593"/>
                  </a:lnTo>
                  <a:lnTo>
                    <a:pt x="46719" y="130378"/>
                  </a:lnTo>
                  <a:lnTo>
                    <a:pt x="52093" y="155433"/>
                  </a:lnTo>
                  <a:lnTo>
                    <a:pt x="6194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8977537" y="7331277"/>
              <a:ext cx="16644" cy="10708"/>
            </a:xfrm>
            <a:custGeom>
              <a:avLst/>
              <a:gdLst/>
              <a:ahLst/>
              <a:cxnLst/>
              <a:rect l="0" t="0" r="0" b="0"/>
              <a:pathLst>
                <a:path w="16644" h="10708">
                  <a:moveTo>
                    <a:pt x="0" y="10707"/>
                  </a:moveTo>
                  <a:lnTo>
                    <a:pt x="11438" y="193"/>
                  </a:lnTo>
                  <a:lnTo>
                    <a:pt x="13173" y="0"/>
                  </a:lnTo>
                  <a:lnTo>
                    <a:pt x="16643" y="2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8721272" y="7018031"/>
              <a:ext cx="170913" cy="358752"/>
            </a:xfrm>
            <a:custGeom>
              <a:avLst/>
              <a:gdLst/>
              <a:ahLst/>
              <a:cxnLst/>
              <a:rect l="0" t="0" r="0" b="0"/>
              <a:pathLst>
                <a:path w="170913" h="358752">
                  <a:moveTo>
                    <a:pt x="114807" y="140889"/>
                  </a:moveTo>
                  <a:lnTo>
                    <a:pt x="119225" y="154141"/>
                  </a:lnTo>
                  <a:lnTo>
                    <a:pt x="118928" y="168044"/>
                  </a:lnTo>
                  <a:lnTo>
                    <a:pt x="103468" y="224228"/>
                  </a:lnTo>
                  <a:lnTo>
                    <a:pt x="83358" y="283279"/>
                  </a:lnTo>
                  <a:lnTo>
                    <a:pt x="64148" y="319754"/>
                  </a:lnTo>
                  <a:lnTo>
                    <a:pt x="42547" y="345312"/>
                  </a:lnTo>
                  <a:lnTo>
                    <a:pt x="21590" y="358121"/>
                  </a:lnTo>
                  <a:lnTo>
                    <a:pt x="14755" y="358751"/>
                  </a:lnTo>
                  <a:lnTo>
                    <a:pt x="2230" y="354520"/>
                  </a:lnTo>
                  <a:lnTo>
                    <a:pt x="0" y="348953"/>
                  </a:lnTo>
                  <a:lnTo>
                    <a:pt x="2453" y="332907"/>
                  </a:lnTo>
                  <a:lnTo>
                    <a:pt x="35700" y="272214"/>
                  </a:lnTo>
                  <a:lnTo>
                    <a:pt x="73743" y="213680"/>
                  </a:lnTo>
                  <a:lnTo>
                    <a:pt x="118758" y="153660"/>
                  </a:lnTo>
                  <a:lnTo>
                    <a:pt x="153499" y="92510"/>
                  </a:lnTo>
                  <a:lnTo>
                    <a:pt x="165823" y="66458"/>
                  </a:lnTo>
                  <a:lnTo>
                    <a:pt x="170912" y="32338"/>
                  </a:lnTo>
                  <a:lnTo>
                    <a:pt x="167172" y="13749"/>
                  </a:lnTo>
                  <a:lnTo>
                    <a:pt x="163585" y="6202"/>
                  </a:lnTo>
                  <a:lnTo>
                    <a:pt x="157496" y="2097"/>
                  </a:lnTo>
                  <a:lnTo>
                    <a:pt x="140868" y="0"/>
                  </a:lnTo>
                  <a:lnTo>
                    <a:pt x="106298" y="12851"/>
                  </a:lnTo>
                  <a:lnTo>
                    <a:pt x="87603" y="29126"/>
                  </a:lnTo>
                  <a:lnTo>
                    <a:pt x="42187" y="88913"/>
                  </a:lnTo>
                  <a:lnTo>
                    <a:pt x="26414" y="117785"/>
                  </a:lnTo>
                  <a:lnTo>
                    <a:pt x="20048" y="140790"/>
                  </a:lnTo>
                  <a:lnTo>
                    <a:pt x="18313" y="181232"/>
                  </a:lnTo>
                  <a:lnTo>
                    <a:pt x="24460" y="199191"/>
                  </a:lnTo>
                  <a:lnTo>
                    <a:pt x="68463" y="251814"/>
                  </a:lnTo>
                  <a:lnTo>
                    <a:pt x="106487" y="274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4" name="Freeform 493"/>
            <p:cNvSpPr/>
            <p:nvPr/>
          </p:nvSpPr>
          <p:spPr>
            <a:xfrm>
              <a:off x="9077458" y="7028907"/>
              <a:ext cx="123999" cy="361835"/>
            </a:xfrm>
            <a:custGeom>
              <a:avLst/>
              <a:gdLst/>
              <a:ahLst/>
              <a:cxnLst/>
              <a:rect l="0" t="0" r="0" b="0"/>
              <a:pathLst>
                <a:path w="123999" h="361835">
                  <a:moveTo>
                    <a:pt x="8253" y="96729"/>
                  </a:moveTo>
                  <a:lnTo>
                    <a:pt x="12670" y="109981"/>
                  </a:lnTo>
                  <a:lnTo>
                    <a:pt x="9474" y="169528"/>
                  </a:lnTo>
                  <a:lnTo>
                    <a:pt x="8494" y="220001"/>
                  </a:lnTo>
                  <a:lnTo>
                    <a:pt x="8301" y="273564"/>
                  </a:lnTo>
                  <a:lnTo>
                    <a:pt x="3842" y="327619"/>
                  </a:lnTo>
                  <a:lnTo>
                    <a:pt x="704" y="361834"/>
                  </a:lnTo>
                  <a:lnTo>
                    <a:pt x="0" y="309271"/>
                  </a:lnTo>
                  <a:lnTo>
                    <a:pt x="2411" y="257090"/>
                  </a:lnTo>
                  <a:lnTo>
                    <a:pt x="7099" y="206479"/>
                  </a:lnTo>
                  <a:lnTo>
                    <a:pt x="13744" y="152890"/>
                  </a:lnTo>
                  <a:lnTo>
                    <a:pt x="20618" y="94411"/>
                  </a:lnTo>
                  <a:lnTo>
                    <a:pt x="35849" y="38541"/>
                  </a:lnTo>
                  <a:lnTo>
                    <a:pt x="46406" y="18168"/>
                  </a:lnTo>
                  <a:lnTo>
                    <a:pt x="60343" y="2949"/>
                  </a:lnTo>
                  <a:lnTo>
                    <a:pt x="69792" y="0"/>
                  </a:lnTo>
                  <a:lnTo>
                    <a:pt x="92618" y="1655"/>
                  </a:lnTo>
                  <a:lnTo>
                    <a:pt x="102403" y="6533"/>
                  </a:lnTo>
                  <a:lnTo>
                    <a:pt x="118207" y="21818"/>
                  </a:lnTo>
                  <a:lnTo>
                    <a:pt x="123998" y="43402"/>
                  </a:lnTo>
                  <a:lnTo>
                    <a:pt x="120182" y="86093"/>
                  </a:lnTo>
                  <a:lnTo>
                    <a:pt x="101529" y="146520"/>
                  </a:lnTo>
                  <a:lnTo>
                    <a:pt x="74487" y="202289"/>
                  </a:lnTo>
                  <a:lnTo>
                    <a:pt x="74821" y="238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9177243" y="7242130"/>
              <a:ext cx="29381" cy="116495"/>
            </a:xfrm>
            <a:custGeom>
              <a:avLst/>
              <a:gdLst/>
              <a:ahLst/>
              <a:cxnLst/>
              <a:rect l="0" t="0" r="0" b="0"/>
              <a:pathLst>
                <a:path w="29381" h="116495">
                  <a:moveTo>
                    <a:pt x="24963" y="0"/>
                  </a:moveTo>
                  <a:lnTo>
                    <a:pt x="29380" y="13252"/>
                  </a:lnTo>
                  <a:lnTo>
                    <a:pt x="27709" y="39163"/>
                  </a:lnTo>
                  <a:lnTo>
                    <a:pt x="9686" y="96061"/>
                  </a:lnTo>
                  <a:lnTo>
                    <a:pt x="2870" y="11383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9216172" y="7025784"/>
              <a:ext cx="60924" cy="299558"/>
            </a:xfrm>
            <a:custGeom>
              <a:avLst/>
              <a:gdLst/>
              <a:ahLst/>
              <a:cxnLst/>
              <a:rect l="0" t="0" r="0" b="0"/>
              <a:pathLst>
                <a:path w="60924" h="299558">
                  <a:moveTo>
                    <a:pt x="52602" y="0"/>
                  </a:moveTo>
                  <a:lnTo>
                    <a:pt x="48185" y="55161"/>
                  </a:lnTo>
                  <a:lnTo>
                    <a:pt x="37485" y="114755"/>
                  </a:lnTo>
                  <a:lnTo>
                    <a:pt x="14513" y="174783"/>
                  </a:lnTo>
                  <a:lnTo>
                    <a:pt x="0" y="232230"/>
                  </a:lnTo>
                  <a:lnTo>
                    <a:pt x="445" y="268000"/>
                  </a:lnTo>
                  <a:lnTo>
                    <a:pt x="9081" y="285840"/>
                  </a:lnTo>
                  <a:lnTo>
                    <a:pt x="15268" y="293186"/>
                  </a:lnTo>
                  <a:lnTo>
                    <a:pt x="23090" y="297159"/>
                  </a:lnTo>
                  <a:lnTo>
                    <a:pt x="60923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9308248" y="7258772"/>
              <a:ext cx="43737" cy="123083"/>
            </a:xfrm>
            <a:custGeom>
              <a:avLst/>
              <a:gdLst/>
              <a:ahLst/>
              <a:cxnLst/>
              <a:rect l="0" t="0" r="0" b="0"/>
              <a:pathLst>
                <a:path w="43737" h="123083">
                  <a:moveTo>
                    <a:pt x="43736" y="8321"/>
                  </a:moveTo>
                  <a:lnTo>
                    <a:pt x="35244" y="29175"/>
                  </a:lnTo>
                  <a:lnTo>
                    <a:pt x="6351" y="83653"/>
                  </a:lnTo>
                  <a:lnTo>
                    <a:pt x="0" y="104055"/>
                  </a:lnTo>
                  <a:lnTo>
                    <a:pt x="710" y="111901"/>
                  </a:lnTo>
                  <a:lnTo>
                    <a:pt x="3957" y="118054"/>
                  </a:lnTo>
                  <a:lnTo>
                    <a:pt x="8896" y="123082"/>
                  </a:lnTo>
                  <a:lnTo>
                    <a:pt x="14038" y="122736"/>
                  </a:lnTo>
                  <a:lnTo>
                    <a:pt x="19314" y="118806"/>
                  </a:lnTo>
                  <a:lnTo>
                    <a:pt x="24682" y="112488"/>
                  </a:lnTo>
                  <a:lnTo>
                    <a:pt x="30646" y="95606"/>
                  </a:lnTo>
                  <a:lnTo>
                    <a:pt x="33863" y="38101"/>
                  </a:lnTo>
                  <a:lnTo>
                    <a:pt x="28587" y="8002"/>
                  </a:lnTo>
                  <a:lnTo>
                    <a:pt x="26240" y="4410"/>
                  </a:lnTo>
                  <a:lnTo>
                    <a:pt x="1877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9373345" y="7067389"/>
              <a:ext cx="111777" cy="268879"/>
            </a:xfrm>
            <a:custGeom>
              <a:avLst/>
              <a:gdLst/>
              <a:ahLst/>
              <a:cxnLst/>
              <a:rect l="0" t="0" r="0" b="0"/>
              <a:pathLst>
                <a:path w="111777" h="268879">
                  <a:moveTo>
                    <a:pt x="111776" y="0"/>
                  </a:moveTo>
                  <a:lnTo>
                    <a:pt x="84645" y="60848"/>
                  </a:lnTo>
                  <a:lnTo>
                    <a:pt x="58791" y="119782"/>
                  </a:lnTo>
                  <a:lnTo>
                    <a:pt x="31302" y="181635"/>
                  </a:lnTo>
                  <a:lnTo>
                    <a:pt x="9634" y="240454"/>
                  </a:lnTo>
                  <a:lnTo>
                    <a:pt x="0" y="268878"/>
                  </a:lnTo>
                  <a:lnTo>
                    <a:pt x="12362" y="216043"/>
                  </a:lnTo>
                  <a:lnTo>
                    <a:pt x="23105" y="176325"/>
                  </a:lnTo>
                  <a:lnTo>
                    <a:pt x="28624" y="170250"/>
                  </a:lnTo>
                  <a:lnTo>
                    <a:pt x="44617" y="163499"/>
                  </a:lnTo>
                  <a:lnTo>
                    <a:pt x="64053" y="165431"/>
                  </a:lnTo>
                  <a:lnTo>
                    <a:pt x="9513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9543369" y="7262690"/>
              <a:ext cx="85151" cy="104257"/>
            </a:xfrm>
            <a:custGeom>
              <a:avLst/>
              <a:gdLst/>
              <a:ahLst/>
              <a:cxnLst/>
              <a:rect l="0" t="0" r="0" b="0"/>
              <a:pathLst>
                <a:path w="85151" h="104257">
                  <a:moveTo>
                    <a:pt x="0" y="87614"/>
                  </a:moveTo>
                  <a:lnTo>
                    <a:pt x="33741" y="76096"/>
                  </a:lnTo>
                  <a:lnTo>
                    <a:pt x="66658" y="52055"/>
                  </a:lnTo>
                  <a:lnTo>
                    <a:pt x="82723" y="28692"/>
                  </a:lnTo>
                  <a:lnTo>
                    <a:pt x="85150" y="12425"/>
                  </a:lnTo>
                  <a:lnTo>
                    <a:pt x="84504" y="4204"/>
                  </a:lnTo>
                  <a:lnTo>
                    <a:pt x="80375" y="572"/>
                  </a:lnTo>
                  <a:lnTo>
                    <a:pt x="73923" y="0"/>
                  </a:lnTo>
                  <a:lnTo>
                    <a:pt x="65924" y="1467"/>
                  </a:lnTo>
                  <a:lnTo>
                    <a:pt x="59667" y="5220"/>
                  </a:lnTo>
                  <a:lnTo>
                    <a:pt x="50249" y="16785"/>
                  </a:lnTo>
                  <a:lnTo>
                    <a:pt x="39749" y="38891"/>
                  </a:lnTo>
                  <a:lnTo>
                    <a:pt x="41089" y="57331"/>
                  </a:lnTo>
                  <a:lnTo>
                    <a:pt x="58247" y="1042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9709789" y="7242130"/>
              <a:ext cx="166422" cy="151133"/>
            </a:xfrm>
            <a:custGeom>
              <a:avLst/>
              <a:gdLst/>
              <a:ahLst/>
              <a:cxnLst/>
              <a:rect l="0" t="0" r="0" b="0"/>
              <a:pathLst>
                <a:path w="166422" h="151133">
                  <a:moveTo>
                    <a:pt x="0" y="0"/>
                  </a:moveTo>
                  <a:lnTo>
                    <a:pt x="4418" y="13252"/>
                  </a:lnTo>
                  <a:lnTo>
                    <a:pt x="4120" y="27154"/>
                  </a:lnTo>
                  <a:lnTo>
                    <a:pt x="543" y="79218"/>
                  </a:lnTo>
                  <a:lnTo>
                    <a:pt x="4489" y="131333"/>
                  </a:lnTo>
                  <a:lnTo>
                    <a:pt x="9465" y="136557"/>
                  </a:lnTo>
                  <a:lnTo>
                    <a:pt x="16480" y="139115"/>
                  </a:lnTo>
                  <a:lnTo>
                    <a:pt x="24856" y="139896"/>
                  </a:lnTo>
                  <a:lnTo>
                    <a:pt x="31364" y="137643"/>
                  </a:lnTo>
                  <a:lnTo>
                    <a:pt x="41060" y="127743"/>
                  </a:lnTo>
                  <a:lnTo>
                    <a:pt x="66862" y="75184"/>
                  </a:lnTo>
                  <a:lnTo>
                    <a:pt x="88816" y="34986"/>
                  </a:lnTo>
                  <a:lnTo>
                    <a:pt x="95269" y="29796"/>
                  </a:lnTo>
                  <a:lnTo>
                    <a:pt x="102345" y="27260"/>
                  </a:lnTo>
                  <a:lnTo>
                    <a:pt x="109835" y="26495"/>
                  </a:lnTo>
                  <a:lnTo>
                    <a:pt x="115753" y="28758"/>
                  </a:lnTo>
                  <a:lnTo>
                    <a:pt x="124795" y="38669"/>
                  </a:lnTo>
                  <a:lnTo>
                    <a:pt x="136284" y="67803"/>
                  </a:lnTo>
                  <a:lnTo>
                    <a:pt x="135152" y="64343"/>
                  </a:lnTo>
                  <a:lnTo>
                    <a:pt x="130782" y="63236"/>
                  </a:lnTo>
                  <a:lnTo>
                    <a:pt x="116065" y="64471"/>
                  </a:lnTo>
                  <a:lnTo>
                    <a:pt x="109736" y="67944"/>
                  </a:lnTo>
                  <a:lnTo>
                    <a:pt x="100239" y="79199"/>
                  </a:lnTo>
                  <a:lnTo>
                    <a:pt x="94112" y="105547"/>
                  </a:lnTo>
                  <a:lnTo>
                    <a:pt x="96714" y="132359"/>
                  </a:lnTo>
                  <a:lnTo>
                    <a:pt x="100534" y="139090"/>
                  </a:lnTo>
                  <a:lnTo>
                    <a:pt x="112175" y="149034"/>
                  </a:lnTo>
                  <a:lnTo>
                    <a:pt x="119162" y="151132"/>
                  </a:lnTo>
                  <a:lnTo>
                    <a:pt x="134323" y="150997"/>
                  </a:lnTo>
                  <a:lnTo>
                    <a:pt x="16642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9912458" y="7142277"/>
              <a:ext cx="221706" cy="265649"/>
            </a:xfrm>
            <a:custGeom>
              <a:avLst/>
              <a:gdLst/>
              <a:ahLst/>
              <a:cxnLst/>
              <a:rect l="0" t="0" r="0" b="0"/>
              <a:pathLst>
                <a:path w="221706" h="265649">
                  <a:moveTo>
                    <a:pt x="46963" y="0"/>
                  </a:moveTo>
                  <a:lnTo>
                    <a:pt x="42546" y="56239"/>
                  </a:lnTo>
                  <a:lnTo>
                    <a:pt x="20239" y="115161"/>
                  </a:lnTo>
                  <a:lnTo>
                    <a:pt x="794" y="176513"/>
                  </a:lnTo>
                  <a:lnTo>
                    <a:pt x="0" y="212044"/>
                  </a:lnTo>
                  <a:lnTo>
                    <a:pt x="6366" y="235084"/>
                  </a:lnTo>
                  <a:lnTo>
                    <a:pt x="20291" y="252720"/>
                  </a:lnTo>
                  <a:lnTo>
                    <a:pt x="29181" y="260011"/>
                  </a:lnTo>
                  <a:lnTo>
                    <a:pt x="51387" y="265648"/>
                  </a:lnTo>
                  <a:lnTo>
                    <a:pt x="94476" y="261733"/>
                  </a:lnTo>
                  <a:lnTo>
                    <a:pt x="154071" y="243057"/>
                  </a:lnTo>
                  <a:lnTo>
                    <a:pt x="184272" y="226383"/>
                  </a:lnTo>
                  <a:lnTo>
                    <a:pt x="201370" y="221732"/>
                  </a:lnTo>
                  <a:lnTo>
                    <a:pt x="221705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682326" y="10419749"/>
            <a:ext cx="4269299" cy="661260"/>
            <a:chOff x="682326" y="10419749"/>
            <a:chExt cx="4269299" cy="661260"/>
          </a:xfrm>
        </p:grpSpPr>
        <p:sp>
          <p:nvSpPr>
            <p:cNvPr id="503" name="Freeform 502"/>
            <p:cNvSpPr/>
            <p:nvPr/>
          </p:nvSpPr>
          <p:spPr>
            <a:xfrm>
              <a:off x="682326" y="1058897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1223204" y="10419749"/>
              <a:ext cx="169980" cy="482735"/>
            </a:xfrm>
            <a:custGeom>
              <a:avLst/>
              <a:gdLst/>
              <a:ahLst/>
              <a:cxnLst/>
              <a:rect l="0" t="0" r="0" b="0"/>
              <a:pathLst>
                <a:path w="169980" h="482735">
                  <a:moveTo>
                    <a:pt x="41595" y="269075"/>
                  </a:moveTo>
                  <a:lnTo>
                    <a:pt x="30014" y="328653"/>
                  </a:lnTo>
                  <a:lnTo>
                    <a:pt x="25953" y="380867"/>
                  </a:lnTo>
                  <a:lnTo>
                    <a:pt x="25151" y="431724"/>
                  </a:lnTo>
                  <a:lnTo>
                    <a:pt x="20575" y="481389"/>
                  </a:lnTo>
                  <a:lnTo>
                    <a:pt x="18336" y="482734"/>
                  </a:lnTo>
                  <a:lnTo>
                    <a:pt x="13383" y="469434"/>
                  </a:lnTo>
                  <a:lnTo>
                    <a:pt x="6514" y="415743"/>
                  </a:lnTo>
                  <a:lnTo>
                    <a:pt x="1279" y="358348"/>
                  </a:lnTo>
                  <a:lnTo>
                    <a:pt x="245" y="299311"/>
                  </a:lnTo>
                  <a:lnTo>
                    <a:pt x="40" y="237653"/>
                  </a:lnTo>
                  <a:lnTo>
                    <a:pt x="0" y="185102"/>
                  </a:lnTo>
                  <a:lnTo>
                    <a:pt x="6578" y="127882"/>
                  </a:lnTo>
                  <a:lnTo>
                    <a:pt x="12729" y="91946"/>
                  </a:lnTo>
                  <a:lnTo>
                    <a:pt x="28728" y="54486"/>
                  </a:lnTo>
                  <a:lnTo>
                    <a:pt x="58983" y="13113"/>
                  </a:lnTo>
                  <a:lnTo>
                    <a:pt x="77676" y="2761"/>
                  </a:lnTo>
                  <a:lnTo>
                    <a:pt x="87839" y="0"/>
                  </a:lnTo>
                  <a:lnTo>
                    <a:pt x="97387" y="934"/>
                  </a:lnTo>
                  <a:lnTo>
                    <a:pt x="115394" y="9368"/>
                  </a:lnTo>
                  <a:lnTo>
                    <a:pt x="136707" y="25292"/>
                  </a:lnTo>
                  <a:lnTo>
                    <a:pt x="146429" y="41150"/>
                  </a:lnTo>
                  <a:lnTo>
                    <a:pt x="163198" y="93150"/>
                  </a:lnTo>
                  <a:lnTo>
                    <a:pt x="169979" y="131684"/>
                  </a:lnTo>
                  <a:lnTo>
                    <a:pt x="167390" y="188585"/>
                  </a:lnTo>
                  <a:lnTo>
                    <a:pt x="162187" y="248552"/>
                  </a:lnTo>
                  <a:lnTo>
                    <a:pt x="146538" y="303989"/>
                  </a:lnTo>
                  <a:lnTo>
                    <a:pt x="126241" y="362863"/>
                  </a:lnTo>
                  <a:lnTo>
                    <a:pt x="94178" y="418321"/>
                  </a:lnTo>
                  <a:lnTo>
                    <a:pt x="76877" y="451108"/>
                  </a:lnTo>
                  <a:lnTo>
                    <a:pt x="63748" y="464315"/>
                  </a:lnTo>
                  <a:lnTo>
                    <a:pt x="57288" y="465804"/>
                  </a:lnTo>
                  <a:lnTo>
                    <a:pt x="51133" y="464022"/>
                  </a:lnTo>
                  <a:lnTo>
                    <a:pt x="45180" y="460061"/>
                  </a:lnTo>
                  <a:lnTo>
                    <a:pt x="41211" y="453721"/>
                  </a:lnTo>
                  <a:lnTo>
                    <a:pt x="33274" y="418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1489468" y="10688824"/>
              <a:ext cx="15422" cy="158100"/>
            </a:xfrm>
            <a:custGeom>
              <a:avLst/>
              <a:gdLst/>
              <a:ahLst/>
              <a:cxnLst/>
              <a:rect l="0" t="0" r="0" b="0"/>
              <a:pathLst>
                <a:path w="15422" h="158100">
                  <a:moveTo>
                    <a:pt x="0" y="0"/>
                  </a:moveTo>
                  <a:lnTo>
                    <a:pt x="14393" y="63314"/>
                  </a:lnTo>
                  <a:lnTo>
                    <a:pt x="15421" y="126407"/>
                  </a:lnTo>
                  <a:lnTo>
                    <a:pt x="9997" y="155230"/>
                  </a:lnTo>
                  <a:lnTo>
                    <a:pt x="8321" y="1580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1564357" y="10588971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1550096" y="10674441"/>
              <a:ext cx="281340" cy="406568"/>
            </a:xfrm>
            <a:custGeom>
              <a:avLst/>
              <a:gdLst/>
              <a:ahLst/>
              <a:cxnLst/>
              <a:rect l="0" t="0" r="0" b="0"/>
              <a:pathLst>
                <a:path w="281340" h="406568">
                  <a:moveTo>
                    <a:pt x="164040" y="14383"/>
                  </a:moveTo>
                  <a:lnTo>
                    <a:pt x="155205" y="1131"/>
                  </a:lnTo>
                  <a:lnTo>
                    <a:pt x="148905" y="0"/>
                  </a:lnTo>
                  <a:lnTo>
                    <a:pt x="132042" y="6141"/>
                  </a:lnTo>
                  <a:lnTo>
                    <a:pt x="117151" y="20581"/>
                  </a:lnTo>
                  <a:lnTo>
                    <a:pt x="87682" y="74909"/>
                  </a:lnTo>
                  <a:lnTo>
                    <a:pt x="71088" y="113041"/>
                  </a:lnTo>
                  <a:lnTo>
                    <a:pt x="66475" y="165364"/>
                  </a:lnTo>
                  <a:lnTo>
                    <a:pt x="69211" y="189967"/>
                  </a:lnTo>
                  <a:lnTo>
                    <a:pt x="78439" y="210764"/>
                  </a:lnTo>
                  <a:lnTo>
                    <a:pt x="119521" y="269393"/>
                  </a:lnTo>
                  <a:lnTo>
                    <a:pt x="123297" y="287670"/>
                  </a:lnTo>
                  <a:lnTo>
                    <a:pt x="123010" y="296427"/>
                  </a:lnTo>
                  <a:lnTo>
                    <a:pt x="117759" y="311087"/>
                  </a:lnTo>
                  <a:lnTo>
                    <a:pt x="92861" y="353560"/>
                  </a:lnTo>
                  <a:lnTo>
                    <a:pt x="59129" y="383020"/>
                  </a:lnTo>
                  <a:lnTo>
                    <a:pt x="7831" y="406567"/>
                  </a:lnTo>
                  <a:lnTo>
                    <a:pt x="2578" y="403428"/>
                  </a:lnTo>
                  <a:lnTo>
                    <a:pt x="0" y="395789"/>
                  </a:lnTo>
                  <a:lnTo>
                    <a:pt x="790" y="363463"/>
                  </a:lnTo>
                  <a:lnTo>
                    <a:pt x="9345" y="330462"/>
                  </a:lnTo>
                  <a:lnTo>
                    <a:pt x="19473" y="309265"/>
                  </a:lnTo>
                  <a:lnTo>
                    <a:pt x="65570" y="250294"/>
                  </a:lnTo>
                  <a:lnTo>
                    <a:pt x="121704" y="191983"/>
                  </a:lnTo>
                  <a:lnTo>
                    <a:pt x="178015" y="139449"/>
                  </a:lnTo>
                  <a:lnTo>
                    <a:pt x="236308" y="87552"/>
                  </a:lnTo>
                  <a:lnTo>
                    <a:pt x="265018" y="60065"/>
                  </a:lnTo>
                  <a:lnTo>
                    <a:pt x="271115" y="58706"/>
                  </a:lnTo>
                  <a:lnTo>
                    <a:pt x="276104" y="60574"/>
                  </a:lnTo>
                  <a:lnTo>
                    <a:pt x="280355" y="64593"/>
                  </a:lnTo>
                  <a:lnTo>
                    <a:pt x="281339" y="71895"/>
                  </a:lnTo>
                  <a:lnTo>
                    <a:pt x="269363" y="129833"/>
                  </a:lnTo>
                  <a:lnTo>
                    <a:pt x="261096" y="161387"/>
                  </a:lnTo>
                  <a:lnTo>
                    <a:pt x="261104" y="165086"/>
                  </a:lnTo>
                  <a:lnTo>
                    <a:pt x="262958" y="164777"/>
                  </a:lnTo>
                  <a:lnTo>
                    <a:pt x="272214" y="155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1872236" y="10630576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2023316" y="10430871"/>
              <a:ext cx="256652" cy="420118"/>
            </a:xfrm>
            <a:custGeom>
              <a:avLst/>
              <a:gdLst/>
              <a:ahLst/>
              <a:cxnLst/>
              <a:rect l="0" t="0" r="0" b="0"/>
              <a:pathLst>
                <a:path w="256652" h="420118">
                  <a:moveTo>
                    <a:pt x="81909" y="0"/>
                  </a:moveTo>
                  <a:lnTo>
                    <a:pt x="73435" y="56773"/>
                  </a:lnTo>
                  <a:lnTo>
                    <a:pt x="66525" y="115536"/>
                  </a:lnTo>
                  <a:lnTo>
                    <a:pt x="59797" y="175272"/>
                  </a:lnTo>
                  <a:lnTo>
                    <a:pt x="55044" y="235011"/>
                  </a:lnTo>
                  <a:lnTo>
                    <a:pt x="45476" y="295539"/>
                  </a:lnTo>
                  <a:lnTo>
                    <a:pt x="34682" y="347218"/>
                  </a:lnTo>
                  <a:lnTo>
                    <a:pt x="23647" y="401531"/>
                  </a:lnTo>
                  <a:lnTo>
                    <a:pt x="20878" y="411918"/>
                  </a:lnTo>
                  <a:lnTo>
                    <a:pt x="18108" y="414221"/>
                  </a:lnTo>
                  <a:lnTo>
                    <a:pt x="15337" y="411133"/>
                  </a:lnTo>
                  <a:lnTo>
                    <a:pt x="10716" y="395375"/>
                  </a:lnTo>
                  <a:lnTo>
                    <a:pt x="1626" y="333267"/>
                  </a:lnTo>
                  <a:lnTo>
                    <a:pt x="0" y="312383"/>
                  </a:lnTo>
                  <a:lnTo>
                    <a:pt x="2340" y="304409"/>
                  </a:lnTo>
                  <a:lnTo>
                    <a:pt x="6673" y="298169"/>
                  </a:lnTo>
                  <a:lnTo>
                    <a:pt x="12336" y="293084"/>
                  </a:lnTo>
                  <a:lnTo>
                    <a:pt x="18885" y="290620"/>
                  </a:lnTo>
                  <a:lnTo>
                    <a:pt x="33558" y="290346"/>
                  </a:lnTo>
                  <a:lnTo>
                    <a:pt x="95299" y="298323"/>
                  </a:lnTo>
                  <a:lnTo>
                    <a:pt x="155951" y="298390"/>
                  </a:lnTo>
                  <a:lnTo>
                    <a:pt x="215238" y="287192"/>
                  </a:lnTo>
                  <a:lnTo>
                    <a:pt x="208351" y="288823"/>
                  </a:lnTo>
                  <a:lnTo>
                    <a:pt x="183682" y="303774"/>
                  </a:lnTo>
                  <a:lnTo>
                    <a:pt x="149461" y="341718"/>
                  </a:lnTo>
                  <a:lnTo>
                    <a:pt x="143586" y="349854"/>
                  </a:lnTo>
                  <a:lnTo>
                    <a:pt x="142443" y="357127"/>
                  </a:lnTo>
                  <a:lnTo>
                    <a:pt x="144454" y="363825"/>
                  </a:lnTo>
                  <a:lnTo>
                    <a:pt x="148569" y="370139"/>
                  </a:lnTo>
                  <a:lnTo>
                    <a:pt x="154086" y="373425"/>
                  </a:lnTo>
                  <a:lnTo>
                    <a:pt x="167612" y="374609"/>
                  </a:lnTo>
                  <a:lnTo>
                    <a:pt x="222429" y="355715"/>
                  </a:lnTo>
                  <a:lnTo>
                    <a:pt x="229214" y="356412"/>
                  </a:lnTo>
                  <a:lnTo>
                    <a:pt x="234661" y="359649"/>
                  </a:lnTo>
                  <a:lnTo>
                    <a:pt x="239218" y="364582"/>
                  </a:lnTo>
                  <a:lnTo>
                    <a:pt x="244280" y="379925"/>
                  </a:lnTo>
                  <a:lnTo>
                    <a:pt x="245606" y="398146"/>
                  </a:lnTo>
                  <a:lnTo>
                    <a:pt x="243113" y="415491"/>
                  </a:lnTo>
                  <a:lnTo>
                    <a:pt x="243927" y="419376"/>
                  </a:lnTo>
                  <a:lnTo>
                    <a:pt x="246320" y="420117"/>
                  </a:lnTo>
                  <a:lnTo>
                    <a:pt x="256651" y="416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2381772" y="10497440"/>
              <a:ext cx="97901" cy="374844"/>
            </a:xfrm>
            <a:custGeom>
              <a:avLst/>
              <a:gdLst/>
              <a:ahLst/>
              <a:cxnLst/>
              <a:rect l="0" t="0" r="0" b="0"/>
              <a:pathLst>
                <a:path w="97901" h="374844">
                  <a:moveTo>
                    <a:pt x="64616" y="0"/>
                  </a:moveTo>
                  <a:lnTo>
                    <a:pt x="55782" y="8834"/>
                  </a:lnTo>
                  <a:lnTo>
                    <a:pt x="42873" y="41672"/>
                  </a:lnTo>
                  <a:lnTo>
                    <a:pt x="28617" y="94679"/>
                  </a:lnTo>
                  <a:lnTo>
                    <a:pt x="14698" y="156413"/>
                  </a:lnTo>
                  <a:lnTo>
                    <a:pt x="6541" y="219069"/>
                  </a:lnTo>
                  <a:lnTo>
                    <a:pt x="0" y="270646"/>
                  </a:lnTo>
                  <a:lnTo>
                    <a:pt x="2851" y="324871"/>
                  </a:lnTo>
                  <a:lnTo>
                    <a:pt x="9736" y="343476"/>
                  </a:lnTo>
                  <a:lnTo>
                    <a:pt x="14161" y="351026"/>
                  </a:lnTo>
                  <a:lnTo>
                    <a:pt x="38058" y="370486"/>
                  </a:lnTo>
                  <a:lnTo>
                    <a:pt x="60517" y="374843"/>
                  </a:lnTo>
                  <a:lnTo>
                    <a:pt x="97900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2920688" y="10661848"/>
              <a:ext cx="216348" cy="167464"/>
            </a:xfrm>
            <a:custGeom>
              <a:avLst/>
              <a:gdLst/>
              <a:ahLst/>
              <a:cxnLst/>
              <a:rect l="0" t="0" r="0" b="0"/>
              <a:pathLst>
                <a:path w="216348" h="167464">
                  <a:moveTo>
                    <a:pt x="0" y="110186"/>
                  </a:moveTo>
                  <a:lnTo>
                    <a:pt x="57679" y="95993"/>
                  </a:lnTo>
                  <a:lnTo>
                    <a:pt x="116461" y="76883"/>
                  </a:lnTo>
                  <a:lnTo>
                    <a:pt x="132197" y="70421"/>
                  </a:lnTo>
                  <a:lnTo>
                    <a:pt x="167576" y="41486"/>
                  </a:lnTo>
                  <a:lnTo>
                    <a:pt x="170889" y="33875"/>
                  </a:lnTo>
                  <a:lnTo>
                    <a:pt x="171249" y="26028"/>
                  </a:lnTo>
                  <a:lnTo>
                    <a:pt x="169639" y="18023"/>
                  </a:lnTo>
                  <a:lnTo>
                    <a:pt x="165793" y="11762"/>
                  </a:lnTo>
                  <a:lnTo>
                    <a:pt x="154123" y="2338"/>
                  </a:lnTo>
                  <a:lnTo>
                    <a:pt x="137225" y="0"/>
                  </a:lnTo>
                  <a:lnTo>
                    <a:pt x="117387" y="2967"/>
                  </a:lnTo>
                  <a:lnTo>
                    <a:pt x="67964" y="25058"/>
                  </a:lnTo>
                  <a:lnTo>
                    <a:pt x="42019" y="49932"/>
                  </a:lnTo>
                  <a:lnTo>
                    <a:pt x="25599" y="80724"/>
                  </a:lnTo>
                  <a:lnTo>
                    <a:pt x="23089" y="99866"/>
                  </a:lnTo>
                  <a:lnTo>
                    <a:pt x="25979" y="116694"/>
                  </a:lnTo>
                  <a:lnTo>
                    <a:pt x="38003" y="136563"/>
                  </a:lnTo>
                  <a:lnTo>
                    <a:pt x="54201" y="153238"/>
                  </a:lnTo>
                  <a:lnTo>
                    <a:pt x="68468" y="161063"/>
                  </a:lnTo>
                  <a:lnTo>
                    <a:pt x="130647" y="167463"/>
                  </a:lnTo>
                  <a:lnTo>
                    <a:pt x="185859" y="163825"/>
                  </a:lnTo>
                  <a:lnTo>
                    <a:pt x="216347" y="1601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3220246" y="10688824"/>
              <a:ext cx="49927" cy="266274"/>
            </a:xfrm>
            <a:custGeom>
              <a:avLst/>
              <a:gdLst/>
              <a:ahLst/>
              <a:cxnLst/>
              <a:rect l="0" t="0" r="0" b="0"/>
              <a:pathLst>
                <a:path w="49927" h="266274">
                  <a:moveTo>
                    <a:pt x="0" y="0"/>
                  </a:moveTo>
                  <a:lnTo>
                    <a:pt x="2465" y="33740"/>
                  </a:lnTo>
                  <a:lnTo>
                    <a:pt x="11581" y="84328"/>
                  </a:lnTo>
                  <a:lnTo>
                    <a:pt x="22285" y="136712"/>
                  </a:lnTo>
                  <a:lnTo>
                    <a:pt x="36070" y="193898"/>
                  </a:lnTo>
                  <a:lnTo>
                    <a:pt x="43342" y="244666"/>
                  </a:lnTo>
                  <a:lnTo>
                    <a:pt x="49926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3161998" y="10772034"/>
              <a:ext cx="191386" cy="91533"/>
            </a:xfrm>
            <a:custGeom>
              <a:avLst/>
              <a:gdLst/>
              <a:ahLst/>
              <a:cxnLst/>
              <a:rect l="0" t="0" r="0" b="0"/>
              <a:pathLst>
                <a:path w="191386" h="91533">
                  <a:moveTo>
                    <a:pt x="0" y="91532"/>
                  </a:moveTo>
                  <a:lnTo>
                    <a:pt x="15136" y="78245"/>
                  </a:lnTo>
                  <a:lnTo>
                    <a:pt x="74720" y="48064"/>
                  </a:lnTo>
                  <a:lnTo>
                    <a:pt x="112558" y="31786"/>
                  </a:lnTo>
                  <a:lnTo>
                    <a:pt x="173240" y="9563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3376303" y="10755392"/>
              <a:ext cx="218391" cy="191856"/>
            </a:xfrm>
            <a:custGeom>
              <a:avLst/>
              <a:gdLst/>
              <a:ahLst/>
              <a:cxnLst/>
              <a:rect l="0" t="0" r="0" b="0"/>
              <a:pathLst>
                <a:path w="218391" h="191856">
                  <a:moveTo>
                    <a:pt x="151822" y="0"/>
                  </a:moveTo>
                  <a:lnTo>
                    <a:pt x="94143" y="14192"/>
                  </a:lnTo>
                  <a:lnTo>
                    <a:pt x="67855" y="24134"/>
                  </a:lnTo>
                  <a:lnTo>
                    <a:pt x="24281" y="54816"/>
                  </a:lnTo>
                  <a:lnTo>
                    <a:pt x="10070" y="76338"/>
                  </a:lnTo>
                  <a:lnTo>
                    <a:pt x="4" y="109116"/>
                  </a:lnTo>
                  <a:lnTo>
                    <a:pt x="0" y="143688"/>
                  </a:lnTo>
                  <a:lnTo>
                    <a:pt x="6066" y="161249"/>
                  </a:lnTo>
                  <a:lnTo>
                    <a:pt x="10272" y="168520"/>
                  </a:lnTo>
                  <a:lnTo>
                    <a:pt x="33861" y="187589"/>
                  </a:lnTo>
                  <a:lnTo>
                    <a:pt x="58714" y="191855"/>
                  </a:lnTo>
                  <a:lnTo>
                    <a:pt x="106618" y="187059"/>
                  </a:lnTo>
                  <a:lnTo>
                    <a:pt x="149433" y="163923"/>
                  </a:lnTo>
                  <a:lnTo>
                    <a:pt x="210285" y="115424"/>
                  </a:lnTo>
                  <a:lnTo>
                    <a:pt x="21839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3619768" y="10522403"/>
              <a:ext cx="249520" cy="461745"/>
            </a:xfrm>
            <a:custGeom>
              <a:avLst/>
              <a:gdLst/>
              <a:ahLst/>
              <a:cxnLst/>
              <a:rect l="0" t="0" r="0" b="0"/>
              <a:pathLst>
                <a:path w="249520" h="461745">
                  <a:moveTo>
                    <a:pt x="41493" y="0"/>
                  </a:moveTo>
                  <a:lnTo>
                    <a:pt x="27300" y="58603"/>
                  </a:lnTo>
                  <a:lnTo>
                    <a:pt x="18131" y="115776"/>
                  </a:lnTo>
                  <a:lnTo>
                    <a:pt x="11128" y="169601"/>
                  </a:lnTo>
                  <a:lnTo>
                    <a:pt x="6320" y="224748"/>
                  </a:lnTo>
                  <a:lnTo>
                    <a:pt x="735" y="287377"/>
                  </a:lnTo>
                  <a:lnTo>
                    <a:pt x="0" y="348210"/>
                  </a:lnTo>
                  <a:lnTo>
                    <a:pt x="4338" y="384343"/>
                  </a:lnTo>
                  <a:lnTo>
                    <a:pt x="8402" y="391215"/>
                  </a:lnTo>
                  <a:lnTo>
                    <a:pt x="13885" y="394871"/>
                  </a:lnTo>
                  <a:lnTo>
                    <a:pt x="20314" y="396384"/>
                  </a:lnTo>
                  <a:lnTo>
                    <a:pt x="27374" y="393694"/>
                  </a:lnTo>
                  <a:lnTo>
                    <a:pt x="42615" y="380844"/>
                  </a:lnTo>
                  <a:lnTo>
                    <a:pt x="79936" y="325508"/>
                  </a:lnTo>
                  <a:lnTo>
                    <a:pt x="83764" y="323330"/>
                  </a:lnTo>
                  <a:lnTo>
                    <a:pt x="86316" y="325577"/>
                  </a:lnTo>
                  <a:lnTo>
                    <a:pt x="89151" y="338858"/>
                  </a:lnTo>
                  <a:lnTo>
                    <a:pt x="95538" y="389325"/>
                  </a:lnTo>
                  <a:lnTo>
                    <a:pt x="99713" y="396385"/>
                  </a:lnTo>
                  <a:lnTo>
                    <a:pt x="111748" y="406695"/>
                  </a:lnTo>
                  <a:lnTo>
                    <a:pt x="118840" y="408889"/>
                  </a:lnTo>
                  <a:lnTo>
                    <a:pt x="134117" y="408862"/>
                  </a:lnTo>
                  <a:lnTo>
                    <a:pt x="147687" y="403303"/>
                  </a:lnTo>
                  <a:lnTo>
                    <a:pt x="153894" y="399232"/>
                  </a:lnTo>
                  <a:lnTo>
                    <a:pt x="159882" y="399292"/>
                  </a:lnTo>
                  <a:lnTo>
                    <a:pt x="165722" y="402105"/>
                  </a:lnTo>
                  <a:lnTo>
                    <a:pt x="171465" y="406754"/>
                  </a:lnTo>
                  <a:lnTo>
                    <a:pt x="177846" y="421782"/>
                  </a:lnTo>
                  <a:lnTo>
                    <a:pt x="186360" y="457145"/>
                  </a:lnTo>
                  <a:lnTo>
                    <a:pt x="191696" y="461014"/>
                  </a:lnTo>
                  <a:lnTo>
                    <a:pt x="198951" y="461744"/>
                  </a:lnTo>
                  <a:lnTo>
                    <a:pt x="215025" y="457624"/>
                  </a:lnTo>
                  <a:lnTo>
                    <a:pt x="228333" y="449630"/>
                  </a:lnTo>
                  <a:lnTo>
                    <a:pt x="249519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3949819" y="10762446"/>
              <a:ext cx="70160" cy="250939"/>
            </a:xfrm>
            <a:custGeom>
              <a:avLst/>
              <a:gdLst/>
              <a:ahLst/>
              <a:cxnLst/>
              <a:rect l="0" t="0" r="0" b="0"/>
              <a:pathLst>
                <a:path w="70160" h="250939">
                  <a:moveTo>
                    <a:pt x="44284" y="9588"/>
                  </a:moveTo>
                  <a:lnTo>
                    <a:pt x="53119" y="754"/>
                  </a:lnTo>
                  <a:lnTo>
                    <a:pt x="52948" y="0"/>
                  </a:lnTo>
                  <a:lnTo>
                    <a:pt x="45361" y="4094"/>
                  </a:lnTo>
                  <a:lnTo>
                    <a:pt x="13624" y="39433"/>
                  </a:lnTo>
                  <a:lnTo>
                    <a:pt x="1505" y="60961"/>
                  </a:lnTo>
                  <a:lnTo>
                    <a:pt x="0" y="76799"/>
                  </a:lnTo>
                  <a:lnTo>
                    <a:pt x="893" y="84906"/>
                  </a:lnTo>
                  <a:lnTo>
                    <a:pt x="9282" y="101309"/>
                  </a:lnTo>
                  <a:lnTo>
                    <a:pt x="60882" y="161621"/>
                  </a:lnTo>
                  <a:lnTo>
                    <a:pt x="66444" y="169190"/>
                  </a:lnTo>
                  <a:lnTo>
                    <a:pt x="70159" y="187463"/>
                  </a:lnTo>
                  <a:lnTo>
                    <a:pt x="69855" y="197514"/>
                  </a:lnTo>
                  <a:lnTo>
                    <a:pt x="62121" y="216077"/>
                  </a:lnTo>
                  <a:lnTo>
                    <a:pt x="42173" y="239656"/>
                  </a:lnTo>
                  <a:lnTo>
                    <a:pt x="34555" y="246177"/>
                  </a:lnTo>
                  <a:lnTo>
                    <a:pt x="26704" y="249600"/>
                  </a:lnTo>
                  <a:lnTo>
                    <a:pt x="10583" y="250938"/>
                  </a:lnTo>
                  <a:lnTo>
                    <a:pt x="6099" y="247226"/>
                  </a:lnTo>
                  <a:lnTo>
                    <a:pt x="4034" y="241054"/>
                  </a:lnTo>
                  <a:lnTo>
                    <a:pt x="5546" y="217163"/>
                  </a:lnTo>
                  <a:lnTo>
                    <a:pt x="11000" y="192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4123508" y="10713786"/>
              <a:ext cx="78623" cy="264461"/>
            </a:xfrm>
            <a:custGeom>
              <a:avLst/>
              <a:gdLst/>
              <a:ahLst/>
              <a:cxnLst/>
              <a:rect l="0" t="0" r="0" b="0"/>
              <a:pathLst>
                <a:path w="78623" h="264461">
                  <a:moveTo>
                    <a:pt x="3732" y="58248"/>
                  </a:moveTo>
                  <a:lnTo>
                    <a:pt x="16984" y="67082"/>
                  </a:lnTo>
                  <a:lnTo>
                    <a:pt x="20888" y="74308"/>
                  </a:lnTo>
                  <a:lnTo>
                    <a:pt x="27153" y="121585"/>
                  </a:lnTo>
                  <a:lnTo>
                    <a:pt x="23973" y="175235"/>
                  </a:lnTo>
                  <a:lnTo>
                    <a:pt x="9108" y="232302"/>
                  </a:lnTo>
                  <a:lnTo>
                    <a:pt x="0" y="264460"/>
                  </a:lnTo>
                  <a:lnTo>
                    <a:pt x="15114" y="203322"/>
                  </a:lnTo>
                  <a:lnTo>
                    <a:pt x="31494" y="145679"/>
                  </a:lnTo>
                  <a:lnTo>
                    <a:pt x="48113" y="84738"/>
                  </a:lnTo>
                  <a:lnTo>
                    <a:pt x="64753" y="29001"/>
                  </a:lnTo>
                  <a:lnTo>
                    <a:pt x="7862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4210450" y="107387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4230727" y="10767916"/>
              <a:ext cx="387456" cy="191292"/>
            </a:xfrm>
            <a:custGeom>
              <a:avLst/>
              <a:gdLst/>
              <a:ahLst/>
              <a:cxnLst/>
              <a:rect l="0" t="0" r="0" b="0"/>
              <a:pathLst>
                <a:path w="387456" h="191292">
                  <a:moveTo>
                    <a:pt x="13008" y="45723"/>
                  </a:moveTo>
                  <a:lnTo>
                    <a:pt x="36171" y="76051"/>
                  </a:lnTo>
                  <a:lnTo>
                    <a:pt x="42318" y="78885"/>
                  </a:lnTo>
                  <a:lnTo>
                    <a:pt x="56545" y="79569"/>
                  </a:lnTo>
                  <a:lnTo>
                    <a:pt x="57750" y="79382"/>
                  </a:lnTo>
                  <a:lnTo>
                    <a:pt x="49227" y="79174"/>
                  </a:lnTo>
                  <a:lnTo>
                    <a:pt x="35577" y="88943"/>
                  </a:lnTo>
                  <a:lnTo>
                    <a:pt x="8631" y="125349"/>
                  </a:lnTo>
                  <a:lnTo>
                    <a:pt x="0" y="157252"/>
                  </a:lnTo>
                  <a:lnTo>
                    <a:pt x="2911" y="174187"/>
                  </a:lnTo>
                  <a:lnTo>
                    <a:pt x="6277" y="181292"/>
                  </a:lnTo>
                  <a:lnTo>
                    <a:pt x="13143" y="186029"/>
                  </a:lnTo>
                  <a:lnTo>
                    <a:pt x="33100" y="191291"/>
                  </a:lnTo>
                  <a:lnTo>
                    <a:pt x="49983" y="188700"/>
                  </a:lnTo>
                  <a:lnTo>
                    <a:pt x="69883" y="176845"/>
                  </a:lnTo>
                  <a:lnTo>
                    <a:pt x="93173" y="156273"/>
                  </a:lnTo>
                  <a:lnTo>
                    <a:pt x="118680" y="106658"/>
                  </a:lnTo>
                  <a:lnTo>
                    <a:pt x="124692" y="86673"/>
                  </a:lnTo>
                  <a:lnTo>
                    <a:pt x="127153" y="50357"/>
                  </a:lnTo>
                  <a:lnTo>
                    <a:pt x="124452" y="27134"/>
                  </a:lnTo>
                  <a:lnTo>
                    <a:pt x="115238" y="9416"/>
                  </a:lnTo>
                  <a:lnTo>
                    <a:pt x="108898" y="2103"/>
                  </a:lnTo>
                  <a:lnTo>
                    <a:pt x="102822" y="0"/>
                  </a:lnTo>
                  <a:lnTo>
                    <a:pt x="96923" y="1372"/>
                  </a:lnTo>
                  <a:lnTo>
                    <a:pt x="91141" y="5061"/>
                  </a:lnTo>
                  <a:lnTo>
                    <a:pt x="88210" y="11218"/>
                  </a:lnTo>
                  <a:lnTo>
                    <a:pt x="87420" y="27922"/>
                  </a:lnTo>
                  <a:lnTo>
                    <a:pt x="90353" y="35705"/>
                  </a:lnTo>
                  <a:lnTo>
                    <a:pt x="101007" y="49283"/>
                  </a:lnTo>
                  <a:lnTo>
                    <a:pt x="117454" y="56551"/>
                  </a:lnTo>
                  <a:lnTo>
                    <a:pt x="137091" y="58857"/>
                  </a:lnTo>
                  <a:lnTo>
                    <a:pt x="190792" y="50444"/>
                  </a:lnTo>
                  <a:lnTo>
                    <a:pt x="215052" y="38287"/>
                  </a:lnTo>
                  <a:lnTo>
                    <a:pt x="219820" y="38917"/>
                  </a:lnTo>
                  <a:lnTo>
                    <a:pt x="222998" y="43035"/>
                  </a:lnTo>
                  <a:lnTo>
                    <a:pt x="244982" y="95979"/>
                  </a:lnTo>
                  <a:lnTo>
                    <a:pt x="260030" y="107507"/>
                  </a:lnTo>
                  <a:lnTo>
                    <a:pt x="279046" y="114788"/>
                  </a:lnTo>
                  <a:lnTo>
                    <a:pt x="308695" y="120736"/>
                  </a:lnTo>
                  <a:lnTo>
                    <a:pt x="323481" y="128680"/>
                  </a:lnTo>
                  <a:lnTo>
                    <a:pt x="359459" y="166830"/>
                  </a:lnTo>
                  <a:lnTo>
                    <a:pt x="365092" y="168991"/>
                  </a:lnTo>
                  <a:lnTo>
                    <a:pt x="370697" y="168582"/>
                  </a:lnTo>
                  <a:lnTo>
                    <a:pt x="387455" y="1622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4901097" y="10472476"/>
              <a:ext cx="50528" cy="199706"/>
            </a:xfrm>
            <a:custGeom>
              <a:avLst/>
              <a:gdLst/>
              <a:ahLst/>
              <a:cxnLst/>
              <a:rect l="0" t="0" r="0" b="0"/>
              <a:pathLst>
                <a:path w="50528" h="199706">
                  <a:moveTo>
                    <a:pt x="0" y="0"/>
                  </a:moveTo>
                  <a:lnTo>
                    <a:pt x="19005" y="7568"/>
                  </a:lnTo>
                  <a:lnTo>
                    <a:pt x="35937" y="21762"/>
                  </a:lnTo>
                  <a:lnTo>
                    <a:pt x="47099" y="35559"/>
                  </a:lnTo>
                  <a:lnTo>
                    <a:pt x="49891" y="43122"/>
                  </a:lnTo>
                  <a:lnTo>
                    <a:pt x="50527" y="58921"/>
                  </a:lnTo>
                  <a:lnTo>
                    <a:pt x="38398" y="112651"/>
                  </a:lnTo>
                  <a:lnTo>
                    <a:pt x="33958" y="166645"/>
                  </a:lnTo>
                  <a:lnTo>
                    <a:pt x="3328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4876134" y="10913492"/>
              <a:ext cx="16644" cy="16643"/>
            </a:xfrm>
            <a:custGeom>
              <a:avLst/>
              <a:gdLst/>
              <a:ahLst/>
              <a:cxnLst/>
              <a:rect l="0" t="0" r="0" b="0"/>
              <a:pathLst>
                <a:path w="16644" h="16643">
                  <a:moveTo>
                    <a:pt x="0" y="0"/>
                  </a:moveTo>
                  <a:lnTo>
                    <a:pt x="1664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3" name="Freeform 522"/>
          <p:cNvSpPr/>
          <p:nvPr/>
        </p:nvSpPr>
        <p:spPr>
          <a:xfrm>
            <a:off x="10086301" y="1135768"/>
            <a:ext cx="265076" cy="8779198"/>
          </a:xfrm>
          <a:custGeom>
            <a:avLst/>
            <a:gdLst/>
            <a:ahLst/>
            <a:cxnLst/>
            <a:rect l="0" t="0" r="0" b="0"/>
            <a:pathLst>
              <a:path w="265076" h="8779198">
                <a:moveTo>
                  <a:pt x="65378" y="452231"/>
                </a:moveTo>
                <a:lnTo>
                  <a:pt x="59659" y="396914"/>
                </a:lnTo>
                <a:lnTo>
                  <a:pt x="58791" y="365817"/>
                </a:lnTo>
                <a:lnTo>
                  <a:pt x="58213" y="330099"/>
                </a:lnTo>
                <a:lnTo>
                  <a:pt x="55105" y="271727"/>
                </a:lnTo>
                <a:lnTo>
                  <a:pt x="48158" y="210759"/>
                </a:lnTo>
                <a:lnTo>
                  <a:pt x="35716" y="155066"/>
                </a:lnTo>
                <a:lnTo>
                  <a:pt x="25769" y="96693"/>
                </a:lnTo>
                <a:lnTo>
                  <a:pt x="15554" y="40185"/>
                </a:lnTo>
                <a:lnTo>
                  <a:pt x="8422" y="666"/>
                </a:lnTo>
                <a:lnTo>
                  <a:pt x="7991" y="0"/>
                </a:lnTo>
                <a:lnTo>
                  <a:pt x="0" y="58990"/>
                </a:lnTo>
                <a:lnTo>
                  <a:pt x="1432" y="110197"/>
                </a:lnTo>
                <a:lnTo>
                  <a:pt x="6380" y="161760"/>
                </a:lnTo>
                <a:lnTo>
                  <a:pt x="6908" y="208849"/>
                </a:lnTo>
                <a:lnTo>
                  <a:pt x="7031" y="259766"/>
                </a:lnTo>
                <a:lnTo>
                  <a:pt x="7086" y="314479"/>
                </a:lnTo>
                <a:lnTo>
                  <a:pt x="7111" y="369939"/>
                </a:lnTo>
                <a:lnTo>
                  <a:pt x="7122" y="425729"/>
                </a:lnTo>
                <a:lnTo>
                  <a:pt x="7126" y="485431"/>
                </a:lnTo>
                <a:lnTo>
                  <a:pt x="8053" y="545475"/>
                </a:lnTo>
                <a:lnTo>
                  <a:pt x="11547" y="600222"/>
                </a:lnTo>
                <a:lnTo>
                  <a:pt x="13716" y="655079"/>
                </a:lnTo>
                <a:lnTo>
                  <a:pt x="15605" y="709678"/>
                </a:lnTo>
                <a:lnTo>
                  <a:pt x="19526" y="762005"/>
                </a:lnTo>
                <a:lnTo>
                  <a:pt x="24351" y="809559"/>
                </a:lnTo>
                <a:lnTo>
                  <a:pt x="28653" y="857797"/>
                </a:lnTo>
                <a:lnTo>
                  <a:pt x="30564" y="915083"/>
                </a:lnTo>
                <a:lnTo>
                  <a:pt x="33880" y="962634"/>
                </a:lnTo>
                <a:lnTo>
                  <a:pt x="37511" y="1008990"/>
                </a:lnTo>
                <a:lnTo>
                  <a:pt x="39124" y="1070143"/>
                </a:lnTo>
                <a:lnTo>
                  <a:pt x="42306" y="1124117"/>
                </a:lnTo>
                <a:lnTo>
                  <a:pt x="46803" y="1172873"/>
                </a:lnTo>
                <a:lnTo>
                  <a:pt x="51883" y="1222603"/>
                </a:lnTo>
                <a:lnTo>
                  <a:pt x="54758" y="1269003"/>
                </a:lnTo>
                <a:lnTo>
                  <a:pt x="56959" y="1312982"/>
                </a:lnTo>
                <a:lnTo>
                  <a:pt x="61020" y="1355885"/>
                </a:lnTo>
                <a:lnTo>
                  <a:pt x="65906" y="1402072"/>
                </a:lnTo>
                <a:lnTo>
                  <a:pt x="71160" y="1449249"/>
                </a:lnTo>
                <a:lnTo>
                  <a:pt x="76577" y="1493574"/>
                </a:lnTo>
                <a:lnTo>
                  <a:pt x="82067" y="1540393"/>
                </a:lnTo>
                <a:lnTo>
                  <a:pt x="86664" y="1590187"/>
                </a:lnTo>
                <a:lnTo>
                  <a:pt x="88707" y="1643460"/>
                </a:lnTo>
                <a:lnTo>
                  <a:pt x="92081" y="1688287"/>
                </a:lnTo>
                <a:lnTo>
                  <a:pt x="95737" y="1733433"/>
                </a:lnTo>
                <a:lnTo>
                  <a:pt x="97362" y="1794047"/>
                </a:lnTo>
                <a:lnTo>
                  <a:pt x="100550" y="1851545"/>
                </a:lnTo>
                <a:lnTo>
                  <a:pt x="104123" y="1906085"/>
                </a:lnTo>
                <a:lnTo>
                  <a:pt x="105713" y="1961467"/>
                </a:lnTo>
                <a:lnTo>
                  <a:pt x="108884" y="2010995"/>
                </a:lnTo>
                <a:lnTo>
                  <a:pt x="113375" y="2057775"/>
                </a:lnTo>
                <a:lnTo>
                  <a:pt x="118453" y="2106627"/>
                </a:lnTo>
                <a:lnTo>
                  <a:pt x="121327" y="2158865"/>
                </a:lnTo>
                <a:lnTo>
                  <a:pt x="123529" y="2212299"/>
                </a:lnTo>
                <a:lnTo>
                  <a:pt x="127589" y="2264108"/>
                </a:lnTo>
                <a:lnTo>
                  <a:pt x="132475" y="2311432"/>
                </a:lnTo>
                <a:lnTo>
                  <a:pt x="136804" y="2359568"/>
                </a:lnTo>
                <a:lnTo>
                  <a:pt x="138728" y="2416808"/>
                </a:lnTo>
                <a:lnTo>
                  <a:pt x="139583" y="2470568"/>
                </a:lnTo>
                <a:lnTo>
                  <a:pt x="140888" y="2522797"/>
                </a:lnTo>
                <a:lnTo>
                  <a:pt x="144550" y="2578775"/>
                </a:lnTo>
                <a:lnTo>
                  <a:pt x="149259" y="2628892"/>
                </a:lnTo>
                <a:lnTo>
                  <a:pt x="154434" y="2675934"/>
                </a:lnTo>
                <a:lnTo>
                  <a:pt x="159815" y="2724902"/>
                </a:lnTo>
                <a:lnTo>
                  <a:pt x="165290" y="2777192"/>
                </a:lnTo>
                <a:lnTo>
                  <a:pt x="170804" y="2832985"/>
                </a:lnTo>
                <a:lnTo>
                  <a:pt x="176337" y="2893628"/>
                </a:lnTo>
                <a:lnTo>
                  <a:pt x="179412" y="2952663"/>
                </a:lnTo>
                <a:lnTo>
                  <a:pt x="180779" y="3011454"/>
                </a:lnTo>
                <a:lnTo>
                  <a:pt x="181386" y="3073430"/>
                </a:lnTo>
                <a:lnTo>
                  <a:pt x="181657" y="3133058"/>
                </a:lnTo>
                <a:lnTo>
                  <a:pt x="181776" y="3192112"/>
                </a:lnTo>
                <a:lnTo>
                  <a:pt x="181830" y="3254205"/>
                </a:lnTo>
                <a:lnTo>
                  <a:pt x="181853" y="3317648"/>
                </a:lnTo>
                <a:lnTo>
                  <a:pt x="181864" y="3380279"/>
                </a:lnTo>
                <a:lnTo>
                  <a:pt x="181868" y="3439258"/>
                </a:lnTo>
                <a:lnTo>
                  <a:pt x="181871" y="3491509"/>
                </a:lnTo>
                <a:lnTo>
                  <a:pt x="181871" y="3535277"/>
                </a:lnTo>
                <a:lnTo>
                  <a:pt x="182796" y="3586828"/>
                </a:lnTo>
                <a:lnTo>
                  <a:pt x="186290" y="3633097"/>
                </a:lnTo>
                <a:lnTo>
                  <a:pt x="188459" y="3687009"/>
                </a:lnTo>
                <a:lnTo>
                  <a:pt x="189422" y="3745405"/>
                </a:lnTo>
                <a:lnTo>
                  <a:pt x="189851" y="3802501"/>
                </a:lnTo>
                <a:lnTo>
                  <a:pt x="190042" y="3862782"/>
                </a:lnTo>
                <a:lnTo>
                  <a:pt x="191051" y="3921673"/>
                </a:lnTo>
                <a:lnTo>
                  <a:pt x="194581" y="3971203"/>
                </a:lnTo>
                <a:lnTo>
                  <a:pt x="196767" y="4026565"/>
                </a:lnTo>
                <a:lnTo>
                  <a:pt x="197738" y="4085605"/>
                </a:lnTo>
                <a:lnTo>
                  <a:pt x="198170" y="4142987"/>
                </a:lnTo>
                <a:lnTo>
                  <a:pt x="200827" y="4197167"/>
                </a:lnTo>
                <a:lnTo>
                  <a:pt x="204165" y="4250232"/>
                </a:lnTo>
                <a:lnTo>
                  <a:pt x="205649" y="4304959"/>
                </a:lnTo>
                <a:lnTo>
                  <a:pt x="206308" y="4364187"/>
                </a:lnTo>
                <a:lnTo>
                  <a:pt x="206602" y="4424946"/>
                </a:lnTo>
                <a:lnTo>
                  <a:pt x="206732" y="4483092"/>
                </a:lnTo>
                <a:lnTo>
                  <a:pt x="209255" y="4543840"/>
                </a:lnTo>
                <a:lnTo>
                  <a:pt x="212534" y="4606685"/>
                </a:lnTo>
                <a:lnTo>
                  <a:pt x="213408" y="4638499"/>
                </a:lnTo>
                <a:lnTo>
                  <a:pt x="215304" y="4699702"/>
                </a:lnTo>
                <a:lnTo>
                  <a:pt x="219229" y="4753342"/>
                </a:lnTo>
                <a:lnTo>
                  <a:pt x="221589" y="4814909"/>
                </a:lnTo>
                <a:lnTo>
                  <a:pt x="222219" y="4848359"/>
                </a:lnTo>
                <a:lnTo>
                  <a:pt x="222918" y="4910438"/>
                </a:lnTo>
                <a:lnTo>
                  <a:pt x="223229" y="4969171"/>
                </a:lnTo>
                <a:lnTo>
                  <a:pt x="223367" y="5026417"/>
                </a:lnTo>
                <a:lnTo>
                  <a:pt x="225894" y="5080537"/>
                </a:lnTo>
                <a:lnTo>
                  <a:pt x="229174" y="5134986"/>
                </a:lnTo>
                <a:lnTo>
                  <a:pt x="230632" y="5195032"/>
                </a:lnTo>
                <a:lnTo>
                  <a:pt x="231280" y="5250039"/>
                </a:lnTo>
                <a:lnTo>
                  <a:pt x="231568" y="5305158"/>
                </a:lnTo>
                <a:lnTo>
                  <a:pt x="231645" y="5336888"/>
                </a:lnTo>
                <a:lnTo>
                  <a:pt x="231696" y="5370205"/>
                </a:lnTo>
                <a:lnTo>
                  <a:pt x="234219" y="5432139"/>
                </a:lnTo>
                <a:lnTo>
                  <a:pt x="237497" y="5492218"/>
                </a:lnTo>
                <a:lnTo>
                  <a:pt x="238954" y="5554766"/>
                </a:lnTo>
                <a:lnTo>
                  <a:pt x="242067" y="5608420"/>
                </a:lnTo>
                <a:lnTo>
                  <a:pt x="245608" y="5660781"/>
                </a:lnTo>
                <a:lnTo>
                  <a:pt x="246553" y="5691775"/>
                </a:lnTo>
                <a:lnTo>
                  <a:pt x="247182" y="5724602"/>
                </a:lnTo>
                <a:lnTo>
                  <a:pt x="247602" y="5757241"/>
                </a:lnTo>
                <a:lnTo>
                  <a:pt x="247881" y="5789753"/>
                </a:lnTo>
                <a:lnTo>
                  <a:pt x="249117" y="5850809"/>
                </a:lnTo>
                <a:lnTo>
                  <a:pt x="252749" y="5901301"/>
                </a:lnTo>
                <a:lnTo>
                  <a:pt x="254979" y="5949564"/>
                </a:lnTo>
                <a:lnTo>
                  <a:pt x="255969" y="6001687"/>
                </a:lnTo>
                <a:lnTo>
                  <a:pt x="256234" y="6032617"/>
                </a:lnTo>
                <a:lnTo>
                  <a:pt x="256527" y="6095677"/>
                </a:lnTo>
                <a:lnTo>
                  <a:pt x="256658" y="6151764"/>
                </a:lnTo>
                <a:lnTo>
                  <a:pt x="256753" y="6172876"/>
                </a:lnTo>
                <a:lnTo>
                  <a:pt x="262479" y="6118894"/>
                </a:lnTo>
                <a:lnTo>
                  <a:pt x="263926" y="6067326"/>
                </a:lnTo>
                <a:lnTo>
                  <a:pt x="264569" y="6016087"/>
                </a:lnTo>
                <a:lnTo>
                  <a:pt x="264855" y="5962642"/>
                </a:lnTo>
                <a:lnTo>
                  <a:pt x="264932" y="5931359"/>
                </a:lnTo>
                <a:lnTo>
                  <a:pt x="264982" y="5898338"/>
                </a:lnTo>
                <a:lnTo>
                  <a:pt x="265039" y="5836736"/>
                </a:lnTo>
                <a:lnTo>
                  <a:pt x="265054" y="5807229"/>
                </a:lnTo>
                <a:lnTo>
                  <a:pt x="265064" y="5773057"/>
                </a:lnTo>
                <a:lnTo>
                  <a:pt x="265070" y="5735775"/>
                </a:lnTo>
                <a:lnTo>
                  <a:pt x="265075" y="5696420"/>
                </a:lnTo>
                <a:lnTo>
                  <a:pt x="264153" y="5659430"/>
                </a:lnTo>
                <a:lnTo>
                  <a:pt x="262615" y="5624015"/>
                </a:lnTo>
                <a:lnTo>
                  <a:pt x="260664" y="5589652"/>
                </a:lnTo>
                <a:lnTo>
                  <a:pt x="256031" y="5534082"/>
                </a:lnTo>
                <a:lnTo>
                  <a:pt x="251814" y="5482006"/>
                </a:lnTo>
                <a:lnTo>
                  <a:pt x="250690" y="5451087"/>
                </a:lnTo>
                <a:lnTo>
                  <a:pt x="249940" y="5418310"/>
                </a:lnTo>
                <a:lnTo>
                  <a:pt x="249441" y="5385705"/>
                </a:lnTo>
                <a:lnTo>
                  <a:pt x="249108" y="5353215"/>
                </a:lnTo>
                <a:lnTo>
                  <a:pt x="247812" y="5290773"/>
                </a:lnTo>
                <a:lnTo>
                  <a:pt x="244155" y="5234961"/>
                </a:lnTo>
                <a:lnTo>
                  <a:pt x="241914" y="5173402"/>
                </a:lnTo>
                <a:lnTo>
                  <a:pt x="241316" y="5140636"/>
                </a:lnTo>
                <a:lnTo>
                  <a:pt x="240917" y="5108038"/>
                </a:lnTo>
                <a:lnTo>
                  <a:pt x="240651" y="5075552"/>
                </a:lnTo>
                <a:lnTo>
                  <a:pt x="240474" y="5043142"/>
                </a:lnTo>
                <a:lnTo>
                  <a:pt x="240356" y="5008445"/>
                </a:lnTo>
                <a:lnTo>
                  <a:pt x="240277" y="4972224"/>
                </a:lnTo>
                <a:lnTo>
                  <a:pt x="240224" y="4934988"/>
                </a:lnTo>
                <a:lnTo>
                  <a:pt x="237701" y="4874929"/>
                </a:lnTo>
                <a:lnTo>
                  <a:pt x="234422" y="4818796"/>
                </a:lnTo>
                <a:lnTo>
                  <a:pt x="233547" y="4785502"/>
                </a:lnTo>
                <a:lnTo>
                  <a:pt x="232964" y="4750217"/>
                </a:lnTo>
                <a:lnTo>
                  <a:pt x="232316" y="4693623"/>
                </a:lnTo>
                <a:lnTo>
                  <a:pt x="231104" y="4640166"/>
                </a:lnTo>
                <a:lnTo>
                  <a:pt x="229486" y="4607586"/>
                </a:lnTo>
                <a:lnTo>
                  <a:pt x="227483" y="4572776"/>
                </a:lnTo>
                <a:lnTo>
                  <a:pt x="226148" y="4537892"/>
                </a:lnTo>
                <a:lnTo>
                  <a:pt x="225258" y="4502956"/>
                </a:lnTo>
                <a:lnTo>
                  <a:pt x="224664" y="4467988"/>
                </a:lnTo>
                <a:lnTo>
                  <a:pt x="224269" y="4431587"/>
                </a:lnTo>
                <a:lnTo>
                  <a:pt x="224005" y="4394229"/>
                </a:lnTo>
                <a:lnTo>
                  <a:pt x="223829" y="4356235"/>
                </a:lnTo>
                <a:lnTo>
                  <a:pt x="223712" y="4317329"/>
                </a:lnTo>
                <a:lnTo>
                  <a:pt x="223634" y="4277816"/>
                </a:lnTo>
                <a:lnTo>
                  <a:pt x="223581" y="4237898"/>
                </a:lnTo>
                <a:lnTo>
                  <a:pt x="221058" y="4182385"/>
                </a:lnTo>
                <a:lnTo>
                  <a:pt x="217780" y="4137195"/>
                </a:lnTo>
                <a:lnTo>
                  <a:pt x="216323" y="4081264"/>
                </a:lnTo>
                <a:lnTo>
                  <a:pt x="215676" y="4024322"/>
                </a:lnTo>
                <a:lnTo>
                  <a:pt x="214463" y="3965976"/>
                </a:lnTo>
                <a:lnTo>
                  <a:pt x="210842" y="3902576"/>
                </a:lnTo>
                <a:lnTo>
                  <a:pt x="208616" y="3841991"/>
                </a:lnTo>
                <a:lnTo>
                  <a:pt x="207627" y="3782510"/>
                </a:lnTo>
                <a:lnTo>
                  <a:pt x="207188" y="3720229"/>
                </a:lnTo>
                <a:lnTo>
                  <a:pt x="204527" y="3666694"/>
                </a:lnTo>
                <a:lnTo>
                  <a:pt x="200263" y="3618133"/>
                </a:lnTo>
                <a:lnTo>
                  <a:pt x="195285" y="3568489"/>
                </a:lnTo>
                <a:lnTo>
                  <a:pt x="189991" y="3515900"/>
                </a:lnTo>
                <a:lnTo>
                  <a:pt x="184556" y="3459973"/>
                </a:lnTo>
                <a:lnTo>
                  <a:pt x="179058" y="3399271"/>
                </a:lnTo>
                <a:lnTo>
                  <a:pt x="173534" y="3350200"/>
                </a:lnTo>
                <a:lnTo>
                  <a:pt x="167996" y="3305505"/>
                </a:lnTo>
                <a:lnTo>
                  <a:pt x="162453" y="3252876"/>
                </a:lnTo>
                <a:lnTo>
                  <a:pt x="156908" y="3208010"/>
                </a:lnTo>
                <a:lnTo>
                  <a:pt x="148587" y="3147528"/>
                </a:lnTo>
                <a:lnTo>
                  <a:pt x="143041" y="3103268"/>
                </a:lnTo>
                <a:lnTo>
                  <a:pt x="137494" y="3050832"/>
                </a:lnTo>
                <a:lnTo>
                  <a:pt x="131947" y="3002289"/>
                </a:lnTo>
                <a:lnTo>
                  <a:pt x="127324" y="2955022"/>
                </a:lnTo>
                <a:lnTo>
                  <a:pt x="125269" y="2902872"/>
                </a:lnTo>
                <a:lnTo>
                  <a:pt x="121891" y="2851018"/>
                </a:lnTo>
                <a:lnTo>
                  <a:pt x="117306" y="2799911"/>
                </a:lnTo>
                <a:lnTo>
                  <a:pt x="112187" y="2749137"/>
                </a:lnTo>
                <a:lnTo>
                  <a:pt x="109296" y="2696044"/>
                </a:lnTo>
                <a:lnTo>
                  <a:pt x="108011" y="2641305"/>
                </a:lnTo>
                <a:lnTo>
                  <a:pt x="107440" y="2585835"/>
                </a:lnTo>
                <a:lnTo>
                  <a:pt x="104720" y="2532504"/>
                </a:lnTo>
                <a:lnTo>
                  <a:pt x="101355" y="2479817"/>
                </a:lnTo>
                <a:lnTo>
                  <a:pt x="99859" y="2425258"/>
                </a:lnTo>
                <a:lnTo>
                  <a:pt x="99194" y="2366104"/>
                </a:lnTo>
                <a:lnTo>
                  <a:pt x="97974" y="2306303"/>
                </a:lnTo>
                <a:lnTo>
                  <a:pt x="94350" y="2251665"/>
                </a:lnTo>
                <a:lnTo>
                  <a:pt x="92123" y="2196855"/>
                </a:lnTo>
                <a:lnTo>
                  <a:pt x="90209" y="2142277"/>
                </a:lnTo>
                <a:lnTo>
                  <a:pt x="86276" y="2089960"/>
                </a:lnTo>
                <a:lnTo>
                  <a:pt x="81447" y="2042410"/>
                </a:lnTo>
                <a:lnTo>
                  <a:pt x="76217" y="1996510"/>
                </a:lnTo>
                <a:lnTo>
                  <a:pt x="70812" y="1948049"/>
                </a:lnTo>
                <a:lnTo>
                  <a:pt x="67792" y="1895985"/>
                </a:lnTo>
                <a:lnTo>
                  <a:pt x="66451" y="1840292"/>
                </a:lnTo>
                <a:lnTo>
                  <a:pt x="65855" y="1779694"/>
                </a:lnTo>
                <a:lnTo>
                  <a:pt x="63124" y="1726906"/>
                </a:lnTo>
                <a:lnTo>
                  <a:pt x="59753" y="1676342"/>
                </a:lnTo>
                <a:lnTo>
                  <a:pt x="58255" y="1618023"/>
                </a:lnTo>
                <a:lnTo>
                  <a:pt x="57589" y="1560020"/>
                </a:lnTo>
                <a:lnTo>
                  <a:pt x="56368" y="1504023"/>
                </a:lnTo>
                <a:lnTo>
                  <a:pt x="52744" y="1451075"/>
                </a:lnTo>
                <a:lnTo>
                  <a:pt x="50517" y="1397017"/>
                </a:lnTo>
                <a:lnTo>
                  <a:pt x="49528" y="1359123"/>
                </a:lnTo>
                <a:lnTo>
                  <a:pt x="49263" y="1360122"/>
                </a:lnTo>
                <a:lnTo>
                  <a:pt x="48892" y="1406950"/>
                </a:lnTo>
                <a:lnTo>
                  <a:pt x="48805" y="1459787"/>
                </a:lnTo>
                <a:lnTo>
                  <a:pt x="48766" y="1519116"/>
                </a:lnTo>
                <a:lnTo>
                  <a:pt x="48749" y="1581330"/>
                </a:lnTo>
                <a:lnTo>
                  <a:pt x="48742" y="1644827"/>
                </a:lnTo>
                <a:lnTo>
                  <a:pt x="48740" y="1676815"/>
                </a:lnTo>
                <a:lnTo>
                  <a:pt x="48738" y="1739623"/>
                </a:lnTo>
                <a:lnTo>
                  <a:pt x="48737" y="1798680"/>
                </a:lnTo>
                <a:lnTo>
                  <a:pt x="48736" y="1859832"/>
                </a:lnTo>
                <a:lnTo>
                  <a:pt x="48736" y="1921446"/>
                </a:lnTo>
                <a:lnTo>
                  <a:pt x="48736" y="1979972"/>
                </a:lnTo>
                <a:lnTo>
                  <a:pt x="51201" y="2034661"/>
                </a:lnTo>
                <a:lnTo>
                  <a:pt x="54454" y="2087952"/>
                </a:lnTo>
                <a:lnTo>
                  <a:pt x="55900" y="2142779"/>
                </a:lnTo>
                <a:lnTo>
                  <a:pt x="56285" y="2174226"/>
                </a:lnTo>
                <a:lnTo>
                  <a:pt x="56543" y="2208280"/>
                </a:lnTo>
                <a:lnTo>
                  <a:pt x="56714" y="2244072"/>
                </a:lnTo>
                <a:lnTo>
                  <a:pt x="56904" y="2304993"/>
                </a:lnTo>
                <a:lnTo>
                  <a:pt x="57913" y="2360404"/>
                </a:lnTo>
                <a:lnTo>
                  <a:pt x="61444" y="2417796"/>
                </a:lnTo>
                <a:lnTo>
                  <a:pt x="63630" y="2474770"/>
                </a:lnTo>
                <a:lnTo>
                  <a:pt x="64601" y="2534981"/>
                </a:lnTo>
                <a:lnTo>
                  <a:pt x="64859" y="2569362"/>
                </a:lnTo>
                <a:lnTo>
                  <a:pt x="65032" y="2605373"/>
                </a:lnTo>
                <a:lnTo>
                  <a:pt x="66072" y="2638723"/>
                </a:lnTo>
                <a:lnTo>
                  <a:pt x="69693" y="2700692"/>
                </a:lnTo>
                <a:lnTo>
                  <a:pt x="71918" y="2763139"/>
                </a:lnTo>
                <a:lnTo>
                  <a:pt x="72512" y="2794847"/>
                </a:lnTo>
                <a:lnTo>
                  <a:pt x="72908" y="2826739"/>
                </a:lnTo>
                <a:lnTo>
                  <a:pt x="73171" y="2858755"/>
                </a:lnTo>
                <a:lnTo>
                  <a:pt x="74389" y="2919257"/>
                </a:lnTo>
                <a:lnTo>
                  <a:pt x="78012" y="2969504"/>
                </a:lnTo>
                <a:lnTo>
                  <a:pt x="80239" y="3025184"/>
                </a:lnTo>
                <a:lnTo>
                  <a:pt x="82154" y="3082030"/>
                </a:lnTo>
                <a:lnTo>
                  <a:pt x="86086" y="3130651"/>
                </a:lnTo>
                <a:lnTo>
                  <a:pt x="88450" y="3185609"/>
                </a:lnTo>
                <a:lnTo>
                  <a:pt x="89501" y="3244470"/>
                </a:lnTo>
                <a:lnTo>
                  <a:pt x="89968" y="3301772"/>
                </a:lnTo>
                <a:lnTo>
                  <a:pt x="92640" y="3355917"/>
                </a:lnTo>
                <a:lnTo>
                  <a:pt x="95061" y="3406630"/>
                </a:lnTo>
                <a:lnTo>
                  <a:pt x="93056" y="3452526"/>
                </a:lnTo>
                <a:lnTo>
                  <a:pt x="91548" y="3498747"/>
                </a:lnTo>
                <a:lnTo>
                  <a:pt x="90878" y="3549961"/>
                </a:lnTo>
                <a:lnTo>
                  <a:pt x="90580" y="3613273"/>
                </a:lnTo>
                <a:lnTo>
                  <a:pt x="90448" y="3674436"/>
                </a:lnTo>
                <a:lnTo>
                  <a:pt x="90389" y="3734172"/>
                </a:lnTo>
                <a:lnTo>
                  <a:pt x="90362" y="3796567"/>
                </a:lnTo>
                <a:lnTo>
                  <a:pt x="90355" y="3828262"/>
                </a:lnTo>
                <a:lnTo>
                  <a:pt x="90351" y="3860145"/>
                </a:lnTo>
                <a:lnTo>
                  <a:pt x="90346" y="3922836"/>
                </a:lnTo>
                <a:lnTo>
                  <a:pt x="90344" y="3981842"/>
                </a:lnTo>
                <a:lnTo>
                  <a:pt x="90342" y="4042972"/>
                </a:lnTo>
                <a:lnTo>
                  <a:pt x="91266" y="4101753"/>
                </a:lnTo>
                <a:lnTo>
                  <a:pt x="94759" y="4149613"/>
                </a:lnTo>
                <a:lnTo>
                  <a:pt x="96927" y="4211434"/>
                </a:lnTo>
                <a:lnTo>
                  <a:pt x="97505" y="4246926"/>
                </a:lnTo>
                <a:lnTo>
                  <a:pt x="97891" y="4283676"/>
                </a:lnTo>
                <a:lnTo>
                  <a:pt x="98148" y="4321266"/>
                </a:lnTo>
                <a:lnTo>
                  <a:pt x="98319" y="4359416"/>
                </a:lnTo>
                <a:lnTo>
                  <a:pt x="98434" y="4394192"/>
                </a:lnTo>
                <a:lnTo>
                  <a:pt x="98510" y="4426718"/>
                </a:lnTo>
                <a:lnTo>
                  <a:pt x="99519" y="4485437"/>
                </a:lnTo>
                <a:lnTo>
                  <a:pt x="103049" y="4534891"/>
                </a:lnTo>
                <a:lnTo>
                  <a:pt x="105235" y="4582692"/>
                </a:lnTo>
                <a:lnTo>
                  <a:pt x="106206" y="4634609"/>
                </a:lnTo>
                <a:lnTo>
                  <a:pt x="106464" y="4665485"/>
                </a:lnTo>
                <a:lnTo>
                  <a:pt x="105828" y="4727997"/>
                </a:lnTo>
                <a:lnTo>
                  <a:pt x="102463" y="4782220"/>
                </a:lnTo>
                <a:lnTo>
                  <a:pt x="102817" y="4841580"/>
                </a:lnTo>
                <a:lnTo>
                  <a:pt x="105131" y="4900710"/>
                </a:lnTo>
                <a:lnTo>
                  <a:pt x="106160" y="4948725"/>
                </a:lnTo>
                <a:lnTo>
                  <a:pt x="104151" y="5009318"/>
                </a:lnTo>
                <a:lnTo>
                  <a:pt x="102322" y="5043801"/>
                </a:lnTo>
                <a:lnTo>
                  <a:pt x="101102" y="5080366"/>
                </a:lnTo>
                <a:lnTo>
                  <a:pt x="100289" y="5118318"/>
                </a:lnTo>
                <a:lnTo>
                  <a:pt x="99747" y="5157196"/>
                </a:lnTo>
                <a:lnTo>
                  <a:pt x="101610" y="5217782"/>
                </a:lnTo>
                <a:lnTo>
                  <a:pt x="103670" y="5269265"/>
                </a:lnTo>
                <a:lnTo>
                  <a:pt x="101504" y="5323289"/>
                </a:lnTo>
                <a:lnTo>
                  <a:pt x="99925" y="5385969"/>
                </a:lnTo>
                <a:lnTo>
                  <a:pt x="99504" y="5419714"/>
                </a:lnTo>
                <a:lnTo>
                  <a:pt x="99224" y="5456712"/>
                </a:lnTo>
                <a:lnTo>
                  <a:pt x="99036" y="5495877"/>
                </a:lnTo>
                <a:lnTo>
                  <a:pt x="98911" y="5536488"/>
                </a:lnTo>
                <a:lnTo>
                  <a:pt x="98828" y="5575727"/>
                </a:lnTo>
                <a:lnTo>
                  <a:pt x="98773" y="5614050"/>
                </a:lnTo>
                <a:lnTo>
                  <a:pt x="98736" y="5651765"/>
                </a:lnTo>
                <a:lnTo>
                  <a:pt x="98695" y="5711057"/>
                </a:lnTo>
                <a:lnTo>
                  <a:pt x="98677" y="5766201"/>
                </a:lnTo>
                <a:lnTo>
                  <a:pt x="98672" y="5799911"/>
                </a:lnTo>
                <a:lnTo>
                  <a:pt x="98669" y="5835961"/>
                </a:lnTo>
                <a:lnTo>
                  <a:pt x="97742" y="5869338"/>
                </a:lnTo>
                <a:lnTo>
                  <a:pt x="94247" y="5931336"/>
                </a:lnTo>
                <a:lnTo>
                  <a:pt x="92077" y="5990033"/>
                </a:lnTo>
                <a:lnTo>
                  <a:pt x="91113" y="6048674"/>
                </a:lnTo>
                <a:lnTo>
                  <a:pt x="90684" y="6110583"/>
                </a:lnTo>
                <a:lnTo>
                  <a:pt x="90570" y="6144483"/>
                </a:lnTo>
                <a:lnTo>
                  <a:pt x="90494" y="6180172"/>
                </a:lnTo>
                <a:lnTo>
                  <a:pt x="90443" y="6217055"/>
                </a:lnTo>
                <a:lnTo>
                  <a:pt x="90410" y="6252397"/>
                </a:lnTo>
                <a:lnTo>
                  <a:pt x="90386" y="6286712"/>
                </a:lnTo>
                <a:lnTo>
                  <a:pt x="90372" y="6320343"/>
                </a:lnTo>
                <a:lnTo>
                  <a:pt x="90355" y="6382623"/>
                </a:lnTo>
                <a:lnTo>
                  <a:pt x="91272" y="6437700"/>
                </a:lnTo>
                <a:lnTo>
                  <a:pt x="94761" y="6480831"/>
                </a:lnTo>
                <a:lnTo>
                  <a:pt x="96929" y="6536171"/>
                </a:lnTo>
                <a:lnTo>
                  <a:pt x="97506" y="6567959"/>
                </a:lnTo>
                <a:lnTo>
                  <a:pt x="97891" y="6599905"/>
                </a:lnTo>
                <a:lnTo>
                  <a:pt x="98149" y="6631956"/>
                </a:lnTo>
                <a:lnTo>
                  <a:pt x="98434" y="6694835"/>
                </a:lnTo>
                <a:lnTo>
                  <a:pt x="98560" y="6753923"/>
                </a:lnTo>
                <a:lnTo>
                  <a:pt x="98594" y="6786506"/>
                </a:lnTo>
                <a:lnTo>
                  <a:pt x="98618" y="6821318"/>
                </a:lnTo>
                <a:lnTo>
                  <a:pt x="98632" y="6857615"/>
                </a:lnTo>
                <a:lnTo>
                  <a:pt x="98642" y="6892567"/>
                </a:lnTo>
                <a:lnTo>
                  <a:pt x="98649" y="6926621"/>
                </a:lnTo>
                <a:lnTo>
                  <a:pt x="98653" y="6960079"/>
                </a:lnTo>
                <a:lnTo>
                  <a:pt x="98656" y="6994062"/>
                </a:lnTo>
                <a:lnTo>
                  <a:pt x="98658" y="7028396"/>
                </a:lnTo>
                <a:lnTo>
                  <a:pt x="98659" y="7062963"/>
                </a:lnTo>
                <a:lnTo>
                  <a:pt x="98661" y="7126286"/>
                </a:lnTo>
                <a:lnTo>
                  <a:pt x="99586" y="7183235"/>
                </a:lnTo>
                <a:lnTo>
                  <a:pt x="103079" y="7231903"/>
                </a:lnTo>
                <a:lnTo>
                  <a:pt x="105247" y="7279356"/>
                </a:lnTo>
                <a:lnTo>
                  <a:pt x="106212" y="7329706"/>
                </a:lnTo>
                <a:lnTo>
                  <a:pt x="106640" y="7387930"/>
                </a:lnTo>
                <a:lnTo>
                  <a:pt x="105830" y="7423670"/>
                </a:lnTo>
                <a:lnTo>
                  <a:pt x="104365" y="7463408"/>
                </a:lnTo>
                <a:lnTo>
                  <a:pt x="102464" y="7505812"/>
                </a:lnTo>
                <a:lnTo>
                  <a:pt x="101197" y="7544835"/>
                </a:lnTo>
                <a:lnTo>
                  <a:pt x="100352" y="7581604"/>
                </a:lnTo>
                <a:lnTo>
                  <a:pt x="99788" y="7616871"/>
                </a:lnTo>
                <a:lnTo>
                  <a:pt x="101628" y="7670978"/>
                </a:lnTo>
                <a:lnTo>
                  <a:pt x="103679" y="7722584"/>
                </a:lnTo>
                <a:lnTo>
                  <a:pt x="102931" y="7756646"/>
                </a:lnTo>
                <a:lnTo>
                  <a:pt x="101508" y="7793854"/>
                </a:lnTo>
                <a:lnTo>
                  <a:pt x="100559" y="7828003"/>
                </a:lnTo>
                <a:lnTo>
                  <a:pt x="99505" y="7890860"/>
                </a:lnTo>
                <a:lnTo>
                  <a:pt x="99225" y="7924448"/>
                </a:lnTo>
                <a:lnTo>
                  <a:pt x="99037" y="7959930"/>
                </a:lnTo>
                <a:lnTo>
                  <a:pt x="98912" y="7996674"/>
                </a:lnTo>
                <a:lnTo>
                  <a:pt x="98828" y="8034259"/>
                </a:lnTo>
                <a:lnTo>
                  <a:pt x="98773" y="8072406"/>
                </a:lnTo>
                <a:lnTo>
                  <a:pt x="98736" y="8110927"/>
                </a:lnTo>
                <a:lnTo>
                  <a:pt x="98695" y="8173580"/>
                </a:lnTo>
                <a:lnTo>
                  <a:pt x="98677" y="8223420"/>
                </a:lnTo>
                <a:lnTo>
                  <a:pt x="97742" y="8275620"/>
                </a:lnTo>
                <a:lnTo>
                  <a:pt x="94543" y="8323975"/>
                </a:lnTo>
                <a:lnTo>
                  <a:pt x="94976" y="8358936"/>
                </a:lnTo>
                <a:lnTo>
                  <a:pt x="90952" y="8411764"/>
                </a:lnTo>
                <a:lnTo>
                  <a:pt x="90422" y="8473008"/>
                </a:lnTo>
                <a:lnTo>
                  <a:pt x="85931" y="8536149"/>
                </a:lnTo>
                <a:lnTo>
                  <a:pt x="77946" y="8594826"/>
                </a:lnTo>
                <a:lnTo>
                  <a:pt x="69654" y="8653110"/>
                </a:lnTo>
                <a:lnTo>
                  <a:pt x="65753" y="8715779"/>
                </a:lnTo>
                <a:lnTo>
                  <a:pt x="66376" y="8757082"/>
                </a:lnTo>
                <a:lnTo>
                  <a:pt x="73699" y="8779197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40" name="Group 539"/>
          <p:cNvGrpSpPr/>
          <p:nvPr/>
        </p:nvGrpSpPr>
        <p:grpSpPr>
          <a:xfrm>
            <a:off x="2363178" y="6714899"/>
            <a:ext cx="1493886" cy="457658"/>
            <a:chOff x="2363178" y="6714899"/>
            <a:chExt cx="1493886" cy="457658"/>
          </a:xfrm>
        </p:grpSpPr>
        <p:sp>
          <p:nvSpPr>
            <p:cNvPr id="524" name="Freeform 523"/>
            <p:cNvSpPr/>
            <p:nvPr/>
          </p:nvSpPr>
          <p:spPr>
            <a:xfrm>
              <a:off x="2446388" y="6829203"/>
              <a:ext cx="99854" cy="235181"/>
            </a:xfrm>
            <a:custGeom>
              <a:avLst/>
              <a:gdLst/>
              <a:ahLst/>
              <a:cxnLst/>
              <a:rect l="0" t="0" r="0" b="0"/>
              <a:pathLst>
                <a:path w="99854" h="235181">
                  <a:moveTo>
                    <a:pt x="99853" y="10511"/>
                  </a:moveTo>
                  <a:lnTo>
                    <a:pt x="91018" y="1677"/>
                  </a:lnTo>
                  <a:lnTo>
                    <a:pt x="84717" y="0"/>
                  </a:lnTo>
                  <a:lnTo>
                    <a:pt x="67855" y="600"/>
                  </a:lnTo>
                  <a:lnTo>
                    <a:pt x="52964" y="8880"/>
                  </a:lnTo>
                  <a:lnTo>
                    <a:pt x="41106" y="21806"/>
                  </a:lnTo>
                  <a:lnTo>
                    <a:pt x="22854" y="60829"/>
                  </a:lnTo>
                  <a:lnTo>
                    <a:pt x="21869" y="77254"/>
                  </a:lnTo>
                  <a:lnTo>
                    <a:pt x="28769" y="110399"/>
                  </a:lnTo>
                  <a:lnTo>
                    <a:pt x="40781" y="130920"/>
                  </a:lnTo>
                  <a:lnTo>
                    <a:pt x="64360" y="162541"/>
                  </a:lnTo>
                  <a:lnTo>
                    <a:pt x="67870" y="170112"/>
                  </a:lnTo>
                  <a:lnTo>
                    <a:pt x="68360" y="177008"/>
                  </a:lnTo>
                  <a:lnTo>
                    <a:pt x="63975" y="189602"/>
                  </a:lnTo>
                  <a:lnTo>
                    <a:pt x="51110" y="207088"/>
                  </a:lnTo>
                  <a:lnTo>
                    <a:pt x="31169" y="223980"/>
                  </a:lnTo>
                  <a:lnTo>
                    <a:pt x="18168" y="230202"/>
                  </a:lnTo>
                  <a:lnTo>
                    <a:pt x="0" y="2351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2587978" y="6872999"/>
              <a:ext cx="108043" cy="196852"/>
            </a:xfrm>
            <a:custGeom>
              <a:avLst/>
              <a:gdLst/>
              <a:ahLst/>
              <a:cxnLst/>
              <a:rect l="0" t="0" r="0" b="0"/>
              <a:pathLst>
                <a:path w="108043" h="196852">
                  <a:moveTo>
                    <a:pt x="16510" y="0"/>
                  </a:moveTo>
                  <a:lnTo>
                    <a:pt x="3242" y="50147"/>
                  </a:lnTo>
                  <a:lnTo>
                    <a:pt x="535" y="100992"/>
                  </a:lnTo>
                  <a:lnTo>
                    <a:pt x="0" y="151133"/>
                  </a:lnTo>
                  <a:lnTo>
                    <a:pt x="2730" y="158079"/>
                  </a:lnTo>
                  <a:lnTo>
                    <a:pt x="7323" y="161784"/>
                  </a:lnTo>
                  <a:lnTo>
                    <a:pt x="13159" y="163330"/>
                  </a:lnTo>
                  <a:lnTo>
                    <a:pt x="27040" y="160116"/>
                  </a:lnTo>
                  <a:lnTo>
                    <a:pt x="34625" y="156670"/>
                  </a:lnTo>
                  <a:lnTo>
                    <a:pt x="47983" y="142979"/>
                  </a:lnTo>
                  <a:lnTo>
                    <a:pt x="80454" y="85079"/>
                  </a:lnTo>
                  <a:lnTo>
                    <a:pt x="85610" y="73871"/>
                  </a:lnTo>
                  <a:lnTo>
                    <a:pt x="83315" y="89278"/>
                  </a:lnTo>
                  <a:lnTo>
                    <a:pt x="69912" y="149531"/>
                  </a:lnTo>
                  <a:lnTo>
                    <a:pt x="67981" y="170317"/>
                  </a:lnTo>
                  <a:lnTo>
                    <a:pt x="72054" y="186951"/>
                  </a:lnTo>
                  <a:lnTo>
                    <a:pt x="75729" y="193977"/>
                  </a:lnTo>
                  <a:lnTo>
                    <a:pt x="80953" y="196811"/>
                  </a:lnTo>
                  <a:lnTo>
                    <a:pt x="87209" y="196851"/>
                  </a:lnTo>
                  <a:lnTo>
                    <a:pt x="108042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2745946" y="6906283"/>
              <a:ext cx="58248" cy="188415"/>
            </a:xfrm>
            <a:custGeom>
              <a:avLst/>
              <a:gdLst/>
              <a:ahLst/>
              <a:cxnLst/>
              <a:rect l="0" t="0" r="0" b="0"/>
              <a:pathLst>
                <a:path w="58248" h="188415">
                  <a:moveTo>
                    <a:pt x="58247" y="0"/>
                  </a:moveTo>
                  <a:lnTo>
                    <a:pt x="35084" y="27581"/>
                  </a:lnTo>
                  <a:lnTo>
                    <a:pt x="23544" y="55119"/>
                  </a:lnTo>
                  <a:lnTo>
                    <a:pt x="18687" y="86701"/>
                  </a:lnTo>
                  <a:lnTo>
                    <a:pt x="22482" y="106026"/>
                  </a:lnTo>
                  <a:lnTo>
                    <a:pt x="42374" y="149496"/>
                  </a:lnTo>
                  <a:lnTo>
                    <a:pt x="42563" y="166295"/>
                  </a:lnTo>
                  <a:lnTo>
                    <a:pt x="37100" y="180542"/>
                  </a:lnTo>
                  <a:lnTo>
                    <a:pt x="33055" y="186929"/>
                  </a:lnTo>
                  <a:lnTo>
                    <a:pt x="27584" y="188414"/>
                  </a:lnTo>
                  <a:lnTo>
                    <a:pt x="21163" y="186631"/>
                  </a:lnTo>
                  <a:lnTo>
                    <a:pt x="14109" y="182668"/>
                  </a:lnTo>
                  <a:lnTo>
                    <a:pt x="9406" y="176327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2880273" y="6814751"/>
              <a:ext cx="82021" cy="230548"/>
            </a:xfrm>
            <a:custGeom>
              <a:avLst/>
              <a:gdLst/>
              <a:ahLst/>
              <a:cxnLst/>
              <a:rect l="0" t="0" r="0" b="0"/>
              <a:pathLst>
                <a:path w="82021" h="230548">
                  <a:moveTo>
                    <a:pt x="32094" y="0"/>
                  </a:moveTo>
                  <a:lnTo>
                    <a:pt x="29628" y="33741"/>
                  </a:lnTo>
                  <a:lnTo>
                    <a:pt x="20512" y="84329"/>
                  </a:lnTo>
                  <a:lnTo>
                    <a:pt x="13653" y="145999"/>
                  </a:lnTo>
                  <a:lnTo>
                    <a:pt x="7990" y="203249"/>
                  </a:lnTo>
                  <a:lnTo>
                    <a:pt x="7513" y="226551"/>
                  </a:lnTo>
                  <a:lnTo>
                    <a:pt x="6461" y="230547"/>
                  </a:lnTo>
                  <a:lnTo>
                    <a:pt x="4835" y="229511"/>
                  </a:lnTo>
                  <a:lnTo>
                    <a:pt x="2827" y="225124"/>
                  </a:lnTo>
                  <a:lnTo>
                    <a:pt x="0" y="196861"/>
                  </a:lnTo>
                  <a:lnTo>
                    <a:pt x="4270" y="179642"/>
                  </a:lnTo>
                  <a:lnTo>
                    <a:pt x="7997" y="172462"/>
                  </a:lnTo>
                  <a:lnTo>
                    <a:pt x="15105" y="167675"/>
                  </a:lnTo>
                  <a:lnTo>
                    <a:pt x="73954" y="152075"/>
                  </a:lnTo>
                  <a:lnTo>
                    <a:pt x="8202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2937964" y="6931246"/>
              <a:ext cx="150016" cy="138937"/>
            </a:xfrm>
            <a:custGeom>
              <a:avLst/>
              <a:gdLst/>
              <a:ahLst/>
              <a:cxnLst/>
              <a:rect l="0" t="0" r="0" b="0"/>
              <a:pathLst>
                <a:path w="150016" h="138937">
                  <a:moveTo>
                    <a:pt x="99219" y="0"/>
                  </a:moveTo>
                  <a:lnTo>
                    <a:pt x="74495" y="7568"/>
                  </a:lnTo>
                  <a:lnTo>
                    <a:pt x="35307" y="39977"/>
                  </a:lnTo>
                  <a:lnTo>
                    <a:pt x="1703" y="95806"/>
                  </a:lnTo>
                  <a:lnTo>
                    <a:pt x="0" y="104551"/>
                  </a:lnTo>
                  <a:lnTo>
                    <a:pt x="713" y="112230"/>
                  </a:lnTo>
                  <a:lnTo>
                    <a:pt x="3038" y="119199"/>
                  </a:lnTo>
                  <a:lnTo>
                    <a:pt x="8286" y="123845"/>
                  </a:lnTo>
                  <a:lnTo>
                    <a:pt x="23979" y="129007"/>
                  </a:lnTo>
                  <a:lnTo>
                    <a:pt x="32417" y="127610"/>
                  </a:lnTo>
                  <a:lnTo>
                    <a:pt x="49188" y="118662"/>
                  </a:lnTo>
                  <a:lnTo>
                    <a:pt x="74225" y="98030"/>
                  </a:lnTo>
                  <a:lnTo>
                    <a:pt x="80707" y="95863"/>
                  </a:lnTo>
                  <a:lnTo>
                    <a:pt x="85953" y="97193"/>
                  </a:lnTo>
                  <a:lnTo>
                    <a:pt x="90375" y="100853"/>
                  </a:lnTo>
                  <a:lnTo>
                    <a:pt x="95288" y="117248"/>
                  </a:lnTo>
                  <a:lnTo>
                    <a:pt x="96598" y="128091"/>
                  </a:lnTo>
                  <a:lnTo>
                    <a:pt x="100246" y="134396"/>
                  </a:lnTo>
                  <a:lnTo>
                    <a:pt x="105451" y="137674"/>
                  </a:lnTo>
                  <a:lnTo>
                    <a:pt x="111694" y="138936"/>
                  </a:lnTo>
                  <a:lnTo>
                    <a:pt x="117706" y="137927"/>
                  </a:lnTo>
                  <a:lnTo>
                    <a:pt x="129316" y="131876"/>
                  </a:lnTo>
                  <a:lnTo>
                    <a:pt x="146249" y="118073"/>
                  </a:lnTo>
                  <a:lnTo>
                    <a:pt x="149063" y="117547"/>
                  </a:lnTo>
                  <a:lnTo>
                    <a:pt x="150015" y="119970"/>
                  </a:lnTo>
                  <a:lnTo>
                    <a:pt x="14914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3128714" y="6914604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905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3153677" y="6997815"/>
              <a:ext cx="99854" cy="87802"/>
            </a:xfrm>
            <a:custGeom>
              <a:avLst/>
              <a:gdLst/>
              <a:ahLst/>
              <a:cxnLst/>
              <a:rect l="0" t="0" r="0" b="0"/>
              <a:pathLst>
                <a:path w="99854" h="87802">
                  <a:moveTo>
                    <a:pt x="0" y="0"/>
                  </a:moveTo>
                  <a:lnTo>
                    <a:pt x="925" y="55847"/>
                  </a:lnTo>
                  <a:lnTo>
                    <a:pt x="4417" y="73822"/>
                  </a:lnTo>
                  <a:lnTo>
                    <a:pt x="8492" y="77876"/>
                  </a:lnTo>
                  <a:lnTo>
                    <a:pt x="13983" y="78730"/>
                  </a:lnTo>
                  <a:lnTo>
                    <a:pt x="27479" y="74746"/>
                  </a:lnTo>
                  <a:lnTo>
                    <a:pt x="50672" y="64882"/>
                  </a:lnTo>
                  <a:lnTo>
                    <a:pt x="66900" y="65202"/>
                  </a:lnTo>
                  <a:lnTo>
                    <a:pt x="72337" y="69355"/>
                  </a:lnTo>
                  <a:lnTo>
                    <a:pt x="78378" y="83833"/>
                  </a:lnTo>
                  <a:lnTo>
                    <a:pt x="81838" y="87323"/>
                  </a:lnTo>
                  <a:lnTo>
                    <a:pt x="85994" y="87801"/>
                  </a:lnTo>
                  <a:lnTo>
                    <a:pt x="99853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3254038" y="7014708"/>
              <a:ext cx="66061" cy="116244"/>
            </a:xfrm>
            <a:custGeom>
              <a:avLst/>
              <a:gdLst/>
              <a:ahLst/>
              <a:cxnLst/>
              <a:rect l="0" t="0" r="0" b="0"/>
              <a:pathLst>
                <a:path w="66061" h="116244">
                  <a:moveTo>
                    <a:pt x="32776" y="33032"/>
                  </a:moveTo>
                  <a:lnTo>
                    <a:pt x="45138" y="18822"/>
                  </a:lnTo>
                  <a:lnTo>
                    <a:pt x="51522" y="5452"/>
                  </a:lnTo>
                  <a:lnTo>
                    <a:pt x="50821" y="1702"/>
                  </a:lnTo>
                  <a:lnTo>
                    <a:pt x="47579" y="126"/>
                  </a:lnTo>
                  <a:lnTo>
                    <a:pt x="42645" y="0"/>
                  </a:lnTo>
                  <a:lnTo>
                    <a:pt x="37506" y="2690"/>
                  </a:lnTo>
                  <a:lnTo>
                    <a:pt x="6062" y="30098"/>
                  </a:lnTo>
                  <a:lnTo>
                    <a:pt x="2023" y="36624"/>
                  </a:lnTo>
                  <a:lnTo>
                    <a:pt x="0" y="51271"/>
                  </a:lnTo>
                  <a:lnTo>
                    <a:pt x="3529" y="56286"/>
                  </a:lnTo>
                  <a:lnTo>
                    <a:pt x="9580" y="59630"/>
                  </a:lnTo>
                  <a:lnTo>
                    <a:pt x="17312" y="61859"/>
                  </a:lnTo>
                  <a:lnTo>
                    <a:pt x="30834" y="71732"/>
                  </a:lnTo>
                  <a:lnTo>
                    <a:pt x="37029" y="78248"/>
                  </a:lnTo>
                  <a:lnTo>
                    <a:pt x="40234" y="85366"/>
                  </a:lnTo>
                  <a:lnTo>
                    <a:pt x="41330" y="100671"/>
                  </a:lnTo>
                  <a:lnTo>
                    <a:pt x="44026" y="105861"/>
                  </a:lnTo>
                  <a:lnTo>
                    <a:pt x="48597" y="109321"/>
                  </a:lnTo>
                  <a:lnTo>
                    <a:pt x="66060" y="1162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3353383" y="6889641"/>
              <a:ext cx="49927" cy="224669"/>
            </a:xfrm>
            <a:custGeom>
              <a:avLst/>
              <a:gdLst/>
              <a:ahLst/>
              <a:cxnLst/>
              <a:rect l="0" t="0" r="0" b="0"/>
              <a:pathLst>
                <a:path w="49927" h="224669">
                  <a:moveTo>
                    <a:pt x="49926" y="0"/>
                  </a:moveTo>
                  <a:lnTo>
                    <a:pt x="49001" y="61566"/>
                  </a:lnTo>
                  <a:lnTo>
                    <a:pt x="38344" y="116349"/>
                  </a:lnTo>
                  <a:lnTo>
                    <a:pt x="22146" y="17841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3370025" y="7056062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4" name="Freeform 533"/>
            <p:cNvSpPr/>
            <p:nvPr/>
          </p:nvSpPr>
          <p:spPr>
            <a:xfrm>
              <a:off x="3370025" y="7016191"/>
              <a:ext cx="88851" cy="114708"/>
            </a:xfrm>
            <a:custGeom>
              <a:avLst/>
              <a:gdLst/>
              <a:ahLst/>
              <a:cxnLst/>
              <a:rect l="0" t="0" r="0" b="0"/>
              <a:pathLst>
                <a:path w="88851" h="114708">
                  <a:moveTo>
                    <a:pt x="0" y="6587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65844" y="7443"/>
                  </a:lnTo>
                  <a:lnTo>
                    <a:pt x="77957" y="18986"/>
                  </a:lnTo>
                  <a:lnTo>
                    <a:pt x="82482" y="25947"/>
                  </a:lnTo>
                  <a:lnTo>
                    <a:pt x="88850" y="57832"/>
                  </a:lnTo>
                  <a:lnTo>
                    <a:pt x="85409" y="78364"/>
                  </a:lnTo>
                  <a:lnTo>
                    <a:pt x="81902" y="87723"/>
                  </a:lnTo>
                  <a:lnTo>
                    <a:pt x="68144" y="103052"/>
                  </a:lnTo>
                  <a:lnTo>
                    <a:pt x="59298" y="109728"/>
                  </a:lnTo>
                  <a:lnTo>
                    <a:pt x="42072" y="114681"/>
                  </a:lnTo>
                  <a:lnTo>
                    <a:pt x="33595" y="114707"/>
                  </a:lnTo>
                  <a:lnTo>
                    <a:pt x="19246" y="109806"/>
                  </a:lnTo>
                  <a:lnTo>
                    <a:pt x="12830" y="105910"/>
                  </a:lnTo>
                  <a:lnTo>
                    <a:pt x="8553" y="98689"/>
                  </a:lnTo>
                  <a:lnTo>
                    <a:pt x="0" y="56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5" name="Freeform 534"/>
            <p:cNvSpPr/>
            <p:nvPr/>
          </p:nvSpPr>
          <p:spPr>
            <a:xfrm>
              <a:off x="3491201" y="6906283"/>
              <a:ext cx="153419" cy="266274"/>
            </a:xfrm>
            <a:custGeom>
              <a:avLst/>
              <a:gdLst/>
              <a:ahLst/>
              <a:cxnLst/>
              <a:rect l="0" t="0" r="0" b="0"/>
              <a:pathLst>
                <a:path w="153419" h="266274">
                  <a:moveTo>
                    <a:pt x="45244" y="0"/>
                  </a:moveTo>
                  <a:lnTo>
                    <a:pt x="29246" y="62326"/>
                  </a:lnTo>
                  <a:lnTo>
                    <a:pt x="9486" y="123713"/>
                  </a:lnTo>
                  <a:lnTo>
                    <a:pt x="0" y="169319"/>
                  </a:lnTo>
                  <a:lnTo>
                    <a:pt x="1406" y="188974"/>
                  </a:lnTo>
                  <a:lnTo>
                    <a:pt x="4924" y="196249"/>
                  </a:lnTo>
                  <a:lnTo>
                    <a:pt x="16229" y="206798"/>
                  </a:lnTo>
                  <a:lnTo>
                    <a:pt x="24977" y="208132"/>
                  </a:lnTo>
                  <a:lnTo>
                    <a:pt x="58449" y="201175"/>
                  </a:lnTo>
                  <a:lnTo>
                    <a:pt x="90351" y="186477"/>
                  </a:lnTo>
                  <a:lnTo>
                    <a:pt x="105664" y="172561"/>
                  </a:lnTo>
                  <a:lnTo>
                    <a:pt x="106789" y="168665"/>
                  </a:lnTo>
                  <a:lnTo>
                    <a:pt x="103841" y="166993"/>
                  </a:lnTo>
                  <a:lnTo>
                    <a:pt x="98177" y="166802"/>
                  </a:lnTo>
                  <a:lnTo>
                    <a:pt x="92552" y="170373"/>
                  </a:lnTo>
                  <a:lnTo>
                    <a:pt x="76725" y="192144"/>
                  </a:lnTo>
                  <a:lnTo>
                    <a:pt x="69098" y="208364"/>
                  </a:lnTo>
                  <a:lnTo>
                    <a:pt x="70023" y="227284"/>
                  </a:lnTo>
                  <a:lnTo>
                    <a:pt x="72858" y="237507"/>
                  </a:lnTo>
                  <a:lnTo>
                    <a:pt x="79371" y="245246"/>
                  </a:lnTo>
                  <a:lnTo>
                    <a:pt x="98935" y="256312"/>
                  </a:lnTo>
                  <a:lnTo>
                    <a:pt x="153418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6" name="Freeform 535"/>
            <p:cNvSpPr/>
            <p:nvPr/>
          </p:nvSpPr>
          <p:spPr>
            <a:xfrm>
              <a:off x="2363178" y="6731541"/>
              <a:ext cx="16643" cy="116495"/>
            </a:xfrm>
            <a:custGeom>
              <a:avLst/>
              <a:gdLst/>
              <a:ahLst/>
              <a:cxnLst/>
              <a:rect l="0" t="0" r="0" b="0"/>
              <a:pathLst>
                <a:path w="16643" h="116495">
                  <a:moveTo>
                    <a:pt x="16642" y="0"/>
                  </a:moveTo>
                  <a:lnTo>
                    <a:pt x="3373" y="54941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7" name="Freeform 536"/>
            <p:cNvSpPr/>
            <p:nvPr/>
          </p:nvSpPr>
          <p:spPr>
            <a:xfrm>
              <a:off x="2404783" y="6714899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13372" y="54016"/>
                  </a:lnTo>
                  <a:lnTo>
                    <a:pt x="4373" y="8380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3765869" y="6906283"/>
              <a:ext cx="28530" cy="124817"/>
            </a:xfrm>
            <a:custGeom>
              <a:avLst/>
              <a:gdLst/>
              <a:ahLst/>
              <a:cxnLst/>
              <a:rect l="0" t="0" r="0" b="0"/>
              <a:pathLst>
                <a:path w="28530" h="124817">
                  <a:moveTo>
                    <a:pt x="28529" y="0"/>
                  </a:moveTo>
                  <a:lnTo>
                    <a:pt x="26680" y="26573"/>
                  </a:lnTo>
                  <a:lnTo>
                    <a:pt x="6786" y="82500"/>
                  </a:lnTo>
                  <a:lnTo>
                    <a:pt x="0" y="106114"/>
                  </a:lnTo>
                  <a:lnTo>
                    <a:pt x="356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3819361" y="6972851"/>
              <a:ext cx="37703" cy="83212"/>
            </a:xfrm>
            <a:custGeom>
              <a:avLst/>
              <a:gdLst/>
              <a:ahLst/>
              <a:cxnLst/>
              <a:rect l="0" t="0" r="0" b="0"/>
              <a:pathLst>
                <a:path w="37703" h="83212">
                  <a:moveTo>
                    <a:pt x="33284" y="0"/>
                  </a:moveTo>
                  <a:lnTo>
                    <a:pt x="37702" y="13252"/>
                  </a:lnTo>
                  <a:lnTo>
                    <a:pt x="32474" y="29621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1" name="Group 550"/>
          <p:cNvGrpSpPr/>
          <p:nvPr/>
        </p:nvGrpSpPr>
        <p:grpSpPr>
          <a:xfrm>
            <a:off x="6967079" y="5590049"/>
            <a:ext cx="2953972" cy="432695"/>
            <a:chOff x="6967079" y="5590049"/>
            <a:chExt cx="2953972" cy="432695"/>
          </a:xfrm>
        </p:grpSpPr>
        <p:sp>
          <p:nvSpPr>
            <p:cNvPr id="541" name="Freeform 540"/>
            <p:cNvSpPr/>
            <p:nvPr/>
          </p:nvSpPr>
          <p:spPr>
            <a:xfrm>
              <a:off x="6967079" y="5689902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7526238" y="5615012"/>
              <a:ext cx="224610" cy="380118"/>
            </a:xfrm>
            <a:custGeom>
              <a:avLst/>
              <a:gdLst/>
              <a:ahLst/>
              <a:cxnLst/>
              <a:rect l="0" t="0" r="0" b="0"/>
              <a:pathLst>
                <a:path w="224610" h="380118">
                  <a:moveTo>
                    <a:pt x="114845" y="0"/>
                  </a:moveTo>
                  <a:lnTo>
                    <a:pt x="97176" y="0"/>
                  </a:lnTo>
                  <a:lnTo>
                    <a:pt x="83570" y="4931"/>
                  </a:lnTo>
                  <a:lnTo>
                    <a:pt x="42847" y="39120"/>
                  </a:lnTo>
                  <a:lnTo>
                    <a:pt x="30540" y="64394"/>
                  </a:lnTo>
                  <a:lnTo>
                    <a:pt x="25455" y="99722"/>
                  </a:lnTo>
                  <a:lnTo>
                    <a:pt x="32647" y="155252"/>
                  </a:lnTo>
                  <a:lnTo>
                    <a:pt x="38557" y="172552"/>
                  </a:lnTo>
                  <a:lnTo>
                    <a:pt x="64431" y="231695"/>
                  </a:lnTo>
                  <a:lnTo>
                    <a:pt x="68400" y="249980"/>
                  </a:lnTo>
                  <a:lnTo>
                    <a:pt x="64513" y="281068"/>
                  </a:lnTo>
                  <a:lnTo>
                    <a:pt x="52060" y="311851"/>
                  </a:lnTo>
                  <a:lnTo>
                    <a:pt x="8304" y="370561"/>
                  </a:lnTo>
                  <a:lnTo>
                    <a:pt x="0" y="380117"/>
                  </a:lnTo>
                  <a:lnTo>
                    <a:pt x="375" y="380077"/>
                  </a:lnTo>
                  <a:lnTo>
                    <a:pt x="9737" y="368719"/>
                  </a:lnTo>
                  <a:lnTo>
                    <a:pt x="57813" y="307656"/>
                  </a:lnTo>
                  <a:lnTo>
                    <a:pt x="118796" y="245719"/>
                  </a:lnTo>
                  <a:lnTo>
                    <a:pt x="178256" y="194201"/>
                  </a:lnTo>
                  <a:lnTo>
                    <a:pt x="180233" y="193262"/>
                  </a:lnTo>
                  <a:lnTo>
                    <a:pt x="179702" y="195409"/>
                  </a:lnTo>
                  <a:lnTo>
                    <a:pt x="170120" y="209219"/>
                  </a:lnTo>
                  <a:lnTo>
                    <a:pt x="140170" y="248282"/>
                  </a:lnTo>
                  <a:lnTo>
                    <a:pt x="121170" y="295477"/>
                  </a:lnTo>
                  <a:lnTo>
                    <a:pt x="116720" y="327730"/>
                  </a:lnTo>
                  <a:lnTo>
                    <a:pt x="118868" y="335906"/>
                  </a:lnTo>
                  <a:lnTo>
                    <a:pt x="123075" y="342282"/>
                  </a:lnTo>
                  <a:lnTo>
                    <a:pt x="128653" y="347456"/>
                  </a:lnTo>
                  <a:lnTo>
                    <a:pt x="135145" y="348132"/>
                  </a:lnTo>
                  <a:lnTo>
                    <a:pt x="149755" y="341487"/>
                  </a:lnTo>
                  <a:lnTo>
                    <a:pt x="180810" y="314621"/>
                  </a:lnTo>
                  <a:lnTo>
                    <a:pt x="199828" y="288920"/>
                  </a:lnTo>
                  <a:lnTo>
                    <a:pt x="224017" y="235241"/>
                  </a:lnTo>
                  <a:lnTo>
                    <a:pt x="224609" y="227094"/>
                  </a:lnTo>
                  <a:lnTo>
                    <a:pt x="220336" y="213111"/>
                  </a:lnTo>
                  <a:lnTo>
                    <a:pt x="214758" y="208643"/>
                  </a:lnTo>
                  <a:lnTo>
                    <a:pt x="198699" y="203677"/>
                  </a:lnTo>
                  <a:lnTo>
                    <a:pt x="194786" y="200504"/>
                  </a:lnTo>
                  <a:lnTo>
                    <a:pt x="194027" y="196539"/>
                  </a:lnTo>
                  <a:lnTo>
                    <a:pt x="198056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7824637" y="5623334"/>
              <a:ext cx="257464" cy="356103"/>
            </a:xfrm>
            <a:custGeom>
              <a:avLst/>
              <a:gdLst/>
              <a:ahLst/>
              <a:cxnLst/>
              <a:rect l="0" t="0" r="0" b="0"/>
              <a:pathLst>
                <a:path w="257464" h="356103">
                  <a:moveTo>
                    <a:pt x="66078" y="0"/>
                  </a:moveTo>
                  <a:lnTo>
                    <a:pt x="38617" y="55847"/>
                  </a:lnTo>
                  <a:lnTo>
                    <a:pt x="19194" y="113681"/>
                  </a:lnTo>
                  <a:lnTo>
                    <a:pt x="3232" y="168023"/>
                  </a:lnTo>
                  <a:lnTo>
                    <a:pt x="0" y="226739"/>
                  </a:lnTo>
                  <a:lnTo>
                    <a:pt x="4659" y="246853"/>
                  </a:lnTo>
                  <a:lnTo>
                    <a:pt x="8490" y="256100"/>
                  </a:lnTo>
                  <a:lnTo>
                    <a:pt x="14742" y="262265"/>
                  </a:lnTo>
                  <a:lnTo>
                    <a:pt x="31552" y="269114"/>
                  </a:lnTo>
                  <a:lnTo>
                    <a:pt x="39362" y="268167"/>
                  </a:lnTo>
                  <a:lnTo>
                    <a:pt x="52972" y="259719"/>
                  </a:lnTo>
                  <a:lnTo>
                    <a:pt x="88091" y="227353"/>
                  </a:lnTo>
                  <a:lnTo>
                    <a:pt x="90924" y="227383"/>
                  </a:lnTo>
                  <a:lnTo>
                    <a:pt x="91888" y="231100"/>
                  </a:lnTo>
                  <a:lnTo>
                    <a:pt x="86792" y="259222"/>
                  </a:lnTo>
                  <a:lnTo>
                    <a:pt x="71497" y="316824"/>
                  </a:lnTo>
                  <a:lnTo>
                    <a:pt x="72101" y="347203"/>
                  </a:lnTo>
                  <a:lnTo>
                    <a:pt x="76565" y="352587"/>
                  </a:lnTo>
                  <a:lnTo>
                    <a:pt x="83240" y="355250"/>
                  </a:lnTo>
                  <a:lnTo>
                    <a:pt x="91388" y="356102"/>
                  </a:lnTo>
                  <a:lnTo>
                    <a:pt x="120525" y="348465"/>
                  </a:lnTo>
                  <a:lnTo>
                    <a:pt x="136813" y="337012"/>
                  </a:lnTo>
                  <a:lnTo>
                    <a:pt x="162337" y="311476"/>
                  </a:lnTo>
                  <a:lnTo>
                    <a:pt x="167233" y="310277"/>
                  </a:lnTo>
                  <a:lnTo>
                    <a:pt x="171422" y="312251"/>
                  </a:lnTo>
                  <a:lnTo>
                    <a:pt x="175139" y="316341"/>
                  </a:lnTo>
                  <a:lnTo>
                    <a:pt x="182240" y="316293"/>
                  </a:lnTo>
                  <a:lnTo>
                    <a:pt x="202458" y="308845"/>
                  </a:lnTo>
                  <a:lnTo>
                    <a:pt x="219456" y="293823"/>
                  </a:lnTo>
                  <a:lnTo>
                    <a:pt x="257463" y="2329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8120582" y="5590049"/>
              <a:ext cx="78013" cy="332843"/>
            </a:xfrm>
            <a:custGeom>
              <a:avLst/>
              <a:gdLst/>
              <a:ahLst/>
              <a:cxnLst/>
              <a:rect l="0" t="0" r="0" b="0"/>
              <a:pathLst>
                <a:path w="78013" h="332843">
                  <a:moveTo>
                    <a:pt x="69691" y="0"/>
                  </a:moveTo>
                  <a:lnTo>
                    <a:pt x="58109" y="56238"/>
                  </a:lnTo>
                  <a:lnTo>
                    <a:pt x="49076" y="119578"/>
                  </a:lnTo>
                  <a:lnTo>
                    <a:pt x="32128" y="174783"/>
                  </a:lnTo>
                  <a:lnTo>
                    <a:pt x="21975" y="229297"/>
                  </a:lnTo>
                  <a:lnTo>
                    <a:pt x="13013" y="282943"/>
                  </a:lnTo>
                  <a:lnTo>
                    <a:pt x="7492" y="313743"/>
                  </a:lnTo>
                  <a:lnTo>
                    <a:pt x="5110" y="317335"/>
                  </a:lnTo>
                  <a:lnTo>
                    <a:pt x="2599" y="316956"/>
                  </a:lnTo>
                  <a:lnTo>
                    <a:pt x="0" y="313931"/>
                  </a:lnTo>
                  <a:lnTo>
                    <a:pt x="116" y="309140"/>
                  </a:lnTo>
                  <a:lnTo>
                    <a:pt x="5176" y="296420"/>
                  </a:lnTo>
                  <a:lnTo>
                    <a:pt x="18421" y="278082"/>
                  </a:lnTo>
                  <a:lnTo>
                    <a:pt x="25341" y="275071"/>
                  </a:lnTo>
                  <a:lnTo>
                    <a:pt x="42892" y="274190"/>
                  </a:lnTo>
                  <a:lnTo>
                    <a:pt x="50901" y="277098"/>
                  </a:lnTo>
                  <a:lnTo>
                    <a:pt x="64729" y="287726"/>
                  </a:lnTo>
                  <a:lnTo>
                    <a:pt x="72109" y="304162"/>
                  </a:lnTo>
                  <a:lnTo>
                    <a:pt x="78012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8315089" y="5714865"/>
              <a:ext cx="16642" cy="41606"/>
            </a:xfrm>
            <a:custGeom>
              <a:avLst/>
              <a:gdLst/>
              <a:ahLst/>
              <a:cxnLst/>
              <a:rect l="0" t="0" r="0" b="0"/>
              <a:pathLst>
                <a:path w="16642" h="41606">
                  <a:moveTo>
                    <a:pt x="0" y="0"/>
                  </a:moveTo>
                  <a:lnTo>
                    <a:pt x="1664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8289615" y="5814717"/>
              <a:ext cx="208537" cy="118078"/>
            </a:xfrm>
            <a:custGeom>
              <a:avLst/>
              <a:gdLst/>
              <a:ahLst/>
              <a:cxnLst/>
              <a:rect l="0" t="0" r="0" b="0"/>
              <a:pathLst>
                <a:path w="208537" h="118078">
                  <a:moveTo>
                    <a:pt x="75399" y="0"/>
                  </a:moveTo>
                  <a:lnTo>
                    <a:pt x="15185" y="61139"/>
                  </a:lnTo>
                  <a:lnTo>
                    <a:pt x="3642" y="76175"/>
                  </a:lnTo>
                  <a:lnTo>
                    <a:pt x="749" y="84067"/>
                  </a:lnTo>
                  <a:lnTo>
                    <a:pt x="0" y="100234"/>
                  </a:lnTo>
                  <a:lnTo>
                    <a:pt x="2944" y="106579"/>
                  </a:lnTo>
                  <a:lnTo>
                    <a:pt x="13611" y="116095"/>
                  </a:lnTo>
                  <a:lnTo>
                    <a:pt x="20338" y="118077"/>
                  </a:lnTo>
                  <a:lnTo>
                    <a:pt x="35210" y="117815"/>
                  </a:lnTo>
                  <a:lnTo>
                    <a:pt x="48600" y="109686"/>
                  </a:lnTo>
                  <a:lnTo>
                    <a:pt x="77007" y="79712"/>
                  </a:lnTo>
                  <a:lnTo>
                    <a:pt x="84744" y="65014"/>
                  </a:lnTo>
                  <a:lnTo>
                    <a:pt x="85327" y="57211"/>
                  </a:lnTo>
                  <a:lnTo>
                    <a:pt x="81045" y="41145"/>
                  </a:lnTo>
                  <a:lnTo>
                    <a:pt x="82861" y="37600"/>
                  </a:lnTo>
                  <a:lnTo>
                    <a:pt x="87771" y="37086"/>
                  </a:lnTo>
                  <a:lnTo>
                    <a:pt x="140588" y="52726"/>
                  </a:lnTo>
                  <a:lnTo>
                    <a:pt x="170562" y="72669"/>
                  </a:lnTo>
                  <a:lnTo>
                    <a:pt x="208536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7" name="Freeform 546"/>
            <p:cNvSpPr/>
            <p:nvPr/>
          </p:nvSpPr>
          <p:spPr>
            <a:xfrm>
              <a:off x="8682911" y="5599607"/>
              <a:ext cx="252958" cy="423137"/>
            </a:xfrm>
            <a:custGeom>
              <a:avLst/>
              <a:gdLst/>
              <a:ahLst/>
              <a:cxnLst/>
              <a:rect l="0" t="0" r="0" b="0"/>
              <a:pathLst>
                <a:path w="252958" h="423137">
                  <a:moveTo>
                    <a:pt x="131441" y="215110"/>
                  </a:moveTo>
                  <a:lnTo>
                    <a:pt x="122948" y="248326"/>
                  </a:lnTo>
                  <a:lnTo>
                    <a:pt x="87412" y="307534"/>
                  </a:lnTo>
                  <a:lnTo>
                    <a:pt x="36220" y="368286"/>
                  </a:lnTo>
                  <a:lnTo>
                    <a:pt x="21627" y="383041"/>
                  </a:lnTo>
                  <a:lnTo>
                    <a:pt x="14777" y="385311"/>
                  </a:lnTo>
                  <a:lnTo>
                    <a:pt x="8362" y="384051"/>
                  </a:lnTo>
                  <a:lnTo>
                    <a:pt x="2235" y="380437"/>
                  </a:lnTo>
                  <a:lnTo>
                    <a:pt x="0" y="373406"/>
                  </a:lnTo>
                  <a:lnTo>
                    <a:pt x="2447" y="353265"/>
                  </a:lnTo>
                  <a:lnTo>
                    <a:pt x="14222" y="329188"/>
                  </a:lnTo>
                  <a:lnTo>
                    <a:pt x="51123" y="273216"/>
                  </a:lnTo>
                  <a:lnTo>
                    <a:pt x="102552" y="211201"/>
                  </a:lnTo>
                  <a:lnTo>
                    <a:pt x="164896" y="150854"/>
                  </a:lnTo>
                  <a:lnTo>
                    <a:pt x="187273" y="130119"/>
                  </a:lnTo>
                  <a:lnTo>
                    <a:pt x="233973" y="71905"/>
                  </a:lnTo>
                  <a:lnTo>
                    <a:pt x="245119" y="60241"/>
                  </a:lnTo>
                  <a:lnTo>
                    <a:pt x="251306" y="43961"/>
                  </a:lnTo>
                  <a:lnTo>
                    <a:pt x="252957" y="34442"/>
                  </a:lnTo>
                  <a:lnTo>
                    <a:pt x="249858" y="16470"/>
                  </a:lnTo>
                  <a:lnTo>
                    <a:pt x="246444" y="7793"/>
                  </a:lnTo>
                  <a:lnTo>
                    <a:pt x="240469" y="2934"/>
                  </a:lnTo>
                  <a:lnTo>
                    <a:pt x="223969" y="0"/>
                  </a:lnTo>
                  <a:lnTo>
                    <a:pt x="189469" y="12381"/>
                  </a:lnTo>
                  <a:lnTo>
                    <a:pt x="139316" y="57476"/>
                  </a:lnTo>
                  <a:lnTo>
                    <a:pt x="113957" y="91311"/>
                  </a:lnTo>
                  <a:lnTo>
                    <a:pt x="96003" y="143494"/>
                  </a:lnTo>
                  <a:lnTo>
                    <a:pt x="91978" y="204628"/>
                  </a:lnTo>
                  <a:lnTo>
                    <a:pt x="97764" y="242412"/>
                  </a:lnTo>
                  <a:lnTo>
                    <a:pt x="120627" y="303514"/>
                  </a:lnTo>
                  <a:lnTo>
                    <a:pt x="156582" y="364706"/>
                  </a:lnTo>
                  <a:lnTo>
                    <a:pt x="175564" y="387334"/>
                  </a:lnTo>
                  <a:lnTo>
                    <a:pt x="214651" y="42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8" name="Freeform 547"/>
            <p:cNvSpPr/>
            <p:nvPr/>
          </p:nvSpPr>
          <p:spPr>
            <a:xfrm>
              <a:off x="9061506" y="5761082"/>
              <a:ext cx="501741" cy="243180"/>
            </a:xfrm>
            <a:custGeom>
              <a:avLst/>
              <a:gdLst/>
              <a:ahLst/>
              <a:cxnLst/>
              <a:rect l="0" t="0" r="0" b="0"/>
              <a:pathLst>
                <a:path w="501741" h="243180">
                  <a:moveTo>
                    <a:pt x="110650" y="12030"/>
                  </a:moveTo>
                  <a:lnTo>
                    <a:pt x="92981" y="12030"/>
                  </a:lnTo>
                  <a:lnTo>
                    <a:pt x="86852" y="14803"/>
                  </a:lnTo>
                  <a:lnTo>
                    <a:pt x="77576" y="25282"/>
                  </a:lnTo>
                  <a:lnTo>
                    <a:pt x="72836" y="41651"/>
                  </a:lnTo>
                  <a:lnTo>
                    <a:pt x="71654" y="61253"/>
                  </a:lnTo>
                  <a:lnTo>
                    <a:pt x="77112" y="91231"/>
                  </a:lnTo>
                  <a:lnTo>
                    <a:pt x="101908" y="154552"/>
                  </a:lnTo>
                  <a:lnTo>
                    <a:pt x="105841" y="175225"/>
                  </a:lnTo>
                  <a:lnTo>
                    <a:pt x="104507" y="193660"/>
                  </a:lnTo>
                  <a:lnTo>
                    <a:pt x="95900" y="208633"/>
                  </a:lnTo>
                  <a:lnTo>
                    <a:pt x="81905" y="220527"/>
                  </a:lnTo>
                  <a:lnTo>
                    <a:pt x="36541" y="238804"/>
                  </a:lnTo>
                  <a:lnTo>
                    <a:pt x="6612" y="243179"/>
                  </a:lnTo>
                  <a:lnTo>
                    <a:pt x="1535" y="241018"/>
                  </a:lnTo>
                  <a:lnTo>
                    <a:pt x="0" y="236805"/>
                  </a:lnTo>
                  <a:lnTo>
                    <a:pt x="825" y="231221"/>
                  </a:lnTo>
                  <a:lnTo>
                    <a:pt x="9140" y="220088"/>
                  </a:lnTo>
                  <a:lnTo>
                    <a:pt x="69732" y="170131"/>
                  </a:lnTo>
                  <a:lnTo>
                    <a:pt x="132204" y="132726"/>
                  </a:lnTo>
                  <a:lnTo>
                    <a:pt x="157101" y="118983"/>
                  </a:lnTo>
                  <a:lnTo>
                    <a:pt x="182079" y="97774"/>
                  </a:lnTo>
                  <a:lnTo>
                    <a:pt x="194788" y="76883"/>
                  </a:lnTo>
                  <a:lnTo>
                    <a:pt x="193554" y="72832"/>
                  </a:lnTo>
                  <a:lnTo>
                    <a:pt x="189033" y="71056"/>
                  </a:lnTo>
                  <a:lnTo>
                    <a:pt x="182322" y="70797"/>
                  </a:lnTo>
                  <a:lnTo>
                    <a:pt x="178772" y="73398"/>
                  </a:lnTo>
                  <a:lnTo>
                    <a:pt x="177329" y="77905"/>
                  </a:lnTo>
                  <a:lnTo>
                    <a:pt x="177292" y="83684"/>
                  </a:lnTo>
                  <a:lnTo>
                    <a:pt x="182182" y="95035"/>
                  </a:lnTo>
                  <a:lnTo>
                    <a:pt x="221791" y="153804"/>
                  </a:lnTo>
                  <a:lnTo>
                    <a:pt x="232779" y="170271"/>
                  </a:lnTo>
                  <a:lnTo>
                    <a:pt x="238297" y="173922"/>
                  </a:lnTo>
                  <a:lnTo>
                    <a:pt x="243825" y="174508"/>
                  </a:lnTo>
                  <a:lnTo>
                    <a:pt x="249360" y="173049"/>
                  </a:lnTo>
                  <a:lnTo>
                    <a:pt x="253974" y="169303"/>
                  </a:lnTo>
                  <a:lnTo>
                    <a:pt x="264886" y="150777"/>
                  </a:lnTo>
                  <a:lnTo>
                    <a:pt x="279322" y="122134"/>
                  </a:lnTo>
                  <a:lnTo>
                    <a:pt x="316035" y="62738"/>
                  </a:lnTo>
                  <a:lnTo>
                    <a:pt x="320614" y="59704"/>
                  </a:lnTo>
                  <a:lnTo>
                    <a:pt x="324591" y="60455"/>
                  </a:lnTo>
                  <a:lnTo>
                    <a:pt x="328167" y="63729"/>
                  </a:lnTo>
                  <a:lnTo>
                    <a:pt x="356661" y="105830"/>
                  </a:lnTo>
                  <a:lnTo>
                    <a:pt x="370692" y="117205"/>
                  </a:lnTo>
                  <a:lnTo>
                    <a:pt x="378316" y="120054"/>
                  </a:lnTo>
                  <a:lnTo>
                    <a:pt x="394185" y="120754"/>
                  </a:lnTo>
                  <a:lnTo>
                    <a:pt x="400451" y="117796"/>
                  </a:lnTo>
                  <a:lnTo>
                    <a:pt x="430107" y="82450"/>
                  </a:lnTo>
                  <a:lnTo>
                    <a:pt x="462026" y="23413"/>
                  </a:lnTo>
                  <a:lnTo>
                    <a:pt x="469604" y="5070"/>
                  </a:lnTo>
                  <a:lnTo>
                    <a:pt x="474769" y="918"/>
                  </a:lnTo>
                  <a:lnTo>
                    <a:pt x="480986" y="0"/>
                  </a:lnTo>
                  <a:lnTo>
                    <a:pt x="501740" y="37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9" name="Freeform 548"/>
            <p:cNvSpPr/>
            <p:nvPr/>
          </p:nvSpPr>
          <p:spPr>
            <a:xfrm>
              <a:off x="9550715" y="5806396"/>
              <a:ext cx="237199" cy="147291"/>
            </a:xfrm>
            <a:custGeom>
              <a:avLst/>
              <a:gdLst/>
              <a:ahLst/>
              <a:cxnLst/>
              <a:rect l="0" t="0" r="0" b="0"/>
              <a:pathLst>
                <a:path w="237199" h="147291">
                  <a:moveTo>
                    <a:pt x="79099" y="0"/>
                  </a:moveTo>
                  <a:lnTo>
                    <a:pt x="37444" y="15118"/>
                  </a:lnTo>
                  <a:lnTo>
                    <a:pt x="18885" y="29854"/>
                  </a:lnTo>
                  <a:lnTo>
                    <a:pt x="7342" y="43779"/>
                  </a:lnTo>
                  <a:lnTo>
                    <a:pt x="979" y="64145"/>
                  </a:lnTo>
                  <a:lnTo>
                    <a:pt x="0" y="86757"/>
                  </a:lnTo>
                  <a:lnTo>
                    <a:pt x="5728" y="106052"/>
                  </a:lnTo>
                  <a:lnTo>
                    <a:pt x="16904" y="121407"/>
                  </a:lnTo>
                  <a:lnTo>
                    <a:pt x="23767" y="128091"/>
                  </a:lnTo>
                  <a:lnTo>
                    <a:pt x="43721" y="135517"/>
                  </a:lnTo>
                  <a:lnTo>
                    <a:pt x="80944" y="137233"/>
                  </a:lnTo>
                  <a:lnTo>
                    <a:pt x="134937" y="129530"/>
                  </a:lnTo>
                  <a:lnTo>
                    <a:pt x="163033" y="117379"/>
                  </a:lnTo>
                  <a:lnTo>
                    <a:pt x="174343" y="104868"/>
                  </a:lnTo>
                  <a:lnTo>
                    <a:pt x="178652" y="97649"/>
                  </a:lnTo>
                  <a:lnTo>
                    <a:pt x="179677" y="90987"/>
                  </a:lnTo>
                  <a:lnTo>
                    <a:pt x="178510" y="84696"/>
                  </a:lnTo>
                  <a:lnTo>
                    <a:pt x="175884" y="78654"/>
                  </a:lnTo>
                  <a:lnTo>
                    <a:pt x="165568" y="69474"/>
                  </a:lnTo>
                  <a:lnTo>
                    <a:pt x="150814" y="63237"/>
                  </a:lnTo>
                  <a:lnTo>
                    <a:pt x="122640" y="60651"/>
                  </a:lnTo>
                  <a:lnTo>
                    <a:pt x="104922" y="63322"/>
                  </a:lnTo>
                  <a:lnTo>
                    <a:pt x="98163" y="67178"/>
                  </a:lnTo>
                  <a:lnTo>
                    <a:pt x="88188" y="78859"/>
                  </a:lnTo>
                  <a:lnTo>
                    <a:pt x="85604" y="95762"/>
                  </a:lnTo>
                  <a:lnTo>
                    <a:pt x="86209" y="105447"/>
                  </a:lnTo>
                  <a:lnTo>
                    <a:pt x="90310" y="113753"/>
                  </a:lnTo>
                  <a:lnTo>
                    <a:pt x="104731" y="127912"/>
                  </a:lnTo>
                  <a:lnTo>
                    <a:pt x="138058" y="141861"/>
                  </a:lnTo>
                  <a:lnTo>
                    <a:pt x="194603" y="147290"/>
                  </a:lnTo>
                  <a:lnTo>
                    <a:pt x="23719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9737988" y="5839681"/>
              <a:ext cx="183063" cy="183053"/>
            </a:xfrm>
            <a:custGeom>
              <a:avLst/>
              <a:gdLst/>
              <a:ahLst/>
              <a:cxnLst/>
              <a:rect l="0" t="0" r="0" b="0"/>
              <a:pathLst>
                <a:path w="183063" h="183053">
                  <a:moveTo>
                    <a:pt x="183062" y="0"/>
                  </a:moveTo>
                  <a:lnTo>
                    <a:pt x="148317" y="15999"/>
                  </a:lnTo>
                  <a:lnTo>
                    <a:pt x="128800" y="35558"/>
                  </a:lnTo>
                  <a:lnTo>
                    <a:pt x="111305" y="63338"/>
                  </a:lnTo>
                  <a:lnTo>
                    <a:pt x="107408" y="84240"/>
                  </a:lnTo>
                  <a:lnTo>
                    <a:pt x="109682" y="105857"/>
                  </a:lnTo>
                  <a:lnTo>
                    <a:pt x="126875" y="156516"/>
                  </a:lnTo>
                  <a:lnTo>
                    <a:pt x="127112" y="164440"/>
                  </a:lnTo>
                  <a:lnTo>
                    <a:pt x="122446" y="178176"/>
                  </a:lnTo>
                  <a:lnTo>
                    <a:pt x="116764" y="181654"/>
                  </a:lnTo>
                  <a:lnTo>
                    <a:pt x="100588" y="183052"/>
                  </a:lnTo>
                  <a:lnTo>
                    <a:pt x="64865" y="175493"/>
                  </a:lnTo>
                  <a:lnTo>
                    <a:pt x="22605" y="157153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3" name="Group 562"/>
          <p:cNvGrpSpPr/>
          <p:nvPr/>
        </p:nvGrpSpPr>
        <p:grpSpPr>
          <a:xfrm>
            <a:off x="6884160" y="5946966"/>
            <a:ext cx="3482900" cy="632380"/>
            <a:chOff x="6884160" y="5946966"/>
            <a:chExt cx="3482900" cy="632380"/>
          </a:xfrm>
        </p:grpSpPr>
        <p:sp>
          <p:nvSpPr>
            <p:cNvPr id="552" name="Freeform 551"/>
            <p:cNvSpPr/>
            <p:nvPr/>
          </p:nvSpPr>
          <p:spPr>
            <a:xfrm>
              <a:off x="6884160" y="6004399"/>
              <a:ext cx="948488" cy="302125"/>
            </a:xfrm>
            <a:custGeom>
              <a:avLst/>
              <a:gdLst/>
              <a:ahLst/>
              <a:cxnLst/>
              <a:rect l="0" t="0" r="0" b="0"/>
              <a:pathLst>
                <a:path w="948488" h="302125">
                  <a:moveTo>
                    <a:pt x="29664" y="44171"/>
                  </a:moveTo>
                  <a:lnTo>
                    <a:pt x="23021" y="107569"/>
                  </a:lnTo>
                  <a:lnTo>
                    <a:pt x="10104" y="160762"/>
                  </a:lnTo>
                  <a:lnTo>
                    <a:pt x="5412" y="218561"/>
                  </a:lnTo>
                  <a:lnTo>
                    <a:pt x="0" y="266944"/>
                  </a:lnTo>
                  <a:lnTo>
                    <a:pt x="8317" y="241618"/>
                  </a:lnTo>
                  <a:lnTo>
                    <a:pt x="21454" y="182216"/>
                  </a:lnTo>
                  <a:lnTo>
                    <a:pt x="36151" y="137273"/>
                  </a:lnTo>
                  <a:lnTo>
                    <a:pt x="76961" y="74390"/>
                  </a:lnTo>
                  <a:lnTo>
                    <a:pt x="83385" y="71714"/>
                  </a:lnTo>
                  <a:lnTo>
                    <a:pt x="90441" y="71779"/>
                  </a:lnTo>
                  <a:lnTo>
                    <a:pt x="97919" y="73671"/>
                  </a:lnTo>
                  <a:lnTo>
                    <a:pt x="102903" y="78630"/>
                  </a:lnTo>
                  <a:lnTo>
                    <a:pt x="108443" y="94003"/>
                  </a:lnTo>
                  <a:lnTo>
                    <a:pt x="107143" y="123450"/>
                  </a:lnTo>
                  <a:lnTo>
                    <a:pt x="100271" y="160814"/>
                  </a:lnTo>
                  <a:lnTo>
                    <a:pt x="102034" y="181380"/>
                  </a:lnTo>
                  <a:lnTo>
                    <a:pt x="105647" y="187419"/>
                  </a:lnTo>
                  <a:lnTo>
                    <a:pt x="110830" y="190521"/>
                  </a:lnTo>
                  <a:lnTo>
                    <a:pt x="117059" y="191664"/>
                  </a:lnTo>
                  <a:lnTo>
                    <a:pt x="122136" y="189652"/>
                  </a:lnTo>
                  <a:lnTo>
                    <a:pt x="148839" y="163421"/>
                  </a:lnTo>
                  <a:lnTo>
                    <a:pt x="155342" y="161578"/>
                  </a:lnTo>
                  <a:lnTo>
                    <a:pt x="161526" y="162198"/>
                  </a:lnTo>
                  <a:lnTo>
                    <a:pt x="167498" y="164462"/>
                  </a:lnTo>
                  <a:lnTo>
                    <a:pt x="172405" y="169668"/>
                  </a:lnTo>
                  <a:lnTo>
                    <a:pt x="180321" y="185315"/>
                  </a:lnTo>
                  <a:lnTo>
                    <a:pt x="185576" y="188194"/>
                  </a:lnTo>
                  <a:lnTo>
                    <a:pt x="191853" y="187339"/>
                  </a:lnTo>
                  <a:lnTo>
                    <a:pt x="205299" y="178993"/>
                  </a:lnTo>
                  <a:lnTo>
                    <a:pt x="265814" y="123218"/>
                  </a:lnTo>
                  <a:lnTo>
                    <a:pt x="308440" y="95836"/>
                  </a:lnTo>
                  <a:lnTo>
                    <a:pt x="308896" y="93407"/>
                  </a:lnTo>
                  <a:lnTo>
                    <a:pt x="305500" y="92713"/>
                  </a:lnTo>
                  <a:lnTo>
                    <a:pt x="299539" y="93174"/>
                  </a:lnTo>
                  <a:lnTo>
                    <a:pt x="277897" y="102658"/>
                  </a:lnTo>
                  <a:lnTo>
                    <a:pt x="266962" y="117010"/>
                  </a:lnTo>
                  <a:lnTo>
                    <a:pt x="252409" y="151939"/>
                  </a:lnTo>
                  <a:lnTo>
                    <a:pt x="251321" y="168807"/>
                  </a:lnTo>
                  <a:lnTo>
                    <a:pt x="254843" y="184625"/>
                  </a:lnTo>
                  <a:lnTo>
                    <a:pt x="262572" y="197818"/>
                  </a:lnTo>
                  <a:lnTo>
                    <a:pt x="268146" y="201152"/>
                  </a:lnTo>
                  <a:lnTo>
                    <a:pt x="281737" y="202390"/>
                  </a:lnTo>
                  <a:lnTo>
                    <a:pt x="304983" y="193472"/>
                  </a:lnTo>
                  <a:lnTo>
                    <a:pt x="329436" y="174701"/>
                  </a:lnTo>
                  <a:lnTo>
                    <a:pt x="341028" y="157041"/>
                  </a:lnTo>
                  <a:lnTo>
                    <a:pt x="348337" y="136866"/>
                  </a:lnTo>
                  <a:lnTo>
                    <a:pt x="351527" y="105639"/>
                  </a:lnTo>
                  <a:lnTo>
                    <a:pt x="348997" y="87207"/>
                  </a:lnTo>
                  <a:lnTo>
                    <a:pt x="342325" y="72236"/>
                  </a:lnTo>
                  <a:lnTo>
                    <a:pt x="336895" y="63116"/>
                  </a:lnTo>
                  <a:lnTo>
                    <a:pt x="338035" y="63272"/>
                  </a:lnTo>
                  <a:lnTo>
                    <a:pt x="340645" y="65227"/>
                  </a:lnTo>
                  <a:lnTo>
                    <a:pt x="371405" y="74081"/>
                  </a:lnTo>
                  <a:lnTo>
                    <a:pt x="433991" y="84727"/>
                  </a:lnTo>
                  <a:lnTo>
                    <a:pt x="478552" y="104141"/>
                  </a:lnTo>
                  <a:lnTo>
                    <a:pt x="479626" y="107264"/>
                  </a:lnTo>
                  <a:lnTo>
                    <a:pt x="475719" y="110272"/>
                  </a:lnTo>
                  <a:lnTo>
                    <a:pt x="455531" y="121388"/>
                  </a:lnTo>
                  <a:lnTo>
                    <a:pt x="427725" y="146127"/>
                  </a:lnTo>
                  <a:lnTo>
                    <a:pt x="412547" y="174027"/>
                  </a:lnTo>
                  <a:lnTo>
                    <a:pt x="402193" y="201299"/>
                  </a:lnTo>
                  <a:lnTo>
                    <a:pt x="401908" y="209020"/>
                  </a:lnTo>
                  <a:lnTo>
                    <a:pt x="406522" y="222529"/>
                  </a:lnTo>
                  <a:lnTo>
                    <a:pt x="412190" y="225022"/>
                  </a:lnTo>
                  <a:lnTo>
                    <a:pt x="428350" y="222861"/>
                  </a:lnTo>
                  <a:lnTo>
                    <a:pt x="449406" y="211249"/>
                  </a:lnTo>
                  <a:lnTo>
                    <a:pt x="494780" y="160217"/>
                  </a:lnTo>
                  <a:lnTo>
                    <a:pt x="529631" y="104982"/>
                  </a:lnTo>
                  <a:lnTo>
                    <a:pt x="558159" y="52717"/>
                  </a:lnTo>
                  <a:lnTo>
                    <a:pt x="573138" y="6499"/>
                  </a:lnTo>
                  <a:lnTo>
                    <a:pt x="572269" y="1489"/>
                  </a:lnTo>
                  <a:lnTo>
                    <a:pt x="568917" y="0"/>
                  </a:lnTo>
                  <a:lnTo>
                    <a:pt x="563908" y="855"/>
                  </a:lnTo>
                  <a:lnTo>
                    <a:pt x="559644" y="4199"/>
                  </a:lnTo>
                  <a:lnTo>
                    <a:pt x="552440" y="15311"/>
                  </a:lnTo>
                  <a:lnTo>
                    <a:pt x="541208" y="51688"/>
                  </a:lnTo>
                  <a:lnTo>
                    <a:pt x="533352" y="105451"/>
                  </a:lnTo>
                  <a:lnTo>
                    <a:pt x="530725" y="148698"/>
                  </a:lnTo>
                  <a:lnTo>
                    <a:pt x="537478" y="207670"/>
                  </a:lnTo>
                  <a:lnTo>
                    <a:pt x="553155" y="256230"/>
                  </a:lnTo>
                  <a:lnTo>
                    <a:pt x="565582" y="270324"/>
                  </a:lnTo>
                  <a:lnTo>
                    <a:pt x="572780" y="275377"/>
                  </a:lnTo>
                  <a:lnTo>
                    <a:pt x="581276" y="276896"/>
                  </a:lnTo>
                  <a:lnTo>
                    <a:pt x="600578" y="273653"/>
                  </a:lnTo>
                  <a:lnTo>
                    <a:pt x="623402" y="261432"/>
                  </a:lnTo>
                  <a:lnTo>
                    <a:pt x="641877" y="241682"/>
                  </a:lnTo>
                  <a:lnTo>
                    <a:pt x="654644" y="218263"/>
                  </a:lnTo>
                  <a:lnTo>
                    <a:pt x="656301" y="201982"/>
                  </a:lnTo>
                  <a:lnTo>
                    <a:pt x="655448" y="193757"/>
                  </a:lnTo>
                  <a:lnTo>
                    <a:pt x="656729" y="190123"/>
                  </a:lnTo>
                  <a:lnTo>
                    <a:pt x="659431" y="189549"/>
                  </a:lnTo>
                  <a:lnTo>
                    <a:pt x="663082" y="191016"/>
                  </a:lnTo>
                  <a:lnTo>
                    <a:pt x="692907" y="224021"/>
                  </a:lnTo>
                  <a:lnTo>
                    <a:pt x="708186" y="253206"/>
                  </a:lnTo>
                  <a:lnTo>
                    <a:pt x="714306" y="269288"/>
                  </a:lnTo>
                  <a:lnTo>
                    <a:pt x="715176" y="285681"/>
                  </a:lnTo>
                  <a:lnTo>
                    <a:pt x="714114" y="293936"/>
                  </a:lnTo>
                  <a:lnTo>
                    <a:pt x="712482" y="296665"/>
                  </a:lnTo>
                  <a:lnTo>
                    <a:pt x="710469" y="295710"/>
                  </a:lnTo>
                  <a:lnTo>
                    <a:pt x="708201" y="292301"/>
                  </a:lnTo>
                  <a:lnTo>
                    <a:pt x="708149" y="278650"/>
                  </a:lnTo>
                  <a:lnTo>
                    <a:pt x="715782" y="250173"/>
                  </a:lnTo>
                  <a:lnTo>
                    <a:pt x="745607" y="190383"/>
                  </a:lnTo>
                  <a:lnTo>
                    <a:pt x="788542" y="139911"/>
                  </a:lnTo>
                  <a:lnTo>
                    <a:pt x="816753" y="126677"/>
                  </a:lnTo>
                  <a:lnTo>
                    <a:pt x="826210" y="125987"/>
                  </a:lnTo>
                  <a:lnTo>
                    <a:pt x="844116" y="130151"/>
                  </a:lnTo>
                  <a:lnTo>
                    <a:pt x="856388" y="140631"/>
                  </a:lnTo>
                  <a:lnTo>
                    <a:pt x="860955" y="147309"/>
                  </a:lnTo>
                  <a:lnTo>
                    <a:pt x="863564" y="162126"/>
                  </a:lnTo>
                  <a:lnTo>
                    <a:pt x="859460" y="217307"/>
                  </a:lnTo>
                  <a:lnTo>
                    <a:pt x="857456" y="226163"/>
                  </a:lnTo>
                  <a:lnTo>
                    <a:pt x="859818" y="231143"/>
                  </a:lnTo>
                  <a:lnTo>
                    <a:pt x="865091" y="233537"/>
                  </a:lnTo>
                  <a:lnTo>
                    <a:pt x="872305" y="234210"/>
                  </a:lnTo>
                  <a:lnTo>
                    <a:pt x="885251" y="230027"/>
                  </a:lnTo>
                  <a:lnTo>
                    <a:pt x="913046" y="212274"/>
                  </a:lnTo>
                  <a:lnTo>
                    <a:pt x="928938" y="209182"/>
                  </a:lnTo>
                  <a:lnTo>
                    <a:pt x="937059" y="209652"/>
                  </a:lnTo>
                  <a:lnTo>
                    <a:pt x="942472" y="213663"/>
                  </a:lnTo>
                  <a:lnTo>
                    <a:pt x="948487" y="227983"/>
                  </a:lnTo>
                  <a:lnTo>
                    <a:pt x="947457" y="256837"/>
                  </a:lnTo>
                  <a:lnTo>
                    <a:pt x="941150" y="273058"/>
                  </a:lnTo>
                  <a:lnTo>
                    <a:pt x="932133" y="290122"/>
                  </a:lnTo>
                  <a:lnTo>
                    <a:pt x="928337" y="302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7904028" y="6273238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8122624" y="5946966"/>
              <a:ext cx="261850" cy="484025"/>
            </a:xfrm>
            <a:custGeom>
              <a:avLst/>
              <a:gdLst/>
              <a:ahLst/>
              <a:cxnLst/>
              <a:rect l="0" t="0" r="0" b="0"/>
              <a:pathLst>
                <a:path w="261850" h="484025">
                  <a:moveTo>
                    <a:pt x="55999" y="226420"/>
                  </a:moveTo>
                  <a:lnTo>
                    <a:pt x="38330" y="226420"/>
                  </a:lnTo>
                  <a:lnTo>
                    <a:pt x="31275" y="229193"/>
                  </a:lnTo>
                  <a:lnTo>
                    <a:pt x="18507" y="239672"/>
                  </a:lnTo>
                  <a:lnTo>
                    <a:pt x="5339" y="261165"/>
                  </a:lnTo>
                  <a:lnTo>
                    <a:pt x="0" y="293934"/>
                  </a:lnTo>
                  <a:lnTo>
                    <a:pt x="2024" y="302865"/>
                  </a:lnTo>
                  <a:lnTo>
                    <a:pt x="6146" y="309742"/>
                  </a:lnTo>
                  <a:lnTo>
                    <a:pt x="11669" y="315252"/>
                  </a:lnTo>
                  <a:lnTo>
                    <a:pt x="19050" y="316152"/>
                  </a:lnTo>
                  <a:lnTo>
                    <a:pt x="37111" y="309755"/>
                  </a:lnTo>
                  <a:lnTo>
                    <a:pt x="59238" y="290560"/>
                  </a:lnTo>
                  <a:lnTo>
                    <a:pt x="77505" y="262888"/>
                  </a:lnTo>
                  <a:lnTo>
                    <a:pt x="81582" y="239546"/>
                  </a:lnTo>
                  <a:lnTo>
                    <a:pt x="79389" y="215611"/>
                  </a:lnTo>
                  <a:lnTo>
                    <a:pt x="67757" y="187467"/>
                  </a:lnTo>
                  <a:lnTo>
                    <a:pt x="57835" y="173357"/>
                  </a:lnTo>
                  <a:lnTo>
                    <a:pt x="51675" y="169780"/>
                  </a:lnTo>
                  <a:lnTo>
                    <a:pt x="37435" y="168271"/>
                  </a:lnTo>
                  <a:lnTo>
                    <a:pt x="35302" y="170087"/>
                  </a:lnTo>
                  <a:lnTo>
                    <a:pt x="36653" y="173147"/>
                  </a:lnTo>
                  <a:lnTo>
                    <a:pt x="45552" y="180554"/>
                  </a:lnTo>
                  <a:lnTo>
                    <a:pt x="58753" y="186927"/>
                  </a:lnTo>
                  <a:lnTo>
                    <a:pt x="73865" y="187911"/>
                  </a:lnTo>
                  <a:lnTo>
                    <a:pt x="131563" y="177655"/>
                  </a:lnTo>
                  <a:lnTo>
                    <a:pt x="188464" y="148372"/>
                  </a:lnTo>
                  <a:lnTo>
                    <a:pt x="244096" y="104363"/>
                  </a:lnTo>
                  <a:lnTo>
                    <a:pt x="256682" y="78896"/>
                  </a:lnTo>
                  <a:lnTo>
                    <a:pt x="261849" y="47929"/>
                  </a:lnTo>
                  <a:lnTo>
                    <a:pt x="258127" y="28747"/>
                  </a:lnTo>
                  <a:lnTo>
                    <a:pt x="254545" y="19748"/>
                  </a:lnTo>
                  <a:lnTo>
                    <a:pt x="243170" y="7285"/>
                  </a:lnTo>
                  <a:lnTo>
                    <a:pt x="236253" y="2666"/>
                  </a:lnTo>
                  <a:lnTo>
                    <a:pt x="221171" y="0"/>
                  </a:lnTo>
                  <a:lnTo>
                    <a:pt x="213266" y="584"/>
                  </a:lnTo>
                  <a:lnTo>
                    <a:pt x="197087" y="11094"/>
                  </a:lnTo>
                  <a:lnTo>
                    <a:pt x="182499" y="27169"/>
                  </a:lnTo>
                  <a:lnTo>
                    <a:pt x="162351" y="68380"/>
                  </a:lnTo>
                  <a:lnTo>
                    <a:pt x="150121" y="125570"/>
                  </a:lnTo>
                  <a:lnTo>
                    <a:pt x="147871" y="188553"/>
                  </a:lnTo>
                  <a:lnTo>
                    <a:pt x="147598" y="243252"/>
                  </a:lnTo>
                  <a:lnTo>
                    <a:pt x="147543" y="298573"/>
                  </a:lnTo>
                  <a:lnTo>
                    <a:pt x="147532" y="358830"/>
                  </a:lnTo>
                  <a:lnTo>
                    <a:pt x="143113" y="412626"/>
                  </a:lnTo>
                  <a:lnTo>
                    <a:pt x="136014" y="434302"/>
                  </a:lnTo>
                  <a:lnTo>
                    <a:pt x="116388" y="467702"/>
                  </a:lnTo>
                  <a:lnTo>
                    <a:pt x="100713" y="479429"/>
                  </a:lnTo>
                  <a:lnTo>
                    <a:pt x="91355" y="483850"/>
                  </a:lnTo>
                  <a:lnTo>
                    <a:pt x="84193" y="484024"/>
                  </a:lnTo>
                  <a:lnTo>
                    <a:pt x="78492" y="481366"/>
                  </a:lnTo>
                  <a:lnTo>
                    <a:pt x="64320" y="46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8569713" y="6163571"/>
              <a:ext cx="124816" cy="192878"/>
            </a:xfrm>
            <a:custGeom>
              <a:avLst/>
              <a:gdLst/>
              <a:ahLst/>
              <a:cxnLst/>
              <a:rect l="0" t="0" r="0" b="0"/>
              <a:pathLst>
                <a:path w="124816" h="192878">
                  <a:moveTo>
                    <a:pt x="0" y="84704"/>
                  </a:moveTo>
                  <a:lnTo>
                    <a:pt x="13251" y="89121"/>
                  </a:lnTo>
                  <a:lnTo>
                    <a:pt x="29619" y="86358"/>
                  </a:lnTo>
                  <a:lnTo>
                    <a:pt x="80125" y="63486"/>
                  </a:lnTo>
                  <a:lnTo>
                    <a:pt x="98481" y="49386"/>
                  </a:lnTo>
                  <a:lnTo>
                    <a:pt x="108488" y="31409"/>
                  </a:lnTo>
                  <a:lnTo>
                    <a:pt x="111156" y="21437"/>
                  </a:lnTo>
                  <a:lnTo>
                    <a:pt x="108313" y="13864"/>
                  </a:lnTo>
                  <a:lnTo>
                    <a:pt x="101794" y="7892"/>
                  </a:lnTo>
                  <a:lnTo>
                    <a:pt x="92826" y="2985"/>
                  </a:lnTo>
                  <a:lnTo>
                    <a:pt x="70533" y="0"/>
                  </a:lnTo>
                  <a:lnTo>
                    <a:pt x="47990" y="2679"/>
                  </a:lnTo>
                  <a:lnTo>
                    <a:pt x="31807" y="10033"/>
                  </a:lnTo>
                  <a:lnTo>
                    <a:pt x="12300" y="28987"/>
                  </a:lnTo>
                  <a:lnTo>
                    <a:pt x="5467" y="46689"/>
                  </a:lnTo>
                  <a:lnTo>
                    <a:pt x="3354" y="67808"/>
                  </a:lnTo>
                  <a:lnTo>
                    <a:pt x="8287" y="102915"/>
                  </a:lnTo>
                  <a:lnTo>
                    <a:pt x="31236" y="143340"/>
                  </a:lnTo>
                  <a:lnTo>
                    <a:pt x="51784" y="163613"/>
                  </a:lnTo>
                  <a:lnTo>
                    <a:pt x="94089" y="185179"/>
                  </a:lnTo>
                  <a:lnTo>
                    <a:pt x="124815" y="1928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6" name="Freeform 555"/>
            <p:cNvSpPr/>
            <p:nvPr/>
          </p:nvSpPr>
          <p:spPr>
            <a:xfrm>
              <a:off x="8717890" y="5996076"/>
              <a:ext cx="417655" cy="418621"/>
            </a:xfrm>
            <a:custGeom>
              <a:avLst/>
              <a:gdLst/>
              <a:ahLst/>
              <a:cxnLst/>
              <a:rect l="0" t="0" r="0" b="0"/>
              <a:pathLst>
                <a:path w="417655" h="418621">
                  <a:moveTo>
                    <a:pt x="109775" y="252199"/>
                  </a:moveTo>
                  <a:lnTo>
                    <a:pt x="53927" y="239855"/>
                  </a:lnTo>
                  <a:lnTo>
                    <a:pt x="35952" y="241473"/>
                  </a:lnTo>
                  <a:lnTo>
                    <a:pt x="21183" y="247741"/>
                  </a:lnTo>
                  <a:lnTo>
                    <a:pt x="14656" y="252001"/>
                  </a:lnTo>
                  <a:lnTo>
                    <a:pt x="4938" y="266596"/>
                  </a:lnTo>
                  <a:lnTo>
                    <a:pt x="1052" y="275666"/>
                  </a:lnTo>
                  <a:lnTo>
                    <a:pt x="0" y="310517"/>
                  </a:lnTo>
                  <a:lnTo>
                    <a:pt x="5821" y="329277"/>
                  </a:lnTo>
                  <a:lnTo>
                    <a:pt x="9962" y="336869"/>
                  </a:lnTo>
                  <a:lnTo>
                    <a:pt x="16420" y="341006"/>
                  </a:lnTo>
                  <a:lnTo>
                    <a:pt x="33459" y="343136"/>
                  </a:lnTo>
                  <a:lnTo>
                    <a:pt x="53359" y="333605"/>
                  </a:lnTo>
                  <a:lnTo>
                    <a:pt x="80423" y="309912"/>
                  </a:lnTo>
                  <a:lnTo>
                    <a:pt x="123387" y="247751"/>
                  </a:lnTo>
                  <a:lnTo>
                    <a:pt x="142295" y="187145"/>
                  </a:lnTo>
                  <a:lnTo>
                    <a:pt x="157168" y="125781"/>
                  </a:lnTo>
                  <a:lnTo>
                    <a:pt x="159368" y="69850"/>
                  </a:lnTo>
                  <a:lnTo>
                    <a:pt x="155240" y="6497"/>
                  </a:lnTo>
                  <a:lnTo>
                    <a:pt x="152104" y="1489"/>
                  </a:lnTo>
                  <a:lnTo>
                    <a:pt x="148164" y="0"/>
                  </a:lnTo>
                  <a:lnTo>
                    <a:pt x="143689" y="856"/>
                  </a:lnTo>
                  <a:lnTo>
                    <a:pt x="139781" y="4200"/>
                  </a:lnTo>
                  <a:lnTo>
                    <a:pt x="132973" y="15313"/>
                  </a:lnTo>
                  <a:lnTo>
                    <a:pt x="127712" y="65900"/>
                  </a:lnTo>
                  <a:lnTo>
                    <a:pt x="127725" y="118617"/>
                  </a:lnTo>
                  <a:lnTo>
                    <a:pt x="132249" y="175226"/>
                  </a:lnTo>
                  <a:lnTo>
                    <a:pt x="136774" y="231138"/>
                  </a:lnTo>
                  <a:lnTo>
                    <a:pt x="153524" y="275031"/>
                  </a:lnTo>
                  <a:lnTo>
                    <a:pt x="164969" y="293474"/>
                  </a:lnTo>
                  <a:lnTo>
                    <a:pt x="181150" y="305369"/>
                  </a:lnTo>
                  <a:lnTo>
                    <a:pt x="190642" y="309835"/>
                  </a:lnTo>
                  <a:lnTo>
                    <a:pt x="198820" y="310964"/>
                  </a:lnTo>
                  <a:lnTo>
                    <a:pt x="212837" y="307287"/>
                  </a:lnTo>
                  <a:lnTo>
                    <a:pt x="222765" y="297024"/>
                  </a:lnTo>
                  <a:lnTo>
                    <a:pt x="226707" y="290403"/>
                  </a:lnTo>
                  <a:lnTo>
                    <a:pt x="228621" y="275650"/>
                  </a:lnTo>
                  <a:lnTo>
                    <a:pt x="227838" y="267833"/>
                  </a:lnTo>
                  <a:lnTo>
                    <a:pt x="224541" y="264471"/>
                  </a:lnTo>
                  <a:lnTo>
                    <a:pt x="219570" y="264078"/>
                  </a:lnTo>
                  <a:lnTo>
                    <a:pt x="213482" y="265666"/>
                  </a:lnTo>
                  <a:lnTo>
                    <a:pt x="208498" y="269498"/>
                  </a:lnTo>
                  <a:lnTo>
                    <a:pt x="200497" y="281152"/>
                  </a:lnTo>
                  <a:lnTo>
                    <a:pt x="198789" y="298043"/>
                  </a:lnTo>
                  <a:lnTo>
                    <a:pt x="199628" y="307724"/>
                  </a:lnTo>
                  <a:lnTo>
                    <a:pt x="202961" y="315104"/>
                  </a:lnTo>
                  <a:lnTo>
                    <a:pt x="214061" y="325768"/>
                  </a:lnTo>
                  <a:lnTo>
                    <a:pt x="230706" y="328659"/>
                  </a:lnTo>
                  <a:lnTo>
                    <a:pt x="248581" y="325937"/>
                  </a:lnTo>
                  <a:lnTo>
                    <a:pt x="292533" y="298764"/>
                  </a:lnTo>
                  <a:lnTo>
                    <a:pt x="305338" y="287996"/>
                  </a:lnTo>
                  <a:lnTo>
                    <a:pt x="310417" y="287158"/>
                  </a:lnTo>
                  <a:lnTo>
                    <a:pt x="314728" y="289374"/>
                  </a:lnTo>
                  <a:lnTo>
                    <a:pt x="318526" y="293625"/>
                  </a:lnTo>
                  <a:lnTo>
                    <a:pt x="341455" y="347707"/>
                  </a:lnTo>
                  <a:lnTo>
                    <a:pt x="369113" y="389271"/>
                  </a:lnTo>
                  <a:lnTo>
                    <a:pt x="392176" y="409103"/>
                  </a:lnTo>
                  <a:lnTo>
                    <a:pt x="417654" y="418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7" name="Freeform 556"/>
            <p:cNvSpPr/>
            <p:nvPr/>
          </p:nvSpPr>
          <p:spPr>
            <a:xfrm>
              <a:off x="9271922" y="6069316"/>
              <a:ext cx="188143" cy="345381"/>
            </a:xfrm>
            <a:custGeom>
              <a:avLst/>
              <a:gdLst/>
              <a:ahLst/>
              <a:cxnLst/>
              <a:rect l="0" t="0" r="0" b="0"/>
              <a:pathLst>
                <a:path w="188143" h="345381">
                  <a:moveTo>
                    <a:pt x="88290" y="120712"/>
                  </a:moveTo>
                  <a:lnTo>
                    <a:pt x="89214" y="184127"/>
                  </a:lnTo>
                  <a:lnTo>
                    <a:pt x="92410" y="235214"/>
                  </a:lnTo>
                  <a:lnTo>
                    <a:pt x="84686" y="276775"/>
                  </a:lnTo>
                  <a:lnTo>
                    <a:pt x="72532" y="298754"/>
                  </a:lnTo>
                  <a:lnTo>
                    <a:pt x="65765" y="302277"/>
                  </a:lnTo>
                  <a:lnTo>
                    <a:pt x="48385" y="303726"/>
                  </a:lnTo>
                  <a:lnTo>
                    <a:pt x="33264" y="298822"/>
                  </a:lnTo>
                  <a:lnTo>
                    <a:pt x="8490" y="280606"/>
                  </a:lnTo>
                  <a:lnTo>
                    <a:pt x="1972" y="262660"/>
                  </a:lnTo>
                  <a:lnTo>
                    <a:pt x="0" y="241123"/>
                  </a:lnTo>
                  <a:lnTo>
                    <a:pt x="5013" y="211554"/>
                  </a:lnTo>
                  <a:lnTo>
                    <a:pt x="22804" y="168482"/>
                  </a:lnTo>
                  <a:lnTo>
                    <a:pt x="77214" y="106950"/>
                  </a:lnTo>
                  <a:lnTo>
                    <a:pt x="109901" y="78032"/>
                  </a:lnTo>
                  <a:lnTo>
                    <a:pt x="120393" y="61986"/>
                  </a:lnTo>
                  <a:lnTo>
                    <a:pt x="123207" y="43145"/>
                  </a:lnTo>
                  <a:lnTo>
                    <a:pt x="122663" y="32943"/>
                  </a:lnTo>
                  <a:lnTo>
                    <a:pt x="114662" y="16676"/>
                  </a:lnTo>
                  <a:lnTo>
                    <a:pt x="108645" y="9749"/>
                  </a:lnTo>
                  <a:lnTo>
                    <a:pt x="89631" y="2053"/>
                  </a:lnTo>
                  <a:lnTo>
                    <a:pt x="78089" y="0"/>
                  </a:lnTo>
                  <a:lnTo>
                    <a:pt x="68546" y="1406"/>
                  </a:lnTo>
                  <a:lnTo>
                    <a:pt x="53011" y="10365"/>
                  </a:lnTo>
                  <a:lnTo>
                    <a:pt x="33870" y="31002"/>
                  </a:lnTo>
                  <a:lnTo>
                    <a:pt x="27121" y="54028"/>
                  </a:lnTo>
                  <a:lnTo>
                    <a:pt x="25787" y="90783"/>
                  </a:lnTo>
                  <a:lnTo>
                    <a:pt x="37050" y="137625"/>
                  </a:lnTo>
                  <a:lnTo>
                    <a:pt x="61111" y="190455"/>
                  </a:lnTo>
                  <a:lnTo>
                    <a:pt x="90829" y="243114"/>
                  </a:lnTo>
                  <a:lnTo>
                    <a:pt x="139521" y="306380"/>
                  </a:lnTo>
                  <a:lnTo>
                    <a:pt x="188142" y="3453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9593201" y="6023607"/>
              <a:ext cx="56514" cy="348342"/>
            </a:xfrm>
            <a:custGeom>
              <a:avLst/>
              <a:gdLst/>
              <a:ahLst/>
              <a:cxnLst/>
              <a:rect l="0" t="0" r="0" b="0"/>
              <a:pathLst>
                <a:path w="56514" h="348342">
                  <a:moveTo>
                    <a:pt x="49927" y="0"/>
                  </a:moveTo>
                  <a:lnTo>
                    <a:pt x="56513" y="29620"/>
                  </a:lnTo>
                  <a:lnTo>
                    <a:pt x="51376" y="88618"/>
                  </a:lnTo>
                  <a:lnTo>
                    <a:pt x="41344" y="145916"/>
                  </a:lnTo>
                  <a:lnTo>
                    <a:pt x="30460" y="206647"/>
                  </a:lnTo>
                  <a:lnTo>
                    <a:pt x="20331" y="261037"/>
                  </a:lnTo>
                  <a:lnTo>
                    <a:pt x="11248" y="324133"/>
                  </a:lnTo>
                  <a:lnTo>
                    <a:pt x="9622" y="344997"/>
                  </a:lnTo>
                  <a:lnTo>
                    <a:pt x="8264" y="348341"/>
                  </a:lnTo>
                  <a:lnTo>
                    <a:pt x="6433" y="346873"/>
                  </a:lnTo>
                  <a:lnTo>
                    <a:pt x="0" y="332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9568238" y="6212171"/>
              <a:ext cx="404073" cy="177563"/>
            </a:xfrm>
            <a:custGeom>
              <a:avLst/>
              <a:gdLst/>
              <a:ahLst/>
              <a:cxnLst/>
              <a:rect l="0" t="0" r="0" b="0"/>
              <a:pathLst>
                <a:path w="404073" h="177563">
                  <a:moveTo>
                    <a:pt x="0" y="52747"/>
                  </a:moveTo>
                  <a:lnTo>
                    <a:pt x="20854" y="34666"/>
                  </a:lnTo>
                  <a:lnTo>
                    <a:pt x="74680" y="12813"/>
                  </a:lnTo>
                  <a:lnTo>
                    <a:pt x="127172" y="0"/>
                  </a:lnTo>
                  <a:lnTo>
                    <a:pt x="151135" y="951"/>
                  </a:lnTo>
                  <a:lnTo>
                    <a:pt x="159928" y="4347"/>
                  </a:lnTo>
                  <a:lnTo>
                    <a:pt x="172164" y="15518"/>
                  </a:lnTo>
                  <a:lnTo>
                    <a:pt x="173948" y="23304"/>
                  </a:lnTo>
                  <a:lnTo>
                    <a:pt x="163361" y="68617"/>
                  </a:lnTo>
                  <a:lnTo>
                    <a:pt x="155241" y="94123"/>
                  </a:lnTo>
                  <a:lnTo>
                    <a:pt x="156195" y="98822"/>
                  </a:lnTo>
                  <a:lnTo>
                    <a:pt x="159604" y="101030"/>
                  </a:lnTo>
                  <a:lnTo>
                    <a:pt x="164650" y="101578"/>
                  </a:lnTo>
                  <a:lnTo>
                    <a:pt x="175188" y="97256"/>
                  </a:lnTo>
                  <a:lnTo>
                    <a:pt x="235163" y="50532"/>
                  </a:lnTo>
                  <a:lnTo>
                    <a:pt x="278313" y="18587"/>
                  </a:lnTo>
                  <a:lnTo>
                    <a:pt x="300557" y="14272"/>
                  </a:lnTo>
                  <a:lnTo>
                    <a:pt x="300223" y="15078"/>
                  </a:lnTo>
                  <a:lnTo>
                    <a:pt x="275343" y="31849"/>
                  </a:lnTo>
                  <a:lnTo>
                    <a:pt x="254270" y="53951"/>
                  </a:lnTo>
                  <a:lnTo>
                    <a:pt x="247071" y="74855"/>
                  </a:lnTo>
                  <a:lnTo>
                    <a:pt x="244795" y="97706"/>
                  </a:lnTo>
                  <a:lnTo>
                    <a:pt x="246865" y="117108"/>
                  </a:lnTo>
                  <a:lnTo>
                    <a:pt x="253333" y="132511"/>
                  </a:lnTo>
                  <a:lnTo>
                    <a:pt x="257647" y="139207"/>
                  </a:lnTo>
                  <a:lnTo>
                    <a:pt x="263296" y="142747"/>
                  </a:lnTo>
                  <a:lnTo>
                    <a:pt x="276970" y="144213"/>
                  </a:lnTo>
                  <a:lnTo>
                    <a:pt x="292292" y="136852"/>
                  </a:lnTo>
                  <a:lnTo>
                    <a:pt x="314047" y="117114"/>
                  </a:lnTo>
                  <a:lnTo>
                    <a:pt x="346830" y="75782"/>
                  </a:lnTo>
                  <a:lnTo>
                    <a:pt x="352002" y="65757"/>
                  </a:lnTo>
                  <a:lnTo>
                    <a:pt x="352087" y="66967"/>
                  </a:lnTo>
                  <a:lnTo>
                    <a:pt x="349827" y="103792"/>
                  </a:lnTo>
                  <a:lnTo>
                    <a:pt x="351435" y="137932"/>
                  </a:lnTo>
                  <a:lnTo>
                    <a:pt x="358364" y="154093"/>
                  </a:lnTo>
                  <a:lnTo>
                    <a:pt x="370073" y="164974"/>
                  </a:lnTo>
                  <a:lnTo>
                    <a:pt x="377078" y="169170"/>
                  </a:lnTo>
                  <a:lnTo>
                    <a:pt x="392259" y="171366"/>
                  </a:lnTo>
                  <a:lnTo>
                    <a:pt x="403629" y="171111"/>
                  </a:lnTo>
                  <a:lnTo>
                    <a:pt x="404072" y="172336"/>
                  </a:lnTo>
                  <a:lnTo>
                    <a:pt x="399410" y="177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10042538" y="6190028"/>
              <a:ext cx="83212" cy="216348"/>
            </a:xfrm>
            <a:custGeom>
              <a:avLst/>
              <a:gdLst/>
              <a:ahLst/>
              <a:cxnLst/>
              <a:rect l="0" t="0" r="0" b="0"/>
              <a:pathLst>
                <a:path w="83212" h="216348">
                  <a:moveTo>
                    <a:pt x="0" y="0"/>
                  </a:moveTo>
                  <a:lnTo>
                    <a:pt x="5718" y="57697"/>
                  </a:lnTo>
                  <a:lnTo>
                    <a:pt x="12396" y="113865"/>
                  </a:lnTo>
                  <a:lnTo>
                    <a:pt x="17509" y="120288"/>
                  </a:lnTo>
                  <a:lnTo>
                    <a:pt x="58179" y="135863"/>
                  </a:lnTo>
                  <a:lnTo>
                    <a:pt x="63749" y="141426"/>
                  </a:lnTo>
                  <a:lnTo>
                    <a:pt x="69939" y="157470"/>
                  </a:lnTo>
                  <a:lnTo>
                    <a:pt x="70224" y="174462"/>
                  </a:lnTo>
                  <a:lnTo>
                    <a:pt x="69005" y="182876"/>
                  </a:lnTo>
                  <a:lnTo>
                    <a:pt x="72583" y="197157"/>
                  </a:lnTo>
                  <a:lnTo>
                    <a:pt x="83211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10208959" y="6298202"/>
              <a:ext cx="83211" cy="126922"/>
            </a:xfrm>
            <a:custGeom>
              <a:avLst/>
              <a:gdLst/>
              <a:ahLst/>
              <a:cxnLst/>
              <a:rect l="0" t="0" r="0" b="0"/>
              <a:pathLst>
                <a:path w="83211" h="126922">
                  <a:moveTo>
                    <a:pt x="0" y="41605"/>
                  </a:moveTo>
                  <a:lnTo>
                    <a:pt x="0" y="98377"/>
                  </a:lnTo>
                  <a:lnTo>
                    <a:pt x="0" y="119845"/>
                  </a:lnTo>
                  <a:lnTo>
                    <a:pt x="1849" y="125200"/>
                  </a:lnTo>
                  <a:lnTo>
                    <a:pt x="4932" y="126921"/>
                  </a:lnTo>
                  <a:lnTo>
                    <a:pt x="8835" y="126218"/>
                  </a:lnTo>
                  <a:lnTo>
                    <a:pt x="12362" y="122977"/>
                  </a:lnTo>
                  <a:lnTo>
                    <a:pt x="39782" y="67709"/>
                  </a:lnTo>
                  <a:lnTo>
                    <a:pt x="57083" y="2603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2" name="Freeform 561"/>
            <p:cNvSpPr/>
            <p:nvPr/>
          </p:nvSpPr>
          <p:spPr>
            <a:xfrm>
              <a:off x="10247532" y="6389733"/>
              <a:ext cx="119528" cy="189613"/>
            </a:xfrm>
            <a:custGeom>
              <a:avLst/>
              <a:gdLst/>
              <a:ahLst/>
              <a:cxnLst/>
              <a:rect l="0" t="0" r="0" b="0"/>
              <a:pathLst>
                <a:path w="119528" h="189613">
                  <a:moveTo>
                    <a:pt x="119527" y="0"/>
                  </a:moveTo>
                  <a:lnTo>
                    <a:pt x="115109" y="50744"/>
                  </a:lnTo>
                  <a:lnTo>
                    <a:pt x="105334" y="109055"/>
                  </a:lnTo>
                  <a:lnTo>
                    <a:pt x="91748" y="171205"/>
                  </a:lnTo>
                  <a:lnTo>
                    <a:pt x="86215" y="177931"/>
                  </a:lnTo>
                  <a:lnTo>
                    <a:pt x="70205" y="185404"/>
                  </a:lnTo>
                  <a:lnTo>
                    <a:pt x="40399" y="189612"/>
                  </a:lnTo>
                  <a:lnTo>
                    <a:pt x="21488" y="185666"/>
                  </a:lnTo>
                  <a:lnTo>
                    <a:pt x="12563" y="182025"/>
                  </a:lnTo>
                  <a:lnTo>
                    <a:pt x="6612" y="174050"/>
                  </a:lnTo>
                  <a:lnTo>
                    <a:pt x="0" y="150396"/>
                  </a:lnTo>
                  <a:lnTo>
                    <a:pt x="1994" y="95254"/>
                  </a:lnTo>
                  <a:lnTo>
                    <a:pt x="3032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3" name="Group 582"/>
          <p:cNvGrpSpPr/>
          <p:nvPr/>
        </p:nvGrpSpPr>
        <p:grpSpPr>
          <a:xfrm>
            <a:off x="3128714" y="2026269"/>
            <a:ext cx="2754268" cy="858085"/>
            <a:chOff x="3128714" y="2026269"/>
            <a:chExt cx="2754268" cy="858085"/>
          </a:xfrm>
        </p:grpSpPr>
        <p:sp>
          <p:nvSpPr>
            <p:cNvPr id="564" name="Freeform 563"/>
            <p:cNvSpPr/>
            <p:nvPr/>
          </p:nvSpPr>
          <p:spPr>
            <a:xfrm>
              <a:off x="3128714" y="2106078"/>
              <a:ext cx="24964" cy="225627"/>
            </a:xfrm>
            <a:custGeom>
              <a:avLst/>
              <a:gdLst/>
              <a:ahLst/>
              <a:cxnLst/>
              <a:rect l="0" t="0" r="0" b="0"/>
              <a:pathLst>
                <a:path w="24964" h="225627">
                  <a:moveTo>
                    <a:pt x="0" y="0"/>
                  </a:moveTo>
                  <a:lnTo>
                    <a:pt x="2466" y="54310"/>
                  </a:lnTo>
                  <a:lnTo>
                    <a:pt x="7165" y="117361"/>
                  </a:lnTo>
                  <a:lnTo>
                    <a:pt x="1583" y="177596"/>
                  </a:lnTo>
                  <a:lnTo>
                    <a:pt x="2935" y="212262"/>
                  </a:lnTo>
                  <a:lnTo>
                    <a:pt x="4730" y="221945"/>
                  </a:lnTo>
                  <a:lnTo>
                    <a:pt x="7776" y="225626"/>
                  </a:lnTo>
                  <a:lnTo>
                    <a:pt x="11656" y="225307"/>
                  </a:lnTo>
                  <a:lnTo>
                    <a:pt x="16092" y="222320"/>
                  </a:lnTo>
                  <a:lnTo>
                    <a:pt x="19049" y="218480"/>
                  </a:lnTo>
                  <a:lnTo>
                    <a:pt x="24963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5" name="Freeform 564"/>
            <p:cNvSpPr/>
            <p:nvPr/>
          </p:nvSpPr>
          <p:spPr>
            <a:xfrm>
              <a:off x="3128714" y="2026269"/>
              <a:ext cx="191385" cy="54847"/>
            </a:xfrm>
            <a:custGeom>
              <a:avLst/>
              <a:gdLst/>
              <a:ahLst/>
              <a:cxnLst/>
              <a:rect l="0" t="0" r="0" b="0"/>
              <a:pathLst>
                <a:path w="191385" h="54847">
                  <a:moveTo>
                    <a:pt x="0" y="54846"/>
                  </a:moveTo>
                  <a:lnTo>
                    <a:pt x="8835" y="46011"/>
                  </a:lnTo>
                  <a:lnTo>
                    <a:pt x="69995" y="11199"/>
                  </a:lnTo>
                  <a:lnTo>
                    <a:pt x="105285" y="1336"/>
                  </a:lnTo>
                  <a:lnTo>
                    <a:pt x="153695" y="0"/>
                  </a:lnTo>
                  <a:lnTo>
                    <a:pt x="176827" y="5927"/>
                  </a:lnTo>
                  <a:lnTo>
                    <a:pt x="191384" y="132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3161998" y="2197610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24963"/>
                  </a:moveTo>
                  <a:lnTo>
                    <a:pt x="56773" y="5976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3144843" y="2297462"/>
              <a:ext cx="150293" cy="39293"/>
            </a:xfrm>
            <a:custGeom>
              <a:avLst/>
              <a:gdLst/>
              <a:ahLst/>
              <a:cxnLst/>
              <a:rect l="0" t="0" r="0" b="0"/>
              <a:pathLst>
                <a:path w="150293" h="39293">
                  <a:moveTo>
                    <a:pt x="8834" y="24963"/>
                  </a:moveTo>
                  <a:lnTo>
                    <a:pt x="0" y="33798"/>
                  </a:lnTo>
                  <a:lnTo>
                    <a:pt x="2020" y="36401"/>
                  </a:lnTo>
                  <a:lnTo>
                    <a:pt x="16592" y="39292"/>
                  </a:lnTo>
                  <a:lnTo>
                    <a:pt x="63615" y="33581"/>
                  </a:lnTo>
                  <a:lnTo>
                    <a:pt x="126733" y="10404"/>
                  </a:lnTo>
                  <a:lnTo>
                    <a:pt x="15029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3336741" y="2197610"/>
              <a:ext cx="141458" cy="158101"/>
            </a:xfrm>
            <a:custGeom>
              <a:avLst/>
              <a:gdLst/>
              <a:ahLst/>
              <a:cxnLst/>
              <a:rect l="0" t="0" r="0" b="0"/>
              <a:pathLst>
                <a:path w="141458" h="158101">
                  <a:moveTo>
                    <a:pt x="0" y="0"/>
                  </a:moveTo>
                  <a:lnTo>
                    <a:pt x="19324" y="59627"/>
                  </a:lnTo>
                  <a:lnTo>
                    <a:pt x="39938" y="105410"/>
                  </a:lnTo>
                  <a:lnTo>
                    <a:pt x="52883" y="115574"/>
                  </a:lnTo>
                  <a:lnTo>
                    <a:pt x="59294" y="115881"/>
                  </a:lnTo>
                  <a:lnTo>
                    <a:pt x="65417" y="113312"/>
                  </a:lnTo>
                  <a:lnTo>
                    <a:pt x="82869" y="96444"/>
                  </a:lnTo>
                  <a:lnTo>
                    <a:pt x="88530" y="89259"/>
                  </a:lnTo>
                  <a:lnTo>
                    <a:pt x="95078" y="85393"/>
                  </a:lnTo>
                  <a:lnTo>
                    <a:pt x="109749" y="83564"/>
                  </a:lnTo>
                  <a:lnTo>
                    <a:pt x="115696" y="86220"/>
                  </a:lnTo>
                  <a:lnTo>
                    <a:pt x="124768" y="96567"/>
                  </a:lnTo>
                  <a:lnTo>
                    <a:pt x="14145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3519803" y="2222573"/>
              <a:ext cx="88237" cy="258507"/>
            </a:xfrm>
            <a:custGeom>
              <a:avLst/>
              <a:gdLst/>
              <a:ahLst/>
              <a:cxnLst/>
              <a:rect l="0" t="0" r="0" b="0"/>
              <a:pathLst>
                <a:path w="88237" h="258507">
                  <a:moveTo>
                    <a:pt x="74890" y="0"/>
                  </a:moveTo>
                  <a:lnTo>
                    <a:pt x="55885" y="7567"/>
                  </a:lnTo>
                  <a:lnTo>
                    <a:pt x="44562" y="15999"/>
                  </a:lnTo>
                  <a:lnTo>
                    <a:pt x="23151" y="48840"/>
                  </a:lnTo>
                  <a:lnTo>
                    <a:pt x="15528" y="66086"/>
                  </a:lnTo>
                  <a:lnTo>
                    <a:pt x="13990" y="82996"/>
                  </a:lnTo>
                  <a:lnTo>
                    <a:pt x="14874" y="91388"/>
                  </a:lnTo>
                  <a:lnTo>
                    <a:pt x="23253" y="105644"/>
                  </a:lnTo>
                  <a:lnTo>
                    <a:pt x="74845" y="164620"/>
                  </a:lnTo>
                  <a:lnTo>
                    <a:pt x="80408" y="170768"/>
                  </a:lnTo>
                  <a:lnTo>
                    <a:pt x="86588" y="187461"/>
                  </a:lnTo>
                  <a:lnTo>
                    <a:pt x="88236" y="197089"/>
                  </a:lnTo>
                  <a:lnTo>
                    <a:pt x="85136" y="212719"/>
                  </a:lnTo>
                  <a:lnTo>
                    <a:pt x="72995" y="231914"/>
                  </a:lnTo>
                  <a:lnTo>
                    <a:pt x="47909" y="254966"/>
                  </a:lnTo>
                  <a:lnTo>
                    <a:pt x="40260" y="257811"/>
                  </a:lnTo>
                  <a:lnTo>
                    <a:pt x="24366" y="258506"/>
                  </a:lnTo>
                  <a:lnTo>
                    <a:pt x="18093" y="254623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0" name="Freeform 569"/>
            <p:cNvSpPr/>
            <p:nvPr/>
          </p:nvSpPr>
          <p:spPr>
            <a:xfrm>
              <a:off x="3680494" y="2265483"/>
              <a:ext cx="255363" cy="102790"/>
            </a:xfrm>
            <a:custGeom>
              <a:avLst/>
              <a:gdLst/>
              <a:ahLst/>
              <a:cxnLst/>
              <a:rect l="0" t="0" r="0" b="0"/>
              <a:pathLst>
                <a:path w="255363" h="102790">
                  <a:moveTo>
                    <a:pt x="63978" y="7016"/>
                  </a:moveTo>
                  <a:lnTo>
                    <a:pt x="46308" y="7016"/>
                  </a:lnTo>
                  <a:lnTo>
                    <a:pt x="30237" y="14413"/>
                  </a:lnTo>
                  <a:lnTo>
                    <a:pt x="15697" y="26946"/>
                  </a:lnTo>
                  <a:lnTo>
                    <a:pt x="6154" y="41761"/>
                  </a:lnTo>
                  <a:lnTo>
                    <a:pt x="0" y="70114"/>
                  </a:lnTo>
                  <a:lnTo>
                    <a:pt x="3492" y="86218"/>
                  </a:lnTo>
                  <a:lnTo>
                    <a:pt x="7012" y="93102"/>
                  </a:lnTo>
                  <a:lnTo>
                    <a:pt x="13981" y="97691"/>
                  </a:lnTo>
                  <a:lnTo>
                    <a:pt x="34053" y="102789"/>
                  </a:lnTo>
                  <a:lnTo>
                    <a:pt x="62507" y="101243"/>
                  </a:lnTo>
                  <a:lnTo>
                    <a:pt x="118192" y="91620"/>
                  </a:lnTo>
                  <a:lnTo>
                    <a:pt x="134609" y="85915"/>
                  </a:lnTo>
                  <a:lnTo>
                    <a:pt x="169050" y="62768"/>
                  </a:lnTo>
                  <a:lnTo>
                    <a:pt x="191778" y="35144"/>
                  </a:lnTo>
                  <a:lnTo>
                    <a:pt x="205806" y="7954"/>
                  </a:lnTo>
                  <a:lnTo>
                    <a:pt x="203834" y="3018"/>
                  </a:lnTo>
                  <a:lnTo>
                    <a:pt x="197896" y="653"/>
                  </a:lnTo>
                  <a:lnTo>
                    <a:pt x="189314" y="0"/>
                  </a:lnTo>
                  <a:lnTo>
                    <a:pt x="180820" y="3263"/>
                  </a:lnTo>
                  <a:lnTo>
                    <a:pt x="163985" y="16751"/>
                  </a:lnTo>
                  <a:lnTo>
                    <a:pt x="147748" y="45137"/>
                  </a:lnTo>
                  <a:lnTo>
                    <a:pt x="145279" y="63715"/>
                  </a:lnTo>
                  <a:lnTo>
                    <a:pt x="145916" y="72552"/>
                  </a:lnTo>
                  <a:lnTo>
                    <a:pt x="154019" y="87302"/>
                  </a:lnTo>
                  <a:lnTo>
                    <a:pt x="160063" y="93824"/>
                  </a:lnTo>
                  <a:lnTo>
                    <a:pt x="179106" y="101071"/>
                  </a:lnTo>
                  <a:lnTo>
                    <a:pt x="215817" y="102685"/>
                  </a:lnTo>
                  <a:lnTo>
                    <a:pt x="255362" y="985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3128714" y="2223726"/>
              <a:ext cx="859624" cy="134524"/>
            </a:xfrm>
            <a:custGeom>
              <a:avLst/>
              <a:gdLst/>
              <a:ahLst/>
              <a:cxnLst/>
              <a:rect l="0" t="0" r="0" b="0"/>
              <a:pathLst>
                <a:path w="859624" h="134524">
                  <a:moveTo>
                    <a:pt x="0" y="7168"/>
                  </a:moveTo>
                  <a:lnTo>
                    <a:pt x="59579" y="4"/>
                  </a:lnTo>
                  <a:lnTo>
                    <a:pt x="112717" y="0"/>
                  </a:lnTo>
                  <a:lnTo>
                    <a:pt x="166771" y="7943"/>
                  </a:lnTo>
                  <a:lnTo>
                    <a:pt x="226381" y="13998"/>
                  </a:lnTo>
                  <a:lnTo>
                    <a:pt x="284932" y="21838"/>
                  </a:lnTo>
                  <a:lnTo>
                    <a:pt x="343479" y="32289"/>
                  </a:lnTo>
                  <a:lnTo>
                    <a:pt x="403772" y="43257"/>
                  </a:lnTo>
                  <a:lnTo>
                    <a:pt x="460197" y="53402"/>
                  </a:lnTo>
                  <a:lnTo>
                    <a:pt x="513393" y="58830"/>
                  </a:lnTo>
                  <a:lnTo>
                    <a:pt x="576767" y="70267"/>
                  </a:lnTo>
                  <a:lnTo>
                    <a:pt x="639204" y="73279"/>
                  </a:lnTo>
                  <a:lnTo>
                    <a:pt x="698403" y="80262"/>
                  </a:lnTo>
                  <a:lnTo>
                    <a:pt x="754367" y="81821"/>
                  </a:lnTo>
                  <a:lnTo>
                    <a:pt x="803737" y="82011"/>
                  </a:lnTo>
                  <a:lnTo>
                    <a:pt x="853108" y="77631"/>
                  </a:lnTo>
                  <a:lnTo>
                    <a:pt x="858127" y="73559"/>
                  </a:lnTo>
                  <a:lnTo>
                    <a:pt x="859623" y="68071"/>
                  </a:lnTo>
                  <a:lnTo>
                    <a:pt x="858771" y="61638"/>
                  </a:lnTo>
                  <a:lnTo>
                    <a:pt x="855430" y="56425"/>
                  </a:lnTo>
                  <a:lnTo>
                    <a:pt x="844321" y="48168"/>
                  </a:lnTo>
                  <a:lnTo>
                    <a:pt x="822473" y="38321"/>
                  </a:lnTo>
                  <a:lnTo>
                    <a:pt x="765517" y="33354"/>
                  </a:lnTo>
                  <a:lnTo>
                    <a:pt x="710299" y="32373"/>
                  </a:lnTo>
                  <a:lnTo>
                    <a:pt x="659087" y="32179"/>
                  </a:lnTo>
                  <a:lnTo>
                    <a:pt x="603531" y="37859"/>
                  </a:lnTo>
                  <a:lnTo>
                    <a:pt x="542562" y="44871"/>
                  </a:lnTo>
                  <a:lnTo>
                    <a:pt x="481312" y="59097"/>
                  </a:lnTo>
                  <a:lnTo>
                    <a:pt x="422437" y="71735"/>
                  </a:lnTo>
                  <a:lnTo>
                    <a:pt x="366292" y="88613"/>
                  </a:lnTo>
                  <a:lnTo>
                    <a:pt x="304374" y="104939"/>
                  </a:lnTo>
                  <a:lnTo>
                    <a:pt x="249130" y="128418"/>
                  </a:lnTo>
                  <a:lnTo>
                    <a:pt x="228760" y="134405"/>
                  </a:lnTo>
                  <a:lnTo>
                    <a:pt x="226472" y="134523"/>
                  </a:lnTo>
                  <a:lnTo>
                    <a:pt x="249632" y="1236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2" name="Freeform 571"/>
            <p:cNvSpPr/>
            <p:nvPr/>
          </p:nvSpPr>
          <p:spPr>
            <a:xfrm>
              <a:off x="4057381" y="2095565"/>
              <a:ext cx="94823" cy="310965"/>
            </a:xfrm>
            <a:custGeom>
              <a:avLst/>
              <a:gdLst/>
              <a:ahLst/>
              <a:cxnLst/>
              <a:rect l="0" t="0" r="0" b="0"/>
              <a:pathLst>
                <a:path w="94823" h="310965">
                  <a:moveTo>
                    <a:pt x="94822" y="10513"/>
                  </a:moveTo>
                  <a:lnTo>
                    <a:pt x="85987" y="1678"/>
                  </a:lnTo>
                  <a:lnTo>
                    <a:pt x="80611" y="0"/>
                  </a:lnTo>
                  <a:lnTo>
                    <a:pt x="67241" y="602"/>
                  </a:lnTo>
                  <a:lnTo>
                    <a:pt x="52053" y="11347"/>
                  </a:lnTo>
                  <a:lnTo>
                    <a:pt x="30375" y="38189"/>
                  </a:lnTo>
                  <a:lnTo>
                    <a:pt x="7439" y="85588"/>
                  </a:lnTo>
                  <a:lnTo>
                    <a:pt x="0" y="115866"/>
                  </a:lnTo>
                  <a:lnTo>
                    <a:pt x="1212" y="134075"/>
                  </a:lnTo>
                  <a:lnTo>
                    <a:pt x="9763" y="151414"/>
                  </a:lnTo>
                  <a:lnTo>
                    <a:pt x="64393" y="212799"/>
                  </a:lnTo>
                  <a:lnTo>
                    <a:pt x="79449" y="228007"/>
                  </a:lnTo>
                  <a:lnTo>
                    <a:pt x="87989" y="246478"/>
                  </a:lnTo>
                  <a:lnTo>
                    <a:pt x="90267" y="256581"/>
                  </a:lnTo>
                  <a:lnTo>
                    <a:pt x="89012" y="265165"/>
                  </a:lnTo>
                  <a:lnTo>
                    <a:pt x="80220" y="279634"/>
                  </a:lnTo>
                  <a:lnTo>
                    <a:pt x="59677" y="298176"/>
                  </a:lnTo>
                  <a:lnTo>
                    <a:pt x="36023" y="310964"/>
                  </a:lnTo>
                  <a:lnTo>
                    <a:pt x="29735" y="310666"/>
                  </a:lnTo>
                  <a:lnTo>
                    <a:pt x="24619" y="307694"/>
                  </a:lnTo>
                  <a:lnTo>
                    <a:pt x="17392" y="297920"/>
                  </a:lnTo>
                  <a:lnTo>
                    <a:pt x="11612" y="2767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3" name="Freeform 572"/>
            <p:cNvSpPr/>
            <p:nvPr/>
          </p:nvSpPr>
          <p:spPr>
            <a:xfrm>
              <a:off x="4230687" y="2156004"/>
              <a:ext cx="79617" cy="217090"/>
            </a:xfrm>
            <a:custGeom>
              <a:avLst/>
              <a:gdLst/>
              <a:ahLst/>
              <a:cxnLst/>
              <a:rect l="0" t="0" r="0" b="0"/>
              <a:pathLst>
                <a:path w="79617" h="217090">
                  <a:moveTo>
                    <a:pt x="13048" y="0"/>
                  </a:moveTo>
                  <a:lnTo>
                    <a:pt x="13048" y="55162"/>
                  </a:lnTo>
                  <a:lnTo>
                    <a:pt x="7329" y="115680"/>
                  </a:lnTo>
                  <a:lnTo>
                    <a:pt x="5240" y="167630"/>
                  </a:lnTo>
                  <a:lnTo>
                    <a:pt x="0" y="217089"/>
                  </a:lnTo>
                  <a:lnTo>
                    <a:pt x="651" y="216842"/>
                  </a:lnTo>
                  <a:lnTo>
                    <a:pt x="2009" y="213903"/>
                  </a:lnTo>
                  <a:lnTo>
                    <a:pt x="34816" y="173797"/>
                  </a:lnTo>
                  <a:lnTo>
                    <a:pt x="40503" y="170414"/>
                  </a:lnTo>
                  <a:lnTo>
                    <a:pt x="46145" y="170008"/>
                  </a:lnTo>
                  <a:lnTo>
                    <a:pt x="51754" y="171586"/>
                  </a:lnTo>
                  <a:lnTo>
                    <a:pt x="56419" y="175412"/>
                  </a:lnTo>
                  <a:lnTo>
                    <a:pt x="79616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4360229" y="23057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5" name="Freeform 574"/>
            <p:cNvSpPr/>
            <p:nvPr/>
          </p:nvSpPr>
          <p:spPr>
            <a:xfrm>
              <a:off x="4327991" y="2272499"/>
              <a:ext cx="206981" cy="132888"/>
            </a:xfrm>
            <a:custGeom>
              <a:avLst/>
              <a:gdLst/>
              <a:ahLst/>
              <a:cxnLst/>
              <a:rect l="0" t="0" r="0" b="0"/>
              <a:pathLst>
                <a:path w="206981" h="132888">
                  <a:moveTo>
                    <a:pt x="32238" y="0"/>
                  </a:moveTo>
                  <a:lnTo>
                    <a:pt x="13233" y="14211"/>
                  </a:lnTo>
                  <a:lnTo>
                    <a:pt x="1910" y="27581"/>
                  </a:lnTo>
                  <a:lnTo>
                    <a:pt x="0" y="34105"/>
                  </a:lnTo>
                  <a:lnTo>
                    <a:pt x="576" y="40303"/>
                  </a:lnTo>
                  <a:lnTo>
                    <a:pt x="2809" y="46285"/>
                  </a:lnTo>
                  <a:lnTo>
                    <a:pt x="12687" y="55396"/>
                  </a:lnTo>
                  <a:lnTo>
                    <a:pt x="19204" y="59120"/>
                  </a:lnTo>
                  <a:lnTo>
                    <a:pt x="36307" y="60793"/>
                  </a:lnTo>
                  <a:lnTo>
                    <a:pt x="66728" y="61467"/>
                  </a:lnTo>
                  <a:lnTo>
                    <a:pt x="77421" y="63168"/>
                  </a:lnTo>
                  <a:lnTo>
                    <a:pt x="83625" y="67999"/>
                  </a:lnTo>
                  <a:lnTo>
                    <a:pt x="86836" y="74919"/>
                  </a:lnTo>
                  <a:lnTo>
                    <a:pt x="88053" y="83230"/>
                  </a:lnTo>
                  <a:lnTo>
                    <a:pt x="92562" y="85997"/>
                  </a:lnTo>
                  <a:lnTo>
                    <a:pt x="99266" y="85068"/>
                  </a:lnTo>
                  <a:lnTo>
                    <a:pt x="114729" y="76640"/>
                  </a:lnTo>
                  <a:lnTo>
                    <a:pt x="147501" y="43973"/>
                  </a:lnTo>
                  <a:lnTo>
                    <a:pt x="146987" y="45958"/>
                  </a:lnTo>
                  <a:lnTo>
                    <a:pt x="129840" y="83202"/>
                  </a:lnTo>
                  <a:lnTo>
                    <a:pt x="126468" y="103855"/>
                  </a:lnTo>
                  <a:lnTo>
                    <a:pt x="129900" y="120431"/>
                  </a:lnTo>
                  <a:lnTo>
                    <a:pt x="133404" y="127440"/>
                  </a:lnTo>
                  <a:lnTo>
                    <a:pt x="140363" y="131188"/>
                  </a:lnTo>
                  <a:lnTo>
                    <a:pt x="160422" y="132887"/>
                  </a:lnTo>
                  <a:lnTo>
                    <a:pt x="177351" y="128095"/>
                  </a:lnTo>
                  <a:lnTo>
                    <a:pt x="184453" y="124228"/>
                  </a:lnTo>
                  <a:lnTo>
                    <a:pt x="194811" y="110070"/>
                  </a:lnTo>
                  <a:lnTo>
                    <a:pt x="20698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6" name="Freeform 575"/>
            <p:cNvSpPr/>
            <p:nvPr/>
          </p:nvSpPr>
          <p:spPr>
            <a:xfrm>
              <a:off x="4536581" y="2156004"/>
              <a:ext cx="191879" cy="273808"/>
            </a:xfrm>
            <a:custGeom>
              <a:avLst/>
              <a:gdLst/>
              <a:ahLst/>
              <a:cxnLst/>
              <a:rect l="0" t="0" r="0" b="0"/>
              <a:pathLst>
                <a:path w="191879" h="273808">
                  <a:moveTo>
                    <a:pt x="31675" y="0"/>
                  </a:moveTo>
                  <a:lnTo>
                    <a:pt x="25956" y="58604"/>
                  </a:lnTo>
                  <a:lnTo>
                    <a:pt x="19279" y="111360"/>
                  </a:lnTo>
                  <a:lnTo>
                    <a:pt x="3824" y="173135"/>
                  </a:lnTo>
                  <a:lnTo>
                    <a:pt x="0" y="203647"/>
                  </a:lnTo>
                  <a:lnTo>
                    <a:pt x="2237" y="208805"/>
                  </a:lnTo>
                  <a:lnTo>
                    <a:pt x="6502" y="210395"/>
                  </a:lnTo>
                  <a:lnTo>
                    <a:pt x="12119" y="209605"/>
                  </a:lnTo>
                  <a:lnTo>
                    <a:pt x="23291" y="201332"/>
                  </a:lnTo>
                  <a:lnTo>
                    <a:pt x="28860" y="195242"/>
                  </a:lnTo>
                  <a:lnTo>
                    <a:pt x="35345" y="192107"/>
                  </a:lnTo>
                  <a:lnTo>
                    <a:pt x="49948" y="191089"/>
                  </a:lnTo>
                  <a:lnTo>
                    <a:pt x="54952" y="194886"/>
                  </a:lnTo>
                  <a:lnTo>
                    <a:pt x="60511" y="208967"/>
                  </a:lnTo>
                  <a:lnTo>
                    <a:pt x="60516" y="225087"/>
                  </a:lnTo>
                  <a:lnTo>
                    <a:pt x="57404" y="262453"/>
                  </a:lnTo>
                  <a:lnTo>
                    <a:pt x="60847" y="268349"/>
                  </a:lnTo>
                  <a:lnTo>
                    <a:pt x="66840" y="271356"/>
                  </a:lnTo>
                  <a:lnTo>
                    <a:pt x="74534" y="272436"/>
                  </a:lnTo>
                  <a:lnTo>
                    <a:pt x="81512" y="270382"/>
                  </a:lnTo>
                  <a:lnTo>
                    <a:pt x="94197" y="260703"/>
                  </a:lnTo>
                  <a:lnTo>
                    <a:pt x="107317" y="235243"/>
                  </a:lnTo>
                  <a:lnTo>
                    <a:pt x="109840" y="233567"/>
                  </a:lnTo>
                  <a:lnTo>
                    <a:pt x="111521" y="237073"/>
                  </a:lnTo>
                  <a:lnTo>
                    <a:pt x="115239" y="251447"/>
                  </a:lnTo>
                  <a:lnTo>
                    <a:pt x="123055" y="267081"/>
                  </a:lnTo>
                  <a:lnTo>
                    <a:pt x="129578" y="271434"/>
                  </a:lnTo>
                  <a:lnTo>
                    <a:pt x="146686" y="273807"/>
                  </a:lnTo>
                  <a:lnTo>
                    <a:pt x="154577" y="271296"/>
                  </a:lnTo>
                  <a:lnTo>
                    <a:pt x="168276" y="261109"/>
                  </a:lnTo>
                  <a:lnTo>
                    <a:pt x="178062" y="244871"/>
                  </a:lnTo>
                  <a:lnTo>
                    <a:pt x="191878" y="208730"/>
                  </a:lnTo>
                  <a:lnTo>
                    <a:pt x="191836" y="178854"/>
                  </a:lnTo>
                  <a:lnTo>
                    <a:pt x="181550" y="150998"/>
                  </a:lnTo>
                  <a:lnTo>
                    <a:pt x="175970" y="145969"/>
                  </a:lnTo>
                  <a:lnTo>
                    <a:pt x="169477" y="143541"/>
                  </a:lnTo>
                  <a:lnTo>
                    <a:pt x="156948" y="142075"/>
                  </a:lnTo>
                  <a:lnTo>
                    <a:pt x="15649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4761289" y="2164325"/>
              <a:ext cx="447688" cy="332572"/>
            </a:xfrm>
            <a:custGeom>
              <a:avLst/>
              <a:gdLst/>
              <a:ahLst/>
              <a:cxnLst/>
              <a:rect l="0" t="0" r="0" b="0"/>
              <a:pathLst>
                <a:path w="447688" h="332572">
                  <a:moveTo>
                    <a:pt x="48277" y="0"/>
                  </a:moveTo>
                  <a:lnTo>
                    <a:pt x="26534" y="58604"/>
                  </a:lnTo>
                  <a:lnTo>
                    <a:pt x="9485" y="116599"/>
                  </a:lnTo>
                  <a:lnTo>
                    <a:pt x="0" y="178409"/>
                  </a:lnTo>
                  <a:lnTo>
                    <a:pt x="526" y="227824"/>
                  </a:lnTo>
                  <a:lnTo>
                    <a:pt x="7330" y="247336"/>
                  </a:lnTo>
                  <a:lnTo>
                    <a:pt x="18984" y="260323"/>
                  </a:lnTo>
                  <a:lnTo>
                    <a:pt x="25974" y="265080"/>
                  </a:lnTo>
                  <a:lnTo>
                    <a:pt x="43604" y="267901"/>
                  </a:lnTo>
                  <a:lnTo>
                    <a:pt x="62842" y="265148"/>
                  </a:lnTo>
                  <a:lnTo>
                    <a:pt x="100258" y="245848"/>
                  </a:lnTo>
                  <a:lnTo>
                    <a:pt x="110668" y="238788"/>
                  </a:lnTo>
                  <a:lnTo>
                    <a:pt x="116683" y="237780"/>
                  </a:lnTo>
                  <a:lnTo>
                    <a:pt x="119769" y="240806"/>
                  </a:lnTo>
                  <a:lnTo>
                    <a:pt x="120732" y="253106"/>
                  </a:lnTo>
                  <a:lnTo>
                    <a:pt x="111614" y="298939"/>
                  </a:lnTo>
                  <a:lnTo>
                    <a:pt x="116799" y="311918"/>
                  </a:lnTo>
                  <a:lnTo>
                    <a:pt x="120771" y="314270"/>
                  </a:lnTo>
                  <a:lnTo>
                    <a:pt x="125267" y="313989"/>
                  </a:lnTo>
                  <a:lnTo>
                    <a:pt x="130114" y="311953"/>
                  </a:lnTo>
                  <a:lnTo>
                    <a:pt x="162121" y="266327"/>
                  </a:lnTo>
                  <a:lnTo>
                    <a:pt x="183711" y="211935"/>
                  </a:lnTo>
                  <a:lnTo>
                    <a:pt x="197993" y="152954"/>
                  </a:lnTo>
                  <a:lnTo>
                    <a:pt x="210067" y="93970"/>
                  </a:lnTo>
                  <a:lnTo>
                    <a:pt x="209761" y="93158"/>
                  </a:lnTo>
                  <a:lnTo>
                    <a:pt x="208633" y="95389"/>
                  </a:lnTo>
                  <a:lnTo>
                    <a:pt x="204208" y="148644"/>
                  </a:lnTo>
                  <a:lnTo>
                    <a:pt x="199271" y="207186"/>
                  </a:lnTo>
                  <a:lnTo>
                    <a:pt x="207251" y="248869"/>
                  </a:lnTo>
                  <a:lnTo>
                    <a:pt x="221326" y="275807"/>
                  </a:lnTo>
                  <a:lnTo>
                    <a:pt x="228362" y="280951"/>
                  </a:lnTo>
                  <a:lnTo>
                    <a:pt x="246042" y="286665"/>
                  </a:lnTo>
                  <a:lnTo>
                    <a:pt x="263762" y="284274"/>
                  </a:lnTo>
                  <a:lnTo>
                    <a:pt x="280883" y="276123"/>
                  </a:lnTo>
                  <a:lnTo>
                    <a:pt x="304267" y="255940"/>
                  </a:lnTo>
                  <a:lnTo>
                    <a:pt x="315099" y="238865"/>
                  </a:lnTo>
                  <a:lnTo>
                    <a:pt x="303345" y="272378"/>
                  </a:lnTo>
                  <a:lnTo>
                    <a:pt x="303937" y="303319"/>
                  </a:lnTo>
                  <a:lnTo>
                    <a:pt x="310141" y="320029"/>
                  </a:lnTo>
                  <a:lnTo>
                    <a:pt x="314385" y="327074"/>
                  </a:lnTo>
                  <a:lnTo>
                    <a:pt x="319987" y="330846"/>
                  </a:lnTo>
                  <a:lnTo>
                    <a:pt x="333609" y="332571"/>
                  </a:lnTo>
                  <a:lnTo>
                    <a:pt x="339276" y="329888"/>
                  </a:lnTo>
                  <a:lnTo>
                    <a:pt x="348037" y="319510"/>
                  </a:lnTo>
                  <a:lnTo>
                    <a:pt x="370724" y="273205"/>
                  </a:lnTo>
                  <a:lnTo>
                    <a:pt x="389258" y="216956"/>
                  </a:lnTo>
                  <a:lnTo>
                    <a:pt x="400499" y="183184"/>
                  </a:lnTo>
                  <a:lnTo>
                    <a:pt x="410997" y="171406"/>
                  </a:lnTo>
                  <a:lnTo>
                    <a:pt x="423984" y="164014"/>
                  </a:lnTo>
                  <a:lnTo>
                    <a:pt x="44768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4826208" y="2685251"/>
              <a:ext cx="266274" cy="111475"/>
            </a:xfrm>
            <a:custGeom>
              <a:avLst/>
              <a:gdLst/>
              <a:ahLst/>
              <a:cxnLst/>
              <a:rect l="0" t="0" r="0" b="0"/>
              <a:pathLst>
                <a:path w="266274" h="111475">
                  <a:moveTo>
                    <a:pt x="0" y="111474"/>
                  </a:moveTo>
                  <a:lnTo>
                    <a:pt x="50054" y="53612"/>
                  </a:lnTo>
                  <a:lnTo>
                    <a:pt x="83222" y="15045"/>
                  </a:lnTo>
                  <a:lnTo>
                    <a:pt x="88766" y="5583"/>
                  </a:lnTo>
                  <a:lnTo>
                    <a:pt x="89688" y="1124"/>
                  </a:lnTo>
                  <a:lnTo>
                    <a:pt x="87529" y="0"/>
                  </a:lnTo>
                  <a:lnTo>
                    <a:pt x="83316" y="1101"/>
                  </a:lnTo>
                  <a:lnTo>
                    <a:pt x="79582" y="5532"/>
                  </a:lnTo>
                  <a:lnTo>
                    <a:pt x="72969" y="20318"/>
                  </a:lnTo>
                  <a:lnTo>
                    <a:pt x="71879" y="36751"/>
                  </a:lnTo>
                  <a:lnTo>
                    <a:pt x="75400" y="52376"/>
                  </a:lnTo>
                  <a:lnTo>
                    <a:pt x="83129" y="65484"/>
                  </a:lnTo>
                  <a:lnTo>
                    <a:pt x="91477" y="68795"/>
                  </a:lnTo>
                  <a:lnTo>
                    <a:pt x="115546" y="70008"/>
                  </a:lnTo>
                  <a:lnTo>
                    <a:pt x="147032" y="61075"/>
                  </a:lnTo>
                  <a:lnTo>
                    <a:pt x="182520" y="44265"/>
                  </a:lnTo>
                  <a:lnTo>
                    <a:pt x="199464" y="44004"/>
                  </a:lnTo>
                  <a:lnTo>
                    <a:pt x="206941" y="47079"/>
                  </a:lnTo>
                  <a:lnTo>
                    <a:pt x="226299" y="64657"/>
                  </a:lnTo>
                  <a:lnTo>
                    <a:pt x="238029" y="79572"/>
                  </a:lnTo>
                  <a:lnTo>
                    <a:pt x="243745" y="83734"/>
                  </a:lnTo>
                  <a:lnTo>
                    <a:pt x="249406" y="85584"/>
                  </a:lnTo>
                  <a:lnTo>
                    <a:pt x="266273" y="86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5091056" y="2671909"/>
              <a:ext cx="72038" cy="200886"/>
            </a:xfrm>
            <a:custGeom>
              <a:avLst/>
              <a:gdLst/>
              <a:ahLst/>
              <a:cxnLst/>
              <a:rect l="0" t="0" r="0" b="0"/>
              <a:pathLst>
                <a:path w="72038" h="200886">
                  <a:moveTo>
                    <a:pt x="67994" y="0"/>
                  </a:moveTo>
                  <a:lnTo>
                    <a:pt x="60444" y="62491"/>
                  </a:lnTo>
                  <a:lnTo>
                    <a:pt x="64192" y="119097"/>
                  </a:lnTo>
                  <a:lnTo>
                    <a:pt x="72037" y="162689"/>
                  </a:lnTo>
                  <a:lnTo>
                    <a:pt x="70407" y="181405"/>
                  </a:lnTo>
                  <a:lnTo>
                    <a:pt x="66829" y="188430"/>
                  </a:lnTo>
                  <a:lnTo>
                    <a:pt x="55457" y="198700"/>
                  </a:lnTo>
                  <a:lnTo>
                    <a:pt x="48541" y="200885"/>
                  </a:lnTo>
                  <a:lnTo>
                    <a:pt x="33461" y="200846"/>
                  </a:lnTo>
                  <a:lnTo>
                    <a:pt x="19978" y="195281"/>
                  </a:lnTo>
                  <a:lnTo>
                    <a:pt x="13794" y="191209"/>
                  </a:lnTo>
                  <a:lnTo>
                    <a:pt x="4457" y="176822"/>
                  </a:lnTo>
                  <a:lnTo>
                    <a:pt x="673" y="167808"/>
                  </a:lnTo>
                  <a:lnTo>
                    <a:pt x="0" y="159024"/>
                  </a:lnTo>
                  <a:lnTo>
                    <a:pt x="4182" y="141869"/>
                  </a:lnTo>
                  <a:lnTo>
                    <a:pt x="16933" y="121034"/>
                  </a:lnTo>
                  <a:lnTo>
                    <a:pt x="49833" y="94230"/>
                  </a:lnTo>
                  <a:lnTo>
                    <a:pt x="67994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5252552" y="2713515"/>
              <a:ext cx="220525" cy="170839"/>
            </a:xfrm>
            <a:custGeom>
              <a:avLst/>
              <a:gdLst/>
              <a:ahLst/>
              <a:cxnLst/>
              <a:rect l="0" t="0" r="0" b="0"/>
              <a:pathLst>
                <a:path w="220525" h="170839">
                  <a:moveTo>
                    <a:pt x="31314" y="0"/>
                  </a:moveTo>
                  <a:lnTo>
                    <a:pt x="12309" y="7567"/>
                  </a:lnTo>
                  <a:lnTo>
                    <a:pt x="986" y="15999"/>
                  </a:lnTo>
                  <a:lnTo>
                    <a:pt x="0" y="19911"/>
                  </a:lnTo>
                  <a:lnTo>
                    <a:pt x="2117" y="23444"/>
                  </a:lnTo>
                  <a:lnTo>
                    <a:pt x="34138" y="48058"/>
                  </a:lnTo>
                  <a:lnTo>
                    <a:pt x="65156" y="60652"/>
                  </a:lnTo>
                  <a:lnTo>
                    <a:pt x="73291" y="60775"/>
                  </a:lnTo>
                  <a:lnTo>
                    <a:pt x="89726" y="55980"/>
                  </a:lnTo>
                  <a:lnTo>
                    <a:pt x="103811" y="42755"/>
                  </a:lnTo>
                  <a:lnTo>
                    <a:pt x="125133" y="5698"/>
                  </a:lnTo>
                  <a:lnTo>
                    <a:pt x="125295" y="6572"/>
                  </a:lnTo>
                  <a:lnTo>
                    <a:pt x="108516" y="69421"/>
                  </a:lnTo>
                  <a:lnTo>
                    <a:pt x="107432" y="121493"/>
                  </a:lnTo>
                  <a:lnTo>
                    <a:pt x="110756" y="139981"/>
                  </a:lnTo>
                  <a:lnTo>
                    <a:pt x="110163" y="147869"/>
                  </a:lnTo>
                  <a:lnTo>
                    <a:pt x="104573" y="161566"/>
                  </a:lnTo>
                  <a:lnTo>
                    <a:pt x="98644" y="165958"/>
                  </a:lnTo>
                  <a:lnTo>
                    <a:pt x="82195" y="170838"/>
                  </a:lnTo>
                  <a:lnTo>
                    <a:pt x="56560" y="169168"/>
                  </a:lnTo>
                  <a:lnTo>
                    <a:pt x="53692" y="165478"/>
                  </a:lnTo>
                  <a:lnTo>
                    <a:pt x="54554" y="160245"/>
                  </a:lnTo>
                  <a:lnTo>
                    <a:pt x="71484" y="137162"/>
                  </a:lnTo>
                  <a:lnTo>
                    <a:pt x="131082" y="86706"/>
                  </a:lnTo>
                  <a:lnTo>
                    <a:pt x="188484" y="52913"/>
                  </a:lnTo>
                  <a:lnTo>
                    <a:pt x="219436" y="27399"/>
                  </a:lnTo>
                  <a:lnTo>
                    <a:pt x="220524" y="25663"/>
                  </a:lnTo>
                  <a:lnTo>
                    <a:pt x="214335" y="28664"/>
                  </a:lnTo>
                  <a:lnTo>
                    <a:pt x="199674" y="40750"/>
                  </a:lnTo>
                  <a:lnTo>
                    <a:pt x="197179" y="47507"/>
                  </a:lnTo>
                  <a:lnTo>
                    <a:pt x="196871" y="64876"/>
                  </a:lnTo>
                  <a:lnTo>
                    <a:pt x="199816" y="77527"/>
                  </a:lnTo>
                  <a:lnTo>
                    <a:pt x="206056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5525176" y="2680230"/>
              <a:ext cx="232991" cy="146415"/>
            </a:xfrm>
            <a:custGeom>
              <a:avLst/>
              <a:gdLst/>
              <a:ahLst/>
              <a:cxnLst/>
              <a:rect l="0" t="0" r="0" b="0"/>
              <a:pathLst>
                <a:path w="232991" h="146415">
                  <a:moveTo>
                    <a:pt x="0" y="0"/>
                  </a:moveTo>
                  <a:lnTo>
                    <a:pt x="4417" y="49074"/>
                  </a:lnTo>
                  <a:lnTo>
                    <a:pt x="8492" y="55830"/>
                  </a:lnTo>
                  <a:lnTo>
                    <a:pt x="44953" y="85457"/>
                  </a:lnTo>
                  <a:lnTo>
                    <a:pt x="59735" y="92838"/>
                  </a:lnTo>
                  <a:lnTo>
                    <a:pt x="78016" y="94270"/>
                  </a:lnTo>
                  <a:lnTo>
                    <a:pt x="88069" y="93357"/>
                  </a:lnTo>
                  <a:lnTo>
                    <a:pt x="95695" y="89975"/>
                  </a:lnTo>
                  <a:lnTo>
                    <a:pt x="108996" y="77510"/>
                  </a:lnTo>
                  <a:lnTo>
                    <a:pt x="109647" y="79411"/>
                  </a:lnTo>
                  <a:lnTo>
                    <a:pt x="109156" y="83451"/>
                  </a:lnTo>
                  <a:lnTo>
                    <a:pt x="112882" y="102390"/>
                  </a:lnTo>
                  <a:lnTo>
                    <a:pt x="124259" y="121151"/>
                  </a:lnTo>
                  <a:lnTo>
                    <a:pt x="148176" y="138420"/>
                  </a:lnTo>
                  <a:lnTo>
                    <a:pt x="178684" y="146414"/>
                  </a:lnTo>
                  <a:lnTo>
                    <a:pt x="206729" y="144365"/>
                  </a:lnTo>
                  <a:lnTo>
                    <a:pt x="213633" y="140622"/>
                  </a:lnTo>
                  <a:lnTo>
                    <a:pt x="223770" y="129068"/>
                  </a:lnTo>
                  <a:lnTo>
                    <a:pt x="228892" y="112221"/>
                  </a:lnTo>
                  <a:lnTo>
                    <a:pt x="232990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2" name="Freeform 581"/>
            <p:cNvSpPr/>
            <p:nvPr/>
          </p:nvSpPr>
          <p:spPr>
            <a:xfrm>
              <a:off x="5766811" y="2572057"/>
              <a:ext cx="116171" cy="224552"/>
            </a:xfrm>
            <a:custGeom>
              <a:avLst/>
              <a:gdLst/>
              <a:ahLst/>
              <a:cxnLst/>
              <a:rect l="0" t="0" r="0" b="0"/>
              <a:pathLst>
                <a:path w="116171" h="224552">
                  <a:moveTo>
                    <a:pt x="49602" y="0"/>
                  </a:moveTo>
                  <a:lnTo>
                    <a:pt x="47136" y="46068"/>
                  </a:lnTo>
                  <a:lnTo>
                    <a:pt x="38020" y="106898"/>
                  </a:lnTo>
                  <a:lnTo>
                    <a:pt x="24574" y="163422"/>
                  </a:lnTo>
                  <a:lnTo>
                    <a:pt x="5219" y="224493"/>
                  </a:lnTo>
                  <a:lnTo>
                    <a:pt x="3371" y="224551"/>
                  </a:lnTo>
                  <a:lnTo>
                    <a:pt x="0" y="162735"/>
                  </a:lnTo>
                  <a:lnTo>
                    <a:pt x="1621" y="129990"/>
                  </a:lnTo>
                  <a:lnTo>
                    <a:pt x="8553" y="114480"/>
                  </a:lnTo>
                  <a:lnTo>
                    <a:pt x="14839" y="112378"/>
                  </a:lnTo>
                  <a:lnTo>
                    <a:pt x="31686" y="117439"/>
                  </a:lnTo>
                  <a:lnTo>
                    <a:pt x="80027" y="151749"/>
                  </a:lnTo>
                  <a:lnTo>
                    <a:pt x="11617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7" name="Group 586"/>
          <p:cNvGrpSpPr/>
          <p:nvPr/>
        </p:nvGrpSpPr>
        <p:grpSpPr>
          <a:xfrm>
            <a:off x="241310" y="698510"/>
            <a:ext cx="545263" cy="479571"/>
            <a:chOff x="241310" y="698510"/>
            <a:chExt cx="545263" cy="479571"/>
          </a:xfrm>
        </p:grpSpPr>
        <p:sp>
          <p:nvSpPr>
            <p:cNvPr id="584" name="Freeform 583"/>
            <p:cNvSpPr/>
            <p:nvPr/>
          </p:nvSpPr>
          <p:spPr>
            <a:xfrm>
              <a:off x="241310" y="707289"/>
              <a:ext cx="216349" cy="470792"/>
            </a:xfrm>
            <a:custGeom>
              <a:avLst/>
              <a:gdLst/>
              <a:ahLst/>
              <a:cxnLst/>
              <a:rect l="0" t="0" r="0" b="0"/>
              <a:pathLst>
                <a:path w="216349" h="470792">
                  <a:moveTo>
                    <a:pt x="8321" y="0"/>
                  </a:moveTo>
                  <a:lnTo>
                    <a:pt x="1735" y="29620"/>
                  </a:lnTo>
                  <a:lnTo>
                    <a:pt x="229" y="82899"/>
                  </a:lnTo>
                  <a:lnTo>
                    <a:pt x="46" y="143040"/>
                  </a:lnTo>
                  <a:lnTo>
                    <a:pt x="14" y="191853"/>
                  </a:lnTo>
                  <a:lnTo>
                    <a:pt x="4" y="241449"/>
                  </a:lnTo>
                  <a:lnTo>
                    <a:pt x="2" y="291278"/>
                  </a:lnTo>
                  <a:lnTo>
                    <a:pt x="1" y="348979"/>
                  </a:lnTo>
                  <a:lnTo>
                    <a:pt x="0" y="388988"/>
                  </a:lnTo>
                  <a:lnTo>
                    <a:pt x="2774" y="396160"/>
                  </a:lnTo>
                  <a:lnTo>
                    <a:pt x="7397" y="399093"/>
                  </a:lnTo>
                  <a:lnTo>
                    <a:pt x="13252" y="399199"/>
                  </a:lnTo>
                  <a:lnTo>
                    <a:pt x="18081" y="396496"/>
                  </a:lnTo>
                  <a:lnTo>
                    <a:pt x="39934" y="369064"/>
                  </a:lnTo>
                  <a:lnTo>
                    <a:pt x="45114" y="368085"/>
                  </a:lnTo>
                  <a:lnTo>
                    <a:pt x="50417" y="370206"/>
                  </a:lnTo>
                  <a:lnTo>
                    <a:pt x="55801" y="374393"/>
                  </a:lnTo>
                  <a:lnTo>
                    <a:pt x="64248" y="391373"/>
                  </a:lnTo>
                  <a:lnTo>
                    <a:pt x="81056" y="450470"/>
                  </a:lnTo>
                  <a:lnTo>
                    <a:pt x="90266" y="467099"/>
                  </a:lnTo>
                  <a:lnTo>
                    <a:pt x="95311" y="470424"/>
                  </a:lnTo>
                  <a:lnTo>
                    <a:pt x="100523" y="470791"/>
                  </a:lnTo>
                  <a:lnTo>
                    <a:pt x="105847" y="469187"/>
                  </a:lnTo>
                  <a:lnTo>
                    <a:pt x="110321" y="465344"/>
                  </a:lnTo>
                  <a:lnTo>
                    <a:pt x="121035" y="446683"/>
                  </a:lnTo>
                  <a:lnTo>
                    <a:pt x="144315" y="392534"/>
                  </a:lnTo>
                  <a:lnTo>
                    <a:pt x="160520" y="333797"/>
                  </a:lnTo>
                  <a:lnTo>
                    <a:pt x="177617" y="278858"/>
                  </a:lnTo>
                  <a:lnTo>
                    <a:pt x="190857" y="218011"/>
                  </a:lnTo>
                  <a:lnTo>
                    <a:pt x="202375" y="165620"/>
                  </a:lnTo>
                  <a:lnTo>
                    <a:pt x="213868" y="105968"/>
                  </a:lnTo>
                  <a:lnTo>
                    <a:pt x="216348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507936" y="698510"/>
              <a:ext cx="120391" cy="395350"/>
            </a:xfrm>
            <a:custGeom>
              <a:avLst/>
              <a:gdLst/>
              <a:ahLst/>
              <a:cxnLst/>
              <a:rect l="0" t="0" r="0" b="0"/>
              <a:pathLst>
                <a:path w="120391" h="395350">
                  <a:moveTo>
                    <a:pt x="24611" y="91990"/>
                  </a:moveTo>
                  <a:lnTo>
                    <a:pt x="24611" y="145481"/>
                  </a:lnTo>
                  <a:lnTo>
                    <a:pt x="22146" y="200267"/>
                  </a:lnTo>
                  <a:lnTo>
                    <a:pt x="17061" y="256575"/>
                  </a:lnTo>
                  <a:lnTo>
                    <a:pt x="11974" y="318277"/>
                  </a:lnTo>
                  <a:lnTo>
                    <a:pt x="8496" y="377219"/>
                  </a:lnTo>
                  <a:lnTo>
                    <a:pt x="7279" y="395349"/>
                  </a:lnTo>
                  <a:lnTo>
                    <a:pt x="5660" y="395006"/>
                  </a:lnTo>
                  <a:lnTo>
                    <a:pt x="3656" y="391080"/>
                  </a:lnTo>
                  <a:lnTo>
                    <a:pt x="0" y="333172"/>
                  </a:lnTo>
                  <a:lnTo>
                    <a:pt x="642" y="280027"/>
                  </a:lnTo>
                  <a:lnTo>
                    <a:pt x="6248" y="225013"/>
                  </a:lnTo>
                  <a:lnTo>
                    <a:pt x="12046" y="169630"/>
                  </a:lnTo>
                  <a:lnTo>
                    <a:pt x="24783" y="109359"/>
                  </a:lnTo>
                  <a:lnTo>
                    <a:pt x="41268" y="51179"/>
                  </a:lnTo>
                  <a:lnTo>
                    <a:pt x="47732" y="35020"/>
                  </a:lnTo>
                  <a:lnTo>
                    <a:pt x="72252" y="3765"/>
                  </a:lnTo>
                  <a:lnTo>
                    <a:pt x="78561" y="814"/>
                  </a:lnTo>
                  <a:lnTo>
                    <a:pt x="92968" y="0"/>
                  </a:lnTo>
                  <a:lnTo>
                    <a:pt x="99768" y="2926"/>
                  </a:lnTo>
                  <a:lnTo>
                    <a:pt x="112255" y="13574"/>
                  </a:lnTo>
                  <a:lnTo>
                    <a:pt x="119038" y="32483"/>
                  </a:lnTo>
                  <a:lnTo>
                    <a:pt x="120390" y="71584"/>
                  </a:lnTo>
                  <a:lnTo>
                    <a:pt x="112564" y="130078"/>
                  </a:lnTo>
                  <a:lnTo>
                    <a:pt x="107822" y="158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640721" y="753703"/>
              <a:ext cx="145852" cy="361319"/>
            </a:xfrm>
            <a:custGeom>
              <a:avLst/>
              <a:gdLst/>
              <a:ahLst/>
              <a:cxnLst/>
              <a:rect l="0" t="0" r="0" b="0"/>
              <a:pathLst>
                <a:path w="145852" h="361319">
                  <a:moveTo>
                    <a:pt x="0" y="161612"/>
                  </a:moveTo>
                  <a:lnTo>
                    <a:pt x="51516" y="101262"/>
                  </a:lnTo>
                  <a:lnTo>
                    <a:pt x="94073" y="38085"/>
                  </a:lnTo>
                  <a:lnTo>
                    <a:pt x="122011" y="2404"/>
                  </a:lnTo>
                  <a:lnTo>
                    <a:pt x="127569" y="0"/>
                  </a:lnTo>
                  <a:lnTo>
                    <a:pt x="133123" y="1171"/>
                  </a:lnTo>
                  <a:lnTo>
                    <a:pt x="138675" y="4725"/>
                  </a:lnTo>
                  <a:lnTo>
                    <a:pt x="144844" y="23467"/>
                  </a:lnTo>
                  <a:lnTo>
                    <a:pt x="145851" y="60276"/>
                  </a:lnTo>
                  <a:lnTo>
                    <a:pt x="141112" y="117038"/>
                  </a:lnTo>
                  <a:lnTo>
                    <a:pt x="134369" y="177099"/>
                  </a:lnTo>
                  <a:lnTo>
                    <a:pt x="126080" y="240087"/>
                  </a:lnTo>
                  <a:lnTo>
                    <a:pt x="122517" y="299787"/>
                  </a:lnTo>
                  <a:lnTo>
                    <a:pt x="116494" y="3613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224668" y="2275815"/>
            <a:ext cx="798822" cy="545021"/>
            <a:chOff x="224668" y="2275815"/>
            <a:chExt cx="798822" cy="545021"/>
          </a:xfrm>
        </p:grpSpPr>
        <p:sp>
          <p:nvSpPr>
            <p:cNvPr id="588" name="Freeform 587"/>
            <p:cNvSpPr/>
            <p:nvPr/>
          </p:nvSpPr>
          <p:spPr>
            <a:xfrm>
              <a:off x="224668" y="2329893"/>
              <a:ext cx="266121" cy="420044"/>
            </a:xfrm>
            <a:custGeom>
              <a:avLst/>
              <a:gdLst/>
              <a:ahLst/>
              <a:cxnLst/>
              <a:rect l="0" t="0" r="0" b="0"/>
              <a:pathLst>
                <a:path w="266121" h="420044">
                  <a:moveTo>
                    <a:pt x="0" y="0"/>
                  </a:moveTo>
                  <a:lnTo>
                    <a:pt x="4418" y="56239"/>
                  </a:lnTo>
                  <a:lnTo>
                    <a:pt x="7807" y="111106"/>
                  </a:lnTo>
                  <a:lnTo>
                    <a:pt x="8220" y="164227"/>
                  </a:lnTo>
                  <a:lnTo>
                    <a:pt x="8308" y="224015"/>
                  </a:lnTo>
                  <a:lnTo>
                    <a:pt x="14906" y="284594"/>
                  </a:lnTo>
                  <a:lnTo>
                    <a:pt x="15485" y="295129"/>
                  </a:lnTo>
                  <a:lnTo>
                    <a:pt x="18644" y="301228"/>
                  </a:lnTo>
                  <a:lnTo>
                    <a:pt x="23524" y="304370"/>
                  </a:lnTo>
                  <a:lnTo>
                    <a:pt x="29551" y="305540"/>
                  </a:lnTo>
                  <a:lnTo>
                    <a:pt x="35419" y="302621"/>
                  </a:lnTo>
                  <a:lnTo>
                    <a:pt x="60587" y="268900"/>
                  </a:lnTo>
                  <a:lnTo>
                    <a:pt x="68128" y="256930"/>
                  </a:lnTo>
                  <a:lnTo>
                    <a:pt x="75929" y="252648"/>
                  </a:lnTo>
                  <a:lnTo>
                    <a:pt x="83904" y="253492"/>
                  </a:lnTo>
                  <a:lnTo>
                    <a:pt x="91994" y="257753"/>
                  </a:lnTo>
                  <a:lnTo>
                    <a:pt x="103448" y="269883"/>
                  </a:lnTo>
                  <a:lnTo>
                    <a:pt x="111621" y="288219"/>
                  </a:lnTo>
                  <a:lnTo>
                    <a:pt x="124401" y="345327"/>
                  </a:lnTo>
                  <a:lnTo>
                    <a:pt x="139554" y="397768"/>
                  </a:lnTo>
                  <a:lnTo>
                    <a:pt x="148625" y="415323"/>
                  </a:lnTo>
                  <a:lnTo>
                    <a:pt x="154557" y="419264"/>
                  </a:lnTo>
                  <a:lnTo>
                    <a:pt x="161285" y="420043"/>
                  </a:lnTo>
                  <a:lnTo>
                    <a:pt x="175233" y="415977"/>
                  </a:lnTo>
                  <a:lnTo>
                    <a:pt x="204952" y="393123"/>
                  </a:lnTo>
                  <a:lnTo>
                    <a:pt x="217389" y="368167"/>
                  </a:lnTo>
                  <a:lnTo>
                    <a:pt x="240029" y="304798"/>
                  </a:lnTo>
                  <a:lnTo>
                    <a:pt x="257419" y="243005"/>
                  </a:lnTo>
                  <a:lnTo>
                    <a:pt x="265108" y="180342"/>
                  </a:lnTo>
                  <a:lnTo>
                    <a:pt x="266120" y="122415"/>
                  </a:lnTo>
                  <a:lnTo>
                    <a:pt x="265319" y="81435"/>
                  </a:lnTo>
                  <a:lnTo>
                    <a:pt x="263788" y="76480"/>
                  </a:lnTo>
                  <a:lnTo>
                    <a:pt x="25795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9" name="Freeform 588"/>
            <p:cNvSpPr/>
            <p:nvPr/>
          </p:nvSpPr>
          <p:spPr>
            <a:xfrm>
              <a:off x="567529" y="2275815"/>
              <a:ext cx="191907" cy="499634"/>
            </a:xfrm>
            <a:custGeom>
              <a:avLst/>
              <a:gdLst/>
              <a:ahLst/>
              <a:cxnLst/>
              <a:rect l="0" t="0" r="0" b="0"/>
              <a:pathLst>
                <a:path w="191907" h="499634">
                  <a:moveTo>
                    <a:pt x="14944" y="137289"/>
                  </a:moveTo>
                  <a:lnTo>
                    <a:pt x="14944" y="190780"/>
                  </a:lnTo>
                  <a:lnTo>
                    <a:pt x="14944" y="248032"/>
                  </a:lnTo>
                  <a:lnTo>
                    <a:pt x="14944" y="305861"/>
                  </a:lnTo>
                  <a:lnTo>
                    <a:pt x="14944" y="364060"/>
                  </a:lnTo>
                  <a:lnTo>
                    <a:pt x="14944" y="417607"/>
                  </a:lnTo>
                  <a:lnTo>
                    <a:pt x="9226" y="470542"/>
                  </a:lnTo>
                  <a:lnTo>
                    <a:pt x="7394" y="499633"/>
                  </a:lnTo>
                  <a:lnTo>
                    <a:pt x="7137" y="499045"/>
                  </a:lnTo>
                  <a:lnTo>
                    <a:pt x="6653" y="436747"/>
                  </a:lnTo>
                  <a:lnTo>
                    <a:pt x="911" y="382655"/>
                  </a:lnTo>
                  <a:lnTo>
                    <a:pt x="0" y="334806"/>
                  </a:lnTo>
                  <a:lnTo>
                    <a:pt x="4250" y="280975"/>
                  </a:lnTo>
                  <a:lnTo>
                    <a:pt x="6845" y="229481"/>
                  </a:lnTo>
                  <a:lnTo>
                    <a:pt x="13058" y="180014"/>
                  </a:lnTo>
                  <a:lnTo>
                    <a:pt x="23441" y="123881"/>
                  </a:lnTo>
                  <a:lnTo>
                    <a:pt x="38812" y="76907"/>
                  </a:lnTo>
                  <a:lnTo>
                    <a:pt x="65092" y="32395"/>
                  </a:lnTo>
                  <a:lnTo>
                    <a:pt x="87104" y="7574"/>
                  </a:lnTo>
                  <a:lnTo>
                    <a:pt x="105571" y="1050"/>
                  </a:lnTo>
                  <a:lnTo>
                    <a:pt x="128263" y="0"/>
                  </a:lnTo>
                  <a:lnTo>
                    <a:pt x="159981" y="9805"/>
                  </a:lnTo>
                  <a:lnTo>
                    <a:pt x="175251" y="19300"/>
                  </a:lnTo>
                  <a:lnTo>
                    <a:pt x="185736" y="32150"/>
                  </a:lnTo>
                  <a:lnTo>
                    <a:pt x="189827" y="39459"/>
                  </a:lnTo>
                  <a:lnTo>
                    <a:pt x="191906" y="62374"/>
                  </a:lnTo>
                  <a:lnTo>
                    <a:pt x="183336" y="118452"/>
                  </a:lnTo>
                  <a:lnTo>
                    <a:pt x="161330" y="170798"/>
                  </a:lnTo>
                  <a:lnTo>
                    <a:pt x="143172" y="197041"/>
                  </a:lnTo>
                  <a:lnTo>
                    <a:pt x="129257" y="207916"/>
                  </a:lnTo>
                  <a:lnTo>
                    <a:pt x="98155" y="2204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0" name="Freeform 589"/>
            <p:cNvSpPr/>
            <p:nvPr/>
          </p:nvSpPr>
          <p:spPr>
            <a:xfrm>
              <a:off x="829280" y="2297766"/>
              <a:ext cx="194210" cy="523070"/>
            </a:xfrm>
            <a:custGeom>
              <a:avLst/>
              <a:gdLst/>
              <a:ahLst/>
              <a:cxnLst/>
              <a:rect l="0" t="0" r="0" b="0"/>
              <a:pathLst>
                <a:path w="194210" h="523070">
                  <a:moveTo>
                    <a:pt x="52751" y="7164"/>
                  </a:moveTo>
                  <a:lnTo>
                    <a:pt x="74530" y="1446"/>
                  </a:lnTo>
                  <a:lnTo>
                    <a:pt x="96331" y="0"/>
                  </a:lnTo>
                  <a:lnTo>
                    <a:pt x="116499" y="6754"/>
                  </a:lnTo>
                  <a:lnTo>
                    <a:pt x="125760" y="12438"/>
                  </a:lnTo>
                  <a:lnTo>
                    <a:pt x="138516" y="28616"/>
                  </a:lnTo>
                  <a:lnTo>
                    <a:pt x="143212" y="38108"/>
                  </a:lnTo>
                  <a:lnTo>
                    <a:pt x="145964" y="60981"/>
                  </a:lnTo>
                  <a:lnTo>
                    <a:pt x="140197" y="104498"/>
                  </a:lnTo>
                  <a:lnTo>
                    <a:pt x="118416" y="157342"/>
                  </a:lnTo>
                  <a:lnTo>
                    <a:pt x="83491" y="216961"/>
                  </a:lnTo>
                  <a:lnTo>
                    <a:pt x="50738" y="270897"/>
                  </a:lnTo>
                  <a:lnTo>
                    <a:pt x="26758" y="326169"/>
                  </a:lnTo>
                  <a:lnTo>
                    <a:pt x="4790" y="377495"/>
                  </a:lnTo>
                  <a:lnTo>
                    <a:pt x="0" y="401972"/>
                  </a:lnTo>
                  <a:lnTo>
                    <a:pt x="953" y="425177"/>
                  </a:lnTo>
                  <a:lnTo>
                    <a:pt x="11105" y="454616"/>
                  </a:lnTo>
                  <a:lnTo>
                    <a:pt x="28078" y="469840"/>
                  </a:lnTo>
                  <a:lnTo>
                    <a:pt x="77581" y="493802"/>
                  </a:lnTo>
                  <a:lnTo>
                    <a:pt x="136022" y="511840"/>
                  </a:lnTo>
                  <a:lnTo>
                    <a:pt x="194209" y="5230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9" name="Group 598"/>
          <p:cNvGrpSpPr/>
          <p:nvPr/>
        </p:nvGrpSpPr>
        <p:grpSpPr>
          <a:xfrm>
            <a:off x="2912367" y="46"/>
            <a:ext cx="1187135" cy="779112"/>
            <a:chOff x="2912367" y="46"/>
            <a:chExt cx="1187135" cy="779112"/>
          </a:xfrm>
        </p:grpSpPr>
        <p:sp>
          <p:nvSpPr>
            <p:cNvPr id="592" name="Freeform 591"/>
            <p:cNvSpPr/>
            <p:nvPr/>
          </p:nvSpPr>
          <p:spPr>
            <a:xfrm>
              <a:off x="3070467" y="122361"/>
              <a:ext cx="224669" cy="435150"/>
            </a:xfrm>
            <a:custGeom>
              <a:avLst/>
              <a:gdLst/>
              <a:ahLst/>
              <a:cxnLst/>
              <a:rect l="0" t="0" r="0" b="0"/>
              <a:pathLst>
                <a:path w="224669" h="435150">
                  <a:moveTo>
                    <a:pt x="0" y="77344"/>
                  </a:moveTo>
                  <a:lnTo>
                    <a:pt x="0" y="59675"/>
                  </a:lnTo>
                  <a:lnTo>
                    <a:pt x="8834" y="35435"/>
                  </a:lnTo>
                  <a:lnTo>
                    <a:pt x="27581" y="15103"/>
                  </a:lnTo>
                  <a:lnTo>
                    <a:pt x="55119" y="1785"/>
                  </a:lnTo>
                  <a:lnTo>
                    <a:pt x="75965" y="0"/>
                  </a:lnTo>
                  <a:lnTo>
                    <a:pt x="95708" y="3213"/>
                  </a:lnTo>
                  <a:lnTo>
                    <a:pt x="118143" y="16342"/>
                  </a:lnTo>
                  <a:lnTo>
                    <a:pt x="140097" y="37388"/>
                  </a:lnTo>
                  <a:lnTo>
                    <a:pt x="159964" y="77561"/>
                  </a:lnTo>
                  <a:lnTo>
                    <a:pt x="160090" y="111206"/>
                  </a:lnTo>
                  <a:lnTo>
                    <a:pt x="146693" y="168196"/>
                  </a:lnTo>
                  <a:lnTo>
                    <a:pt x="126647" y="227083"/>
                  </a:lnTo>
                  <a:lnTo>
                    <a:pt x="96752" y="282764"/>
                  </a:lnTo>
                  <a:lnTo>
                    <a:pt x="52687" y="344673"/>
                  </a:lnTo>
                  <a:lnTo>
                    <a:pt x="16623" y="401927"/>
                  </a:lnTo>
                  <a:lnTo>
                    <a:pt x="8004" y="418535"/>
                  </a:lnTo>
                  <a:lnTo>
                    <a:pt x="8110" y="423148"/>
                  </a:lnTo>
                  <a:lnTo>
                    <a:pt x="10954" y="425299"/>
                  </a:lnTo>
                  <a:lnTo>
                    <a:pt x="21510" y="425224"/>
                  </a:lnTo>
                  <a:lnTo>
                    <a:pt x="74563" y="413500"/>
                  </a:lnTo>
                  <a:lnTo>
                    <a:pt x="125847" y="410841"/>
                  </a:lnTo>
                  <a:lnTo>
                    <a:pt x="171658" y="414733"/>
                  </a:lnTo>
                  <a:lnTo>
                    <a:pt x="205568" y="424405"/>
                  </a:lnTo>
                  <a:lnTo>
                    <a:pt x="224668" y="4351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3373157" y="341163"/>
              <a:ext cx="154969" cy="437995"/>
            </a:xfrm>
            <a:custGeom>
              <a:avLst/>
              <a:gdLst/>
              <a:ahLst/>
              <a:cxnLst/>
              <a:rect l="0" t="0" r="0" b="0"/>
              <a:pathLst>
                <a:path w="154969" h="437995">
                  <a:moveTo>
                    <a:pt x="13510" y="0"/>
                  </a:moveTo>
                  <a:lnTo>
                    <a:pt x="241" y="62491"/>
                  </a:lnTo>
                  <a:lnTo>
                    <a:pt x="0" y="107916"/>
                  </a:lnTo>
                  <a:lnTo>
                    <a:pt x="8581" y="152502"/>
                  </a:lnTo>
                  <a:lnTo>
                    <a:pt x="12998" y="160840"/>
                  </a:lnTo>
                  <a:lnTo>
                    <a:pt x="25301" y="172570"/>
                  </a:lnTo>
                  <a:lnTo>
                    <a:pt x="32465" y="174218"/>
                  </a:lnTo>
                  <a:lnTo>
                    <a:pt x="47822" y="171119"/>
                  </a:lnTo>
                  <a:lnTo>
                    <a:pt x="53951" y="166779"/>
                  </a:lnTo>
                  <a:lnTo>
                    <a:pt x="78065" y="132088"/>
                  </a:lnTo>
                  <a:lnTo>
                    <a:pt x="89754" y="103446"/>
                  </a:lnTo>
                  <a:lnTo>
                    <a:pt x="94420" y="55841"/>
                  </a:lnTo>
                  <a:lnTo>
                    <a:pt x="91518" y="32263"/>
                  </a:lnTo>
                  <a:lnTo>
                    <a:pt x="92328" y="32603"/>
                  </a:lnTo>
                  <a:lnTo>
                    <a:pt x="100270" y="53079"/>
                  </a:lnTo>
                  <a:lnTo>
                    <a:pt x="110742" y="110406"/>
                  </a:lnTo>
                  <a:lnTo>
                    <a:pt x="118955" y="162357"/>
                  </a:lnTo>
                  <a:lnTo>
                    <a:pt x="127548" y="216914"/>
                  </a:lnTo>
                  <a:lnTo>
                    <a:pt x="129681" y="279121"/>
                  </a:lnTo>
                  <a:lnTo>
                    <a:pt x="125544" y="331064"/>
                  </a:lnTo>
                  <a:lnTo>
                    <a:pt x="110440" y="389776"/>
                  </a:lnTo>
                  <a:lnTo>
                    <a:pt x="92821" y="423190"/>
                  </a:lnTo>
                  <a:lnTo>
                    <a:pt x="82352" y="436483"/>
                  </a:lnTo>
                  <a:lnTo>
                    <a:pt x="76971" y="437994"/>
                  </a:lnTo>
                  <a:lnTo>
                    <a:pt x="71535" y="436227"/>
                  </a:lnTo>
                  <a:lnTo>
                    <a:pt x="66061" y="432276"/>
                  </a:lnTo>
                  <a:lnTo>
                    <a:pt x="57515" y="415558"/>
                  </a:lnTo>
                  <a:lnTo>
                    <a:pt x="49970" y="377691"/>
                  </a:lnTo>
                  <a:lnTo>
                    <a:pt x="50201" y="338734"/>
                  </a:lnTo>
                  <a:lnTo>
                    <a:pt x="63735" y="283433"/>
                  </a:lnTo>
                  <a:lnTo>
                    <a:pt x="83987" y="230866"/>
                  </a:lnTo>
                  <a:lnTo>
                    <a:pt x="127275" y="177866"/>
                  </a:lnTo>
                  <a:lnTo>
                    <a:pt x="138345" y="171508"/>
                  </a:lnTo>
                  <a:lnTo>
                    <a:pt x="154968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3534683" y="359805"/>
              <a:ext cx="134900" cy="161119"/>
            </a:xfrm>
            <a:custGeom>
              <a:avLst/>
              <a:gdLst/>
              <a:ahLst/>
              <a:cxnLst/>
              <a:rect l="0" t="0" r="0" b="0"/>
              <a:pathLst>
                <a:path w="134900" h="161119">
                  <a:moveTo>
                    <a:pt x="1762" y="56247"/>
                  </a:moveTo>
                  <a:lnTo>
                    <a:pt x="15974" y="68609"/>
                  </a:lnTo>
                  <a:lnTo>
                    <a:pt x="29343" y="74994"/>
                  </a:lnTo>
                  <a:lnTo>
                    <a:pt x="35867" y="75217"/>
                  </a:lnTo>
                  <a:lnTo>
                    <a:pt x="48047" y="70534"/>
                  </a:lnTo>
                  <a:lnTo>
                    <a:pt x="65300" y="57501"/>
                  </a:lnTo>
                  <a:lnTo>
                    <a:pt x="82123" y="37511"/>
                  </a:lnTo>
                  <a:lnTo>
                    <a:pt x="85863" y="19567"/>
                  </a:lnTo>
                  <a:lnTo>
                    <a:pt x="85567" y="9604"/>
                  </a:lnTo>
                  <a:lnTo>
                    <a:pt x="81671" y="3887"/>
                  </a:lnTo>
                  <a:lnTo>
                    <a:pt x="75375" y="1000"/>
                  </a:lnTo>
                  <a:lnTo>
                    <a:pt x="67480" y="0"/>
                  </a:lnTo>
                  <a:lnTo>
                    <a:pt x="53776" y="3820"/>
                  </a:lnTo>
                  <a:lnTo>
                    <a:pt x="29912" y="21339"/>
                  </a:lnTo>
                  <a:lnTo>
                    <a:pt x="12979" y="46007"/>
                  </a:lnTo>
                  <a:lnTo>
                    <a:pt x="669" y="76738"/>
                  </a:lnTo>
                  <a:lnTo>
                    <a:pt x="0" y="109266"/>
                  </a:lnTo>
                  <a:lnTo>
                    <a:pt x="5910" y="126347"/>
                  </a:lnTo>
                  <a:lnTo>
                    <a:pt x="24771" y="152380"/>
                  </a:lnTo>
                  <a:lnTo>
                    <a:pt x="40342" y="159070"/>
                  </a:lnTo>
                  <a:lnTo>
                    <a:pt x="59589" y="161118"/>
                  </a:lnTo>
                  <a:lnTo>
                    <a:pt x="90293" y="156149"/>
                  </a:lnTo>
                  <a:lnTo>
                    <a:pt x="121055" y="140837"/>
                  </a:lnTo>
                  <a:lnTo>
                    <a:pt x="134899" y="131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3655087" y="368439"/>
              <a:ext cx="164275" cy="147763"/>
            </a:xfrm>
            <a:custGeom>
              <a:avLst/>
              <a:gdLst/>
              <a:ahLst/>
              <a:cxnLst/>
              <a:rect l="0" t="0" r="0" b="0"/>
              <a:pathLst>
                <a:path w="164275" h="147763">
                  <a:moveTo>
                    <a:pt x="106027" y="14329"/>
                  </a:moveTo>
                  <a:lnTo>
                    <a:pt x="97192" y="5495"/>
                  </a:lnTo>
                  <a:lnTo>
                    <a:pt x="82993" y="1157"/>
                  </a:lnTo>
                  <a:lnTo>
                    <a:pt x="74029" y="0"/>
                  </a:lnTo>
                  <a:lnTo>
                    <a:pt x="59137" y="3646"/>
                  </a:lnTo>
                  <a:lnTo>
                    <a:pt x="34511" y="21054"/>
                  </a:lnTo>
                  <a:lnTo>
                    <a:pt x="17447" y="41285"/>
                  </a:lnTo>
                  <a:lnTo>
                    <a:pt x="5097" y="69263"/>
                  </a:lnTo>
                  <a:lnTo>
                    <a:pt x="0" y="100975"/>
                  </a:lnTo>
                  <a:lnTo>
                    <a:pt x="3738" y="120332"/>
                  </a:lnTo>
                  <a:lnTo>
                    <a:pt x="7324" y="129376"/>
                  </a:lnTo>
                  <a:lnTo>
                    <a:pt x="18704" y="141892"/>
                  </a:lnTo>
                  <a:lnTo>
                    <a:pt x="25622" y="146523"/>
                  </a:lnTo>
                  <a:lnTo>
                    <a:pt x="32084" y="147762"/>
                  </a:lnTo>
                  <a:lnTo>
                    <a:pt x="38240" y="146739"/>
                  </a:lnTo>
                  <a:lnTo>
                    <a:pt x="50936" y="139746"/>
                  </a:lnTo>
                  <a:lnTo>
                    <a:pt x="71829" y="120216"/>
                  </a:lnTo>
                  <a:lnTo>
                    <a:pt x="84697" y="95937"/>
                  </a:lnTo>
                  <a:lnTo>
                    <a:pt x="94862" y="55070"/>
                  </a:lnTo>
                  <a:lnTo>
                    <a:pt x="96442" y="40757"/>
                  </a:lnTo>
                  <a:lnTo>
                    <a:pt x="96863" y="42118"/>
                  </a:lnTo>
                  <a:lnTo>
                    <a:pt x="101957" y="66457"/>
                  </a:lnTo>
                  <a:lnTo>
                    <a:pt x="120906" y="121707"/>
                  </a:lnTo>
                  <a:lnTo>
                    <a:pt x="129898" y="134785"/>
                  </a:lnTo>
                  <a:lnTo>
                    <a:pt x="142524" y="141830"/>
                  </a:lnTo>
                  <a:lnTo>
                    <a:pt x="164274" y="1474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3819361" y="347160"/>
              <a:ext cx="158101" cy="178538"/>
            </a:xfrm>
            <a:custGeom>
              <a:avLst/>
              <a:gdLst/>
              <a:ahLst/>
              <a:cxnLst/>
              <a:rect l="0" t="0" r="0" b="0"/>
              <a:pathLst>
                <a:path w="158101" h="178538">
                  <a:moveTo>
                    <a:pt x="0" y="27287"/>
                  </a:moveTo>
                  <a:lnTo>
                    <a:pt x="11582" y="85196"/>
                  </a:lnTo>
                  <a:lnTo>
                    <a:pt x="18442" y="140907"/>
                  </a:lnTo>
                  <a:lnTo>
                    <a:pt x="28899" y="178537"/>
                  </a:lnTo>
                  <a:lnTo>
                    <a:pt x="25274" y="123137"/>
                  </a:lnTo>
                  <a:lnTo>
                    <a:pt x="29442" y="70875"/>
                  </a:lnTo>
                  <a:lnTo>
                    <a:pt x="40981" y="38661"/>
                  </a:lnTo>
                  <a:lnTo>
                    <a:pt x="60528" y="15967"/>
                  </a:lnTo>
                  <a:lnTo>
                    <a:pt x="88304" y="1949"/>
                  </a:lnTo>
                  <a:lnTo>
                    <a:pt x="109204" y="0"/>
                  </a:lnTo>
                  <a:lnTo>
                    <a:pt x="158100" y="23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2937330" y="16642"/>
              <a:ext cx="16643" cy="715611"/>
            </a:xfrm>
            <a:custGeom>
              <a:avLst/>
              <a:gdLst/>
              <a:ahLst/>
              <a:cxnLst/>
              <a:rect l="0" t="0" r="0" b="0"/>
              <a:pathLst>
                <a:path w="16643" h="715611">
                  <a:moveTo>
                    <a:pt x="0" y="0"/>
                  </a:moveTo>
                  <a:lnTo>
                    <a:pt x="6586" y="29620"/>
                  </a:lnTo>
                  <a:lnTo>
                    <a:pt x="8093" y="88618"/>
                  </a:lnTo>
                  <a:lnTo>
                    <a:pt x="8276" y="150847"/>
                  </a:lnTo>
                  <a:lnTo>
                    <a:pt x="8312" y="207724"/>
                  </a:lnTo>
                  <a:lnTo>
                    <a:pt x="8320" y="265869"/>
                  </a:lnTo>
                  <a:lnTo>
                    <a:pt x="8321" y="321694"/>
                  </a:lnTo>
                  <a:lnTo>
                    <a:pt x="8321" y="377214"/>
                  </a:lnTo>
                  <a:lnTo>
                    <a:pt x="8321" y="432694"/>
                  </a:lnTo>
                  <a:lnTo>
                    <a:pt x="8321" y="489093"/>
                  </a:lnTo>
                  <a:lnTo>
                    <a:pt x="8321" y="546530"/>
                  </a:lnTo>
                  <a:lnTo>
                    <a:pt x="8321" y="595862"/>
                  </a:lnTo>
                  <a:lnTo>
                    <a:pt x="8321" y="649529"/>
                  </a:lnTo>
                  <a:lnTo>
                    <a:pt x="9246" y="692969"/>
                  </a:lnTo>
                  <a:lnTo>
                    <a:pt x="16642" y="7156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8" name="Freeform 597"/>
            <p:cNvSpPr/>
            <p:nvPr/>
          </p:nvSpPr>
          <p:spPr>
            <a:xfrm>
              <a:off x="2912367" y="46"/>
              <a:ext cx="1187135" cy="732207"/>
            </a:xfrm>
            <a:custGeom>
              <a:avLst/>
              <a:gdLst/>
              <a:ahLst/>
              <a:cxnLst/>
              <a:rect l="0" t="0" r="0" b="0"/>
              <a:pathLst>
                <a:path w="1187135" h="732207">
                  <a:moveTo>
                    <a:pt x="0" y="24917"/>
                  </a:moveTo>
                  <a:lnTo>
                    <a:pt x="57697" y="25842"/>
                  </a:lnTo>
                  <a:lnTo>
                    <a:pt x="109161" y="31503"/>
                  </a:lnTo>
                  <a:lnTo>
                    <a:pt x="163842" y="32895"/>
                  </a:lnTo>
                  <a:lnTo>
                    <a:pt x="225802" y="33170"/>
                  </a:lnTo>
                  <a:lnTo>
                    <a:pt x="274931" y="33218"/>
                  </a:lnTo>
                  <a:lnTo>
                    <a:pt x="336298" y="33234"/>
                  </a:lnTo>
                  <a:lnTo>
                    <a:pt x="398770" y="32313"/>
                  </a:lnTo>
                  <a:lnTo>
                    <a:pt x="460647" y="26652"/>
                  </a:lnTo>
                  <a:lnTo>
                    <a:pt x="520750" y="25146"/>
                  </a:lnTo>
                  <a:lnTo>
                    <a:pt x="576834" y="24947"/>
                  </a:lnTo>
                  <a:lnTo>
                    <a:pt x="632388" y="22456"/>
                  </a:lnTo>
                  <a:lnTo>
                    <a:pt x="687872" y="17368"/>
                  </a:lnTo>
                  <a:lnTo>
                    <a:pt x="743346" y="16698"/>
                  </a:lnTo>
                  <a:lnTo>
                    <a:pt x="806217" y="10023"/>
                  </a:lnTo>
                  <a:lnTo>
                    <a:pt x="864693" y="8620"/>
                  </a:lnTo>
                  <a:lnTo>
                    <a:pt x="927262" y="1141"/>
                  </a:lnTo>
                  <a:lnTo>
                    <a:pt x="984244" y="188"/>
                  </a:lnTo>
                  <a:lnTo>
                    <a:pt x="1046453" y="0"/>
                  </a:lnTo>
                  <a:lnTo>
                    <a:pt x="1099113" y="4380"/>
                  </a:lnTo>
                  <a:lnTo>
                    <a:pt x="1153892" y="19279"/>
                  </a:lnTo>
                  <a:lnTo>
                    <a:pt x="1163124" y="23932"/>
                  </a:lnTo>
                  <a:lnTo>
                    <a:pt x="1175847" y="36499"/>
                  </a:lnTo>
                  <a:lnTo>
                    <a:pt x="1183660" y="52254"/>
                  </a:lnTo>
                  <a:lnTo>
                    <a:pt x="1187134" y="81916"/>
                  </a:lnTo>
                  <a:lnTo>
                    <a:pt x="1182502" y="140483"/>
                  </a:lnTo>
                  <a:lnTo>
                    <a:pt x="1180844" y="196325"/>
                  </a:lnTo>
                  <a:lnTo>
                    <a:pt x="1177504" y="257899"/>
                  </a:lnTo>
                  <a:lnTo>
                    <a:pt x="1176364" y="315536"/>
                  </a:lnTo>
                  <a:lnTo>
                    <a:pt x="1173880" y="369314"/>
                  </a:lnTo>
                  <a:lnTo>
                    <a:pt x="1173389" y="422946"/>
                  </a:lnTo>
                  <a:lnTo>
                    <a:pt x="1173304" y="473844"/>
                  </a:lnTo>
                  <a:lnTo>
                    <a:pt x="1173279" y="524059"/>
                  </a:lnTo>
                  <a:lnTo>
                    <a:pt x="1168852" y="577472"/>
                  </a:lnTo>
                  <a:lnTo>
                    <a:pt x="1166643" y="628019"/>
                  </a:lnTo>
                  <a:lnTo>
                    <a:pt x="1171685" y="680054"/>
                  </a:lnTo>
                  <a:lnTo>
                    <a:pt x="1170333" y="712439"/>
                  </a:lnTo>
                  <a:lnTo>
                    <a:pt x="1168538" y="721802"/>
                  </a:lnTo>
                  <a:lnTo>
                    <a:pt x="1164567" y="727119"/>
                  </a:lnTo>
                  <a:lnTo>
                    <a:pt x="1159146" y="729739"/>
                  </a:lnTo>
                  <a:lnTo>
                    <a:pt x="1115934" y="730957"/>
                  </a:lnTo>
                  <a:lnTo>
                    <a:pt x="1057658" y="724999"/>
                  </a:lnTo>
                  <a:lnTo>
                    <a:pt x="996132" y="724105"/>
                  </a:lnTo>
                  <a:lnTo>
                    <a:pt x="941521" y="723950"/>
                  </a:lnTo>
                  <a:lnTo>
                    <a:pt x="887125" y="723905"/>
                  </a:lnTo>
                  <a:lnTo>
                    <a:pt x="834207" y="723889"/>
                  </a:lnTo>
                  <a:lnTo>
                    <a:pt x="771189" y="723886"/>
                  </a:lnTo>
                  <a:lnTo>
                    <a:pt x="708798" y="723885"/>
                  </a:lnTo>
                  <a:lnTo>
                    <a:pt x="659133" y="722961"/>
                  </a:lnTo>
                  <a:lnTo>
                    <a:pt x="600287" y="717299"/>
                  </a:lnTo>
                  <a:lnTo>
                    <a:pt x="539456" y="715907"/>
                  </a:lnTo>
                  <a:lnTo>
                    <a:pt x="479740" y="715632"/>
                  </a:lnTo>
                  <a:lnTo>
                    <a:pt x="431841" y="715584"/>
                  </a:lnTo>
                  <a:lnTo>
                    <a:pt x="368423" y="715568"/>
                  </a:lnTo>
                  <a:lnTo>
                    <a:pt x="306689" y="719982"/>
                  </a:lnTo>
                  <a:lnTo>
                    <a:pt x="257600" y="722729"/>
                  </a:lnTo>
                  <a:lnTo>
                    <a:pt x="197957" y="724581"/>
                  </a:lnTo>
                  <a:lnTo>
                    <a:pt x="141660" y="730426"/>
                  </a:lnTo>
                  <a:lnTo>
                    <a:pt x="86024" y="731855"/>
                  </a:lnTo>
                  <a:lnTo>
                    <a:pt x="58247" y="7322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2992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635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8493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80704" y="217850"/>
            <a:ext cx="1955448" cy="1313224"/>
            <a:chOff x="1780704" y="217850"/>
            <a:chExt cx="1955448" cy="1313224"/>
          </a:xfrm>
        </p:grpSpPr>
        <p:sp>
          <p:nvSpPr>
            <p:cNvPr id="2" name="Freeform 1"/>
            <p:cNvSpPr/>
            <p:nvPr/>
          </p:nvSpPr>
          <p:spPr>
            <a:xfrm>
              <a:off x="1857392" y="217850"/>
              <a:ext cx="364329" cy="890878"/>
            </a:xfrm>
            <a:custGeom>
              <a:avLst/>
              <a:gdLst/>
              <a:ahLst/>
              <a:cxnLst/>
              <a:rect l="0" t="0" r="0" b="0"/>
              <a:pathLst>
                <a:path w="364329" h="890878">
                  <a:moveTo>
                    <a:pt x="364328" y="56745"/>
                  </a:moveTo>
                  <a:lnTo>
                    <a:pt x="303172" y="12173"/>
                  </a:lnTo>
                  <a:lnTo>
                    <a:pt x="280133" y="1185"/>
                  </a:lnTo>
                  <a:lnTo>
                    <a:pt x="256949" y="0"/>
                  </a:lnTo>
                  <a:lnTo>
                    <a:pt x="225571" y="9729"/>
                  </a:lnTo>
                  <a:lnTo>
                    <a:pt x="198707" y="26788"/>
                  </a:lnTo>
                  <a:lnTo>
                    <a:pt x="156407" y="67353"/>
                  </a:lnTo>
                  <a:lnTo>
                    <a:pt x="110293" y="125475"/>
                  </a:lnTo>
                  <a:lnTo>
                    <a:pt x="79584" y="177912"/>
                  </a:lnTo>
                  <a:lnTo>
                    <a:pt x="50232" y="238265"/>
                  </a:lnTo>
                  <a:lnTo>
                    <a:pt x="26354" y="294977"/>
                  </a:lnTo>
                  <a:lnTo>
                    <a:pt x="10474" y="349770"/>
                  </a:lnTo>
                  <a:lnTo>
                    <a:pt x="0" y="408507"/>
                  </a:lnTo>
                  <a:lnTo>
                    <a:pt x="5200" y="469515"/>
                  </a:lnTo>
                  <a:lnTo>
                    <a:pt x="21443" y="530026"/>
                  </a:lnTo>
                  <a:lnTo>
                    <a:pt x="56673" y="589232"/>
                  </a:lnTo>
                  <a:lnTo>
                    <a:pt x="90876" y="647536"/>
                  </a:lnTo>
                  <a:lnTo>
                    <a:pt x="116170" y="697465"/>
                  </a:lnTo>
                  <a:lnTo>
                    <a:pt x="122116" y="750588"/>
                  </a:lnTo>
                  <a:lnTo>
                    <a:pt x="118422" y="794662"/>
                  </a:lnTo>
                  <a:lnTo>
                    <a:pt x="102146" y="834871"/>
                  </a:lnTo>
                  <a:lnTo>
                    <a:pt x="84679" y="857241"/>
                  </a:lnTo>
                  <a:lnTo>
                    <a:pt x="56904" y="879176"/>
                  </a:lnTo>
                  <a:lnTo>
                    <a:pt x="28950" y="890503"/>
                  </a:lnTo>
                  <a:lnTo>
                    <a:pt x="24248" y="890877"/>
                  </a:lnTo>
                  <a:lnTo>
                    <a:pt x="14844" y="8888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165778" y="715885"/>
              <a:ext cx="214043" cy="390815"/>
            </a:xfrm>
            <a:custGeom>
              <a:avLst/>
              <a:gdLst/>
              <a:ahLst/>
              <a:cxnLst/>
              <a:rect l="0" t="0" r="0" b="0"/>
              <a:pathLst>
                <a:path w="214043" h="390815">
                  <a:moveTo>
                    <a:pt x="197400" y="24688"/>
                  </a:moveTo>
                  <a:lnTo>
                    <a:pt x="169819" y="1525"/>
                  </a:lnTo>
                  <a:lnTo>
                    <a:pt x="161446" y="0"/>
                  </a:lnTo>
                  <a:lnTo>
                    <a:pt x="142281" y="3238"/>
                  </a:lnTo>
                  <a:lnTo>
                    <a:pt x="119533" y="15456"/>
                  </a:lnTo>
                  <a:lnTo>
                    <a:pt x="72323" y="63040"/>
                  </a:lnTo>
                  <a:lnTo>
                    <a:pt x="41097" y="112221"/>
                  </a:lnTo>
                  <a:lnTo>
                    <a:pt x="21643" y="166452"/>
                  </a:lnTo>
                  <a:lnTo>
                    <a:pt x="4685" y="221680"/>
                  </a:lnTo>
                  <a:lnTo>
                    <a:pt x="0" y="269538"/>
                  </a:lnTo>
                  <a:lnTo>
                    <a:pt x="2725" y="288837"/>
                  </a:lnTo>
                  <a:lnTo>
                    <a:pt x="11950" y="306659"/>
                  </a:lnTo>
                  <a:lnTo>
                    <a:pt x="18293" y="315295"/>
                  </a:lnTo>
                  <a:lnTo>
                    <a:pt x="27144" y="320128"/>
                  </a:lnTo>
                  <a:lnTo>
                    <a:pt x="49307" y="323032"/>
                  </a:lnTo>
                  <a:lnTo>
                    <a:pt x="78939" y="319469"/>
                  </a:lnTo>
                  <a:lnTo>
                    <a:pt x="105286" y="308140"/>
                  </a:lnTo>
                  <a:lnTo>
                    <a:pt x="151326" y="269733"/>
                  </a:lnTo>
                  <a:lnTo>
                    <a:pt x="186156" y="223991"/>
                  </a:lnTo>
                  <a:lnTo>
                    <a:pt x="188979" y="224125"/>
                  </a:lnTo>
                  <a:lnTo>
                    <a:pt x="189651" y="239067"/>
                  </a:lnTo>
                  <a:lnTo>
                    <a:pt x="177547" y="297954"/>
                  </a:lnTo>
                  <a:lnTo>
                    <a:pt x="174371" y="340797"/>
                  </a:lnTo>
                  <a:lnTo>
                    <a:pt x="177303" y="369509"/>
                  </a:lnTo>
                  <a:lnTo>
                    <a:pt x="182153" y="378460"/>
                  </a:lnTo>
                  <a:lnTo>
                    <a:pt x="189084" y="383503"/>
                  </a:lnTo>
                  <a:lnTo>
                    <a:pt x="214042" y="3908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583370" y="399961"/>
              <a:ext cx="347820" cy="789950"/>
            </a:xfrm>
            <a:custGeom>
              <a:avLst/>
              <a:gdLst/>
              <a:ahLst/>
              <a:cxnLst/>
              <a:rect l="0" t="0" r="0" b="0"/>
              <a:pathLst>
                <a:path w="347820" h="789950">
                  <a:moveTo>
                    <a:pt x="37760" y="49376"/>
                  </a:moveTo>
                  <a:lnTo>
                    <a:pt x="42554" y="0"/>
                  </a:lnTo>
                  <a:lnTo>
                    <a:pt x="40507" y="6474"/>
                  </a:lnTo>
                  <a:lnTo>
                    <a:pt x="33584" y="65991"/>
                  </a:lnTo>
                  <a:lnTo>
                    <a:pt x="29333" y="126828"/>
                  </a:lnTo>
                  <a:lnTo>
                    <a:pt x="23039" y="182244"/>
                  </a:lnTo>
                  <a:lnTo>
                    <a:pt x="15318" y="245098"/>
                  </a:lnTo>
                  <a:lnTo>
                    <a:pt x="9911" y="288608"/>
                  </a:lnTo>
                  <a:lnTo>
                    <a:pt x="6892" y="332600"/>
                  </a:lnTo>
                  <a:lnTo>
                    <a:pt x="4625" y="375883"/>
                  </a:lnTo>
                  <a:lnTo>
                    <a:pt x="0" y="436636"/>
                  </a:lnTo>
                  <a:lnTo>
                    <a:pt x="2739" y="494701"/>
                  </a:lnTo>
                  <a:lnTo>
                    <a:pt x="4886" y="546526"/>
                  </a:lnTo>
                  <a:lnTo>
                    <a:pt x="15891" y="605921"/>
                  </a:lnTo>
                  <a:lnTo>
                    <a:pt x="40942" y="662815"/>
                  </a:lnTo>
                  <a:lnTo>
                    <a:pt x="68324" y="702016"/>
                  </a:lnTo>
                  <a:lnTo>
                    <a:pt x="84320" y="711728"/>
                  </a:lnTo>
                  <a:lnTo>
                    <a:pt x="93763" y="715612"/>
                  </a:lnTo>
                  <a:lnTo>
                    <a:pt x="137975" y="716661"/>
                  </a:lnTo>
                  <a:lnTo>
                    <a:pt x="190966" y="702090"/>
                  </a:lnTo>
                  <a:lnTo>
                    <a:pt x="225743" y="684918"/>
                  </a:lnTo>
                  <a:lnTo>
                    <a:pt x="281762" y="636349"/>
                  </a:lnTo>
                  <a:lnTo>
                    <a:pt x="325790" y="588371"/>
                  </a:lnTo>
                  <a:lnTo>
                    <a:pt x="342223" y="553939"/>
                  </a:lnTo>
                  <a:lnTo>
                    <a:pt x="347819" y="529729"/>
                  </a:lnTo>
                  <a:lnTo>
                    <a:pt x="347224" y="509724"/>
                  </a:lnTo>
                  <a:lnTo>
                    <a:pt x="342998" y="502355"/>
                  </a:lnTo>
                  <a:lnTo>
                    <a:pt x="328439" y="491702"/>
                  </a:lnTo>
                  <a:lnTo>
                    <a:pt x="312107" y="488816"/>
                  </a:lnTo>
                  <a:lnTo>
                    <a:pt x="295603" y="491540"/>
                  </a:lnTo>
                  <a:lnTo>
                    <a:pt x="254093" y="513463"/>
                  </a:lnTo>
                  <a:lnTo>
                    <a:pt x="221745" y="548231"/>
                  </a:lnTo>
                  <a:lnTo>
                    <a:pt x="190799" y="601650"/>
                  </a:lnTo>
                  <a:lnTo>
                    <a:pt x="170069" y="645779"/>
                  </a:lnTo>
                  <a:lnTo>
                    <a:pt x="163563" y="701199"/>
                  </a:lnTo>
                  <a:lnTo>
                    <a:pt x="167945" y="720919"/>
                  </a:lnTo>
                  <a:lnTo>
                    <a:pt x="180809" y="745149"/>
                  </a:lnTo>
                  <a:lnTo>
                    <a:pt x="198797" y="764039"/>
                  </a:lnTo>
                  <a:lnTo>
                    <a:pt x="214732" y="774735"/>
                  </a:lnTo>
                  <a:lnTo>
                    <a:pt x="244495" y="785030"/>
                  </a:lnTo>
                  <a:lnTo>
                    <a:pt x="287392" y="7899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153677" y="790066"/>
              <a:ext cx="205834" cy="412832"/>
            </a:xfrm>
            <a:custGeom>
              <a:avLst/>
              <a:gdLst/>
              <a:ahLst/>
              <a:cxnLst/>
              <a:rect l="0" t="0" r="0" b="0"/>
              <a:pathLst>
                <a:path w="205834" h="412832">
                  <a:moveTo>
                    <a:pt x="158100" y="17076"/>
                  </a:moveTo>
                  <a:lnTo>
                    <a:pt x="153683" y="3824"/>
                  </a:lnTo>
                  <a:lnTo>
                    <a:pt x="147759" y="844"/>
                  </a:lnTo>
                  <a:lnTo>
                    <a:pt x="128849" y="0"/>
                  </a:lnTo>
                  <a:lnTo>
                    <a:pt x="112432" y="5172"/>
                  </a:lnTo>
                  <a:lnTo>
                    <a:pt x="86826" y="23559"/>
                  </a:lnTo>
                  <a:lnTo>
                    <a:pt x="77729" y="41530"/>
                  </a:lnTo>
                  <a:lnTo>
                    <a:pt x="72454" y="65851"/>
                  </a:lnTo>
                  <a:lnTo>
                    <a:pt x="75606" y="107958"/>
                  </a:lnTo>
                  <a:lnTo>
                    <a:pt x="88765" y="140158"/>
                  </a:lnTo>
                  <a:lnTo>
                    <a:pt x="128831" y="200059"/>
                  </a:lnTo>
                  <a:lnTo>
                    <a:pt x="175920" y="257527"/>
                  </a:lnTo>
                  <a:lnTo>
                    <a:pt x="200625" y="299878"/>
                  </a:lnTo>
                  <a:lnTo>
                    <a:pt x="205833" y="333756"/>
                  </a:lnTo>
                  <a:lnTo>
                    <a:pt x="199655" y="357219"/>
                  </a:lnTo>
                  <a:lnTo>
                    <a:pt x="194124" y="368654"/>
                  </a:lnTo>
                  <a:lnTo>
                    <a:pt x="173187" y="386290"/>
                  </a:lnTo>
                  <a:lnTo>
                    <a:pt x="127745" y="404149"/>
                  </a:lnTo>
                  <a:lnTo>
                    <a:pt x="78223" y="412831"/>
                  </a:lnTo>
                  <a:lnTo>
                    <a:pt x="16328" y="410286"/>
                  </a:lnTo>
                  <a:lnTo>
                    <a:pt x="0" y="4081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80704" y="1248157"/>
              <a:ext cx="1955448" cy="282917"/>
            </a:xfrm>
            <a:custGeom>
              <a:avLst/>
              <a:gdLst/>
              <a:ahLst/>
              <a:cxnLst/>
              <a:rect l="0" t="0" r="0" b="0"/>
              <a:pathLst>
                <a:path w="1955448" h="282917">
                  <a:moveTo>
                    <a:pt x="0" y="0"/>
                  </a:moveTo>
                  <a:lnTo>
                    <a:pt x="13252" y="8835"/>
                  </a:lnTo>
                  <a:lnTo>
                    <a:pt x="74680" y="20374"/>
                  </a:lnTo>
                  <a:lnTo>
                    <a:pt x="123316" y="23604"/>
                  </a:lnTo>
                  <a:lnTo>
                    <a:pt x="178715" y="24560"/>
                  </a:lnTo>
                  <a:lnTo>
                    <a:pt x="240536" y="24844"/>
                  </a:lnTo>
                  <a:lnTo>
                    <a:pt x="288735" y="24910"/>
                  </a:lnTo>
                  <a:lnTo>
                    <a:pt x="340976" y="25864"/>
                  </a:lnTo>
                  <a:lnTo>
                    <a:pt x="395013" y="29370"/>
                  </a:lnTo>
                  <a:lnTo>
                    <a:pt x="452313" y="31545"/>
                  </a:lnTo>
                  <a:lnTo>
                    <a:pt x="511681" y="33436"/>
                  </a:lnTo>
                  <a:lnTo>
                    <a:pt x="571967" y="37358"/>
                  </a:lnTo>
                  <a:lnTo>
                    <a:pt x="604131" y="38774"/>
                  </a:lnTo>
                  <a:lnTo>
                    <a:pt x="637592" y="39718"/>
                  </a:lnTo>
                  <a:lnTo>
                    <a:pt x="671919" y="40347"/>
                  </a:lnTo>
                  <a:lnTo>
                    <a:pt x="705899" y="41691"/>
                  </a:lnTo>
                  <a:lnTo>
                    <a:pt x="739647" y="43512"/>
                  </a:lnTo>
                  <a:lnTo>
                    <a:pt x="773240" y="45650"/>
                  </a:lnTo>
                  <a:lnTo>
                    <a:pt x="807654" y="48000"/>
                  </a:lnTo>
                  <a:lnTo>
                    <a:pt x="842617" y="50491"/>
                  </a:lnTo>
                  <a:lnTo>
                    <a:pt x="877945" y="53077"/>
                  </a:lnTo>
                  <a:lnTo>
                    <a:pt x="913516" y="55725"/>
                  </a:lnTo>
                  <a:lnTo>
                    <a:pt x="949249" y="58415"/>
                  </a:lnTo>
                  <a:lnTo>
                    <a:pt x="985090" y="61133"/>
                  </a:lnTo>
                  <a:lnTo>
                    <a:pt x="1021004" y="63869"/>
                  </a:lnTo>
                  <a:lnTo>
                    <a:pt x="1056966" y="66618"/>
                  </a:lnTo>
                  <a:lnTo>
                    <a:pt x="1092960" y="69375"/>
                  </a:lnTo>
                  <a:lnTo>
                    <a:pt x="1128050" y="73063"/>
                  </a:lnTo>
                  <a:lnTo>
                    <a:pt x="1162539" y="77370"/>
                  </a:lnTo>
                  <a:lnTo>
                    <a:pt x="1196626" y="82090"/>
                  </a:lnTo>
                  <a:lnTo>
                    <a:pt x="1231370" y="87087"/>
                  </a:lnTo>
                  <a:lnTo>
                    <a:pt x="1266551" y="92267"/>
                  </a:lnTo>
                  <a:lnTo>
                    <a:pt x="1302025" y="97569"/>
                  </a:lnTo>
                  <a:lnTo>
                    <a:pt x="1337694" y="103878"/>
                  </a:lnTo>
                  <a:lnTo>
                    <a:pt x="1373492" y="110857"/>
                  </a:lnTo>
                  <a:lnTo>
                    <a:pt x="1409377" y="118284"/>
                  </a:lnTo>
                  <a:lnTo>
                    <a:pt x="1444395" y="126009"/>
                  </a:lnTo>
                  <a:lnTo>
                    <a:pt x="1478835" y="133932"/>
                  </a:lnTo>
                  <a:lnTo>
                    <a:pt x="1512890" y="141988"/>
                  </a:lnTo>
                  <a:lnTo>
                    <a:pt x="1546688" y="150132"/>
                  </a:lnTo>
                  <a:lnTo>
                    <a:pt x="1580314" y="158336"/>
                  </a:lnTo>
                  <a:lnTo>
                    <a:pt x="1613827" y="166578"/>
                  </a:lnTo>
                  <a:lnTo>
                    <a:pt x="1646339" y="175771"/>
                  </a:lnTo>
                  <a:lnTo>
                    <a:pt x="1709584" y="195848"/>
                  </a:lnTo>
                  <a:lnTo>
                    <a:pt x="1766662" y="214633"/>
                  </a:lnTo>
                  <a:lnTo>
                    <a:pt x="1818843" y="232228"/>
                  </a:lnTo>
                  <a:lnTo>
                    <a:pt x="1866689" y="249293"/>
                  </a:lnTo>
                  <a:lnTo>
                    <a:pt x="1921957" y="270077"/>
                  </a:lnTo>
                  <a:lnTo>
                    <a:pt x="1955447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93095" y="1126315"/>
            <a:ext cx="5511195" cy="2576553"/>
            <a:chOff x="1193095" y="1126315"/>
            <a:chExt cx="5511195" cy="2576553"/>
          </a:xfrm>
        </p:grpSpPr>
        <p:sp>
          <p:nvSpPr>
            <p:cNvPr id="8" name="Freeform 7"/>
            <p:cNvSpPr/>
            <p:nvPr/>
          </p:nvSpPr>
          <p:spPr>
            <a:xfrm>
              <a:off x="1193095" y="2039954"/>
              <a:ext cx="587610" cy="81914"/>
            </a:xfrm>
            <a:custGeom>
              <a:avLst/>
              <a:gdLst/>
              <a:ahLst/>
              <a:cxnLst/>
              <a:rect l="0" t="0" r="0" b="0"/>
              <a:pathLst>
                <a:path w="587610" h="81914">
                  <a:moveTo>
                    <a:pt x="13457" y="31987"/>
                  </a:moveTo>
                  <a:lnTo>
                    <a:pt x="205" y="27570"/>
                  </a:lnTo>
                  <a:lnTo>
                    <a:pt x="0" y="25344"/>
                  </a:lnTo>
                  <a:lnTo>
                    <a:pt x="9633" y="20405"/>
                  </a:lnTo>
                  <a:lnTo>
                    <a:pt x="67902" y="9425"/>
                  </a:lnTo>
                  <a:lnTo>
                    <a:pt x="130844" y="3081"/>
                  </a:lnTo>
                  <a:lnTo>
                    <a:pt x="184560" y="0"/>
                  </a:lnTo>
                  <a:lnTo>
                    <a:pt x="241464" y="3504"/>
                  </a:lnTo>
                  <a:lnTo>
                    <a:pt x="303731" y="5981"/>
                  </a:lnTo>
                  <a:lnTo>
                    <a:pt x="347104" y="11491"/>
                  </a:lnTo>
                  <a:lnTo>
                    <a:pt x="390111" y="20104"/>
                  </a:lnTo>
                  <a:lnTo>
                    <a:pt x="451634" y="35349"/>
                  </a:lnTo>
                  <a:lnTo>
                    <a:pt x="514447" y="52502"/>
                  </a:lnTo>
                  <a:lnTo>
                    <a:pt x="571514" y="75282"/>
                  </a:lnTo>
                  <a:lnTo>
                    <a:pt x="587609" y="819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05675" y="1847273"/>
              <a:ext cx="390788" cy="710383"/>
            </a:xfrm>
            <a:custGeom>
              <a:avLst/>
              <a:gdLst/>
              <a:ahLst/>
              <a:cxnLst/>
              <a:rect l="0" t="0" r="0" b="0"/>
              <a:pathLst>
                <a:path w="390788" h="710383">
                  <a:moveTo>
                    <a:pt x="390787" y="0"/>
                  </a:moveTo>
                  <a:lnTo>
                    <a:pt x="357046" y="2465"/>
                  </a:lnTo>
                  <a:lnTo>
                    <a:pt x="303476" y="21761"/>
                  </a:lnTo>
                  <a:lnTo>
                    <a:pt x="246746" y="58921"/>
                  </a:lnTo>
                  <a:lnTo>
                    <a:pt x="188641" y="108993"/>
                  </a:lnTo>
                  <a:lnTo>
                    <a:pt x="139543" y="161549"/>
                  </a:lnTo>
                  <a:lnTo>
                    <a:pt x="95157" y="219631"/>
                  </a:lnTo>
                  <a:lnTo>
                    <a:pt x="67430" y="268171"/>
                  </a:lnTo>
                  <a:lnTo>
                    <a:pt x="42572" y="322206"/>
                  </a:lnTo>
                  <a:lnTo>
                    <a:pt x="23085" y="373761"/>
                  </a:lnTo>
                  <a:lnTo>
                    <a:pt x="7449" y="423245"/>
                  </a:lnTo>
                  <a:lnTo>
                    <a:pt x="1229" y="481850"/>
                  </a:lnTo>
                  <a:lnTo>
                    <a:pt x="0" y="537942"/>
                  </a:lnTo>
                  <a:lnTo>
                    <a:pt x="7325" y="585970"/>
                  </a:lnTo>
                  <a:lnTo>
                    <a:pt x="35265" y="636181"/>
                  </a:lnTo>
                  <a:lnTo>
                    <a:pt x="87526" y="683084"/>
                  </a:lnTo>
                  <a:lnTo>
                    <a:pt x="119512" y="698679"/>
                  </a:lnTo>
                  <a:lnTo>
                    <a:pt x="169171" y="710382"/>
                  </a:lnTo>
                  <a:lnTo>
                    <a:pt x="220483" y="705708"/>
                  </a:lnTo>
                  <a:lnTo>
                    <a:pt x="282855" y="688418"/>
                  </a:lnTo>
                  <a:lnTo>
                    <a:pt x="299255" y="6823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34182" y="1847273"/>
              <a:ext cx="584414" cy="940907"/>
            </a:xfrm>
            <a:custGeom>
              <a:avLst/>
              <a:gdLst/>
              <a:ahLst/>
              <a:cxnLst/>
              <a:rect l="0" t="0" r="0" b="0"/>
              <a:pathLst>
                <a:path w="584414" h="940907">
                  <a:moveTo>
                    <a:pt x="145343" y="0"/>
                  </a:moveTo>
                  <a:lnTo>
                    <a:pt x="138757" y="29620"/>
                  </a:lnTo>
                  <a:lnTo>
                    <a:pt x="135944" y="49222"/>
                  </a:lnTo>
                  <a:lnTo>
                    <a:pt x="118377" y="111733"/>
                  </a:lnTo>
                  <a:lnTo>
                    <a:pt x="105096" y="163572"/>
                  </a:lnTo>
                  <a:lnTo>
                    <a:pt x="89450" y="219920"/>
                  </a:lnTo>
                  <a:lnTo>
                    <a:pt x="77520" y="282022"/>
                  </a:lnTo>
                  <a:lnTo>
                    <a:pt x="68663" y="325356"/>
                  </a:lnTo>
                  <a:lnTo>
                    <a:pt x="58563" y="368346"/>
                  </a:lnTo>
                  <a:lnTo>
                    <a:pt x="42481" y="428935"/>
                  </a:lnTo>
                  <a:lnTo>
                    <a:pt x="26929" y="486951"/>
                  </a:lnTo>
                  <a:lnTo>
                    <a:pt x="16055" y="538761"/>
                  </a:lnTo>
                  <a:lnTo>
                    <a:pt x="6563" y="595686"/>
                  </a:lnTo>
                  <a:lnTo>
                    <a:pt x="0" y="656331"/>
                  </a:lnTo>
                  <a:lnTo>
                    <a:pt x="7535" y="690443"/>
                  </a:lnTo>
                  <a:lnTo>
                    <a:pt x="12790" y="696983"/>
                  </a:lnTo>
                  <a:lnTo>
                    <a:pt x="28492" y="706715"/>
                  </a:lnTo>
                  <a:lnTo>
                    <a:pt x="52728" y="704260"/>
                  </a:lnTo>
                  <a:lnTo>
                    <a:pt x="79218" y="693923"/>
                  </a:lnTo>
                  <a:lnTo>
                    <a:pt x="132081" y="652281"/>
                  </a:lnTo>
                  <a:lnTo>
                    <a:pt x="180442" y="598811"/>
                  </a:lnTo>
                  <a:lnTo>
                    <a:pt x="221978" y="544526"/>
                  </a:lnTo>
                  <a:lnTo>
                    <a:pt x="253233" y="499744"/>
                  </a:lnTo>
                  <a:lnTo>
                    <a:pt x="254252" y="495886"/>
                  </a:lnTo>
                  <a:lnTo>
                    <a:pt x="253082" y="495162"/>
                  </a:lnTo>
                  <a:lnTo>
                    <a:pt x="250453" y="496529"/>
                  </a:lnTo>
                  <a:lnTo>
                    <a:pt x="237919" y="511705"/>
                  </a:lnTo>
                  <a:lnTo>
                    <a:pt x="209190" y="573640"/>
                  </a:lnTo>
                  <a:lnTo>
                    <a:pt x="192868" y="634192"/>
                  </a:lnTo>
                  <a:lnTo>
                    <a:pt x="183324" y="680283"/>
                  </a:lnTo>
                  <a:lnTo>
                    <a:pt x="184721" y="706073"/>
                  </a:lnTo>
                  <a:lnTo>
                    <a:pt x="193355" y="725548"/>
                  </a:lnTo>
                  <a:lnTo>
                    <a:pt x="199540" y="733330"/>
                  </a:lnTo>
                  <a:lnTo>
                    <a:pt x="206438" y="737593"/>
                  </a:lnTo>
                  <a:lnTo>
                    <a:pt x="221498" y="739865"/>
                  </a:lnTo>
                  <a:lnTo>
                    <a:pt x="260410" y="727147"/>
                  </a:lnTo>
                  <a:lnTo>
                    <a:pt x="310298" y="701434"/>
                  </a:lnTo>
                  <a:lnTo>
                    <a:pt x="316334" y="701537"/>
                  </a:lnTo>
                  <a:lnTo>
                    <a:pt x="320358" y="705303"/>
                  </a:lnTo>
                  <a:lnTo>
                    <a:pt x="323040" y="711512"/>
                  </a:lnTo>
                  <a:lnTo>
                    <a:pt x="323556" y="725808"/>
                  </a:lnTo>
                  <a:lnTo>
                    <a:pt x="321467" y="782939"/>
                  </a:lnTo>
                  <a:lnTo>
                    <a:pt x="327788" y="812298"/>
                  </a:lnTo>
                  <a:lnTo>
                    <a:pt x="336144" y="826692"/>
                  </a:lnTo>
                  <a:lnTo>
                    <a:pt x="342811" y="830345"/>
                  </a:lnTo>
                  <a:lnTo>
                    <a:pt x="360079" y="831939"/>
                  </a:lnTo>
                  <a:lnTo>
                    <a:pt x="375151" y="827100"/>
                  </a:lnTo>
                  <a:lnTo>
                    <a:pt x="436780" y="779056"/>
                  </a:lnTo>
                  <a:lnTo>
                    <a:pt x="494839" y="717162"/>
                  </a:lnTo>
                  <a:lnTo>
                    <a:pt x="542289" y="659234"/>
                  </a:lnTo>
                  <a:lnTo>
                    <a:pt x="583441" y="599225"/>
                  </a:lnTo>
                  <a:lnTo>
                    <a:pt x="584413" y="594565"/>
                  </a:lnTo>
                  <a:lnTo>
                    <a:pt x="582288" y="592384"/>
                  </a:lnTo>
                  <a:lnTo>
                    <a:pt x="578098" y="591854"/>
                  </a:lnTo>
                  <a:lnTo>
                    <a:pt x="554530" y="604360"/>
                  </a:lnTo>
                  <a:lnTo>
                    <a:pt x="528542" y="625632"/>
                  </a:lnTo>
                  <a:lnTo>
                    <a:pt x="492557" y="682417"/>
                  </a:lnTo>
                  <a:lnTo>
                    <a:pt x="473850" y="733185"/>
                  </a:lnTo>
                  <a:lnTo>
                    <a:pt x="471635" y="753315"/>
                  </a:lnTo>
                  <a:lnTo>
                    <a:pt x="483641" y="789857"/>
                  </a:lnTo>
                  <a:lnTo>
                    <a:pt x="520509" y="845831"/>
                  </a:lnTo>
                  <a:lnTo>
                    <a:pt x="548799" y="881455"/>
                  </a:lnTo>
                  <a:lnTo>
                    <a:pt x="553331" y="898417"/>
                  </a:lnTo>
                  <a:lnTo>
                    <a:pt x="553246" y="906823"/>
                  </a:lnTo>
                  <a:lnTo>
                    <a:pt x="550415" y="914277"/>
                  </a:lnTo>
                  <a:lnTo>
                    <a:pt x="539873" y="927489"/>
                  </a:lnTo>
                  <a:lnTo>
                    <a:pt x="509509" y="940906"/>
                  </a:lnTo>
                  <a:lnTo>
                    <a:pt x="489333" y="940249"/>
                  </a:lnTo>
                  <a:lnTo>
                    <a:pt x="480070" y="937485"/>
                  </a:lnTo>
                  <a:lnTo>
                    <a:pt x="472969" y="930095"/>
                  </a:lnTo>
                  <a:lnTo>
                    <a:pt x="462615" y="907091"/>
                  </a:lnTo>
                  <a:lnTo>
                    <a:pt x="460422" y="867369"/>
                  </a:lnTo>
                  <a:lnTo>
                    <a:pt x="469814" y="805889"/>
                  </a:lnTo>
                  <a:lnTo>
                    <a:pt x="488957" y="755920"/>
                  </a:lnTo>
                  <a:lnTo>
                    <a:pt x="512878" y="698780"/>
                  </a:lnTo>
                  <a:lnTo>
                    <a:pt x="519790" y="6823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5269" y="2129675"/>
              <a:ext cx="446140" cy="810313"/>
            </a:xfrm>
            <a:custGeom>
              <a:avLst/>
              <a:gdLst/>
              <a:ahLst/>
              <a:cxnLst/>
              <a:rect l="0" t="0" r="0" b="0"/>
              <a:pathLst>
                <a:path w="446140" h="810313">
                  <a:moveTo>
                    <a:pt x="163224" y="8834"/>
                  </a:moveTo>
                  <a:lnTo>
                    <a:pt x="172058" y="0"/>
                  </a:lnTo>
                  <a:lnTo>
                    <a:pt x="173736" y="171"/>
                  </a:lnTo>
                  <a:lnTo>
                    <a:pt x="173930" y="3059"/>
                  </a:lnTo>
                  <a:lnTo>
                    <a:pt x="160237" y="65296"/>
                  </a:lnTo>
                  <a:lnTo>
                    <a:pt x="140445" y="119943"/>
                  </a:lnTo>
                  <a:lnTo>
                    <a:pt x="124218" y="167804"/>
                  </a:lnTo>
                  <a:lnTo>
                    <a:pt x="103281" y="217118"/>
                  </a:lnTo>
                  <a:lnTo>
                    <a:pt x="83928" y="266863"/>
                  </a:lnTo>
                  <a:lnTo>
                    <a:pt x="66483" y="321153"/>
                  </a:lnTo>
                  <a:lnTo>
                    <a:pt x="49603" y="373811"/>
                  </a:lnTo>
                  <a:lnTo>
                    <a:pt x="27333" y="434659"/>
                  </a:lnTo>
                  <a:lnTo>
                    <a:pt x="7593" y="488728"/>
                  </a:lnTo>
                  <a:lnTo>
                    <a:pt x="0" y="531328"/>
                  </a:lnTo>
                  <a:lnTo>
                    <a:pt x="1852" y="590452"/>
                  </a:lnTo>
                  <a:lnTo>
                    <a:pt x="5716" y="599983"/>
                  </a:lnTo>
                  <a:lnTo>
                    <a:pt x="17406" y="613038"/>
                  </a:lnTo>
                  <a:lnTo>
                    <a:pt x="34313" y="619457"/>
                  </a:lnTo>
                  <a:lnTo>
                    <a:pt x="53230" y="621385"/>
                  </a:lnTo>
                  <a:lnTo>
                    <a:pt x="80399" y="616348"/>
                  </a:lnTo>
                  <a:lnTo>
                    <a:pt x="128712" y="593361"/>
                  </a:lnTo>
                  <a:lnTo>
                    <a:pt x="187191" y="533465"/>
                  </a:lnTo>
                  <a:lnTo>
                    <a:pt x="209940" y="499856"/>
                  </a:lnTo>
                  <a:lnTo>
                    <a:pt x="213784" y="491508"/>
                  </a:lnTo>
                  <a:lnTo>
                    <a:pt x="215589" y="472371"/>
                  </a:lnTo>
                  <a:lnTo>
                    <a:pt x="214776" y="462091"/>
                  </a:lnTo>
                  <a:lnTo>
                    <a:pt x="209611" y="454312"/>
                  </a:lnTo>
                  <a:lnTo>
                    <a:pt x="191545" y="443204"/>
                  </a:lnTo>
                  <a:lnTo>
                    <a:pt x="168107" y="442581"/>
                  </a:lnTo>
                  <a:lnTo>
                    <a:pt x="133852" y="452627"/>
                  </a:lnTo>
                  <a:lnTo>
                    <a:pt x="97429" y="472588"/>
                  </a:lnTo>
                  <a:lnTo>
                    <a:pt x="92548" y="479802"/>
                  </a:lnTo>
                  <a:lnTo>
                    <a:pt x="89591" y="497679"/>
                  </a:lnTo>
                  <a:lnTo>
                    <a:pt x="93795" y="505774"/>
                  </a:lnTo>
                  <a:lnTo>
                    <a:pt x="110794" y="519700"/>
                  </a:lnTo>
                  <a:lnTo>
                    <a:pt x="163625" y="540353"/>
                  </a:lnTo>
                  <a:lnTo>
                    <a:pt x="203265" y="556690"/>
                  </a:lnTo>
                  <a:lnTo>
                    <a:pt x="262061" y="602640"/>
                  </a:lnTo>
                  <a:lnTo>
                    <a:pt x="304460" y="658052"/>
                  </a:lnTo>
                  <a:lnTo>
                    <a:pt x="310082" y="666315"/>
                  </a:lnTo>
                  <a:lnTo>
                    <a:pt x="317993" y="704447"/>
                  </a:lnTo>
                  <a:lnTo>
                    <a:pt x="315919" y="750879"/>
                  </a:lnTo>
                  <a:lnTo>
                    <a:pt x="309368" y="773484"/>
                  </a:lnTo>
                  <a:lnTo>
                    <a:pt x="293280" y="810312"/>
                  </a:lnTo>
                  <a:lnTo>
                    <a:pt x="294375" y="806062"/>
                  </a:lnTo>
                  <a:lnTo>
                    <a:pt x="325555" y="749581"/>
                  </a:lnTo>
                  <a:lnTo>
                    <a:pt x="355444" y="698420"/>
                  </a:lnTo>
                  <a:lnTo>
                    <a:pt x="388057" y="643798"/>
                  </a:lnTo>
                  <a:lnTo>
                    <a:pt x="420284" y="589417"/>
                  </a:lnTo>
                  <a:lnTo>
                    <a:pt x="446139" y="541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53677" y="2257317"/>
              <a:ext cx="374449" cy="64256"/>
            </a:xfrm>
            <a:custGeom>
              <a:avLst/>
              <a:gdLst/>
              <a:ahLst/>
              <a:cxnLst/>
              <a:rect l="0" t="0" r="0" b="0"/>
              <a:pathLst>
                <a:path w="374449" h="64256">
                  <a:moveTo>
                    <a:pt x="0" y="14329"/>
                  </a:moveTo>
                  <a:lnTo>
                    <a:pt x="8835" y="5494"/>
                  </a:lnTo>
                  <a:lnTo>
                    <a:pt x="45250" y="0"/>
                  </a:lnTo>
                  <a:lnTo>
                    <a:pt x="92612" y="2790"/>
                  </a:lnTo>
                  <a:lnTo>
                    <a:pt x="141778" y="9472"/>
                  </a:lnTo>
                  <a:lnTo>
                    <a:pt x="200314" y="17307"/>
                  </a:lnTo>
                  <a:lnTo>
                    <a:pt x="242814" y="25206"/>
                  </a:lnTo>
                  <a:lnTo>
                    <a:pt x="286358" y="35806"/>
                  </a:lnTo>
                  <a:lnTo>
                    <a:pt x="345060" y="54593"/>
                  </a:lnTo>
                  <a:lnTo>
                    <a:pt x="374448" y="642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60524" y="1372973"/>
              <a:ext cx="807143" cy="690648"/>
            </a:xfrm>
            <a:custGeom>
              <a:avLst/>
              <a:gdLst/>
              <a:ahLst/>
              <a:cxnLst/>
              <a:rect l="0" t="0" r="0" b="0"/>
              <a:pathLst>
                <a:path w="807143" h="690648">
                  <a:moveTo>
                    <a:pt x="0" y="690647"/>
                  </a:moveTo>
                  <a:lnTo>
                    <a:pt x="51215" y="630958"/>
                  </a:lnTo>
                  <a:lnTo>
                    <a:pt x="100536" y="574727"/>
                  </a:lnTo>
                  <a:lnTo>
                    <a:pt x="154160" y="514375"/>
                  </a:lnTo>
                  <a:lnTo>
                    <a:pt x="201928" y="465525"/>
                  </a:lnTo>
                  <a:lnTo>
                    <a:pt x="255735" y="415918"/>
                  </a:lnTo>
                  <a:lnTo>
                    <a:pt x="309071" y="366086"/>
                  </a:lnTo>
                  <a:lnTo>
                    <a:pt x="369972" y="316188"/>
                  </a:lnTo>
                  <a:lnTo>
                    <a:pt x="429417" y="266270"/>
                  </a:lnTo>
                  <a:lnTo>
                    <a:pt x="488943" y="217271"/>
                  </a:lnTo>
                  <a:lnTo>
                    <a:pt x="551166" y="173988"/>
                  </a:lnTo>
                  <a:lnTo>
                    <a:pt x="605557" y="137331"/>
                  </a:lnTo>
                  <a:lnTo>
                    <a:pt x="655881" y="103047"/>
                  </a:lnTo>
                  <a:lnTo>
                    <a:pt x="712304" y="63261"/>
                  </a:lnTo>
                  <a:lnTo>
                    <a:pt x="768800" y="31171"/>
                  </a:lnTo>
                  <a:lnTo>
                    <a:pt x="8071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67519" y="1126315"/>
              <a:ext cx="184060" cy="580590"/>
            </a:xfrm>
            <a:custGeom>
              <a:avLst/>
              <a:gdLst/>
              <a:ahLst/>
              <a:cxnLst/>
              <a:rect l="0" t="0" r="0" b="0"/>
              <a:pathLst>
                <a:path w="184060" h="580590">
                  <a:moveTo>
                    <a:pt x="0" y="279942"/>
                  </a:moveTo>
                  <a:lnTo>
                    <a:pt x="22667" y="221338"/>
                  </a:lnTo>
                  <a:lnTo>
                    <a:pt x="47580" y="168583"/>
                  </a:lnTo>
                  <a:lnTo>
                    <a:pt x="81531" y="113467"/>
                  </a:lnTo>
                  <a:lnTo>
                    <a:pt x="117369" y="64684"/>
                  </a:lnTo>
                  <a:lnTo>
                    <a:pt x="171515" y="1486"/>
                  </a:lnTo>
                  <a:lnTo>
                    <a:pt x="176288" y="0"/>
                  </a:lnTo>
                  <a:lnTo>
                    <a:pt x="180396" y="1782"/>
                  </a:lnTo>
                  <a:lnTo>
                    <a:pt x="184059" y="5744"/>
                  </a:lnTo>
                  <a:lnTo>
                    <a:pt x="183197" y="27405"/>
                  </a:lnTo>
                  <a:lnTo>
                    <a:pt x="171994" y="85210"/>
                  </a:lnTo>
                  <a:lnTo>
                    <a:pt x="160878" y="140220"/>
                  </a:lnTo>
                  <a:lnTo>
                    <a:pt x="147005" y="203421"/>
                  </a:lnTo>
                  <a:lnTo>
                    <a:pt x="142188" y="262720"/>
                  </a:lnTo>
                  <a:lnTo>
                    <a:pt x="146019" y="311982"/>
                  </a:lnTo>
                  <a:lnTo>
                    <a:pt x="162455" y="373410"/>
                  </a:lnTo>
                  <a:lnTo>
                    <a:pt x="165637" y="422913"/>
                  </a:lnTo>
                  <a:lnTo>
                    <a:pt x="152936" y="461502"/>
                  </a:lnTo>
                  <a:lnTo>
                    <a:pt x="119302" y="513226"/>
                  </a:lnTo>
                  <a:lnTo>
                    <a:pt x="61364" y="568269"/>
                  </a:lnTo>
                  <a:lnTo>
                    <a:pt x="40063" y="580589"/>
                  </a:lnTo>
                  <a:lnTo>
                    <a:pt x="34105" y="580226"/>
                  </a:lnTo>
                  <a:lnTo>
                    <a:pt x="29208" y="577210"/>
                  </a:lnTo>
                  <a:lnTo>
                    <a:pt x="16642" y="562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23608" y="1447862"/>
              <a:ext cx="110038" cy="199707"/>
            </a:xfrm>
            <a:custGeom>
              <a:avLst/>
              <a:gdLst/>
              <a:ahLst/>
              <a:cxnLst/>
              <a:rect l="0" t="0" r="0" b="0"/>
              <a:pathLst>
                <a:path w="110038" h="199707">
                  <a:moveTo>
                    <a:pt x="18505" y="0"/>
                  </a:moveTo>
                  <a:lnTo>
                    <a:pt x="23299" y="25648"/>
                  </a:lnTo>
                  <a:lnTo>
                    <a:pt x="18487" y="51054"/>
                  </a:lnTo>
                  <a:lnTo>
                    <a:pt x="0" y="98723"/>
                  </a:lnTo>
                  <a:lnTo>
                    <a:pt x="621" y="102798"/>
                  </a:lnTo>
                  <a:lnTo>
                    <a:pt x="3809" y="103665"/>
                  </a:lnTo>
                  <a:lnTo>
                    <a:pt x="8708" y="102395"/>
                  </a:lnTo>
                  <a:lnTo>
                    <a:pt x="45226" y="76913"/>
                  </a:lnTo>
                  <a:lnTo>
                    <a:pt x="53885" y="75314"/>
                  </a:lnTo>
                  <a:lnTo>
                    <a:pt x="73370" y="78468"/>
                  </a:lnTo>
                  <a:lnTo>
                    <a:pt x="80044" y="83748"/>
                  </a:lnTo>
                  <a:lnTo>
                    <a:pt x="87461" y="99475"/>
                  </a:lnTo>
                  <a:lnTo>
                    <a:pt x="92613" y="152926"/>
                  </a:lnTo>
                  <a:lnTo>
                    <a:pt x="94896" y="175216"/>
                  </a:lnTo>
                  <a:lnTo>
                    <a:pt x="110037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97047" y="1497789"/>
              <a:ext cx="144625" cy="158101"/>
            </a:xfrm>
            <a:custGeom>
              <a:avLst/>
              <a:gdLst/>
              <a:ahLst/>
              <a:cxnLst/>
              <a:rect l="0" t="0" r="0" b="0"/>
              <a:pathLst>
                <a:path w="144625" h="158101">
                  <a:moveTo>
                    <a:pt x="3166" y="0"/>
                  </a:moveTo>
                  <a:lnTo>
                    <a:pt x="10331" y="50744"/>
                  </a:lnTo>
                  <a:lnTo>
                    <a:pt x="4616" y="102411"/>
                  </a:lnTo>
                  <a:lnTo>
                    <a:pt x="0" y="132251"/>
                  </a:lnTo>
                  <a:lnTo>
                    <a:pt x="1981" y="134395"/>
                  </a:lnTo>
                  <a:lnTo>
                    <a:pt x="5149" y="133976"/>
                  </a:lnTo>
                  <a:lnTo>
                    <a:pt x="18444" y="124550"/>
                  </a:lnTo>
                  <a:lnTo>
                    <a:pt x="71066" y="77160"/>
                  </a:lnTo>
                  <a:lnTo>
                    <a:pt x="90975" y="71276"/>
                  </a:lnTo>
                  <a:lnTo>
                    <a:pt x="99613" y="71556"/>
                  </a:lnTo>
                  <a:lnTo>
                    <a:pt x="114141" y="76798"/>
                  </a:lnTo>
                  <a:lnTo>
                    <a:pt x="124296" y="90222"/>
                  </a:lnTo>
                  <a:lnTo>
                    <a:pt x="140440" y="132039"/>
                  </a:lnTo>
                  <a:lnTo>
                    <a:pt x="14462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02574" y="1539021"/>
              <a:ext cx="102914" cy="117748"/>
            </a:xfrm>
            <a:custGeom>
              <a:avLst/>
              <a:gdLst/>
              <a:ahLst/>
              <a:cxnLst/>
              <a:rect l="0" t="0" r="0" b="0"/>
              <a:pathLst>
                <a:path w="102914" h="117748">
                  <a:moveTo>
                    <a:pt x="22308" y="25336"/>
                  </a:moveTo>
                  <a:lnTo>
                    <a:pt x="1328" y="84963"/>
                  </a:lnTo>
                  <a:lnTo>
                    <a:pt x="0" y="95598"/>
                  </a:lnTo>
                  <a:lnTo>
                    <a:pt x="1889" y="103612"/>
                  </a:lnTo>
                  <a:lnTo>
                    <a:pt x="5921" y="109880"/>
                  </a:lnTo>
                  <a:lnTo>
                    <a:pt x="11383" y="114983"/>
                  </a:lnTo>
                  <a:lnTo>
                    <a:pt x="17799" y="117460"/>
                  </a:lnTo>
                  <a:lnTo>
                    <a:pt x="32323" y="117747"/>
                  </a:lnTo>
                  <a:lnTo>
                    <a:pt x="56094" y="112711"/>
                  </a:lnTo>
                  <a:lnTo>
                    <a:pt x="80704" y="96528"/>
                  </a:lnTo>
                  <a:lnTo>
                    <a:pt x="96727" y="74167"/>
                  </a:lnTo>
                  <a:lnTo>
                    <a:pt x="102913" y="45557"/>
                  </a:lnTo>
                  <a:lnTo>
                    <a:pt x="100329" y="18076"/>
                  </a:lnTo>
                  <a:lnTo>
                    <a:pt x="96511" y="11250"/>
                  </a:lnTo>
                  <a:lnTo>
                    <a:pt x="84873" y="1201"/>
                  </a:lnTo>
                  <a:lnTo>
                    <a:pt x="77886" y="0"/>
                  </a:lnTo>
                  <a:lnTo>
                    <a:pt x="62727" y="3597"/>
                  </a:lnTo>
                  <a:lnTo>
                    <a:pt x="59424" y="7145"/>
                  </a:lnTo>
                  <a:lnTo>
                    <a:pt x="59071" y="11360"/>
                  </a:lnTo>
                  <a:lnTo>
                    <a:pt x="60685" y="16019"/>
                  </a:lnTo>
                  <a:lnTo>
                    <a:pt x="62685" y="19124"/>
                  </a:lnTo>
                  <a:lnTo>
                    <a:pt x="64944" y="21195"/>
                  </a:lnTo>
                  <a:lnTo>
                    <a:pt x="72234" y="25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891302" y="1572678"/>
              <a:ext cx="282917" cy="141095"/>
            </a:xfrm>
            <a:custGeom>
              <a:avLst/>
              <a:gdLst/>
              <a:ahLst/>
              <a:cxnLst/>
              <a:rect l="0" t="0" r="0" b="0"/>
              <a:pathLst>
                <a:path w="282917" h="141095">
                  <a:moveTo>
                    <a:pt x="0" y="0"/>
                  </a:moveTo>
                  <a:lnTo>
                    <a:pt x="6587" y="29620"/>
                  </a:lnTo>
                  <a:lnTo>
                    <a:pt x="7169" y="86769"/>
                  </a:lnTo>
                  <a:lnTo>
                    <a:pt x="3803" y="110063"/>
                  </a:lnTo>
                  <a:lnTo>
                    <a:pt x="5309" y="119604"/>
                  </a:lnTo>
                  <a:lnTo>
                    <a:pt x="14379" y="135135"/>
                  </a:lnTo>
                  <a:lnTo>
                    <a:pt x="20681" y="138167"/>
                  </a:lnTo>
                  <a:lnTo>
                    <a:pt x="27656" y="138340"/>
                  </a:lnTo>
                  <a:lnTo>
                    <a:pt x="50725" y="129748"/>
                  </a:lnTo>
                  <a:lnTo>
                    <a:pt x="65999" y="119611"/>
                  </a:lnTo>
                  <a:lnTo>
                    <a:pt x="113591" y="69626"/>
                  </a:lnTo>
                  <a:lnTo>
                    <a:pt x="129689" y="63305"/>
                  </a:lnTo>
                  <a:lnTo>
                    <a:pt x="148247" y="61420"/>
                  </a:lnTo>
                  <a:lnTo>
                    <a:pt x="206215" y="70789"/>
                  </a:lnTo>
                  <a:lnTo>
                    <a:pt x="231425" y="68230"/>
                  </a:lnTo>
                  <a:lnTo>
                    <a:pt x="230098" y="67676"/>
                  </a:lnTo>
                  <a:lnTo>
                    <a:pt x="225514" y="67307"/>
                  </a:lnTo>
                  <a:lnTo>
                    <a:pt x="201395" y="75622"/>
                  </a:lnTo>
                  <a:lnTo>
                    <a:pt x="179661" y="89797"/>
                  </a:lnTo>
                  <a:lnTo>
                    <a:pt x="178022" y="95922"/>
                  </a:lnTo>
                  <a:lnTo>
                    <a:pt x="179702" y="102780"/>
                  </a:lnTo>
                  <a:lnTo>
                    <a:pt x="183597" y="110125"/>
                  </a:lnTo>
                  <a:lnTo>
                    <a:pt x="202716" y="120752"/>
                  </a:lnTo>
                  <a:lnTo>
                    <a:pt x="255233" y="141094"/>
                  </a:lnTo>
                  <a:lnTo>
                    <a:pt x="262612" y="140291"/>
                  </a:lnTo>
                  <a:lnTo>
                    <a:pt x="273892" y="135392"/>
                  </a:lnTo>
                  <a:lnTo>
                    <a:pt x="28291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175039" y="1422899"/>
              <a:ext cx="223848" cy="355325"/>
            </a:xfrm>
            <a:custGeom>
              <a:avLst/>
              <a:gdLst/>
              <a:ahLst/>
              <a:cxnLst/>
              <a:rect l="0" t="0" r="0" b="0"/>
              <a:pathLst>
                <a:path w="223848" h="355325">
                  <a:moveTo>
                    <a:pt x="65747" y="0"/>
                  </a:moveTo>
                  <a:lnTo>
                    <a:pt x="70165" y="13252"/>
                  </a:lnTo>
                  <a:lnTo>
                    <a:pt x="64502" y="72800"/>
                  </a:lnTo>
                  <a:lnTo>
                    <a:pt x="51715" y="130088"/>
                  </a:lnTo>
                  <a:lnTo>
                    <a:pt x="33572" y="185801"/>
                  </a:lnTo>
                  <a:lnTo>
                    <a:pt x="13388" y="247985"/>
                  </a:lnTo>
                  <a:lnTo>
                    <a:pt x="410" y="274107"/>
                  </a:lnTo>
                  <a:lnTo>
                    <a:pt x="0" y="280741"/>
                  </a:lnTo>
                  <a:lnTo>
                    <a:pt x="2499" y="286089"/>
                  </a:lnTo>
                  <a:lnTo>
                    <a:pt x="6940" y="290579"/>
                  </a:lnTo>
                  <a:lnTo>
                    <a:pt x="12674" y="292647"/>
                  </a:lnTo>
                  <a:lnTo>
                    <a:pt x="26441" y="292480"/>
                  </a:lnTo>
                  <a:lnTo>
                    <a:pt x="33072" y="294839"/>
                  </a:lnTo>
                  <a:lnTo>
                    <a:pt x="45369" y="304857"/>
                  </a:lnTo>
                  <a:lnTo>
                    <a:pt x="52068" y="321021"/>
                  </a:lnTo>
                  <a:lnTo>
                    <a:pt x="56894" y="338683"/>
                  </a:lnTo>
                  <a:lnTo>
                    <a:pt x="65202" y="352696"/>
                  </a:lnTo>
                  <a:lnTo>
                    <a:pt x="70007" y="355324"/>
                  </a:lnTo>
                  <a:lnTo>
                    <a:pt x="75059" y="355227"/>
                  </a:lnTo>
                  <a:lnTo>
                    <a:pt x="86528" y="349263"/>
                  </a:lnTo>
                  <a:lnTo>
                    <a:pt x="138413" y="299058"/>
                  </a:lnTo>
                  <a:lnTo>
                    <a:pt x="179338" y="245699"/>
                  </a:lnTo>
                  <a:lnTo>
                    <a:pt x="185853" y="242387"/>
                  </a:lnTo>
                  <a:lnTo>
                    <a:pt x="223847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56676" y="1730778"/>
              <a:ext cx="150384" cy="108175"/>
            </a:xfrm>
            <a:custGeom>
              <a:avLst/>
              <a:gdLst/>
              <a:ahLst/>
              <a:cxnLst/>
              <a:rect l="0" t="0" r="0" b="0"/>
              <a:pathLst>
                <a:path w="150384" h="108175">
                  <a:moveTo>
                    <a:pt x="33889" y="0"/>
                  </a:moveTo>
                  <a:lnTo>
                    <a:pt x="29472" y="13252"/>
                  </a:lnTo>
                  <a:lnTo>
                    <a:pt x="19906" y="24689"/>
                  </a:lnTo>
                  <a:lnTo>
                    <a:pt x="8259" y="36861"/>
                  </a:lnTo>
                  <a:lnTo>
                    <a:pt x="0" y="51516"/>
                  </a:lnTo>
                  <a:lnTo>
                    <a:pt x="1126" y="58383"/>
                  </a:lnTo>
                  <a:lnTo>
                    <a:pt x="12240" y="70943"/>
                  </a:lnTo>
                  <a:lnTo>
                    <a:pt x="31972" y="77758"/>
                  </a:lnTo>
                  <a:lnTo>
                    <a:pt x="43705" y="79576"/>
                  </a:lnTo>
                  <a:lnTo>
                    <a:pt x="69071" y="74198"/>
                  </a:lnTo>
                  <a:lnTo>
                    <a:pt x="118604" y="48146"/>
                  </a:lnTo>
                  <a:lnTo>
                    <a:pt x="134102" y="30028"/>
                  </a:lnTo>
                  <a:lnTo>
                    <a:pt x="139529" y="20018"/>
                  </a:lnTo>
                  <a:lnTo>
                    <a:pt x="140374" y="14270"/>
                  </a:lnTo>
                  <a:lnTo>
                    <a:pt x="138163" y="11363"/>
                  </a:lnTo>
                  <a:lnTo>
                    <a:pt x="133915" y="10349"/>
                  </a:lnTo>
                  <a:lnTo>
                    <a:pt x="131084" y="13371"/>
                  </a:lnTo>
                  <a:lnTo>
                    <a:pt x="127937" y="26591"/>
                  </a:lnTo>
                  <a:lnTo>
                    <a:pt x="144387" y="89361"/>
                  </a:lnTo>
                  <a:lnTo>
                    <a:pt x="150383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177166" y="2687699"/>
              <a:ext cx="615759" cy="316201"/>
            </a:xfrm>
            <a:custGeom>
              <a:avLst/>
              <a:gdLst/>
              <a:ahLst/>
              <a:cxnLst/>
              <a:rect l="0" t="0" r="0" b="0"/>
              <a:pathLst>
                <a:path w="615759" h="316201">
                  <a:moveTo>
                    <a:pt x="0" y="0"/>
                  </a:moveTo>
                  <a:lnTo>
                    <a:pt x="59627" y="16858"/>
                  </a:lnTo>
                  <a:lnTo>
                    <a:pt x="111733" y="32197"/>
                  </a:lnTo>
                  <a:lnTo>
                    <a:pt x="170652" y="48239"/>
                  </a:lnTo>
                  <a:lnTo>
                    <a:pt x="222121" y="67609"/>
                  </a:lnTo>
                  <a:lnTo>
                    <a:pt x="284330" y="93655"/>
                  </a:lnTo>
                  <a:lnTo>
                    <a:pt x="345346" y="125235"/>
                  </a:lnTo>
                  <a:lnTo>
                    <a:pt x="401915" y="158183"/>
                  </a:lnTo>
                  <a:lnTo>
                    <a:pt x="455139" y="191400"/>
                  </a:lnTo>
                  <a:lnTo>
                    <a:pt x="512800" y="238710"/>
                  </a:lnTo>
                  <a:lnTo>
                    <a:pt x="568561" y="282573"/>
                  </a:lnTo>
                  <a:lnTo>
                    <a:pt x="615758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69685" y="2779230"/>
              <a:ext cx="89513" cy="443678"/>
            </a:xfrm>
            <a:custGeom>
              <a:avLst/>
              <a:gdLst/>
              <a:ahLst/>
              <a:cxnLst/>
              <a:rect l="0" t="0" r="0" b="0"/>
              <a:pathLst>
                <a:path w="89513" h="443678">
                  <a:moveTo>
                    <a:pt x="89512" y="0"/>
                  </a:moveTo>
                  <a:lnTo>
                    <a:pt x="85095" y="60656"/>
                  </a:lnTo>
                  <a:lnTo>
                    <a:pt x="74395" y="112896"/>
                  </a:lnTo>
                  <a:lnTo>
                    <a:pt x="61508" y="160424"/>
                  </a:lnTo>
                  <a:lnTo>
                    <a:pt x="50499" y="214160"/>
                  </a:lnTo>
                  <a:lnTo>
                    <a:pt x="36861" y="266550"/>
                  </a:lnTo>
                  <a:lnTo>
                    <a:pt x="25629" y="320802"/>
                  </a:lnTo>
                  <a:lnTo>
                    <a:pt x="8202" y="381486"/>
                  </a:lnTo>
                  <a:lnTo>
                    <a:pt x="0" y="437989"/>
                  </a:lnTo>
                  <a:lnTo>
                    <a:pt x="1176" y="443621"/>
                  </a:lnTo>
                  <a:lnTo>
                    <a:pt x="3809" y="443677"/>
                  </a:lnTo>
                  <a:lnTo>
                    <a:pt x="10741" y="434802"/>
                  </a:lnTo>
                  <a:lnTo>
                    <a:pt x="37786" y="373353"/>
                  </a:lnTo>
                  <a:lnTo>
                    <a:pt x="47907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034234" y="2823967"/>
              <a:ext cx="266275" cy="71759"/>
            </a:xfrm>
            <a:custGeom>
              <a:avLst/>
              <a:gdLst/>
              <a:ahLst/>
              <a:cxnLst/>
              <a:rect l="0" t="0" r="0" b="0"/>
              <a:pathLst>
                <a:path w="266275" h="71759">
                  <a:moveTo>
                    <a:pt x="0" y="13510"/>
                  </a:moveTo>
                  <a:lnTo>
                    <a:pt x="54941" y="242"/>
                  </a:lnTo>
                  <a:lnTo>
                    <a:pt x="99748" y="0"/>
                  </a:lnTo>
                  <a:lnTo>
                    <a:pt x="133106" y="8583"/>
                  </a:lnTo>
                  <a:lnTo>
                    <a:pt x="187682" y="27655"/>
                  </a:lnTo>
                  <a:lnTo>
                    <a:pt x="221472" y="47397"/>
                  </a:lnTo>
                  <a:lnTo>
                    <a:pt x="242829" y="61150"/>
                  </a:lnTo>
                  <a:lnTo>
                    <a:pt x="266274" y="71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75839" y="2945651"/>
              <a:ext cx="183065" cy="74891"/>
            </a:xfrm>
            <a:custGeom>
              <a:avLst/>
              <a:gdLst/>
              <a:ahLst/>
              <a:cxnLst/>
              <a:rect l="0" t="0" r="0" b="0"/>
              <a:pathLst>
                <a:path w="183065" h="74891">
                  <a:moveTo>
                    <a:pt x="0" y="0"/>
                  </a:moveTo>
                  <a:lnTo>
                    <a:pt x="13252" y="8835"/>
                  </a:lnTo>
                  <a:lnTo>
                    <a:pt x="72800" y="24666"/>
                  </a:lnTo>
                  <a:lnTo>
                    <a:pt x="105089" y="35662"/>
                  </a:lnTo>
                  <a:lnTo>
                    <a:pt x="161950" y="64312"/>
                  </a:lnTo>
                  <a:lnTo>
                    <a:pt x="183064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984308" y="3195282"/>
              <a:ext cx="274596" cy="91533"/>
            </a:xfrm>
            <a:custGeom>
              <a:avLst/>
              <a:gdLst/>
              <a:ahLst/>
              <a:cxnLst/>
              <a:rect l="0" t="0" r="0" b="0"/>
              <a:pathLst>
                <a:path w="274596" h="91533">
                  <a:moveTo>
                    <a:pt x="0" y="0"/>
                  </a:moveTo>
                  <a:lnTo>
                    <a:pt x="4417" y="13253"/>
                  </a:lnTo>
                  <a:lnTo>
                    <a:pt x="16448" y="24690"/>
                  </a:lnTo>
                  <a:lnTo>
                    <a:pt x="44013" y="39059"/>
                  </a:lnTo>
                  <a:lnTo>
                    <a:pt x="98321" y="55139"/>
                  </a:lnTo>
                  <a:lnTo>
                    <a:pt x="159759" y="69299"/>
                  </a:lnTo>
                  <a:lnTo>
                    <a:pt x="220321" y="83205"/>
                  </a:lnTo>
                  <a:lnTo>
                    <a:pt x="27459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302163" y="3060295"/>
              <a:ext cx="422719" cy="434546"/>
            </a:xfrm>
            <a:custGeom>
              <a:avLst/>
              <a:gdLst/>
              <a:ahLst/>
              <a:cxnLst/>
              <a:rect l="0" t="0" r="0" b="0"/>
              <a:pathLst>
                <a:path w="422719" h="434546">
                  <a:moveTo>
                    <a:pt x="131482" y="151630"/>
                  </a:moveTo>
                  <a:lnTo>
                    <a:pt x="118229" y="142795"/>
                  </a:lnTo>
                  <a:lnTo>
                    <a:pt x="96930" y="140923"/>
                  </a:lnTo>
                  <a:lnTo>
                    <a:pt x="83484" y="141718"/>
                  </a:lnTo>
                  <a:lnTo>
                    <a:pt x="58682" y="152464"/>
                  </a:lnTo>
                  <a:lnTo>
                    <a:pt x="37181" y="169567"/>
                  </a:lnTo>
                  <a:lnTo>
                    <a:pt x="2215" y="221508"/>
                  </a:lnTo>
                  <a:lnTo>
                    <a:pt x="0" y="230575"/>
                  </a:lnTo>
                  <a:lnTo>
                    <a:pt x="373" y="238469"/>
                  </a:lnTo>
                  <a:lnTo>
                    <a:pt x="2471" y="245580"/>
                  </a:lnTo>
                  <a:lnTo>
                    <a:pt x="8492" y="249397"/>
                  </a:lnTo>
                  <a:lnTo>
                    <a:pt x="27509" y="251172"/>
                  </a:lnTo>
                  <a:lnTo>
                    <a:pt x="46440" y="246413"/>
                  </a:lnTo>
                  <a:lnTo>
                    <a:pt x="64099" y="237211"/>
                  </a:lnTo>
                  <a:lnTo>
                    <a:pt x="121411" y="191788"/>
                  </a:lnTo>
                  <a:lnTo>
                    <a:pt x="180402" y="129070"/>
                  </a:lnTo>
                  <a:lnTo>
                    <a:pt x="218463" y="73918"/>
                  </a:lnTo>
                  <a:lnTo>
                    <a:pt x="241156" y="18486"/>
                  </a:lnTo>
                  <a:lnTo>
                    <a:pt x="246203" y="7394"/>
                  </a:lnTo>
                  <a:lnTo>
                    <a:pt x="246794" y="1848"/>
                  </a:lnTo>
                  <a:lnTo>
                    <a:pt x="244415" y="0"/>
                  </a:lnTo>
                  <a:lnTo>
                    <a:pt x="240055" y="617"/>
                  </a:lnTo>
                  <a:lnTo>
                    <a:pt x="236223" y="3802"/>
                  </a:lnTo>
                  <a:lnTo>
                    <a:pt x="211933" y="45282"/>
                  </a:lnTo>
                  <a:lnTo>
                    <a:pt x="193672" y="107655"/>
                  </a:lnTo>
                  <a:lnTo>
                    <a:pt x="192973" y="154175"/>
                  </a:lnTo>
                  <a:lnTo>
                    <a:pt x="197643" y="177724"/>
                  </a:lnTo>
                  <a:lnTo>
                    <a:pt x="211592" y="202302"/>
                  </a:lnTo>
                  <a:lnTo>
                    <a:pt x="232881" y="224891"/>
                  </a:lnTo>
                  <a:lnTo>
                    <a:pt x="288039" y="253797"/>
                  </a:lnTo>
                  <a:lnTo>
                    <a:pt x="309544" y="261140"/>
                  </a:lnTo>
                  <a:lnTo>
                    <a:pt x="315834" y="268091"/>
                  </a:lnTo>
                  <a:lnTo>
                    <a:pt x="320357" y="288142"/>
                  </a:lnTo>
                  <a:lnTo>
                    <a:pt x="317705" y="316586"/>
                  </a:lnTo>
                  <a:lnTo>
                    <a:pt x="319425" y="323546"/>
                  </a:lnTo>
                  <a:lnTo>
                    <a:pt x="323346" y="329111"/>
                  </a:lnTo>
                  <a:lnTo>
                    <a:pt x="328733" y="333745"/>
                  </a:lnTo>
                  <a:lnTo>
                    <a:pt x="344581" y="338894"/>
                  </a:lnTo>
                  <a:lnTo>
                    <a:pt x="384889" y="346617"/>
                  </a:lnTo>
                  <a:lnTo>
                    <a:pt x="392876" y="351888"/>
                  </a:lnTo>
                  <a:lnTo>
                    <a:pt x="404216" y="367607"/>
                  </a:lnTo>
                  <a:lnTo>
                    <a:pt x="415522" y="417775"/>
                  </a:lnTo>
                  <a:lnTo>
                    <a:pt x="422718" y="434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755772" y="3339054"/>
              <a:ext cx="152173" cy="189072"/>
            </a:xfrm>
            <a:custGeom>
              <a:avLst/>
              <a:gdLst/>
              <a:ahLst/>
              <a:cxnLst/>
              <a:rect l="0" t="0" r="0" b="0"/>
              <a:pathLst>
                <a:path w="152173" h="189072">
                  <a:moveTo>
                    <a:pt x="127209" y="14329"/>
                  </a:moveTo>
                  <a:lnTo>
                    <a:pt x="118374" y="5494"/>
                  </a:lnTo>
                  <a:lnTo>
                    <a:pt x="104175" y="1156"/>
                  </a:lnTo>
                  <a:lnTo>
                    <a:pt x="95211" y="0"/>
                  </a:lnTo>
                  <a:lnTo>
                    <a:pt x="64925" y="7206"/>
                  </a:lnTo>
                  <a:lnTo>
                    <a:pt x="36947" y="25470"/>
                  </a:lnTo>
                  <a:lnTo>
                    <a:pt x="15508" y="48449"/>
                  </a:lnTo>
                  <a:lnTo>
                    <a:pt x="1862" y="77241"/>
                  </a:lnTo>
                  <a:lnTo>
                    <a:pt x="0" y="98380"/>
                  </a:lnTo>
                  <a:lnTo>
                    <a:pt x="3179" y="118253"/>
                  </a:lnTo>
                  <a:lnTo>
                    <a:pt x="15364" y="139837"/>
                  </a:lnTo>
                  <a:lnTo>
                    <a:pt x="38513" y="163696"/>
                  </a:lnTo>
                  <a:lnTo>
                    <a:pt x="54505" y="174095"/>
                  </a:lnTo>
                  <a:lnTo>
                    <a:pt x="84299" y="184222"/>
                  </a:lnTo>
                  <a:lnTo>
                    <a:pt x="125034" y="188113"/>
                  </a:lnTo>
                  <a:lnTo>
                    <a:pt x="152172" y="1890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00560" y="3267355"/>
              <a:ext cx="354046" cy="385849"/>
            </a:xfrm>
            <a:custGeom>
              <a:avLst/>
              <a:gdLst/>
              <a:ahLst/>
              <a:cxnLst/>
              <a:rect l="0" t="0" r="0" b="0"/>
              <a:pathLst>
                <a:path w="354046" h="385849">
                  <a:moveTo>
                    <a:pt x="48990" y="177559"/>
                  </a:moveTo>
                  <a:lnTo>
                    <a:pt x="7080" y="189141"/>
                  </a:lnTo>
                  <a:lnTo>
                    <a:pt x="2558" y="193601"/>
                  </a:lnTo>
                  <a:lnTo>
                    <a:pt x="469" y="199349"/>
                  </a:lnTo>
                  <a:lnTo>
                    <a:pt x="0" y="205954"/>
                  </a:lnTo>
                  <a:lnTo>
                    <a:pt x="4311" y="212206"/>
                  </a:lnTo>
                  <a:lnTo>
                    <a:pt x="21428" y="224085"/>
                  </a:lnTo>
                  <a:lnTo>
                    <a:pt x="73953" y="234415"/>
                  </a:lnTo>
                  <a:lnTo>
                    <a:pt x="131469" y="250721"/>
                  </a:lnTo>
                  <a:lnTo>
                    <a:pt x="148517" y="259693"/>
                  </a:lnTo>
                  <a:lnTo>
                    <a:pt x="152324" y="259127"/>
                  </a:lnTo>
                  <a:lnTo>
                    <a:pt x="153012" y="255052"/>
                  </a:lnTo>
                  <a:lnTo>
                    <a:pt x="151622" y="248637"/>
                  </a:lnTo>
                  <a:lnTo>
                    <a:pt x="157474" y="229181"/>
                  </a:lnTo>
                  <a:lnTo>
                    <a:pt x="184941" y="173159"/>
                  </a:lnTo>
                  <a:lnTo>
                    <a:pt x="218188" y="118731"/>
                  </a:lnTo>
                  <a:lnTo>
                    <a:pt x="257187" y="56147"/>
                  </a:lnTo>
                  <a:lnTo>
                    <a:pt x="290071" y="0"/>
                  </a:lnTo>
                  <a:lnTo>
                    <a:pt x="291072" y="3712"/>
                  </a:lnTo>
                  <a:lnTo>
                    <a:pt x="286035" y="40696"/>
                  </a:lnTo>
                  <a:lnTo>
                    <a:pt x="266876" y="97054"/>
                  </a:lnTo>
                  <a:lnTo>
                    <a:pt x="245952" y="157404"/>
                  </a:lnTo>
                  <a:lnTo>
                    <a:pt x="221033" y="218928"/>
                  </a:lnTo>
                  <a:lnTo>
                    <a:pt x="213903" y="239708"/>
                  </a:lnTo>
                  <a:lnTo>
                    <a:pt x="214405" y="245804"/>
                  </a:lnTo>
                  <a:lnTo>
                    <a:pt x="217514" y="248944"/>
                  </a:lnTo>
                  <a:lnTo>
                    <a:pt x="228365" y="252740"/>
                  </a:lnTo>
                  <a:lnTo>
                    <a:pt x="288837" y="283609"/>
                  </a:lnTo>
                  <a:lnTo>
                    <a:pt x="344219" y="311240"/>
                  </a:lnTo>
                  <a:lnTo>
                    <a:pt x="351209" y="316606"/>
                  </a:lnTo>
                  <a:lnTo>
                    <a:pt x="354020" y="322957"/>
                  </a:lnTo>
                  <a:lnTo>
                    <a:pt x="354045" y="329965"/>
                  </a:lnTo>
                  <a:lnTo>
                    <a:pt x="345245" y="353079"/>
                  </a:lnTo>
                  <a:lnTo>
                    <a:pt x="325705" y="381322"/>
                  </a:lnTo>
                  <a:lnTo>
                    <a:pt x="324998" y="384592"/>
                  </a:lnTo>
                  <a:lnTo>
                    <a:pt x="327301" y="385848"/>
                  </a:lnTo>
                  <a:lnTo>
                    <a:pt x="340226" y="3855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398886" y="3419951"/>
              <a:ext cx="16643" cy="66569"/>
            </a:xfrm>
            <a:custGeom>
              <a:avLst/>
              <a:gdLst/>
              <a:ahLst/>
              <a:cxnLst/>
              <a:rect l="0" t="0" r="0" b="0"/>
              <a:pathLst>
                <a:path w="16643" h="66569">
                  <a:moveTo>
                    <a:pt x="0" y="66568"/>
                  </a:moveTo>
                  <a:lnTo>
                    <a:pt x="14393" y="7775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32498" y="3471151"/>
              <a:ext cx="271792" cy="231717"/>
            </a:xfrm>
            <a:custGeom>
              <a:avLst/>
              <a:gdLst/>
              <a:ahLst/>
              <a:cxnLst/>
              <a:rect l="0" t="0" r="0" b="0"/>
              <a:pathLst>
                <a:path w="271792" h="231717">
                  <a:moveTo>
                    <a:pt x="107846" y="23689"/>
                  </a:moveTo>
                  <a:lnTo>
                    <a:pt x="112264" y="36941"/>
                  </a:lnTo>
                  <a:lnTo>
                    <a:pt x="108942" y="40845"/>
                  </a:lnTo>
                  <a:lnTo>
                    <a:pt x="51616" y="62178"/>
                  </a:lnTo>
                  <a:lnTo>
                    <a:pt x="20714" y="83479"/>
                  </a:lnTo>
                  <a:lnTo>
                    <a:pt x="5634" y="99264"/>
                  </a:lnTo>
                  <a:lnTo>
                    <a:pt x="1798" y="107357"/>
                  </a:lnTo>
                  <a:lnTo>
                    <a:pt x="0" y="123745"/>
                  </a:lnTo>
                  <a:lnTo>
                    <a:pt x="4749" y="137809"/>
                  </a:lnTo>
                  <a:lnTo>
                    <a:pt x="8604" y="144148"/>
                  </a:lnTo>
                  <a:lnTo>
                    <a:pt x="31699" y="161904"/>
                  </a:lnTo>
                  <a:lnTo>
                    <a:pt x="70800" y="170041"/>
                  </a:lnTo>
                  <a:lnTo>
                    <a:pt x="108683" y="168036"/>
                  </a:lnTo>
                  <a:lnTo>
                    <a:pt x="143330" y="152751"/>
                  </a:lnTo>
                  <a:lnTo>
                    <a:pt x="158442" y="135908"/>
                  </a:lnTo>
                  <a:lnTo>
                    <a:pt x="163766" y="126238"/>
                  </a:lnTo>
                  <a:lnTo>
                    <a:pt x="167216" y="105633"/>
                  </a:lnTo>
                  <a:lnTo>
                    <a:pt x="161898" y="66688"/>
                  </a:lnTo>
                  <a:lnTo>
                    <a:pt x="145300" y="33210"/>
                  </a:lnTo>
                  <a:lnTo>
                    <a:pt x="118759" y="2023"/>
                  </a:lnTo>
                  <a:lnTo>
                    <a:pt x="117895" y="0"/>
                  </a:lnTo>
                  <a:lnTo>
                    <a:pt x="120093" y="499"/>
                  </a:lnTo>
                  <a:lnTo>
                    <a:pt x="133973" y="10038"/>
                  </a:lnTo>
                  <a:lnTo>
                    <a:pt x="189352" y="67323"/>
                  </a:lnTo>
                  <a:lnTo>
                    <a:pt x="236293" y="124392"/>
                  </a:lnTo>
                  <a:lnTo>
                    <a:pt x="261732" y="156994"/>
                  </a:lnTo>
                  <a:lnTo>
                    <a:pt x="268696" y="174467"/>
                  </a:lnTo>
                  <a:lnTo>
                    <a:pt x="271791" y="194561"/>
                  </a:lnTo>
                  <a:lnTo>
                    <a:pt x="268236" y="210887"/>
                  </a:lnTo>
                  <a:lnTo>
                    <a:pt x="261416" y="222458"/>
                  </a:lnTo>
                  <a:lnTo>
                    <a:pt x="249303" y="2317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89091" y="3085362"/>
            <a:ext cx="2096905" cy="1033558"/>
            <a:chOff x="7389091" y="3085362"/>
            <a:chExt cx="2096905" cy="1033558"/>
          </a:xfrm>
        </p:grpSpPr>
        <p:sp>
          <p:nvSpPr>
            <p:cNvPr id="32" name="Freeform 31"/>
            <p:cNvSpPr/>
            <p:nvPr/>
          </p:nvSpPr>
          <p:spPr>
            <a:xfrm>
              <a:off x="7522620" y="3085362"/>
              <a:ext cx="326215" cy="527671"/>
            </a:xfrm>
            <a:custGeom>
              <a:avLst/>
              <a:gdLst/>
              <a:ahLst/>
              <a:cxnLst/>
              <a:rect l="0" t="0" r="0" b="0"/>
              <a:pathLst>
                <a:path w="326215" h="527671">
                  <a:moveTo>
                    <a:pt x="74497" y="176489"/>
                  </a:moveTo>
                  <a:lnTo>
                    <a:pt x="57639" y="237337"/>
                  </a:lnTo>
                  <a:lnTo>
                    <a:pt x="43958" y="297195"/>
                  </a:lnTo>
                  <a:lnTo>
                    <a:pt x="32886" y="351515"/>
                  </a:lnTo>
                  <a:lnTo>
                    <a:pt x="17379" y="406761"/>
                  </a:lnTo>
                  <a:lnTo>
                    <a:pt x="4076" y="461265"/>
                  </a:lnTo>
                  <a:lnTo>
                    <a:pt x="196" y="524357"/>
                  </a:lnTo>
                  <a:lnTo>
                    <a:pt x="0" y="527670"/>
                  </a:lnTo>
                  <a:lnTo>
                    <a:pt x="2151" y="498058"/>
                  </a:lnTo>
                  <a:lnTo>
                    <a:pt x="11205" y="447213"/>
                  </a:lnTo>
                  <a:lnTo>
                    <a:pt x="21896" y="383751"/>
                  </a:lnTo>
                  <a:lnTo>
                    <a:pt x="30148" y="333438"/>
                  </a:lnTo>
                  <a:lnTo>
                    <a:pt x="39372" y="278877"/>
                  </a:lnTo>
                  <a:lnTo>
                    <a:pt x="52481" y="227166"/>
                  </a:lnTo>
                  <a:lnTo>
                    <a:pt x="62632" y="177636"/>
                  </a:lnTo>
                  <a:lnTo>
                    <a:pt x="76811" y="121482"/>
                  </a:lnTo>
                  <a:lnTo>
                    <a:pt x="102539" y="65044"/>
                  </a:lnTo>
                  <a:lnTo>
                    <a:pt x="130011" y="30514"/>
                  </a:lnTo>
                  <a:lnTo>
                    <a:pt x="158811" y="8422"/>
                  </a:lnTo>
                  <a:lnTo>
                    <a:pt x="174840" y="707"/>
                  </a:lnTo>
                  <a:lnTo>
                    <a:pt x="212710" y="0"/>
                  </a:lnTo>
                  <a:lnTo>
                    <a:pt x="260994" y="8970"/>
                  </a:lnTo>
                  <a:lnTo>
                    <a:pt x="280351" y="17593"/>
                  </a:lnTo>
                  <a:lnTo>
                    <a:pt x="302426" y="37261"/>
                  </a:lnTo>
                  <a:lnTo>
                    <a:pt x="319807" y="68756"/>
                  </a:lnTo>
                  <a:lnTo>
                    <a:pt x="326214" y="85153"/>
                  </a:lnTo>
                  <a:lnTo>
                    <a:pt x="324748" y="109083"/>
                  </a:lnTo>
                  <a:lnTo>
                    <a:pt x="309417" y="165866"/>
                  </a:lnTo>
                  <a:lnTo>
                    <a:pt x="294395" y="191524"/>
                  </a:lnTo>
                  <a:lnTo>
                    <a:pt x="239575" y="251694"/>
                  </a:lnTo>
                  <a:lnTo>
                    <a:pt x="197710" y="296376"/>
                  </a:lnTo>
                  <a:lnTo>
                    <a:pt x="175999" y="343870"/>
                  </a:lnTo>
                  <a:lnTo>
                    <a:pt x="173400" y="382848"/>
                  </a:lnTo>
                  <a:lnTo>
                    <a:pt x="187320" y="423674"/>
                  </a:lnTo>
                  <a:lnTo>
                    <a:pt x="204594" y="451797"/>
                  </a:lnTo>
                  <a:lnTo>
                    <a:pt x="230258" y="471841"/>
                  </a:lnTo>
                  <a:lnTo>
                    <a:pt x="276857" y="487612"/>
                  </a:lnTo>
                  <a:lnTo>
                    <a:pt x="315808" y="4926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819371" y="3253530"/>
              <a:ext cx="168836" cy="330477"/>
            </a:xfrm>
            <a:custGeom>
              <a:avLst/>
              <a:gdLst/>
              <a:ahLst/>
              <a:cxnLst/>
              <a:rect l="0" t="0" r="0" b="0"/>
              <a:pathLst>
                <a:path w="168836" h="330477">
                  <a:moveTo>
                    <a:pt x="102267" y="191384"/>
                  </a:moveTo>
                  <a:lnTo>
                    <a:pt x="53969" y="207426"/>
                  </a:lnTo>
                  <a:lnTo>
                    <a:pt x="15368" y="237910"/>
                  </a:lnTo>
                  <a:lnTo>
                    <a:pt x="1835" y="259410"/>
                  </a:lnTo>
                  <a:lnTo>
                    <a:pt x="0" y="277708"/>
                  </a:lnTo>
                  <a:lnTo>
                    <a:pt x="804" y="287765"/>
                  </a:lnTo>
                  <a:lnTo>
                    <a:pt x="9095" y="303870"/>
                  </a:lnTo>
                  <a:lnTo>
                    <a:pt x="22026" y="316267"/>
                  </a:lnTo>
                  <a:lnTo>
                    <a:pt x="37018" y="324859"/>
                  </a:lnTo>
                  <a:lnTo>
                    <a:pt x="69887" y="330476"/>
                  </a:lnTo>
                  <a:lnTo>
                    <a:pt x="100070" y="327724"/>
                  </a:lnTo>
                  <a:lnTo>
                    <a:pt x="130996" y="312218"/>
                  </a:lnTo>
                  <a:lnTo>
                    <a:pt x="145237" y="292857"/>
                  </a:lnTo>
                  <a:lnTo>
                    <a:pt x="153725" y="268843"/>
                  </a:lnTo>
                  <a:lnTo>
                    <a:pt x="157578" y="230258"/>
                  </a:lnTo>
                  <a:lnTo>
                    <a:pt x="152351" y="196841"/>
                  </a:lnTo>
                  <a:lnTo>
                    <a:pt x="124908" y="141838"/>
                  </a:lnTo>
                  <a:lnTo>
                    <a:pt x="116166" y="105718"/>
                  </a:lnTo>
                  <a:lnTo>
                    <a:pt x="120559" y="67727"/>
                  </a:lnTo>
                  <a:lnTo>
                    <a:pt x="127039" y="50441"/>
                  </a:lnTo>
                  <a:lnTo>
                    <a:pt x="16883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059407" y="3161998"/>
              <a:ext cx="128506" cy="499264"/>
            </a:xfrm>
            <a:custGeom>
              <a:avLst/>
              <a:gdLst/>
              <a:ahLst/>
              <a:cxnLst/>
              <a:rect l="0" t="0" r="0" b="0"/>
              <a:pathLst>
                <a:path w="128506" h="499264">
                  <a:moveTo>
                    <a:pt x="61936" y="0"/>
                  </a:moveTo>
                  <a:lnTo>
                    <a:pt x="75188" y="4418"/>
                  </a:lnTo>
                  <a:lnTo>
                    <a:pt x="80016" y="9417"/>
                  </a:lnTo>
                  <a:lnTo>
                    <a:pt x="87847" y="24834"/>
                  </a:lnTo>
                  <a:lnTo>
                    <a:pt x="93036" y="54306"/>
                  </a:lnTo>
                  <a:lnTo>
                    <a:pt x="87221" y="98321"/>
                  </a:lnTo>
                  <a:lnTo>
                    <a:pt x="69225" y="153038"/>
                  </a:lnTo>
                  <a:lnTo>
                    <a:pt x="53309" y="200671"/>
                  </a:lnTo>
                  <a:lnTo>
                    <a:pt x="36883" y="249918"/>
                  </a:lnTo>
                  <a:lnTo>
                    <a:pt x="14765" y="311839"/>
                  </a:lnTo>
                  <a:lnTo>
                    <a:pt x="4952" y="367662"/>
                  </a:lnTo>
                  <a:lnTo>
                    <a:pt x="0" y="420191"/>
                  </a:lnTo>
                  <a:lnTo>
                    <a:pt x="3898" y="447478"/>
                  </a:lnTo>
                  <a:lnTo>
                    <a:pt x="16489" y="473236"/>
                  </a:lnTo>
                  <a:lnTo>
                    <a:pt x="26637" y="486463"/>
                  </a:lnTo>
                  <a:lnTo>
                    <a:pt x="49638" y="493574"/>
                  </a:lnTo>
                  <a:lnTo>
                    <a:pt x="112092" y="498514"/>
                  </a:lnTo>
                  <a:lnTo>
                    <a:pt x="128505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21305" y="3328419"/>
              <a:ext cx="291276" cy="634976"/>
            </a:xfrm>
            <a:custGeom>
              <a:avLst/>
              <a:gdLst/>
              <a:ahLst/>
              <a:cxnLst/>
              <a:rect l="0" t="0" r="0" b="0"/>
              <a:pathLst>
                <a:path w="291276" h="634976">
                  <a:moveTo>
                    <a:pt x="291275" y="0"/>
                  </a:moveTo>
                  <a:lnTo>
                    <a:pt x="278023" y="4417"/>
                  </a:lnTo>
                  <a:lnTo>
                    <a:pt x="256529" y="33669"/>
                  </a:lnTo>
                  <a:lnTo>
                    <a:pt x="241430" y="68635"/>
                  </a:lnTo>
                  <a:lnTo>
                    <a:pt x="234687" y="121149"/>
                  </a:lnTo>
                  <a:lnTo>
                    <a:pt x="230889" y="183982"/>
                  </a:lnTo>
                  <a:lnTo>
                    <a:pt x="226538" y="233262"/>
                  </a:lnTo>
                  <a:lnTo>
                    <a:pt x="222784" y="282997"/>
                  </a:lnTo>
                  <a:lnTo>
                    <a:pt x="215816" y="332866"/>
                  </a:lnTo>
                  <a:lnTo>
                    <a:pt x="205178" y="394998"/>
                  </a:lnTo>
                  <a:lnTo>
                    <a:pt x="187530" y="451787"/>
                  </a:lnTo>
                  <a:lnTo>
                    <a:pt x="166239" y="505055"/>
                  </a:lnTo>
                  <a:lnTo>
                    <a:pt x="137769" y="561800"/>
                  </a:lnTo>
                  <a:lnTo>
                    <a:pt x="96961" y="608761"/>
                  </a:lnTo>
                  <a:lnTo>
                    <a:pt x="73135" y="625499"/>
                  </a:lnTo>
                  <a:lnTo>
                    <a:pt x="53482" y="633339"/>
                  </a:lnTo>
                  <a:lnTo>
                    <a:pt x="34886" y="634975"/>
                  </a:lnTo>
                  <a:lnTo>
                    <a:pt x="18300" y="631695"/>
                  </a:lnTo>
                  <a:lnTo>
                    <a:pt x="4764" y="624074"/>
                  </a:lnTo>
                  <a:lnTo>
                    <a:pt x="1340" y="617604"/>
                  </a:lnTo>
                  <a:lnTo>
                    <a:pt x="0" y="600553"/>
                  </a:lnTo>
                  <a:lnTo>
                    <a:pt x="4952" y="585578"/>
                  </a:lnTo>
                  <a:lnTo>
                    <a:pt x="14241" y="572758"/>
                  </a:lnTo>
                  <a:lnTo>
                    <a:pt x="50739" y="543824"/>
                  </a:lnTo>
                  <a:lnTo>
                    <a:pt x="83992" y="531471"/>
                  </a:lnTo>
                  <a:lnTo>
                    <a:pt x="123123" y="530790"/>
                  </a:lnTo>
                  <a:lnTo>
                    <a:pt x="176835" y="539768"/>
                  </a:lnTo>
                  <a:lnTo>
                    <a:pt x="224706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389091" y="3786077"/>
              <a:ext cx="1040132" cy="332843"/>
            </a:xfrm>
            <a:custGeom>
              <a:avLst/>
              <a:gdLst/>
              <a:ahLst/>
              <a:cxnLst/>
              <a:rect l="0" t="0" r="0" b="0"/>
              <a:pathLst>
                <a:path w="1040132" h="332843">
                  <a:moveTo>
                    <a:pt x="0" y="0"/>
                  </a:moveTo>
                  <a:lnTo>
                    <a:pt x="63314" y="24666"/>
                  </a:lnTo>
                  <a:lnTo>
                    <a:pt x="108750" y="35661"/>
                  </a:lnTo>
                  <a:lnTo>
                    <a:pt x="169057" y="50631"/>
                  </a:lnTo>
                  <a:lnTo>
                    <a:pt x="213821" y="62259"/>
                  </a:lnTo>
                  <a:lnTo>
                    <a:pt x="264535" y="76672"/>
                  </a:lnTo>
                  <a:lnTo>
                    <a:pt x="320358" y="92324"/>
                  </a:lnTo>
                  <a:lnTo>
                    <a:pt x="379069" y="108526"/>
                  </a:lnTo>
                  <a:lnTo>
                    <a:pt x="439063" y="124972"/>
                  </a:lnTo>
                  <a:lnTo>
                    <a:pt x="502094" y="143993"/>
                  </a:lnTo>
                  <a:lnTo>
                    <a:pt x="534435" y="154243"/>
                  </a:lnTo>
                  <a:lnTo>
                    <a:pt x="597488" y="177959"/>
                  </a:lnTo>
                  <a:lnTo>
                    <a:pt x="657564" y="202059"/>
                  </a:lnTo>
                  <a:lnTo>
                    <a:pt x="712001" y="222016"/>
                  </a:lnTo>
                  <a:lnTo>
                    <a:pt x="759002" y="242597"/>
                  </a:lnTo>
                  <a:lnTo>
                    <a:pt x="819382" y="272511"/>
                  </a:lnTo>
                  <a:lnTo>
                    <a:pt x="880648" y="303050"/>
                  </a:lnTo>
                  <a:lnTo>
                    <a:pt x="914323" y="317472"/>
                  </a:lnTo>
                  <a:lnTo>
                    <a:pt x="859850" y="295678"/>
                  </a:lnTo>
                  <a:lnTo>
                    <a:pt x="801664" y="271910"/>
                  </a:lnTo>
                  <a:lnTo>
                    <a:pt x="747271" y="248836"/>
                  </a:lnTo>
                  <a:lnTo>
                    <a:pt x="687700" y="224432"/>
                  </a:lnTo>
                  <a:lnTo>
                    <a:pt x="644958" y="207921"/>
                  </a:lnTo>
                  <a:lnTo>
                    <a:pt x="601307" y="191338"/>
                  </a:lnTo>
                  <a:lnTo>
                    <a:pt x="554786" y="174722"/>
                  </a:lnTo>
                  <a:lnTo>
                    <a:pt x="506373" y="159016"/>
                  </a:lnTo>
                  <a:lnTo>
                    <a:pt x="457119" y="145871"/>
                  </a:lnTo>
                  <a:lnTo>
                    <a:pt x="409958" y="131400"/>
                  </a:lnTo>
                  <a:lnTo>
                    <a:pt x="364342" y="116647"/>
                  </a:lnTo>
                  <a:lnTo>
                    <a:pt x="319413" y="103927"/>
                  </a:lnTo>
                  <a:lnTo>
                    <a:pt x="274790" y="94575"/>
                  </a:lnTo>
                  <a:lnTo>
                    <a:pt x="213016" y="84112"/>
                  </a:lnTo>
                  <a:lnTo>
                    <a:pt x="159578" y="75157"/>
                  </a:lnTo>
                  <a:lnTo>
                    <a:pt x="105076" y="63848"/>
                  </a:lnTo>
                  <a:lnTo>
                    <a:pt x="76437" y="55490"/>
                  </a:lnTo>
                  <a:lnTo>
                    <a:pt x="75922" y="53635"/>
                  </a:lnTo>
                  <a:lnTo>
                    <a:pt x="129335" y="50415"/>
                  </a:lnTo>
                  <a:lnTo>
                    <a:pt x="184916" y="50071"/>
                  </a:lnTo>
                  <a:lnTo>
                    <a:pt x="229190" y="52456"/>
                  </a:lnTo>
                  <a:lnTo>
                    <a:pt x="278453" y="56598"/>
                  </a:lnTo>
                  <a:lnTo>
                    <a:pt x="334248" y="61521"/>
                  </a:lnTo>
                  <a:lnTo>
                    <a:pt x="392947" y="71722"/>
                  </a:lnTo>
                  <a:lnTo>
                    <a:pt x="454785" y="85501"/>
                  </a:lnTo>
                  <a:lnTo>
                    <a:pt x="488102" y="93058"/>
                  </a:lnTo>
                  <a:lnTo>
                    <a:pt x="522332" y="100871"/>
                  </a:lnTo>
                  <a:lnTo>
                    <a:pt x="555323" y="110701"/>
                  </a:lnTo>
                  <a:lnTo>
                    <a:pt x="587487" y="121878"/>
                  </a:lnTo>
                  <a:lnTo>
                    <a:pt x="619100" y="133952"/>
                  </a:lnTo>
                  <a:lnTo>
                    <a:pt x="651270" y="146624"/>
                  </a:lnTo>
                  <a:lnTo>
                    <a:pt x="683812" y="159695"/>
                  </a:lnTo>
                  <a:lnTo>
                    <a:pt x="746781" y="186546"/>
                  </a:lnTo>
                  <a:lnTo>
                    <a:pt x="802504" y="213889"/>
                  </a:lnTo>
                  <a:lnTo>
                    <a:pt x="855007" y="238985"/>
                  </a:lnTo>
                  <a:lnTo>
                    <a:pt x="904229" y="262466"/>
                  </a:lnTo>
                  <a:lnTo>
                    <a:pt x="967401" y="295553"/>
                  </a:lnTo>
                  <a:lnTo>
                    <a:pt x="1024121" y="324654"/>
                  </a:lnTo>
                  <a:lnTo>
                    <a:pt x="1040131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036658" y="3336741"/>
              <a:ext cx="87135" cy="690648"/>
            </a:xfrm>
            <a:custGeom>
              <a:avLst/>
              <a:gdLst/>
              <a:ahLst/>
              <a:cxnLst/>
              <a:rect l="0" t="0" r="0" b="0"/>
              <a:pathLst>
                <a:path w="87135" h="690648">
                  <a:moveTo>
                    <a:pt x="66569" y="0"/>
                  </a:moveTo>
                  <a:lnTo>
                    <a:pt x="79837" y="55865"/>
                  </a:lnTo>
                  <a:lnTo>
                    <a:pt x="85010" y="111264"/>
                  </a:lnTo>
                  <a:lnTo>
                    <a:pt x="87134" y="161481"/>
                  </a:lnTo>
                  <a:lnTo>
                    <a:pt x="81908" y="219814"/>
                  </a:lnTo>
                  <a:lnTo>
                    <a:pt x="74504" y="281477"/>
                  </a:lnTo>
                  <a:lnTo>
                    <a:pt x="68920" y="343202"/>
                  </a:lnTo>
                  <a:lnTo>
                    <a:pt x="64800" y="405869"/>
                  </a:lnTo>
                  <a:lnTo>
                    <a:pt x="55258" y="462961"/>
                  </a:lnTo>
                  <a:lnTo>
                    <a:pt x="43185" y="515010"/>
                  </a:lnTo>
                  <a:lnTo>
                    <a:pt x="35240" y="573461"/>
                  </a:lnTo>
                  <a:lnTo>
                    <a:pt x="24491" y="629477"/>
                  </a:lnTo>
                  <a:lnTo>
                    <a:pt x="0" y="6906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870238" y="3647867"/>
              <a:ext cx="615758" cy="154853"/>
            </a:xfrm>
            <a:custGeom>
              <a:avLst/>
              <a:gdLst/>
              <a:ahLst/>
              <a:cxnLst/>
              <a:rect l="0" t="0" r="0" b="0"/>
              <a:pathLst>
                <a:path w="615758" h="154853">
                  <a:moveTo>
                    <a:pt x="0" y="71642"/>
                  </a:moveTo>
                  <a:lnTo>
                    <a:pt x="13252" y="53972"/>
                  </a:lnTo>
                  <a:lnTo>
                    <a:pt x="47997" y="34149"/>
                  </a:lnTo>
                  <a:lnTo>
                    <a:pt x="103717" y="11810"/>
                  </a:lnTo>
                  <a:lnTo>
                    <a:pt x="167184" y="0"/>
                  </a:lnTo>
                  <a:lnTo>
                    <a:pt x="219038" y="180"/>
                  </a:lnTo>
                  <a:lnTo>
                    <a:pt x="275391" y="6089"/>
                  </a:lnTo>
                  <a:lnTo>
                    <a:pt x="333078" y="16161"/>
                  </a:lnTo>
                  <a:lnTo>
                    <a:pt x="388693" y="33321"/>
                  </a:lnTo>
                  <a:lnTo>
                    <a:pt x="437840" y="53507"/>
                  </a:lnTo>
                  <a:lnTo>
                    <a:pt x="495862" y="81312"/>
                  </a:lnTo>
                  <a:lnTo>
                    <a:pt x="556697" y="115160"/>
                  </a:lnTo>
                  <a:lnTo>
                    <a:pt x="615757" y="154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2300" y="790500"/>
            <a:ext cx="812154" cy="5589081"/>
            <a:chOff x="162300" y="790500"/>
            <a:chExt cx="812154" cy="5589081"/>
          </a:xfrm>
        </p:grpSpPr>
        <p:sp>
          <p:nvSpPr>
            <p:cNvPr id="40" name="Freeform 39"/>
            <p:cNvSpPr/>
            <p:nvPr/>
          </p:nvSpPr>
          <p:spPr>
            <a:xfrm>
              <a:off x="162300" y="790500"/>
              <a:ext cx="162222" cy="472169"/>
            </a:xfrm>
            <a:custGeom>
              <a:avLst/>
              <a:gdLst/>
              <a:ahLst/>
              <a:cxnLst/>
              <a:rect l="0" t="0" r="0" b="0"/>
              <a:pathLst>
                <a:path w="162222" h="472169">
                  <a:moveTo>
                    <a:pt x="4121" y="0"/>
                  </a:moveTo>
                  <a:lnTo>
                    <a:pt x="4121" y="55161"/>
                  </a:lnTo>
                  <a:lnTo>
                    <a:pt x="0" y="115723"/>
                  </a:lnTo>
                  <a:lnTo>
                    <a:pt x="3578" y="177585"/>
                  </a:lnTo>
                  <a:lnTo>
                    <a:pt x="4049" y="239824"/>
                  </a:lnTo>
                  <a:lnTo>
                    <a:pt x="4107" y="293340"/>
                  </a:lnTo>
                  <a:lnTo>
                    <a:pt x="4119" y="356221"/>
                  </a:lnTo>
                  <a:lnTo>
                    <a:pt x="8241" y="413823"/>
                  </a:lnTo>
                  <a:lnTo>
                    <a:pt x="7807" y="452066"/>
                  </a:lnTo>
                  <a:lnTo>
                    <a:pt x="9352" y="462251"/>
                  </a:lnTo>
                  <a:lnTo>
                    <a:pt x="13156" y="468116"/>
                  </a:lnTo>
                  <a:lnTo>
                    <a:pt x="18465" y="471102"/>
                  </a:lnTo>
                  <a:lnTo>
                    <a:pt x="24779" y="472168"/>
                  </a:lnTo>
                  <a:lnTo>
                    <a:pt x="29912" y="470105"/>
                  </a:lnTo>
                  <a:lnTo>
                    <a:pt x="38081" y="460416"/>
                  </a:lnTo>
                  <a:lnTo>
                    <a:pt x="65190" y="399838"/>
                  </a:lnTo>
                  <a:lnTo>
                    <a:pt x="78472" y="346007"/>
                  </a:lnTo>
                  <a:lnTo>
                    <a:pt x="89999" y="286646"/>
                  </a:lnTo>
                  <a:lnTo>
                    <a:pt x="106897" y="229480"/>
                  </a:lnTo>
                  <a:lnTo>
                    <a:pt x="120097" y="170658"/>
                  </a:lnTo>
                  <a:lnTo>
                    <a:pt x="128697" y="112429"/>
                  </a:lnTo>
                  <a:lnTo>
                    <a:pt x="140365" y="62711"/>
                  </a:lnTo>
                  <a:lnTo>
                    <a:pt x="143952" y="55676"/>
                  </a:lnTo>
                  <a:lnTo>
                    <a:pt x="148193" y="50985"/>
                  </a:lnTo>
                  <a:lnTo>
                    <a:pt x="16222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01620" y="981884"/>
              <a:ext cx="106112" cy="216348"/>
            </a:xfrm>
            <a:custGeom>
              <a:avLst/>
              <a:gdLst/>
              <a:ahLst/>
              <a:cxnLst/>
              <a:rect l="0" t="0" r="0" b="0"/>
              <a:pathLst>
                <a:path w="106112" h="216348">
                  <a:moveTo>
                    <a:pt x="106111" y="0"/>
                  </a:moveTo>
                  <a:lnTo>
                    <a:pt x="88442" y="0"/>
                  </a:lnTo>
                  <a:lnTo>
                    <a:pt x="74836" y="4931"/>
                  </a:lnTo>
                  <a:lnTo>
                    <a:pt x="46617" y="27581"/>
                  </a:lnTo>
                  <a:lnTo>
                    <a:pt x="31366" y="50702"/>
                  </a:lnTo>
                  <a:lnTo>
                    <a:pt x="12211" y="102368"/>
                  </a:lnTo>
                  <a:lnTo>
                    <a:pt x="1031" y="155583"/>
                  </a:lnTo>
                  <a:lnTo>
                    <a:pt x="0" y="167517"/>
                  </a:lnTo>
                  <a:lnTo>
                    <a:pt x="2086" y="174548"/>
                  </a:lnTo>
                  <a:lnTo>
                    <a:pt x="6251" y="178311"/>
                  </a:lnTo>
                  <a:lnTo>
                    <a:pt x="11801" y="179895"/>
                  </a:lnTo>
                  <a:lnTo>
                    <a:pt x="17350" y="179102"/>
                  </a:lnTo>
                  <a:lnTo>
                    <a:pt x="28447" y="173289"/>
                  </a:lnTo>
                  <a:lnTo>
                    <a:pt x="56356" y="146923"/>
                  </a:lnTo>
                  <a:lnTo>
                    <a:pt x="86353" y="100755"/>
                  </a:lnTo>
                  <a:lnTo>
                    <a:pt x="90165" y="98605"/>
                  </a:lnTo>
                  <a:lnTo>
                    <a:pt x="92707" y="100870"/>
                  </a:lnTo>
                  <a:lnTo>
                    <a:pt x="95531" y="114173"/>
                  </a:lnTo>
                  <a:lnTo>
                    <a:pt x="97493" y="173489"/>
                  </a:lnTo>
                  <a:lnTo>
                    <a:pt x="106111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727" y="848747"/>
              <a:ext cx="241242" cy="416053"/>
            </a:xfrm>
            <a:custGeom>
              <a:avLst/>
              <a:gdLst/>
              <a:ahLst/>
              <a:cxnLst/>
              <a:rect l="0" t="0" r="0" b="0"/>
              <a:pathLst>
                <a:path w="241242" h="416053">
                  <a:moveTo>
                    <a:pt x="24894" y="0"/>
                  </a:moveTo>
                  <a:lnTo>
                    <a:pt x="8895" y="62326"/>
                  </a:lnTo>
                  <a:lnTo>
                    <a:pt x="2587" y="118217"/>
                  </a:lnTo>
                  <a:lnTo>
                    <a:pt x="455" y="176794"/>
                  </a:lnTo>
                  <a:lnTo>
                    <a:pt x="0" y="235303"/>
                  </a:lnTo>
                  <a:lnTo>
                    <a:pt x="869" y="290563"/>
                  </a:lnTo>
                  <a:lnTo>
                    <a:pt x="4354" y="312202"/>
                  </a:lnTo>
                  <a:lnTo>
                    <a:pt x="9351" y="318158"/>
                  </a:lnTo>
                  <a:lnTo>
                    <a:pt x="16381" y="321203"/>
                  </a:lnTo>
                  <a:lnTo>
                    <a:pt x="24766" y="322309"/>
                  </a:lnTo>
                  <a:lnTo>
                    <a:pt x="39014" y="318607"/>
                  </a:lnTo>
                  <a:lnTo>
                    <a:pt x="45402" y="315031"/>
                  </a:lnTo>
                  <a:lnTo>
                    <a:pt x="54965" y="303661"/>
                  </a:lnTo>
                  <a:lnTo>
                    <a:pt x="58810" y="296746"/>
                  </a:lnTo>
                  <a:lnTo>
                    <a:pt x="61373" y="296759"/>
                  </a:lnTo>
                  <a:lnTo>
                    <a:pt x="64221" y="309100"/>
                  </a:lnTo>
                  <a:lnTo>
                    <a:pt x="67898" y="351917"/>
                  </a:lnTo>
                  <a:lnTo>
                    <a:pt x="75134" y="367824"/>
                  </a:lnTo>
                  <a:lnTo>
                    <a:pt x="79652" y="370956"/>
                  </a:lnTo>
                  <a:lnTo>
                    <a:pt x="84513" y="371195"/>
                  </a:lnTo>
                  <a:lnTo>
                    <a:pt x="94846" y="366530"/>
                  </a:lnTo>
                  <a:lnTo>
                    <a:pt x="111059" y="352583"/>
                  </a:lnTo>
                  <a:lnTo>
                    <a:pt x="122053" y="338842"/>
                  </a:lnTo>
                  <a:lnTo>
                    <a:pt x="127574" y="335917"/>
                  </a:lnTo>
                  <a:lnTo>
                    <a:pt x="133103" y="335817"/>
                  </a:lnTo>
                  <a:lnTo>
                    <a:pt x="138639" y="337599"/>
                  </a:lnTo>
                  <a:lnTo>
                    <a:pt x="143253" y="342485"/>
                  </a:lnTo>
                  <a:lnTo>
                    <a:pt x="150847" y="357776"/>
                  </a:lnTo>
                  <a:lnTo>
                    <a:pt x="156939" y="362409"/>
                  </a:lnTo>
                  <a:lnTo>
                    <a:pt x="173571" y="365090"/>
                  </a:lnTo>
                  <a:lnTo>
                    <a:pt x="181335" y="361737"/>
                  </a:lnTo>
                  <a:lnTo>
                    <a:pt x="194892" y="348150"/>
                  </a:lnTo>
                  <a:lnTo>
                    <a:pt x="208503" y="319708"/>
                  </a:lnTo>
                  <a:lnTo>
                    <a:pt x="208321" y="315765"/>
                  </a:lnTo>
                  <a:lnTo>
                    <a:pt x="205426" y="315910"/>
                  </a:lnTo>
                  <a:lnTo>
                    <a:pt x="200722" y="318780"/>
                  </a:lnTo>
                  <a:lnTo>
                    <a:pt x="193030" y="336762"/>
                  </a:lnTo>
                  <a:lnTo>
                    <a:pt x="188379" y="361397"/>
                  </a:lnTo>
                  <a:lnTo>
                    <a:pt x="189394" y="384673"/>
                  </a:lnTo>
                  <a:lnTo>
                    <a:pt x="195392" y="402414"/>
                  </a:lnTo>
                  <a:lnTo>
                    <a:pt x="199580" y="409734"/>
                  </a:lnTo>
                  <a:lnTo>
                    <a:pt x="206071" y="413689"/>
                  </a:lnTo>
                  <a:lnTo>
                    <a:pt x="241241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6824" y="1368556"/>
              <a:ext cx="130761" cy="245885"/>
            </a:xfrm>
            <a:custGeom>
              <a:avLst/>
              <a:gdLst/>
              <a:ahLst/>
              <a:cxnLst/>
              <a:rect l="0" t="0" r="0" b="0"/>
              <a:pathLst>
                <a:path w="130761" h="245885">
                  <a:moveTo>
                    <a:pt x="122439" y="4417"/>
                  </a:moveTo>
                  <a:lnTo>
                    <a:pt x="109187" y="0"/>
                  </a:lnTo>
                  <a:lnTo>
                    <a:pt x="83276" y="1670"/>
                  </a:lnTo>
                  <a:lnTo>
                    <a:pt x="65277" y="13058"/>
                  </a:lnTo>
                  <a:lnTo>
                    <a:pt x="48957" y="32296"/>
                  </a:lnTo>
                  <a:lnTo>
                    <a:pt x="17590" y="92497"/>
                  </a:lnTo>
                  <a:lnTo>
                    <a:pt x="4977" y="124307"/>
                  </a:lnTo>
                  <a:lnTo>
                    <a:pt x="0" y="186267"/>
                  </a:lnTo>
                  <a:lnTo>
                    <a:pt x="2686" y="216219"/>
                  </a:lnTo>
                  <a:lnTo>
                    <a:pt x="6546" y="226980"/>
                  </a:lnTo>
                  <a:lnTo>
                    <a:pt x="18231" y="241402"/>
                  </a:lnTo>
                  <a:lnTo>
                    <a:pt x="27079" y="244693"/>
                  </a:lnTo>
                  <a:lnTo>
                    <a:pt x="49238" y="245884"/>
                  </a:lnTo>
                  <a:lnTo>
                    <a:pt x="78868" y="236939"/>
                  </a:lnTo>
                  <a:lnTo>
                    <a:pt x="113129" y="212016"/>
                  </a:lnTo>
                  <a:lnTo>
                    <a:pt x="130760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29421" y="1289762"/>
              <a:ext cx="86338" cy="316201"/>
            </a:xfrm>
            <a:custGeom>
              <a:avLst/>
              <a:gdLst/>
              <a:ahLst/>
              <a:cxnLst/>
              <a:rect l="0" t="0" r="0" b="0"/>
              <a:pathLst>
                <a:path w="86338" h="316201">
                  <a:moveTo>
                    <a:pt x="44731" y="0"/>
                  </a:moveTo>
                  <a:lnTo>
                    <a:pt x="35680" y="54310"/>
                  </a:lnTo>
                  <a:lnTo>
                    <a:pt x="29589" y="108526"/>
                  </a:lnTo>
                  <a:lnTo>
                    <a:pt x="19235" y="166103"/>
                  </a:lnTo>
                  <a:lnTo>
                    <a:pt x="11548" y="220929"/>
                  </a:lnTo>
                  <a:lnTo>
                    <a:pt x="0" y="265782"/>
                  </a:lnTo>
                  <a:lnTo>
                    <a:pt x="118" y="268719"/>
                  </a:lnTo>
                  <a:lnTo>
                    <a:pt x="2045" y="267904"/>
                  </a:lnTo>
                  <a:lnTo>
                    <a:pt x="24420" y="246902"/>
                  </a:lnTo>
                  <a:lnTo>
                    <a:pt x="38478" y="239789"/>
                  </a:lnTo>
                  <a:lnTo>
                    <a:pt x="45185" y="240297"/>
                  </a:lnTo>
                  <a:lnTo>
                    <a:pt x="57569" y="248257"/>
                  </a:lnTo>
                  <a:lnTo>
                    <a:pt x="74936" y="268332"/>
                  </a:lnTo>
                  <a:lnTo>
                    <a:pt x="81270" y="286296"/>
                  </a:lnTo>
                  <a:lnTo>
                    <a:pt x="86337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43719" y="1472825"/>
              <a:ext cx="146782" cy="174744"/>
            </a:xfrm>
            <a:custGeom>
              <a:avLst/>
              <a:gdLst/>
              <a:ahLst/>
              <a:cxnLst/>
              <a:rect l="0" t="0" r="0" b="0"/>
              <a:pathLst>
                <a:path w="146782" h="174744">
                  <a:moveTo>
                    <a:pt x="30286" y="0"/>
                  </a:moveTo>
                  <a:lnTo>
                    <a:pt x="7122" y="43580"/>
                  </a:lnTo>
                  <a:lnTo>
                    <a:pt x="0" y="77427"/>
                  </a:lnTo>
                  <a:lnTo>
                    <a:pt x="1775" y="83978"/>
                  </a:lnTo>
                  <a:lnTo>
                    <a:pt x="5731" y="87420"/>
                  </a:lnTo>
                  <a:lnTo>
                    <a:pt x="11142" y="88791"/>
                  </a:lnTo>
                  <a:lnTo>
                    <a:pt x="16599" y="87856"/>
                  </a:lnTo>
                  <a:lnTo>
                    <a:pt x="27593" y="81885"/>
                  </a:lnTo>
                  <a:lnTo>
                    <a:pt x="44178" y="68128"/>
                  </a:lnTo>
                  <a:lnTo>
                    <a:pt x="48793" y="67608"/>
                  </a:lnTo>
                  <a:lnTo>
                    <a:pt x="52794" y="70035"/>
                  </a:lnTo>
                  <a:lnTo>
                    <a:pt x="70276" y="98278"/>
                  </a:lnTo>
                  <a:lnTo>
                    <a:pt x="77286" y="103426"/>
                  </a:lnTo>
                  <a:lnTo>
                    <a:pt x="94938" y="106680"/>
                  </a:lnTo>
                  <a:lnTo>
                    <a:pt x="121250" y="103314"/>
                  </a:lnTo>
                  <a:lnTo>
                    <a:pt x="127911" y="105859"/>
                  </a:lnTo>
                  <a:lnTo>
                    <a:pt x="133276" y="111253"/>
                  </a:lnTo>
                  <a:lnTo>
                    <a:pt x="140779" y="127109"/>
                  </a:lnTo>
                  <a:lnTo>
                    <a:pt x="146781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3784" y="1447862"/>
              <a:ext cx="1" cy="33286"/>
            </a:xfrm>
            <a:custGeom>
              <a:avLst/>
              <a:gdLst/>
              <a:ahLst/>
              <a:cxnLst/>
              <a:rect l="0" t="0" r="0" b="0"/>
              <a:pathLst>
                <a:path w="1" h="33286">
                  <a:moveTo>
                    <a:pt x="0" y="33285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79113" y="1539394"/>
              <a:ext cx="49584" cy="208027"/>
            </a:xfrm>
            <a:custGeom>
              <a:avLst/>
              <a:gdLst/>
              <a:ahLst/>
              <a:cxnLst/>
              <a:rect l="0" t="0" r="0" b="0"/>
              <a:pathLst>
                <a:path w="49584" h="208027">
                  <a:moveTo>
                    <a:pt x="19560" y="0"/>
                  </a:moveTo>
                  <a:lnTo>
                    <a:pt x="5367" y="56772"/>
                  </a:lnTo>
                  <a:lnTo>
                    <a:pt x="0" y="78240"/>
                  </a:lnTo>
                  <a:lnTo>
                    <a:pt x="973" y="84520"/>
                  </a:lnTo>
                  <a:lnTo>
                    <a:pt x="4395" y="87781"/>
                  </a:lnTo>
                  <a:lnTo>
                    <a:pt x="9450" y="89031"/>
                  </a:lnTo>
                  <a:lnTo>
                    <a:pt x="14669" y="88016"/>
                  </a:lnTo>
                  <a:lnTo>
                    <a:pt x="25399" y="81956"/>
                  </a:lnTo>
                  <a:lnTo>
                    <a:pt x="30849" y="81450"/>
                  </a:lnTo>
                  <a:lnTo>
                    <a:pt x="41836" y="85818"/>
                  </a:lnTo>
                  <a:lnTo>
                    <a:pt x="45506" y="91421"/>
                  </a:lnTo>
                  <a:lnTo>
                    <a:pt x="49583" y="107508"/>
                  </a:lnTo>
                  <a:lnTo>
                    <a:pt x="43363" y="161208"/>
                  </a:lnTo>
                  <a:lnTo>
                    <a:pt x="3620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66961" y="1472826"/>
              <a:ext cx="182524" cy="3994104"/>
            </a:xfrm>
            <a:custGeom>
              <a:avLst/>
              <a:gdLst/>
              <a:ahLst/>
              <a:cxnLst/>
              <a:rect l="0" t="0" r="0" b="0"/>
              <a:pathLst>
                <a:path w="182524" h="3994104">
                  <a:moveTo>
                    <a:pt x="66028" y="0"/>
                  </a:moveTo>
                  <a:lnTo>
                    <a:pt x="48359" y="8834"/>
                  </a:lnTo>
                  <a:lnTo>
                    <a:pt x="34753" y="23034"/>
                  </a:lnTo>
                  <a:lnTo>
                    <a:pt x="23467" y="44446"/>
                  </a:lnTo>
                  <a:lnTo>
                    <a:pt x="8688" y="103529"/>
                  </a:lnTo>
                  <a:lnTo>
                    <a:pt x="1283" y="160470"/>
                  </a:lnTo>
                  <a:lnTo>
                    <a:pt x="0" y="208728"/>
                  </a:lnTo>
                  <a:lnTo>
                    <a:pt x="4037" y="262577"/>
                  </a:lnTo>
                  <a:lnTo>
                    <a:pt x="6672" y="319522"/>
                  </a:lnTo>
                  <a:lnTo>
                    <a:pt x="11870" y="381800"/>
                  </a:lnTo>
                  <a:lnTo>
                    <a:pt x="14221" y="427641"/>
                  </a:lnTo>
                  <a:lnTo>
                    <a:pt x="16191" y="475752"/>
                  </a:lnTo>
                  <a:lnTo>
                    <a:pt x="20148" y="524871"/>
                  </a:lnTo>
                  <a:lnTo>
                    <a:pt x="24988" y="576904"/>
                  </a:lnTo>
                  <a:lnTo>
                    <a:pt x="29297" y="630849"/>
                  </a:lnTo>
                  <a:lnTo>
                    <a:pt x="31212" y="685643"/>
                  </a:lnTo>
                  <a:lnTo>
                    <a:pt x="34529" y="745746"/>
                  </a:lnTo>
                  <a:lnTo>
                    <a:pt x="39085" y="808516"/>
                  </a:lnTo>
                  <a:lnTo>
                    <a:pt x="44191" y="870314"/>
                  </a:lnTo>
                  <a:lnTo>
                    <a:pt x="46848" y="902881"/>
                  </a:lnTo>
                  <a:lnTo>
                    <a:pt x="49543" y="936611"/>
                  </a:lnTo>
                  <a:lnTo>
                    <a:pt x="52264" y="971118"/>
                  </a:lnTo>
                  <a:lnTo>
                    <a:pt x="54079" y="1006141"/>
                  </a:lnTo>
                  <a:lnTo>
                    <a:pt x="55288" y="1041510"/>
                  </a:lnTo>
                  <a:lnTo>
                    <a:pt x="56095" y="1077108"/>
                  </a:lnTo>
                  <a:lnTo>
                    <a:pt x="57557" y="1113784"/>
                  </a:lnTo>
                  <a:lnTo>
                    <a:pt x="59456" y="1151179"/>
                  </a:lnTo>
                  <a:lnTo>
                    <a:pt x="61647" y="1189052"/>
                  </a:lnTo>
                  <a:lnTo>
                    <a:pt x="63107" y="1227245"/>
                  </a:lnTo>
                  <a:lnTo>
                    <a:pt x="64081" y="1265651"/>
                  </a:lnTo>
                  <a:lnTo>
                    <a:pt x="64730" y="1304198"/>
                  </a:lnTo>
                  <a:lnTo>
                    <a:pt x="66087" y="1344690"/>
                  </a:lnTo>
                  <a:lnTo>
                    <a:pt x="67917" y="1386477"/>
                  </a:lnTo>
                  <a:lnTo>
                    <a:pt x="70061" y="1429128"/>
                  </a:lnTo>
                  <a:lnTo>
                    <a:pt x="71490" y="1472355"/>
                  </a:lnTo>
                  <a:lnTo>
                    <a:pt x="72443" y="1515966"/>
                  </a:lnTo>
                  <a:lnTo>
                    <a:pt x="73079" y="1559833"/>
                  </a:lnTo>
                  <a:lnTo>
                    <a:pt x="73502" y="1603871"/>
                  </a:lnTo>
                  <a:lnTo>
                    <a:pt x="73785" y="1648022"/>
                  </a:lnTo>
                  <a:lnTo>
                    <a:pt x="73973" y="1692249"/>
                  </a:lnTo>
                  <a:lnTo>
                    <a:pt x="74098" y="1737452"/>
                  </a:lnTo>
                  <a:lnTo>
                    <a:pt x="74182" y="1783304"/>
                  </a:lnTo>
                  <a:lnTo>
                    <a:pt x="74238" y="1829590"/>
                  </a:lnTo>
                  <a:lnTo>
                    <a:pt x="74275" y="1875240"/>
                  </a:lnTo>
                  <a:lnTo>
                    <a:pt x="74300" y="1920466"/>
                  </a:lnTo>
                  <a:lnTo>
                    <a:pt x="74316" y="1965411"/>
                  </a:lnTo>
                  <a:lnTo>
                    <a:pt x="74327" y="2011091"/>
                  </a:lnTo>
                  <a:lnTo>
                    <a:pt x="74335" y="2057262"/>
                  </a:lnTo>
                  <a:lnTo>
                    <a:pt x="74340" y="2103760"/>
                  </a:lnTo>
                  <a:lnTo>
                    <a:pt x="74343" y="2150476"/>
                  </a:lnTo>
                  <a:lnTo>
                    <a:pt x="74345" y="2197338"/>
                  </a:lnTo>
                  <a:lnTo>
                    <a:pt x="74347" y="2244297"/>
                  </a:lnTo>
                  <a:lnTo>
                    <a:pt x="75272" y="2290395"/>
                  </a:lnTo>
                  <a:lnTo>
                    <a:pt x="76814" y="2335921"/>
                  </a:lnTo>
                  <a:lnTo>
                    <a:pt x="78766" y="2381064"/>
                  </a:lnTo>
                  <a:lnTo>
                    <a:pt x="80067" y="2426877"/>
                  </a:lnTo>
                  <a:lnTo>
                    <a:pt x="80935" y="2473137"/>
                  </a:lnTo>
                  <a:lnTo>
                    <a:pt x="81514" y="2519694"/>
                  </a:lnTo>
                  <a:lnTo>
                    <a:pt x="82824" y="2565526"/>
                  </a:lnTo>
                  <a:lnTo>
                    <a:pt x="84622" y="2610873"/>
                  </a:lnTo>
                  <a:lnTo>
                    <a:pt x="86745" y="2655897"/>
                  </a:lnTo>
                  <a:lnTo>
                    <a:pt x="89085" y="2701631"/>
                  </a:lnTo>
                  <a:lnTo>
                    <a:pt x="91570" y="2747837"/>
                  </a:lnTo>
                  <a:lnTo>
                    <a:pt x="94151" y="2794359"/>
                  </a:lnTo>
                  <a:lnTo>
                    <a:pt x="96796" y="2840167"/>
                  </a:lnTo>
                  <a:lnTo>
                    <a:pt x="99484" y="2885499"/>
                  </a:lnTo>
                  <a:lnTo>
                    <a:pt x="102200" y="2930512"/>
                  </a:lnTo>
                  <a:lnTo>
                    <a:pt x="104936" y="2975315"/>
                  </a:lnTo>
                  <a:lnTo>
                    <a:pt x="107684" y="3019976"/>
                  </a:lnTo>
                  <a:lnTo>
                    <a:pt x="110441" y="3064543"/>
                  </a:lnTo>
                  <a:lnTo>
                    <a:pt x="113204" y="3108123"/>
                  </a:lnTo>
                  <a:lnTo>
                    <a:pt x="115970" y="3151044"/>
                  </a:lnTo>
                  <a:lnTo>
                    <a:pt x="118738" y="3193527"/>
                  </a:lnTo>
                  <a:lnTo>
                    <a:pt x="121509" y="3235717"/>
                  </a:lnTo>
                  <a:lnTo>
                    <a:pt x="124280" y="3277712"/>
                  </a:lnTo>
                  <a:lnTo>
                    <a:pt x="127052" y="3319578"/>
                  </a:lnTo>
                  <a:lnTo>
                    <a:pt x="130750" y="3360432"/>
                  </a:lnTo>
                  <a:lnTo>
                    <a:pt x="135064" y="3400611"/>
                  </a:lnTo>
                  <a:lnTo>
                    <a:pt x="139789" y="3440342"/>
                  </a:lnTo>
                  <a:lnTo>
                    <a:pt x="143863" y="3478848"/>
                  </a:lnTo>
                  <a:lnTo>
                    <a:pt x="147504" y="3516538"/>
                  </a:lnTo>
                  <a:lnTo>
                    <a:pt x="150856" y="3553684"/>
                  </a:lnTo>
                  <a:lnTo>
                    <a:pt x="154015" y="3590468"/>
                  </a:lnTo>
                  <a:lnTo>
                    <a:pt x="157046" y="3627009"/>
                  </a:lnTo>
                  <a:lnTo>
                    <a:pt x="159991" y="3663390"/>
                  </a:lnTo>
                  <a:lnTo>
                    <a:pt x="162879" y="3697813"/>
                  </a:lnTo>
                  <a:lnTo>
                    <a:pt x="165729" y="3730932"/>
                  </a:lnTo>
                  <a:lnTo>
                    <a:pt x="168553" y="3763182"/>
                  </a:lnTo>
                  <a:lnTo>
                    <a:pt x="171691" y="3826136"/>
                  </a:lnTo>
                  <a:lnTo>
                    <a:pt x="174011" y="3886167"/>
                  </a:lnTo>
                  <a:lnTo>
                    <a:pt x="178123" y="3940584"/>
                  </a:lnTo>
                  <a:lnTo>
                    <a:pt x="182523" y="39941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4595" y="3927535"/>
              <a:ext cx="33285" cy="1489468"/>
            </a:xfrm>
            <a:custGeom>
              <a:avLst/>
              <a:gdLst/>
              <a:ahLst/>
              <a:cxnLst/>
              <a:rect l="0" t="0" r="0" b="0"/>
              <a:pathLst>
                <a:path w="33285" h="1489468">
                  <a:moveTo>
                    <a:pt x="33284" y="1489467"/>
                  </a:moveTo>
                  <a:lnTo>
                    <a:pt x="26119" y="1429888"/>
                  </a:lnTo>
                  <a:lnTo>
                    <a:pt x="25477" y="1387482"/>
                  </a:lnTo>
                  <a:lnTo>
                    <a:pt x="25191" y="1335967"/>
                  </a:lnTo>
                  <a:lnTo>
                    <a:pt x="25064" y="1276089"/>
                  </a:lnTo>
                  <a:lnTo>
                    <a:pt x="25030" y="1243664"/>
                  </a:lnTo>
                  <a:lnTo>
                    <a:pt x="25008" y="1210029"/>
                  </a:lnTo>
                  <a:lnTo>
                    <a:pt x="24993" y="1175586"/>
                  </a:lnTo>
                  <a:lnTo>
                    <a:pt x="24058" y="1139680"/>
                  </a:lnTo>
                  <a:lnTo>
                    <a:pt x="22511" y="1102798"/>
                  </a:lnTo>
                  <a:lnTo>
                    <a:pt x="20554" y="1065267"/>
                  </a:lnTo>
                  <a:lnTo>
                    <a:pt x="19250" y="1027302"/>
                  </a:lnTo>
                  <a:lnTo>
                    <a:pt x="18381" y="989049"/>
                  </a:lnTo>
                  <a:lnTo>
                    <a:pt x="17801" y="950603"/>
                  </a:lnTo>
                  <a:lnTo>
                    <a:pt x="17415" y="910179"/>
                  </a:lnTo>
                  <a:lnTo>
                    <a:pt x="17157" y="868437"/>
                  </a:lnTo>
                  <a:lnTo>
                    <a:pt x="16985" y="825816"/>
                  </a:lnTo>
                  <a:lnTo>
                    <a:pt x="16871" y="781684"/>
                  </a:lnTo>
                  <a:lnTo>
                    <a:pt x="16794" y="736545"/>
                  </a:lnTo>
                  <a:lnTo>
                    <a:pt x="16743" y="690735"/>
                  </a:lnTo>
                  <a:lnTo>
                    <a:pt x="15785" y="644478"/>
                  </a:lnTo>
                  <a:lnTo>
                    <a:pt x="14221" y="597922"/>
                  </a:lnTo>
                  <a:lnTo>
                    <a:pt x="12254" y="551167"/>
                  </a:lnTo>
                  <a:lnTo>
                    <a:pt x="10943" y="502430"/>
                  </a:lnTo>
                  <a:lnTo>
                    <a:pt x="10069" y="452373"/>
                  </a:lnTo>
                  <a:lnTo>
                    <a:pt x="9486" y="401434"/>
                  </a:lnTo>
                  <a:lnTo>
                    <a:pt x="9098" y="349909"/>
                  </a:lnTo>
                  <a:lnTo>
                    <a:pt x="8839" y="297992"/>
                  </a:lnTo>
                  <a:lnTo>
                    <a:pt x="8666" y="245813"/>
                  </a:lnTo>
                  <a:lnTo>
                    <a:pt x="7626" y="195311"/>
                  </a:lnTo>
                  <a:lnTo>
                    <a:pt x="6009" y="145925"/>
                  </a:lnTo>
                  <a:lnTo>
                    <a:pt x="4006" y="97283"/>
                  </a:lnTo>
                  <a:lnTo>
                    <a:pt x="1780" y="43237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28573" y="1797346"/>
              <a:ext cx="745881" cy="4582235"/>
            </a:xfrm>
            <a:custGeom>
              <a:avLst/>
              <a:gdLst/>
              <a:ahLst/>
              <a:cxnLst/>
              <a:rect l="0" t="0" r="0" b="0"/>
              <a:pathLst>
                <a:path w="745881" h="4582235">
                  <a:moveTo>
                    <a:pt x="95948" y="49927"/>
                  </a:moveTo>
                  <a:lnTo>
                    <a:pt x="152720" y="28184"/>
                  </a:lnTo>
                  <a:lnTo>
                    <a:pt x="215901" y="13928"/>
                  </a:lnTo>
                  <a:lnTo>
                    <a:pt x="273975" y="8504"/>
                  </a:lnTo>
                  <a:lnTo>
                    <a:pt x="332976" y="1954"/>
                  </a:lnTo>
                  <a:lnTo>
                    <a:pt x="389626" y="386"/>
                  </a:lnTo>
                  <a:lnTo>
                    <a:pt x="446668" y="77"/>
                  </a:lnTo>
                  <a:lnTo>
                    <a:pt x="496972" y="15"/>
                  </a:lnTo>
                  <a:lnTo>
                    <a:pt x="551151" y="3"/>
                  </a:lnTo>
                  <a:lnTo>
                    <a:pt x="611164" y="1"/>
                  </a:lnTo>
                  <a:lnTo>
                    <a:pt x="664931" y="0"/>
                  </a:lnTo>
                  <a:lnTo>
                    <a:pt x="713835" y="1850"/>
                  </a:lnTo>
                  <a:lnTo>
                    <a:pt x="729910" y="8835"/>
                  </a:lnTo>
                  <a:lnTo>
                    <a:pt x="740753" y="20569"/>
                  </a:lnTo>
                  <a:lnTo>
                    <a:pt x="744939" y="27581"/>
                  </a:lnTo>
                  <a:lnTo>
                    <a:pt x="745880" y="35030"/>
                  </a:lnTo>
                  <a:lnTo>
                    <a:pt x="725853" y="96565"/>
                  </a:lnTo>
                  <a:lnTo>
                    <a:pt x="701207" y="154894"/>
                  </a:lnTo>
                  <a:lnTo>
                    <a:pt x="684412" y="210743"/>
                  </a:lnTo>
                  <a:lnTo>
                    <a:pt x="672962" y="261811"/>
                  </a:lnTo>
                  <a:lnTo>
                    <a:pt x="664262" y="318880"/>
                  </a:lnTo>
                  <a:lnTo>
                    <a:pt x="660049" y="366921"/>
                  </a:lnTo>
                  <a:lnTo>
                    <a:pt x="655411" y="418754"/>
                  </a:lnTo>
                  <a:lnTo>
                    <a:pt x="654037" y="475100"/>
                  </a:lnTo>
                  <a:lnTo>
                    <a:pt x="653630" y="535250"/>
                  </a:lnTo>
                  <a:lnTo>
                    <a:pt x="654459" y="579052"/>
                  </a:lnTo>
                  <a:lnTo>
                    <a:pt x="657909" y="626256"/>
                  </a:lnTo>
                  <a:lnTo>
                    <a:pt x="660059" y="674973"/>
                  </a:lnTo>
                  <a:lnTo>
                    <a:pt x="661015" y="725286"/>
                  </a:lnTo>
                  <a:lnTo>
                    <a:pt x="661439" y="778467"/>
                  </a:lnTo>
                  <a:lnTo>
                    <a:pt x="661628" y="835386"/>
                  </a:lnTo>
                  <a:lnTo>
                    <a:pt x="661712" y="894584"/>
                  </a:lnTo>
                  <a:lnTo>
                    <a:pt x="661749" y="954795"/>
                  </a:lnTo>
                  <a:lnTo>
                    <a:pt x="662684" y="986939"/>
                  </a:lnTo>
                  <a:lnTo>
                    <a:pt x="664231" y="1020387"/>
                  </a:lnTo>
                  <a:lnTo>
                    <a:pt x="666188" y="1054705"/>
                  </a:lnTo>
                  <a:lnTo>
                    <a:pt x="666567" y="1088679"/>
                  </a:lnTo>
                  <a:lnTo>
                    <a:pt x="665896" y="1122423"/>
                  </a:lnTo>
                  <a:lnTo>
                    <a:pt x="664524" y="1156013"/>
                  </a:lnTo>
                  <a:lnTo>
                    <a:pt x="663609" y="1190426"/>
                  </a:lnTo>
                  <a:lnTo>
                    <a:pt x="662999" y="1225388"/>
                  </a:lnTo>
                  <a:lnTo>
                    <a:pt x="662592" y="1260714"/>
                  </a:lnTo>
                  <a:lnTo>
                    <a:pt x="662321" y="1297209"/>
                  </a:lnTo>
                  <a:lnTo>
                    <a:pt x="662140" y="1334484"/>
                  </a:lnTo>
                  <a:lnTo>
                    <a:pt x="662020" y="1372277"/>
                  </a:lnTo>
                  <a:lnTo>
                    <a:pt x="661940" y="1409491"/>
                  </a:lnTo>
                  <a:lnTo>
                    <a:pt x="661886" y="1446321"/>
                  </a:lnTo>
                  <a:lnTo>
                    <a:pt x="661850" y="1482893"/>
                  </a:lnTo>
                  <a:lnTo>
                    <a:pt x="661827" y="1521142"/>
                  </a:lnTo>
                  <a:lnTo>
                    <a:pt x="661811" y="1560510"/>
                  </a:lnTo>
                  <a:lnTo>
                    <a:pt x="661800" y="1600624"/>
                  </a:lnTo>
                  <a:lnTo>
                    <a:pt x="660869" y="1641235"/>
                  </a:lnTo>
                  <a:lnTo>
                    <a:pt x="659323" y="1682178"/>
                  </a:lnTo>
                  <a:lnTo>
                    <a:pt x="657368" y="1723341"/>
                  </a:lnTo>
                  <a:lnTo>
                    <a:pt x="656065" y="1763727"/>
                  </a:lnTo>
                  <a:lnTo>
                    <a:pt x="655196" y="1803595"/>
                  </a:lnTo>
                  <a:lnTo>
                    <a:pt x="654617" y="1843118"/>
                  </a:lnTo>
                  <a:lnTo>
                    <a:pt x="653306" y="1884259"/>
                  </a:lnTo>
                  <a:lnTo>
                    <a:pt x="651508" y="1926479"/>
                  </a:lnTo>
                  <a:lnTo>
                    <a:pt x="649384" y="1969419"/>
                  </a:lnTo>
                  <a:lnTo>
                    <a:pt x="647044" y="2011915"/>
                  </a:lnTo>
                  <a:lnTo>
                    <a:pt x="644559" y="2054113"/>
                  </a:lnTo>
                  <a:lnTo>
                    <a:pt x="641978" y="2096114"/>
                  </a:lnTo>
                  <a:lnTo>
                    <a:pt x="640257" y="2137983"/>
                  </a:lnTo>
                  <a:lnTo>
                    <a:pt x="639110" y="2179764"/>
                  </a:lnTo>
                  <a:lnTo>
                    <a:pt x="638345" y="2221486"/>
                  </a:lnTo>
                  <a:lnTo>
                    <a:pt x="635987" y="2264094"/>
                  </a:lnTo>
                  <a:lnTo>
                    <a:pt x="632565" y="2307292"/>
                  </a:lnTo>
                  <a:lnTo>
                    <a:pt x="628434" y="2350884"/>
                  </a:lnTo>
                  <a:lnTo>
                    <a:pt x="625681" y="2394738"/>
                  </a:lnTo>
                  <a:lnTo>
                    <a:pt x="623845" y="2438767"/>
                  </a:lnTo>
                  <a:lnTo>
                    <a:pt x="622621" y="2482913"/>
                  </a:lnTo>
                  <a:lnTo>
                    <a:pt x="619957" y="2527137"/>
                  </a:lnTo>
                  <a:lnTo>
                    <a:pt x="616331" y="2571412"/>
                  </a:lnTo>
                  <a:lnTo>
                    <a:pt x="612064" y="2615721"/>
                  </a:lnTo>
                  <a:lnTo>
                    <a:pt x="609220" y="2660054"/>
                  </a:lnTo>
                  <a:lnTo>
                    <a:pt x="607324" y="2704402"/>
                  </a:lnTo>
                  <a:lnTo>
                    <a:pt x="606060" y="2748761"/>
                  </a:lnTo>
                  <a:lnTo>
                    <a:pt x="604293" y="2793127"/>
                  </a:lnTo>
                  <a:lnTo>
                    <a:pt x="602190" y="2837496"/>
                  </a:lnTo>
                  <a:lnTo>
                    <a:pt x="599864" y="2881869"/>
                  </a:lnTo>
                  <a:lnTo>
                    <a:pt x="597388" y="2926244"/>
                  </a:lnTo>
                  <a:lnTo>
                    <a:pt x="594813" y="2970620"/>
                  </a:lnTo>
                  <a:lnTo>
                    <a:pt x="592172" y="3014997"/>
                  </a:lnTo>
                  <a:lnTo>
                    <a:pt x="589487" y="3059375"/>
                  </a:lnTo>
                  <a:lnTo>
                    <a:pt x="586772" y="3103753"/>
                  </a:lnTo>
                  <a:lnTo>
                    <a:pt x="584037" y="3148132"/>
                  </a:lnTo>
                  <a:lnTo>
                    <a:pt x="581290" y="3191586"/>
                  </a:lnTo>
                  <a:lnTo>
                    <a:pt x="578534" y="3234423"/>
                  </a:lnTo>
                  <a:lnTo>
                    <a:pt x="575772" y="3276850"/>
                  </a:lnTo>
                  <a:lnTo>
                    <a:pt x="573006" y="3319003"/>
                  </a:lnTo>
                  <a:lnTo>
                    <a:pt x="570237" y="3360973"/>
                  </a:lnTo>
                  <a:lnTo>
                    <a:pt x="567467" y="3402822"/>
                  </a:lnTo>
                  <a:lnTo>
                    <a:pt x="564696" y="3444590"/>
                  </a:lnTo>
                  <a:lnTo>
                    <a:pt x="561924" y="3486303"/>
                  </a:lnTo>
                  <a:lnTo>
                    <a:pt x="559151" y="3527980"/>
                  </a:lnTo>
                  <a:lnTo>
                    <a:pt x="556378" y="3568709"/>
                  </a:lnTo>
                  <a:lnTo>
                    <a:pt x="553605" y="3608806"/>
                  </a:lnTo>
                  <a:lnTo>
                    <a:pt x="550831" y="3648481"/>
                  </a:lnTo>
                  <a:lnTo>
                    <a:pt x="548058" y="3686949"/>
                  </a:lnTo>
                  <a:lnTo>
                    <a:pt x="545284" y="3724615"/>
                  </a:lnTo>
                  <a:lnTo>
                    <a:pt x="542511" y="3761745"/>
                  </a:lnTo>
                  <a:lnTo>
                    <a:pt x="539737" y="3798517"/>
                  </a:lnTo>
                  <a:lnTo>
                    <a:pt x="536963" y="3835051"/>
                  </a:lnTo>
                  <a:lnTo>
                    <a:pt x="534190" y="3871426"/>
                  </a:lnTo>
                  <a:lnTo>
                    <a:pt x="531416" y="3906771"/>
                  </a:lnTo>
                  <a:lnTo>
                    <a:pt x="528642" y="3941429"/>
                  </a:lnTo>
                  <a:lnTo>
                    <a:pt x="525869" y="3975630"/>
                  </a:lnTo>
                  <a:lnTo>
                    <a:pt x="523095" y="4008600"/>
                  </a:lnTo>
                  <a:lnTo>
                    <a:pt x="520321" y="4040750"/>
                  </a:lnTo>
                  <a:lnTo>
                    <a:pt x="514774" y="4102669"/>
                  </a:lnTo>
                  <a:lnTo>
                    <a:pt x="509227" y="4161007"/>
                  </a:lnTo>
                  <a:lnTo>
                    <a:pt x="503679" y="4217754"/>
                  </a:lnTo>
                  <a:lnTo>
                    <a:pt x="498132" y="4272868"/>
                  </a:lnTo>
                  <a:lnTo>
                    <a:pt x="492584" y="4325100"/>
                  </a:lnTo>
                  <a:lnTo>
                    <a:pt x="487037" y="4371121"/>
                  </a:lnTo>
                  <a:lnTo>
                    <a:pt x="481182" y="4430950"/>
                  </a:lnTo>
                  <a:lnTo>
                    <a:pt x="476981" y="4481345"/>
                  </a:lnTo>
                  <a:lnTo>
                    <a:pt x="471696" y="4535371"/>
                  </a:lnTo>
                  <a:lnTo>
                    <a:pt x="466363" y="4574743"/>
                  </a:lnTo>
                  <a:lnTo>
                    <a:pt x="464009" y="4580902"/>
                  </a:lnTo>
                  <a:lnTo>
                    <a:pt x="461515" y="4582234"/>
                  </a:lnTo>
                  <a:lnTo>
                    <a:pt x="458928" y="4580348"/>
                  </a:lnTo>
                  <a:lnTo>
                    <a:pt x="450869" y="4564442"/>
                  </a:lnTo>
                  <a:lnTo>
                    <a:pt x="434328" y="4501996"/>
                  </a:lnTo>
                  <a:lnTo>
                    <a:pt x="417694" y="4444198"/>
                  </a:lnTo>
                  <a:lnTo>
                    <a:pt x="391636" y="4384312"/>
                  </a:lnTo>
                  <a:lnTo>
                    <a:pt x="358427" y="4322002"/>
                  </a:lnTo>
                  <a:lnTo>
                    <a:pt x="311037" y="4262352"/>
                  </a:lnTo>
                  <a:lnTo>
                    <a:pt x="263482" y="4207572"/>
                  </a:lnTo>
                  <a:lnTo>
                    <a:pt x="200959" y="4148264"/>
                  </a:lnTo>
                  <a:lnTo>
                    <a:pt x="145823" y="4098734"/>
                  </a:lnTo>
                  <a:lnTo>
                    <a:pt x="85887" y="4054506"/>
                  </a:lnTo>
                  <a:lnTo>
                    <a:pt x="28608" y="4018063"/>
                  </a:lnTo>
                  <a:lnTo>
                    <a:pt x="566" y="4002603"/>
                  </a:lnTo>
                  <a:lnTo>
                    <a:pt x="0" y="4003468"/>
                  </a:lnTo>
                  <a:lnTo>
                    <a:pt x="1472" y="4005894"/>
                  </a:lnTo>
                  <a:lnTo>
                    <a:pt x="12970" y="4008590"/>
                  </a:lnTo>
                  <a:lnTo>
                    <a:pt x="28558" y="4008863"/>
                  </a:lnTo>
                  <a:lnTo>
                    <a:pt x="54343" y="4002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4595" y="5059197"/>
              <a:ext cx="99853" cy="815464"/>
            </a:xfrm>
            <a:custGeom>
              <a:avLst/>
              <a:gdLst/>
              <a:ahLst/>
              <a:cxnLst/>
              <a:rect l="0" t="0" r="0" b="0"/>
              <a:pathLst>
                <a:path w="99853" h="815464">
                  <a:moveTo>
                    <a:pt x="99852" y="0"/>
                  </a:moveTo>
                  <a:lnTo>
                    <a:pt x="87490" y="20855"/>
                  </a:lnTo>
                  <a:lnTo>
                    <a:pt x="63755" y="76257"/>
                  </a:lnTo>
                  <a:lnTo>
                    <a:pt x="52932" y="128647"/>
                  </a:lnTo>
                  <a:lnTo>
                    <a:pt x="46102" y="187724"/>
                  </a:lnTo>
                  <a:lnTo>
                    <a:pt x="38520" y="238788"/>
                  </a:lnTo>
                  <a:lnTo>
                    <a:pt x="34835" y="290489"/>
                  </a:lnTo>
                  <a:lnTo>
                    <a:pt x="33743" y="345359"/>
                  </a:lnTo>
                  <a:lnTo>
                    <a:pt x="29003" y="407023"/>
                  </a:lnTo>
                  <a:lnTo>
                    <a:pt x="26758" y="450255"/>
                  </a:lnTo>
                  <a:lnTo>
                    <a:pt x="24836" y="494124"/>
                  </a:lnTo>
                  <a:lnTo>
                    <a:pt x="20900" y="538276"/>
                  </a:lnTo>
                  <a:lnTo>
                    <a:pt x="18534" y="582554"/>
                  </a:lnTo>
                  <a:lnTo>
                    <a:pt x="16558" y="626888"/>
                  </a:lnTo>
                  <a:lnTo>
                    <a:pt x="12598" y="671247"/>
                  </a:lnTo>
                  <a:lnTo>
                    <a:pt x="9588" y="733387"/>
                  </a:lnTo>
                  <a:lnTo>
                    <a:pt x="2852" y="794457"/>
                  </a:lnTo>
                  <a:lnTo>
                    <a:pt x="0" y="8154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3" name="Freeform 52"/>
          <p:cNvSpPr/>
          <p:nvPr/>
        </p:nvSpPr>
        <p:spPr>
          <a:xfrm>
            <a:off x="484356" y="2113546"/>
            <a:ext cx="497529" cy="314959"/>
          </a:xfrm>
          <a:custGeom>
            <a:avLst/>
            <a:gdLst/>
            <a:ahLst/>
            <a:cxnLst/>
            <a:rect l="0" t="0" r="0" b="0"/>
            <a:pathLst>
              <a:path w="497529" h="314959">
                <a:moveTo>
                  <a:pt x="6586" y="241311"/>
                </a:moveTo>
                <a:lnTo>
                  <a:pt x="0" y="270931"/>
                </a:lnTo>
                <a:lnTo>
                  <a:pt x="1244" y="298472"/>
                </a:lnTo>
                <a:lnTo>
                  <a:pt x="3025" y="307155"/>
                </a:lnTo>
                <a:lnTo>
                  <a:pt x="9759" y="312019"/>
                </a:lnTo>
                <a:lnTo>
                  <a:pt x="32035" y="314958"/>
                </a:lnTo>
                <a:lnTo>
                  <a:pt x="53030" y="310717"/>
                </a:lnTo>
                <a:lnTo>
                  <a:pt x="93526" y="288510"/>
                </a:lnTo>
                <a:lnTo>
                  <a:pt x="153101" y="240221"/>
                </a:lnTo>
                <a:lnTo>
                  <a:pt x="215611" y="192299"/>
                </a:lnTo>
                <a:lnTo>
                  <a:pt x="264834" y="156420"/>
                </a:lnTo>
                <a:lnTo>
                  <a:pt x="325447" y="105445"/>
                </a:lnTo>
                <a:lnTo>
                  <a:pt x="387414" y="61270"/>
                </a:lnTo>
                <a:lnTo>
                  <a:pt x="440027" y="29978"/>
                </a:lnTo>
                <a:lnTo>
                  <a:pt x="497528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Freeform 53"/>
          <p:cNvSpPr/>
          <p:nvPr/>
        </p:nvSpPr>
        <p:spPr>
          <a:xfrm>
            <a:off x="449376" y="3003898"/>
            <a:ext cx="465940" cy="299603"/>
          </a:xfrm>
          <a:custGeom>
            <a:avLst/>
            <a:gdLst/>
            <a:ahLst/>
            <a:cxnLst/>
            <a:rect l="0" t="0" r="0" b="0"/>
            <a:pathLst>
              <a:path w="465940" h="299603">
                <a:moveTo>
                  <a:pt x="16603" y="0"/>
                </a:moveTo>
                <a:lnTo>
                  <a:pt x="5021" y="53492"/>
                </a:lnTo>
                <a:lnTo>
                  <a:pt x="960" y="103879"/>
                </a:lnTo>
                <a:lnTo>
                  <a:pt x="158" y="158348"/>
                </a:lnTo>
                <a:lnTo>
                  <a:pt x="0" y="213623"/>
                </a:lnTo>
                <a:lnTo>
                  <a:pt x="11546" y="273626"/>
                </a:lnTo>
                <a:lnTo>
                  <a:pt x="21752" y="288341"/>
                </a:lnTo>
                <a:lnTo>
                  <a:pt x="28356" y="294853"/>
                </a:lnTo>
                <a:lnTo>
                  <a:pt x="36458" y="298271"/>
                </a:lnTo>
                <a:lnTo>
                  <a:pt x="55321" y="299602"/>
                </a:lnTo>
                <a:lnTo>
                  <a:pt x="82316" y="290737"/>
                </a:lnTo>
                <a:lnTo>
                  <a:pt x="117211" y="269325"/>
                </a:lnTo>
                <a:lnTo>
                  <a:pt x="169620" y="220836"/>
                </a:lnTo>
                <a:lnTo>
                  <a:pt x="231276" y="172868"/>
                </a:lnTo>
                <a:lnTo>
                  <a:pt x="289128" y="119946"/>
                </a:lnTo>
                <a:lnTo>
                  <a:pt x="351033" y="79762"/>
                </a:lnTo>
                <a:lnTo>
                  <a:pt x="411656" y="50203"/>
                </a:lnTo>
                <a:lnTo>
                  <a:pt x="465939" y="24964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Freeform 54"/>
          <p:cNvSpPr/>
          <p:nvPr/>
        </p:nvSpPr>
        <p:spPr>
          <a:xfrm>
            <a:off x="517146" y="4002424"/>
            <a:ext cx="381528" cy="215816"/>
          </a:xfrm>
          <a:custGeom>
            <a:avLst/>
            <a:gdLst/>
            <a:ahLst/>
            <a:cxnLst/>
            <a:rect l="0" t="0" r="0" b="0"/>
            <a:pathLst>
              <a:path w="381528" h="215816">
                <a:moveTo>
                  <a:pt x="23722" y="0"/>
                </a:moveTo>
                <a:lnTo>
                  <a:pt x="12140" y="53492"/>
                </a:lnTo>
                <a:lnTo>
                  <a:pt x="1160" y="114864"/>
                </a:lnTo>
                <a:lnTo>
                  <a:pt x="0" y="171754"/>
                </a:lnTo>
                <a:lnTo>
                  <a:pt x="3317" y="194062"/>
                </a:lnTo>
                <a:lnTo>
                  <a:pt x="9194" y="202415"/>
                </a:lnTo>
                <a:lnTo>
                  <a:pt x="28052" y="214162"/>
                </a:lnTo>
                <a:lnTo>
                  <a:pt x="36779" y="215815"/>
                </a:lnTo>
                <a:lnTo>
                  <a:pt x="44446" y="215068"/>
                </a:lnTo>
                <a:lnTo>
                  <a:pt x="78872" y="200583"/>
                </a:lnTo>
                <a:lnTo>
                  <a:pt x="136041" y="157447"/>
                </a:lnTo>
                <a:lnTo>
                  <a:pt x="196941" y="100952"/>
                </a:lnTo>
                <a:lnTo>
                  <a:pt x="259839" y="57188"/>
                </a:lnTo>
                <a:lnTo>
                  <a:pt x="314503" y="31392"/>
                </a:lnTo>
                <a:lnTo>
                  <a:pt x="333864" y="30286"/>
                </a:lnTo>
                <a:lnTo>
                  <a:pt x="344204" y="31285"/>
                </a:lnTo>
                <a:lnTo>
                  <a:pt x="360625" y="39792"/>
                </a:lnTo>
                <a:lnTo>
                  <a:pt x="381527" y="5824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Freeform 55"/>
          <p:cNvSpPr/>
          <p:nvPr/>
        </p:nvSpPr>
        <p:spPr>
          <a:xfrm>
            <a:off x="524226" y="4668108"/>
            <a:ext cx="357806" cy="210938"/>
          </a:xfrm>
          <a:custGeom>
            <a:avLst/>
            <a:gdLst/>
            <a:ahLst/>
            <a:cxnLst/>
            <a:rect l="0" t="0" r="0" b="0"/>
            <a:pathLst>
              <a:path w="357806" h="210938">
                <a:moveTo>
                  <a:pt x="0" y="74890"/>
                </a:moveTo>
                <a:lnTo>
                  <a:pt x="4417" y="125634"/>
                </a:lnTo>
                <a:lnTo>
                  <a:pt x="21761" y="171582"/>
                </a:lnTo>
                <a:lnTo>
                  <a:pt x="35559" y="193986"/>
                </a:lnTo>
                <a:lnTo>
                  <a:pt x="44046" y="201440"/>
                </a:lnTo>
                <a:lnTo>
                  <a:pt x="63339" y="209722"/>
                </a:lnTo>
                <a:lnTo>
                  <a:pt x="81775" y="210937"/>
                </a:lnTo>
                <a:lnTo>
                  <a:pt x="99215" y="207471"/>
                </a:lnTo>
                <a:lnTo>
                  <a:pt x="145791" y="180616"/>
                </a:lnTo>
                <a:lnTo>
                  <a:pt x="203772" y="132922"/>
                </a:lnTo>
                <a:lnTo>
                  <a:pt x="260326" y="83192"/>
                </a:lnTo>
                <a:lnTo>
                  <a:pt x="322148" y="25693"/>
                </a:lnTo>
                <a:lnTo>
                  <a:pt x="357805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Freeform 56"/>
          <p:cNvSpPr/>
          <p:nvPr/>
        </p:nvSpPr>
        <p:spPr>
          <a:xfrm>
            <a:off x="458814" y="5466929"/>
            <a:ext cx="406576" cy="293232"/>
          </a:xfrm>
          <a:custGeom>
            <a:avLst/>
            <a:gdLst/>
            <a:ahLst/>
            <a:cxnLst/>
            <a:rect l="0" t="0" r="0" b="0"/>
            <a:pathLst>
              <a:path w="406576" h="293232">
                <a:moveTo>
                  <a:pt x="7165" y="0"/>
                </a:moveTo>
                <a:lnTo>
                  <a:pt x="0" y="57909"/>
                </a:lnTo>
                <a:lnTo>
                  <a:pt x="5715" y="111428"/>
                </a:lnTo>
                <a:lnTo>
                  <a:pt x="15747" y="164050"/>
                </a:lnTo>
                <a:lnTo>
                  <a:pt x="31050" y="210331"/>
                </a:lnTo>
                <a:lnTo>
                  <a:pt x="77116" y="268492"/>
                </a:lnTo>
                <a:lnTo>
                  <a:pt x="99699" y="283060"/>
                </a:lnTo>
                <a:lnTo>
                  <a:pt x="123956" y="293231"/>
                </a:lnTo>
                <a:lnTo>
                  <a:pt x="180801" y="291665"/>
                </a:lnTo>
                <a:lnTo>
                  <a:pt x="232984" y="279987"/>
                </a:lnTo>
                <a:lnTo>
                  <a:pt x="283117" y="255730"/>
                </a:lnTo>
                <a:lnTo>
                  <a:pt x="339820" y="211123"/>
                </a:lnTo>
                <a:lnTo>
                  <a:pt x="396697" y="151592"/>
                </a:lnTo>
                <a:lnTo>
                  <a:pt x="406575" y="14145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4" name="Group 63"/>
          <p:cNvGrpSpPr/>
          <p:nvPr/>
        </p:nvGrpSpPr>
        <p:grpSpPr>
          <a:xfrm>
            <a:off x="-8321" y="136249"/>
            <a:ext cx="1173269" cy="633693"/>
            <a:chOff x="-8321" y="136249"/>
            <a:chExt cx="1173269" cy="633693"/>
          </a:xfrm>
        </p:grpSpPr>
        <p:sp>
          <p:nvSpPr>
            <p:cNvPr id="58" name="Freeform 57"/>
            <p:cNvSpPr/>
            <p:nvPr/>
          </p:nvSpPr>
          <p:spPr>
            <a:xfrm>
              <a:off x="99853" y="360387"/>
              <a:ext cx="121327" cy="188803"/>
            </a:xfrm>
            <a:custGeom>
              <a:avLst/>
              <a:gdLst/>
              <a:ahLst/>
              <a:cxnLst/>
              <a:rect l="0" t="0" r="0" b="0"/>
              <a:pathLst>
                <a:path w="121327" h="188803">
                  <a:moveTo>
                    <a:pt x="0" y="147197"/>
                  </a:moveTo>
                  <a:lnTo>
                    <a:pt x="15999" y="100870"/>
                  </a:lnTo>
                  <a:lnTo>
                    <a:pt x="41885" y="58605"/>
                  </a:lnTo>
                  <a:lnTo>
                    <a:pt x="94782" y="2677"/>
                  </a:lnTo>
                  <a:lnTo>
                    <a:pt x="101095" y="0"/>
                  </a:lnTo>
                  <a:lnTo>
                    <a:pt x="107152" y="64"/>
                  </a:lnTo>
                  <a:lnTo>
                    <a:pt x="113040" y="1955"/>
                  </a:lnTo>
                  <a:lnTo>
                    <a:pt x="116965" y="6915"/>
                  </a:lnTo>
                  <a:lnTo>
                    <a:pt x="121326" y="22287"/>
                  </a:lnTo>
                  <a:lnTo>
                    <a:pt x="115304" y="82077"/>
                  </a:lnTo>
                  <a:lnTo>
                    <a:pt x="109582" y="140806"/>
                  </a:lnTo>
                  <a:lnTo>
                    <a:pt x="108173" y="1888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-8321" y="136249"/>
              <a:ext cx="431328" cy="633693"/>
            </a:xfrm>
            <a:custGeom>
              <a:avLst/>
              <a:gdLst/>
              <a:ahLst/>
              <a:cxnLst/>
              <a:rect l="0" t="0" r="0" b="0"/>
              <a:pathLst>
                <a:path w="431328" h="633693">
                  <a:moveTo>
                    <a:pt x="116495" y="88419"/>
                  </a:moveTo>
                  <a:lnTo>
                    <a:pt x="79002" y="111583"/>
                  </a:lnTo>
                  <a:lnTo>
                    <a:pt x="19793" y="172956"/>
                  </a:lnTo>
                  <a:lnTo>
                    <a:pt x="7303" y="196986"/>
                  </a:lnTo>
                  <a:lnTo>
                    <a:pt x="962" y="247301"/>
                  </a:lnTo>
                  <a:lnTo>
                    <a:pt x="127" y="307814"/>
                  </a:lnTo>
                  <a:lnTo>
                    <a:pt x="1887" y="343782"/>
                  </a:lnTo>
                  <a:lnTo>
                    <a:pt x="18110" y="396882"/>
                  </a:lnTo>
                  <a:lnTo>
                    <a:pt x="44572" y="459074"/>
                  </a:lnTo>
                  <a:lnTo>
                    <a:pt x="77680" y="519929"/>
                  </a:lnTo>
                  <a:lnTo>
                    <a:pt x="122043" y="583219"/>
                  </a:lnTo>
                  <a:lnTo>
                    <a:pt x="171325" y="622462"/>
                  </a:lnTo>
                  <a:lnTo>
                    <a:pt x="192331" y="630877"/>
                  </a:lnTo>
                  <a:lnTo>
                    <a:pt x="213070" y="633692"/>
                  </a:lnTo>
                  <a:lnTo>
                    <a:pt x="231533" y="631861"/>
                  </a:lnTo>
                  <a:lnTo>
                    <a:pt x="257521" y="621215"/>
                  </a:lnTo>
                  <a:lnTo>
                    <a:pt x="308625" y="569643"/>
                  </a:lnTo>
                  <a:lnTo>
                    <a:pt x="349582" y="513374"/>
                  </a:lnTo>
                  <a:lnTo>
                    <a:pt x="377069" y="453016"/>
                  </a:lnTo>
                  <a:lnTo>
                    <a:pt x="399263" y="404166"/>
                  </a:lnTo>
                  <a:lnTo>
                    <a:pt x="417036" y="354559"/>
                  </a:lnTo>
                  <a:lnTo>
                    <a:pt x="427644" y="304727"/>
                  </a:lnTo>
                  <a:lnTo>
                    <a:pt x="431198" y="254828"/>
                  </a:lnTo>
                  <a:lnTo>
                    <a:pt x="431327" y="205835"/>
                  </a:lnTo>
                  <a:lnTo>
                    <a:pt x="423555" y="149862"/>
                  </a:lnTo>
                  <a:lnTo>
                    <a:pt x="410879" y="111864"/>
                  </a:lnTo>
                  <a:lnTo>
                    <a:pt x="386164" y="66443"/>
                  </a:lnTo>
                  <a:lnTo>
                    <a:pt x="360249" y="39378"/>
                  </a:lnTo>
                  <a:lnTo>
                    <a:pt x="303676" y="7391"/>
                  </a:lnTo>
                  <a:lnTo>
                    <a:pt x="271397" y="0"/>
                  </a:lnTo>
                  <a:lnTo>
                    <a:pt x="238411" y="2227"/>
                  </a:lnTo>
                  <a:lnTo>
                    <a:pt x="180581" y="31971"/>
                  </a:lnTo>
                  <a:lnTo>
                    <a:pt x="143188" y="60599"/>
                  </a:lnTo>
                  <a:lnTo>
                    <a:pt x="93003" y="116105"/>
                  </a:lnTo>
                  <a:lnTo>
                    <a:pt x="56732" y="164116"/>
                  </a:lnTo>
                  <a:lnTo>
                    <a:pt x="26979" y="213474"/>
                  </a:lnTo>
                  <a:lnTo>
                    <a:pt x="9432" y="263232"/>
                  </a:lnTo>
                  <a:lnTo>
                    <a:pt x="1242" y="325002"/>
                  </a:lnTo>
                  <a:lnTo>
                    <a:pt x="0" y="3380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61039" y="338818"/>
              <a:ext cx="137930" cy="357784"/>
            </a:xfrm>
            <a:custGeom>
              <a:avLst/>
              <a:gdLst/>
              <a:ahLst/>
              <a:cxnLst/>
              <a:rect l="0" t="0" r="0" b="0"/>
              <a:pathLst>
                <a:path w="137930" h="357784">
                  <a:moveTo>
                    <a:pt x="13113" y="43950"/>
                  </a:moveTo>
                  <a:lnTo>
                    <a:pt x="8696" y="103529"/>
                  </a:lnTo>
                  <a:lnTo>
                    <a:pt x="5563" y="156667"/>
                  </a:lnTo>
                  <a:lnTo>
                    <a:pt x="4894" y="220055"/>
                  </a:lnTo>
                  <a:lnTo>
                    <a:pt x="4806" y="276754"/>
                  </a:lnTo>
                  <a:lnTo>
                    <a:pt x="0" y="325917"/>
                  </a:lnTo>
                  <a:lnTo>
                    <a:pt x="673" y="326233"/>
                  </a:lnTo>
                  <a:lnTo>
                    <a:pt x="2046" y="323670"/>
                  </a:lnTo>
                  <a:lnTo>
                    <a:pt x="6896" y="267376"/>
                  </a:lnTo>
                  <a:lnTo>
                    <a:pt x="13219" y="204831"/>
                  </a:lnTo>
                  <a:lnTo>
                    <a:pt x="22003" y="151577"/>
                  </a:lnTo>
                  <a:lnTo>
                    <a:pt x="35378" y="89353"/>
                  </a:lnTo>
                  <a:lnTo>
                    <a:pt x="52876" y="27569"/>
                  </a:lnTo>
                  <a:lnTo>
                    <a:pt x="61913" y="6776"/>
                  </a:lnTo>
                  <a:lnTo>
                    <a:pt x="68760" y="1601"/>
                  </a:lnTo>
                  <a:lnTo>
                    <a:pt x="77023" y="0"/>
                  </a:lnTo>
                  <a:lnTo>
                    <a:pt x="94218" y="3152"/>
                  </a:lnTo>
                  <a:lnTo>
                    <a:pt x="108023" y="10716"/>
                  </a:lnTo>
                  <a:lnTo>
                    <a:pt x="117857" y="22708"/>
                  </a:lnTo>
                  <a:lnTo>
                    <a:pt x="131704" y="53006"/>
                  </a:lnTo>
                  <a:lnTo>
                    <a:pt x="137109" y="105490"/>
                  </a:lnTo>
                  <a:lnTo>
                    <a:pt x="137767" y="158322"/>
                  </a:lnTo>
                  <a:lnTo>
                    <a:pt x="135442" y="220513"/>
                  </a:lnTo>
                  <a:lnTo>
                    <a:pt x="129452" y="281631"/>
                  </a:lnTo>
                  <a:lnTo>
                    <a:pt x="118127" y="333431"/>
                  </a:lnTo>
                  <a:lnTo>
                    <a:pt x="105661" y="355212"/>
                  </a:lnTo>
                  <a:lnTo>
                    <a:pt x="99775" y="357783"/>
                  </a:lnTo>
                  <a:lnTo>
                    <a:pt x="93077" y="357647"/>
                  </a:lnTo>
                  <a:lnTo>
                    <a:pt x="85838" y="355708"/>
                  </a:lnTo>
                  <a:lnTo>
                    <a:pt x="72864" y="343691"/>
                  </a:lnTo>
                  <a:lnTo>
                    <a:pt x="53885" y="310260"/>
                  </a:lnTo>
                  <a:lnTo>
                    <a:pt x="42158" y="270304"/>
                  </a:lnTo>
                  <a:lnTo>
                    <a:pt x="39890" y="248719"/>
                  </a:lnTo>
                  <a:lnTo>
                    <a:pt x="43814" y="231729"/>
                  </a:lnTo>
                  <a:lnTo>
                    <a:pt x="47449" y="224610"/>
                  </a:lnTo>
                  <a:lnTo>
                    <a:pt x="61349" y="211768"/>
                  </a:lnTo>
                  <a:lnTo>
                    <a:pt x="79855" y="201747"/>
                  </a:lnTo>
                  <a:lnTo>
                    <a:pt x="137929" y="1854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32915" y="490942"/>
              <a:ext cx="90870" cy="170061"/>
            </a:xfrm>
            <a:custGeom>
              <a:avLst/>
              <a:gdLst/>
              <a:ahLst/>
              <a:cxnLst/>
              <a:rect l="0" t="0" r="0" b="0"/>
              <a:pathLst>
                <a:path w="90870" h="170061">
                  <a:moveTo>
                    <a:pt x="74227" y="0"/>
                  </a:moveTo>
                  <a:lnTo>
                    <a:pt x="60975" y="4417"/>
                  </a:lnTo>
                  <a:lnTo>
                    <a:pt x="39481" y="20416"/>
                  </a:lnTo>
                  <a:lnTo>
                    <a:pt x="14937" y="56390"/>
                  </a:lnTo>
                  <a:lnTo>
                    <a:pt x="4370" y="83585"/>
                  </a:lnTo>
                  <a:lnTo>
                    <a:pt x="0" y="136325"/>
                  </a:lnTo>
                  <a:lnTo>
                    <a:pt x="3951" y="164900"/>
                  </a:lnTo>
                  <a:lnTo>
                    <a:pt x="9809" y="169105"/>
                  </a:lnTo>
                  <a:lnTo>
                    <a:pt x="18338" y="170060"/>
                  </a:lnTo>
                  <a:lnTo>
                    <a:pt x="28647" y="168847"/>
                  </a:lnTo>
                  <a:lnTo>
                    <a:pt x="47497" y="155171"/>
                  </a:lnTo>
                  <a:lnTo>
                    <a:pt x="63271" y="134609"/>
                  </a:lnTo>
                  <a:lnTo>
                    <a:pt x="86452" y="72926"/>
                  </a:lnTo>
                  <a:lnTo>
                    <a:pt x="90869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48325" y="291237"/>
              <a:ext cx="216770" cy="380239"/>
            </a:xfrm>
            <a:custGeom>
              <a:avLst/>
              <a:gdLst/>
              <a:ahLst/>
              <a:cxnLst/>
              <a:rect l="0" t="0" r="0" b="0"/>
              <a:pathLst>
                <a:path w="216770" h="380239">
                  <a:moveTo>
                    <a:pt x="33706" y="0"/>
                  </a:moveTo>
                  <a:lnTo>
                    <a:pt x="33706" y="60655"/>
                  </a:lnTo>
                  <a:lnTo>
                    <a:pt x="32781" y="111971"/>
                  </a:lnTo>
                  <a:lnTo>
                    <a:pt x="27120" y="166623"/>
                  </a:lnTo>
                  <a:lnTo>
                    <a:pt x="21310" y="226352"/>
                  </a:lnTo>
                  <a:lnTo>
                    <a:pt x="16978" y="284001"/>
                  </a:lnTo>
                  <a:lnTo>
                    <a:pt x="5713" y="331960"/>
                  </a:lnTo>
                  <a:lnTo>
                    <a:pt x="0" y="349092"/>
                  </a:lnTo>
                  <a:lnTo>
                    <a:pt x="1065" y="351072"/>
                  </a:lnTo>
                  <a:lnTo>
                    <a:pt x="3624" y="350542"/>
                  </a:lnTo>
                  <a:lnTo>
                    <a:pt x="65705" y="322394"/>
                  </a:lnTo>
                  <a:lnTo>
                    <a:pt x="107502" y="295579"/>
                  </a:lnTo>
                  <a:lnTo>
                    <a:pt x="120745" y="281147"/>
                  </a:lnTo>
                  <a:lnTo>
                    <a:pt x="124092" y="273416"/>
                  </a:lnTo>
                  <a:lnTo>
                    <a:pt x="125345" y="257428"/>
                  </a:lnTo>
                  <a:lnTo>
                    <a:pt x="122535" y="251131"/>
                  </a:lnTo>
                  <a:lnTo>
                    <a:pt x="112017" y="241669"/>
                  </a:lnTo>
                  <a:lnTo>
                    <a:pt x="105329" y="240624"/>
                  </a:lnTo>
                  <a:lnTo>
                    <a:pt x="90502" y="244395"/>
                  </a:lnTo>
                  <a:lnTo>
                    <a:pt x="79597" y="254701"/>
                  </a:lnTo>
                  <a:lnTo>
                    <a:pt x="75395" y="261332"/>
                  </a:lnTo>
                  <a:lnTo>
                    <a:pt x="73191" y="278562"/>
                  </a:lnTo>
                  <a:lnTo>
                    <a:pt x="73898" y="288334"/>
                  </a:lnTo>
                  <a:lnTo>
                    <a:pt x="78067" y="295773"/>
                  </a:lnTo>
                  <a:lnTo>
                    <a:pt x="92562" y="306505"/>
                  </a:lnTo>
                  <a:lnTo>
                    <a:pt x="149097" y="326930"/>
                  </a:lnTo>
                  <a:lnTo>
                    <a:pt x="170420" y="339925"/>
                  </a:lnTo>
                  <a:lnTo>
                    <a:pt x="180144" y="352632"/>
                  </a:lnTo>
                  <a:lnTo>
                    <a:pt x="184031" y="359903"/>
                  </a:lnTo>
                  <a:lnTo>
                    <a:pt x="184774" y="366600"/>
                  </a:lnTo>
                  <a:lnTo>
                    <a:pt x="180668" y="378972"/>
                  </a:lnTo>
                  <a:lnTo>
                    <a:pt x="179758" y="380238"/>
                  </a:lnTo>
                  <a:lnTo>
                    <a:pt x="183819" y="367842"/>
                  </a:lnTo>
                  <a:lnTo>
                    <a:pt x="201289" y="335920"/>
                  </a:lnTo>
                  <a:lnTo>
                    <a:pt x="216769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098378" y="499263"/>
              <a:ext cx="66570" cy="224669"/>
            </a:xfrm>
            <a:custGeom>
              <a:avLst/>
              <a:gdLst/>
              <a:ahLst/>
              <a:cxnLst/>
              <a:rect l="0" t="0" r="0" b="0"/>
              <a:pathLst>
                <a:path w="66570" h="224669">
                  <a:moveTo>
                    <a:pt x="66569" y="0"/>
                  </a:moveTo>
                  <a:lnTo>
                    <a:pt x="53317" y="4417"/>
                  </a:lnTo>
                  <a:lnTo>
                    <a:pt x="41880" y="13982"/>
                  </a:lnTo>
                  <a:lnTo>
                    <a:pt x="31557" y="28404"/>
                  </a:lnTo>
                  <a:lnTo>
                    <a:pt x="21473" y="57315"/>
                  </a:lnTo>
                  <a:lnTo>
                    <a:pt x="18998" y="88379"/>
                  </a:lnTo>
                  <a:lnTo>
                    <a:pt x="21696" y="106772"/>
                  </a:lnTo>
                  <a:lnTo>
                    <a:pt x="28442" y="121727"/>
                  </a:lnTo>
                  <a:lnTo>
                    <a:pt x="47840" y="146395"/>
                  </a:lnTo>
                  <a:lnTo>
                    <a:pt x="50385" y="153995"/>
                  </a:lnTo>
                  <a:lnTo>
                    <a:pt x="50747" y="172301"/>
                  </a:lnTo>
                  <a:lnTo>
                    <a:pt x="47700" y="180511"/>
                  </a:lnTo>
                  <a:lnTo>
                    <a:pt x="36918" y="194564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98231" y="3107001"/>
            <a:ext cx="3409183" cy="2222753"/>
            <a:chOff x="1198231" y="3107001"/>
            <a:chExt cx="3409183" cy="2222753"/>
          </a:xfrm>
        </p:grpSpPr>
        <p:sp>
          <p:nvSpPr>
            <p:cNvPr id="65" name="Freeform 64"/>
            <p:cNvSpPr/>
            <p:nvPr/>
          </p:nvSpPr>
          <p:spPr>
            <a:xfrm>
              <a:off x="1489468" y="3308083"/>
              <a:ext cx="133137" cy="319895"/>
            </a:xfrm>
            <a:custGeom>
              <a:avLst/>
              <a:gdLst/>
              <a:ahLst/>
              <a:cxnLst/>
              <a:rect l="0" t="0" r="0" b="0"/>
              <a:pathLst>
                <a:path w="133137" h="319895">
                  <a:moveTo>
                    <a:pt x="0" y="28658"/>
                  </a:moveTo>
                  <a:lnTo>
                    <a:pt x="0" y="10988"/>
                  </a:lnTo>
                  <a:lnTo>
                    <a:pt x="4622" y="5783"/>
                  </a:lnTo>
                  <a:lnTo>
                    <a:pt x="22086" y="0"/>
                  </a:lnTo>
                  <a:lnTo>
                    <a:pt x="57908" y="5579"/>
                  </a:lnTo>
                  <a:lnTo>
                    <a:pt x="93383" y="23360"/>
                  </a:lnTo>
                  <a:lnTo>
                    <a:pt x="108688" y="40788"/>
                  </a:lnTo>
                  <a:lnTo>
                    <a:pt x="126047" y="82110"/>
                  </a:lnTo>
                  <a:lnTo>
                    <a:pt x="126619" y="114865"/>
                  </a:lnTo>
                  <a:lnTo>
                    <a:pt x="120686" y="131999"/>
                  </a:lnTo>
                  <a:lnTo>
                    <a:pt x="73632" y="193383"/>
                  </a:lnTo>
                  <a:lnTo>
                    <a:pt x="46288" y="228028"/>
                  </a:lnTo>
                  <a:lnTo>
                    <a:pt x="41953" y="236460"/>
                  </a:lnTo>
                  <a:lnTo>
                    <a:pt x="39602" y="255692"/>
                  </a:lnTo>
                  <a:lnTo>
                    <a:pt x="40270" y="265998"/>
                  </a:lnTo>
                  <a:lnTo>
                    <a:pt x="44413" y="274718"/>
                  </a:lnTo>
                  <a:lnTo>
                    <a:pt x="58879" y="289337"/>
                  </a:lnTo>
                  <a:lnTo>
                    <a:pt x="110642" y="310471"/>
                  </a:lnTo>
                  <a:lnTo>
                    <a:pt x="133136" y="3198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2665" y="3344987"/>
              <a:ext cx="173778" cy="350156"/>
            </a:xfrm>
            <a:custGeom>
              <a:avLst/>
              <a:gdLst/>
              <a:ahLst/>
              <a:cxnLst/>
              <a:rect l="0" t="0" r="0" b="0"/>
              <a:pathLst>
                <a:path w="173778" h="350156">
                  <a:moveTo>
                    <a:pt x="52781" y="91606"/>
                  </a:moveTo>
                  <a:lnTo>
                    <a:pt x="45617" y="153932"/>
                  </a:lnTo>
                  <a:lnTo>
                    <a:pt x="38027" y="215498"/>
                  </a:lnTo>
                  <a:lnTo>
                    <a:pt x="35129" y="238200"/>
                  </a:lnTo>
                  <a:lnTo>
                    <a:pt x="21921" y="294031"/>
                  </a:lnTo>
                  <a:lnTo>
                    <a:pt x="8128" y="349067"/>
                  </a:lnTo>
                  <a:lnTo>
                    <a:pt x="5446" y="350155"/>
                  </a:lnTo>
                  <a:lnTo>
                    <a:pt x="2733" y="346258"/>
                  </a:lnTo>
                  <a:lnTo>
                    <a:pt x="0" y="339037"/>
                  </a:lnTo>
                  <a:lnTo>
                    <a:pt x="2178" y="279536"/>
                  </a:lnTo>
                  <a:lnTo>
                    <a:pt x="3646" y="229060"/>
                  </a:lnTo>
                  <a:lnTo>
                    <a:pt x="14346" y="174573"/>
                  </a:lnTo>
                  <a:lnTo>
                    <a:pt x="29574" y="119295"/>
                  </a:lnTo>
                  <a:lnTo>
                    <a:pt x="46792" y="61512"/>
                  </a:lnTo>
                  <a:lnTo>
                    <a:pt x="73429" y="18061"/>
                  </a:lnTo>
                  <a:lnTo>
                    <a:pt x="87846" y="4678"/>
                  </a:lnTo>
                  <a:lnTo>
                    <a:pt x="96498" y="1295"/>
                  </a:lnTo>
                  <a:lnTo>
                    <a:pt x="115973" y="0"/>
                  </a:lnTo>
                  <a:lnTo>
                    <a:pt x="147730" y="8887"/>
                  </a:lnTo>
                  <a:lnTo>
                    <a:pt x="162166" y="20633"/>
                  </a:lnTo>
                  <a:lnTo>
                    <a:pt x="167309" y="27649"/>
                  </a:lnTo>
                  <a:lnTo>
                    <a:pt x="173025" y="47771"/>
                  </a:lnTo>
                  <a:lnTo>
                    <a:pt x="173777" y="80159"/>
                  </a:lnTo>
                  <a:lnTo>
                    <a:pt x="168503" y="100386"/>
                  </a:lnTo>
                  <a:lnTo>
                    <a:pt x="139212" y="155678"/>
                  </a:lnTo>
                  <a:lnTo>
                    <a:pt x="105520" y="196300"/>
                  </a:lnTo>
                  <a:lnTo>
                    <a:pt x="69424" y="216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093986" y="3594693"/>
              <a:ext cx="212290" cy="168252"/>
            </a:xfrm>
            <a:custGeom>
              <a:avLst/>
              <a:gdLst/>
              <a:ahLst/>
              <a:cxnLst/>
              <a:rect l="0" t="0" r="0" b="0"/>
              <a:pathLst>
                <a:path w="212290" h="168252">
                  <a:moveTo>
                    <a:pt x="19560" y="16642"/>
                  </a:moveTo>
                  <a:lnTo>
                    <a:pt x="15143" y="70133"/>
                  </a:lnTo>
                  <a:lnTo>
                    <a:pt x="0" y="131562"/>
                  </a:lnTo>
                  <a:lnTo>
                    <a:pt x="48" y="135785"/>
                  </a:lnTo>
                  <a:lnTo>
                    <a:pt x="1929" y="136752"/>
                  </a:lnTo>
                  <a:lnTo>
                    <a:pt x="5033" y="135547"/>
                  </a:lnTo>
                  <a:lnTo>
                    <a:pt x="53766" y="74848"/>
                  </a:lnTo>
                  <a:lnTo>
                    <a:pt x="70820" y="60078"/>
                  </a:lnTo>
                  <a:lnTo>
                    <a:pt x="90728" y="50432"/>
                  </a:lnTo>
                  <a:lnTo>
                    <a:pt x="111903" y="47994"/>
                  </a:lnTo>
                  <a:lnTo>
                    <a:pt x="155631" y="49544"/>
                  </a:lnTo>
                  <a:lnTo>
                    <a:pt x="159276" y="51520"/>
                  </a:lnTo>
                  <a:lnTo>
                    <a:pt x="158008" y="54687"/>
                  </a:lnTo>
                  <a:lnTo>
                    <a:pt x="101422" y="103890"/>
                  </a:lnTo>
                  <a:lnTo>
                    <a:pt x="76865" y="149032"/>
                  </a:lnTo>
                  <a:lnTo>
                    <a:pt x="77179" y="155753"/>
                  </a:lnTo>
                  <a:lnTo>
                    <a:pt x="80162" y="161158"/>
                  </a:lnTo>
                  <a:lnTo>
                    <a:pt x="84925" y="165686"/>
                  </a:lnTo>
                  <a:lnTo>
                    <a:pt x="102544" y="168251"/>
                  </a:lnTo>
                  <a:lnTo>
                    <a:pt x="124859" y="165385"/>
                  </a:lnTo>
                  <a:lnTo>
                    <a:pt x="156365" y="153376"/>
                  </a:lnTo>
                  <a:lnTo>
                    <a:pt x="179158" y="136257"/>
                  </a:lnTo>
                  <a:lnTo>
                    <a:pt x="194968" y="118498"/>
                  </a:lnTo>
                  <a:lnTo>
                    <a:pt x="210628" y="83290"/>
                  </a:lnTo>
                  <a:lnTo>
                    <a:pt x="212289" y="47998"/>
                  </a:lnTo>
                  <a:lnTo>
                    <a:pt x="204145" y="30270"/>
                  </a:lnTo>
                  <a:lnTo>
                    <a:pt x="186432" y="12359"/>
                  </a:lnTo>
                  <a:lnTo>
                    <a:pt x="16933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88288" y="3627977"/>
              <a:ext cx="324522" cy="257953"/>
            </a:xfrm>
            <a:custGeom>
              <a:avLst/>
              <a:gdLst/>
              <a:ahLst/>
              <a:cxnLst/>
              <a:rect l="0" t="0" r="0" b="0"/>
              <a:pathLst>
                <a:path w="324522" h="257953">
                  <a:moveTo>
                    <a:pt x="0" y="0"/>
                  </a:moveTo>
                  <a:lnTo>
                    <a:pt x="13287" y="15135"/>
                  </a:lnTo>
                  <a:lnTo>
                    <a:pt x="31252" y="51820"/>
                  </a:lnTo>
                  <a:lnTo>
                    <a:pt x="51679" y="106574"/>
                  </a:lnTo>
                  <a:lnTo>
                    <a:pt x="55328" y="132118"/>
                  </a:lnTo>
                  <a:lnTo>
                    <a:pt x="59075" y="138930"/>
                  </a:lnTo>
                  <a:lnTo>
                    <a:pt x="64347" y="141621"/>
                  </a:lnTo>
                  <a:lnTo>
                    <a:pt x="70635" y="141567"/>
                  </a:lnTo>
                  <a:lnTo>
                    <a:pt x="75751" y="136908"/>
                  </a:lnTo>
                  <a:lnTo>
                    <a:pt x="98106" y="83558"/>
                  </a:lnTo>
                  <a:lnTo>
                    <a:pt x="109608" y="52495"/>
                  </a:lnTo>
                  <a:lnTo>
                    <a:pt x="113753" y="48865"/>
                  </a:lnTo>
                  <a:lnTo>
                    <a:pt x="118365" y="49219"/>
                  </a:lnTo>
                  <a:lnTo>
                    <a:pt x="143471" y="65299"/>
                  </a:lnTo>
                  <a:lnTo>
                    <a:pt x="161461" y="68162"/>
                  </a:lnTo>
                  <a:lnTo>
                    <a:pt x="180859" y="65427"/>
                  </a:lnTo>
                  <a:lnTo>
                    <a:pt x="198726" y="58048"/>
                  </a:lnTo>
                  <a:lnTo>
                    <a:pt x="202750" y="52567"/>
                  </a:lnTo>
                  <a:lnTo>
                    <a:pt x="203585" y="46140"/>
                  </a:lnTo>
                  <a:lnTo>
                    <a:pt x="202292" y="39081"/>
                  </a:lnTo>
                  <a:lnTo>
                    <a:pt x="198656" y="36224"/>
                  </a:lnTo>
                  <a:lnTo>
                    <a:pt x="193458" y="36169"/>
                  </a:lnTo>
                  <a:lnTo>
                    <a:pt x="181211" y="41038"/>
                  </a:lnTo>
                  <a:lnTo>
                    <a:pt x="169605" y="49366"/>
                  </a:lnTo>
                  <a:lnTo>
                    <a:pt x="163213" y="64162"/>
                  </a:lnTo>
                  <a:lnTo>
                    <a:pt x="159110" y="103795"/>
                  </a:lnTo>
                  <a:lnTo>
                    <a:pt x="165946" y="125335"/>
                  </a:lnTo>
                  <a:lnTo>
                    <a:pt x="195020" y="172790"/>
                  </a:lnTo>
                  <a:lnTo>
                    <a:pt x="250930" y="221710"/>
                  </a:lnTo>
                  <a:lnTo>
                    <a:pt x="312731" y="253148"/>
                  </a:lnTo>
                  <a:lnTo>
                    <a:pt x="324521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787551" y="3503802"/>
              <a:ext cx="96760" cy="308638"/>
            </a:xfrm>
            <a:custGeom>
              <a:avLst/>
              <a:gdLst/>
              <a:ahLst/>
              <a:cxnLst/>
              <a:rect l="0" t="0" r="0" b="0"/>
              <a:pathLst>
                <a:path w="96760" h="308638">
                  <a:moveTo>
                    <a:pt x="0" y="132496"/>
                  </a:moveTo>
                  <a:lnTo>
                    <a:pt x="19324" y="69182"/>
                  </a:lnTo>
                  <a:lnTo>
                    <a:pt x="39362" y="22191"/>
                  </a:lnTo>
                  <a:lnTo>
                    <a:pt x="52627" y="7041"/>
                  </a:lnTo>
                  <a:lnTo>
                    <a:pt x="60048" y="1707"/>
                  </a:lnTo>
                  <a:lnTo>
                    <a:pt x="67769" y="0"/>
                  </a:lnTo>
                  <a:lnTo>
                    <a:pt x="83744" y="3034"/>
                  </a:lnTo>
                  <a:lnTo>
                    <a:pt x="89114" y="10130"/>
                  </a:lnTo>
                  <a:lnTo>
                    <a:pt x="96671" y="46621"/>
                  </a:lnTo>
                  <a:lnTo>
                    <a:pt x="96759" y="101254"/>
                  </a:lnTo>
                  <a:lnTo>
                    <a:pt x="82939" y="156908"/>
                  </a:lnTo>
                  <a:lnTo>
                    <a:pt x="77275" y="187190"/>
                  </a:lnTo>
                  <a:lnTo>
                    <a:pt x="76128" y="244825"/>
                  </a:lnTo>
                  <a:lnTo>
                    <a:pt x="82550" y="272719"/>
                  </a:lnTo>
                  <a:lnTo>
                    <a:pt x="90930" y="290047"/>
                  </a:lnTo>
                  <a:lnTo>
                    <a:pt x="91131" y="296702"/>
                  </a:lnTo>
                  <a:lnTo>
                    <a:pt x="88491" y="302063"/>
                  </a:lnTo>
                  <a:lnTo>
                    <a:pt x="83957" y="306562"/>
                  </a:lnTo>
                  <a:lnTo>
                    <a:pt x="78161" y="308637"/>
                  </a:lnTo>
                  <a:lnTo>
                    <a:pt x="64324" y="308476"/>
                  </a:lnTo>
                  <a:lnTo>
                    <a:pt x="57676" y="304365"/>
                  </a:lnTo>
                  <a:lnTo>
                    <a:pt x="45358" y="289935"/>
                  </a:lnTo>
                  <a:lnTo>
                    <a:pt x="43182" y="281835"/>
                  </a:lnTo>
                  <a:lnTo>
                    <a:pt x="49926" y="2489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929009" y="3694545"/>
              <a:ext cx="99854" cy="199707"/>
            </a:xfrm>
            <a:custGeom>
              <a:avLst/>
              <a:gdLst/>
              <a:ahLst/>
              <a:cxnLst/>
              <a:rect l="0" t="0" r="0" b="0"/>
              <a:pathLst>
                <a:path w="99854" h="199707">
                  <a:moveTo>
                    <a:pt x="0" y="0"/>
                  </a:moveTo>
                  <a:lnTo>
                    <a:pt x="30328" y="34746"/>
                  </a:lnTo>
                  <a:lnTo>
                    <a:pt x="36593" y="55507"/>
                  </a:lnTo>
                  <a:lnTo>
                    <a:pt x="37655" y="90720"/>
                  </a:lnTo>
                  <a:lnTo>
                    <a:pt x="33378" y="112436"/>
                  </a:lnTo>
                  <a:lnTo>
                    <a:pt x="25313" y="131333"/>
                  </a:lnTo>
                  <a:lnTo>
                    <a:pt x="26121" y="137482"/>
                  </a:lnTo>
                  <a:lnTo>
                    <a:pt x="30358" y="141581"/>
                  </a:lnTo>
                  <a:lnTo>
                    <a:pt x="59313" y="156994"/>
                  </a:lnTo>
                  <a:lnTo>
                    <a:pt x="99853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087109" y="3777756"/>
              <a:ext cx="108174" cy="83211"/>
            </a:xfrm>
            <a:custGeom>
              <a:avLst/>
              <a:gdLst/>
              <a:ahLst/>
              <a:cxnLst/>
              <a:rect l="0" t="0" r="0" b="0"/>
              <a:pathLst>
                <a:path w="108174" h="83211">
                  <a:moveTo>
                    <a:pt x="0" y="0"/>
                  </a:moveTo>
                  <a:lnTo>
                    <a:pt x="2465" y="33741"/>
                  </a:lnTo>
                  <a:lnTo>
                    <a:pt x="4417" y="41910"/>
                  </a:lnTo>
                  <a:lnTo>
                    <a:pt x="9417" y="46431"/>
                  </a:lnTo>
                  <a:lnTo>
                    <a:pt x="16448" y="48521"/>
                  </a:lnTo>
                  <a:lnTo>
                    <a:pt x="41548" y="47044"/>
                  </a:lnTo>
                  <a:lnTo>
                    <a:pt x="49888" y="45231"/>
                  </a:lnTo>
                  <a:lnTo>
                    <a:pt x="57297" y="45871"/>
                  </a:lnTo>
                  <a:lnTo>
                    <a:pt x="70461" y="51514"/>
                  </a:lnTo>
                  <a:lnTo>
                    <a:pt x="80009" y="65117"/>
                  </a:lnTo>
                  <a:lnTo>
                    <a:pt x="83850" y="73922"/>
                  </a:lnTo>
                  <a:lnTo>
                    <a:pt x="88260" y="78867"/>
                  </a:lnTo>
                  <a:lnTo>
                    <a:pt x="93049" y="81239"/>
                  </a:lnTo>
                  <a:lnTo>
                    <a:pt x="108173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190849" y="3761114"/>
              <a:ext cx="129250" cy="127071"/>
            </a:xfrm>
            <a:custGeom>
              <a:avLst/>
              <a:gdLst/>
              <a:ahLst/>
              <a:cxnLst/>
              <a:rect l="0" t="0" r="0" b="0"/>
              <a:pathLst>
                <a:path w="129250" h="127071">
                  <a:moveTo>
                    <a:pt x="62681" y="0"/>
                  </a:moveTo>
                  <a:lnTo>
                    <a:pt x="9232" y="55119"/>
                  </a:lnTo>
                  <a:lnTo>
                    <a:pt x="0" y="86701"/>
                  </a:lnTo>
                  <a:lnTo>
                    <a:pt x="2771" y="103561"/>
                  </a:lnTo>
                  <a:lnTo>
                    <a:pt x="6099" y="110646"/>
                  </a:lnTo>
                  <a:lnTo>
                    <a:pt x="17193" y="120983"/>
                  </a:lnTo>
                  <a:lnTo>
                    <a:pt x="24035" y="125034"/>
                  </a:lnTo>
                  <a:lnTo>
                    <a:pt x="39033" y="127070"/>
                  </a:lnTo>
                  <a:lnTo>
                    <a:pt x="46915" y="126318"/>
                  </a:lnTo>
                  <a:lnTo>
                    <a:pt x="60605" y="120553"/>
                  </a:lnTo>
                  <a:lnTo>
                    <a:pt x="66844" y="116426"/>
                  </a:lnTo>
                  <a:lnTo>
                    <a:pt x="71004" y="109977"/>
                  </a:lnTo>
                  <a:lnTo>
                    <a:pt x="75626" y="92950"/>
                  </a:lnTo>
                  <a:lnTo>
                    <a:pt x="73810" y="66989"/>
                  </a:lnTo>
                  <a:lnTo>
                    <a:pt x="75648" y="62226"/>
                  </a:lnTo>
                  <a:lnTo>
                    <a:pt x="79646" y="59975"/>
                  </a:lnTo>
                  <a:lnTo>
                    <a:pt x="85086" y="59399"/>
                  </a:lnTo>
                  <a:lnTo>
                    <a:pt x="87788" y="62713"/>
                  </a:lnTo>
                  <a:lnTo>
                    <a:pt x="88324" y="76258"/>
                  </a:lnTo>
                  <a:lnTo>
                    <a:pt x="83428" y="104675"/>
                  </a:lnTo>
                  <a:lnTo>
                    <a:pt x="84834" y="110464"/>
                  </a:lnTo>
                  <a:lnTo>
                    <a:pt x="88544" y="113399"/>
                  </a:lnTo>
                  <a:lnTo>
                    <a:pt x="93791" y="114431"/>
                  </a:lnTo>
                  <a:lnTo>
                    <a:pt x="100063" y="111421"/>
                  </a:lnTo>
                  <a:lnTo>
                    <a:pt x="114429" y="98214"/>
                  </a:lnTo>
                  <a:lnTo>
                    <a:pt x="122662" y="84947"/>
                  </a:lnTo>
                  <a:lnTo>
                    <a:pt x="129249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57997" y="3578051"/>
              <a:ext cx="71468" cy="258890"/>
            </a:xfrm>
            <a:custGeom>
              <a:avLst/>
              <a:gdLst/>
              <a:ahLst/>
              <a:cxnLst/>
              <a:rect l="0" t="0" r="0" b="0"/>
              <a:pathLst>
                <a:path w="71468" h="258890">
                  <a:moveTo>
                    <a:pt x="36991" y="0"/>
                  </a:moveTo>
                  <a:lnTo>
                    <a:pt x="36991" y="50744"/>
                  </a:lnTo>
                  <a:lnTo>
                    <a:pt x="32574" y="98656"/>
                  </a:lnTo>
                  <a:lnTo>
                    <a:pt x="25409" y="149424"/>
                  </a:lnTo>
                  <a:lnTo>
                    <a:pt x="11963" y="210719"/>
                  </a:lnTo>
                  <a:lnTo>
                    <a:pt x="0" y="258889"/>
                  </a:lnTo>
                  <a:lnTo>
                    <a:pt x="311" y="258577"/>
                  </a:lnTo>
                  <a:lnTo>
                    <a:pt x="10827" y="231804"/>
                  </a:lnTo>
                  <a:lnTo>
                    <a:pt x="19507" y="219827"/>
                  </a:lnTo>
                  <a:lnTo>
                    <a:pt x="36925" y="213271"/>
                  </a:lnTo>
                  <a:lnTo>
                    <a:pt x="48042" y="211522"/>
                  </a:lnTo>
                  <a:lnTo>
                    <a:pt x="56377" y="213131"/>
                  </a:lnTo>
                  <a:lnTo>
                    <a:pt x="62859" y="216977"/>
                  </a:lnTo>
                  <a:lnTo>
                    <a:pt x="71467" y="225779"/>
                  </a:lnTo>
                  <a:lnTo>
                    <a:pt x="70275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420073" y="3736151"/>
              <a:ext cx="91411" cy="110041"/>
            </a:xfrm>
            <a:custGeom>
              <a:avLst/>
              <a:gdLst/>
              <a:ahLst/>
              <a:cxnLst/>
              <a:rect l="0" t="0" r="0" b="0"/>
              <a:pathLst>
                <a:path w="91411" h="110041">
                  <a:moveTo>
                    <a:pt x="58125" y="49926"/>
                  </a:moveTo>
                  <a:lnTo>
                    <a:pt x="53708" y="36674"/>
                  </a:lnTo>
                  <a:lnTo>
                    <a:pt x="49633" y="33695"/>
                  </a:lnTo>
                  <a:lnTo>
                    <a:pt x="44143" y="32633"/>
                  </a:lnTo>
                  <a:lnTo>
                    <a:pt x="37709" y="32850"/>
                  </a:lnTo>
                  <a:lnTo>
                    <a:pt x="15402" y="41990"/>
                  </a:lnTo>
                  <a:lnTo>
                    <a:pt x="4312" y="53796"/>
                  </a:lnTo>
                  <a:lnTo>
                    <a:pt x="60" y="60827"/>
                  </a:lnTo>
                  <a:lnTo>
                    <a:pt x="0" y="68288"/>
                  </a:lnTo>
                  <a:lnTo>
                    <a:pt x="7329" y="83975"/>
                  </a:lnTo>
                  <a:lnTo>
                    <a:pt x="19831" y="95261"/>
                  </a:lnTo>
                  <a:lnTo>
                    <a:pt x="54875" y="110040"/>
                  </a:lnTo>
                  <a:lnTo>
                    <a:pt x="60582" y="108493"/>
                  </a:lnTo>
                  <a:lnTo>
                    <a:pt x="63461" y="103764"/>
                  </a:lnTo>
                  <a:lnTo>
                    <a:pt x="77853" y="40833"/>
                  </a:lnTo>
                  <a:lnTo>
                    <a:pt x="914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543682" y="3603014"/>
              <a:ext cx="275680" cy="264275"/>
            </a:xfrm>
            <a:custGeom>
              <a:avLst/>
              <a:gdLst/>
              <a:ahLst/>
              <a:cxnLst/>
              <a:rect l="0" t="0" r="0" b="0"/>
              <a:pathLst>
                <a:path w="275680" h="264275">
                  <a:moveTo>
                    <a:pt x="34369" y="0"/>
                  </a:moveTo>
                  <a:lnTo>
                    <a:pt x="43203" y="8835"/>
                  </a:lnTo>
                  <a:lnTo>
                    <a:pt x="44882" y="15135"/>
                  </a:lnTo>
                  <a:lnTo>
                    <a:pt x="43161" y="66701"/>
                  </a:lnTo>
                  <a:lnTo>
                    <a:pt x="27114" y="129399"/>
                  </a:lnTo>
                  <a:lnTo>
                    <a:pt x="11395" y="189625"/>
                  </a:lnTo>
                  <a:lnTo>
                    <a:pt x="30" y="221271"/>
                  </a:lnTo>
                  <a:lnTo>
                    <a:pt x="0" y="239800"/>
                  </a:lnTo>
                  <a:lnTo>
                    <a:pt x="3135" y="244927"/>
                  </a:lnTo>
                  <a:lnTo>
                    <a:pt x="7999" y="247419"/>
                  </a:lnTo>
                  <a:lnTo>
                    <a:pt x="20800" y="247724"/>
                  </a:lnTo>
                  <a:lnTo>
                    <a:pt x="35735" y="244777"/>
                  </a:lnTo>
                  <a:lnTo>
                    <a:pt x="42676" y="245470"/>
                  </a:lnTo>
                  <a:lnTo>
                    <a:pt x="72033" y="254939"/>
                  </a:lnTo>
                  <a:lnTo>
                    <a:pt x="128020" y="264274"/>
                  </a:lnTo>
                  <a:lnTo>
                    <a:pt x="181653" y="260292"/>
                  </a:lnTo>
                  <a:lnTo>
                    <a:pt x="236885" y="258260"/>
                  </a:lnTo>
                  <a:lnTo>
                    <a:pt x="275679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70906" y="3644529"/>
              <a:ext cx="72158" cy="324612"/>
            </a:xfrm>
            <a:custGeom>
              <a:avLst/>
              <a:gdLst/>
              <a:ahLst/>
              <a:cxnLst/>
              <a:rect l="0" t="0" r="0" b="0"/>
              <a:pathLst>
                <a:path w="72158" h="324612">
                  <a:moveTo>
                    <a:pt x="6703" y="66658"/>
                  </a:moveTo>
                  <a:lnTo>
                    <a:pt x="23561" y="8276"/>
                  </a:lnTo>
                  <a:lnTo>
                    <a:pt x="26262" y="0"/>
                  </a:lnTo>
                  <a:lnTo>
                    <a:pt x="27139" y="30"/>
                  </a:lnTo>
                  <a:lnTo>
                    <a:pt x="19610" y="54391"/>
                  </a:lnTo>
                  <a:lnTo>
                    <a:pt x="6576" y="114045"/>
                  </a:lnTo>
                  <a:lnTo>
                    <a:pt x="0" y="167140"/>
                  </a:lnTo>
                  <a:lnTo>
                    <a:pt x="3278" y="197516"/>
                  </a:lnTo>
                  <a:lnTo>
                    <a:pt x="10111" y="212959"/>
                  </a:lnTo>
                  <a:lnTo>
                    <a:pt x="14522" y="219666"/>
                  </a:lnTo>
                  <a:lnTo>
                    <a:pt x="20237" y="223212"/>
                  </a:lnTo>
                  <a:lnTo>
                    <a:pt x="33983" y="224688"/>
                  </a:lnTo>
                  <a:lnTo>
                    <a:pt x="46872" y="219796"/>
                  </a:lnTo>
                  <a:lnTo>
                    <a:pt x="58764" y="210534"/>
                  </a:lnTo>
                  <a:lnTo>
                    <a:pt x="72157" y="194348"/>
                  </a:lnTo>
                  <a:lnTo>
                    <a:pt x="71604" y="194314"/>
                  </a:lnTo>
                  <a:lnTo>
                    <a:pt x="66058" y="200133"/>
                  </a:lnTo>
                  <a:lnTo>
                    <a:pt x="31406" y="259280"/>
                  </a:lnTo>
                  <a:lnTo>
                    <a:pt x="22304" y="280782"/>
                  </a:lnTo>
                  <a:lnTo>
                    <a:pt x="18259" y="302666"/>
                  </a:lnTo>
                  <a:lnTo>
                    <a:pt x="19030" y="309981"/>
                  </a:lnTo>
                  <a:lnTo>
                    <a:pt x="21392" y="314858"/>
                  </a:lnTo>
                  <a:lnTo>
                    <a:pt x="31665" y="324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003091" y="3702867"/>
              <a:ext cx="213203" cy="291237"/>
            </a:xfrm>
            <a:custGeom>
              <a:avLst/>
              <a:gdLst/>
              <a:ahLst/>
              <a:cxnLst/>
              <a:rect l="0" t="0" r="0" b="0"/>
              <a:pathLst>
                <a:path w="213203" h="291237">
                  <a:moveTo>
                    <a:pt x="74223" y="0"/>
                  </a:moveTo>
                  <a:lnTo>
                    <a:pt x="67580" y="61566"/>
                  </a:lnTo>
                  <a:lnTo>
                    <a:pt x="51012" y="116055"/>
                  </a:lnTo>
                  <a:lnTo>
                    <a:pt x="22339" y="174716"/>
                  </a:lnTo>
                  <a:lnTo>
                    <a:pt x="1720" y="216855"/>
                  </a:lnTo>
                  <a:lnTo>
                    <a:pt x="0" y="226856"/>
                  </a:lnTo>
                  <a:lnTo>
                    <a:pt x="3020" y="242899"/>
                  </a:lnTo>
                  <a:lnTo>
                    <a:pt x="6413" y="246068"/>
                  </a:lnTo>
                  <a:lnTo>
                    <a:pt x="10526" y="246331"/>
                  </a:lnTo>
                  <a:lnTo>
                    <a:pt x="15116" y="244657"/>
                  </a:lnTo>
                  <a:lnTo>
                    <a:pt x="59695" y="183827"/>
                  </a:lnTo>
                  <a:lnTo>
                    <a:pt x="79948" y="147464"/>
                  </a:lnTo>
                  <a:lnTo>
                    <a:pt x="105544" y="92058"/>
                  </a:lnTo>
                  <a:lnTo>
                    <a:pt x="131225" y="33315"/>
                  </a:lnTo>
                  <a:lnTo>
                    <a:pt x="146791" y="12747"/>
                  </a:lnTo>
                  <a:lnTo>
                    <a:pt x="154037" y="10347"/>
                  </a:lnTo>
                  <a:lnTo>
                    <a:pt x="171950" y="12611"/>
                  </a:lnTo>
                  <a:lnTo>
                    <a:pt x="187307" y="24712"/>
                  </a:lnTo>
                  <a:lnTo>
                    <a:pt x="203884" y="49852"/>
                  </a:lnTo>
                  <a:lnTo>
                    <a:pt x="210437" y="67459"/>
                  </a:lnTo>
                  <a:lnTo>
                    <a:pt x="213202" y="100938"/>
                  </a:lnTo>
                  <a:lnTo>
                    <a:pt x="206322" y="161430"/>
                  </a:lnTo>
                  <a:lnTo>
                    <a:pt x="192430" y="214593"/>
                  </a:lnTo>
                  <a:lnTo>
                    <a:pt x="173318" y="246819"/>
                  </a:lnTo>
                  <a:lnTo>
                    <a:pt x="143190" y="284323"/>
                  </a:lnTo>
                  <a:lnTo>
                    <a:pt x="132470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118919" y="3819361"/>
              <a:ext cx="66569" cy="58249"/>
            </a:xfrm>
            <a:custGeom>
              <a:avLst/>
              <a:gdLst/>
              <a:ahLst/>
              <a:cxnLst/>
              <a:rect l="0" t="0" r="0" b="0"/>
              <a:pathLst>
                <a:path w="66569" h="58249">
                  <a:moveTo>
                    <a:pt x="0" y="58248"/>
                  </a:moveTo>
                  <a:lnTo>
                    <a:pt x="4417" y="44995"/>
                  </a:lnTo>
                  <a:lnTo>
                    <a:pt x="13982" y="3355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212274" y="3761114"/>
              <a:ext cx="131314" cy="226018"/>
            </a:xfrm>
            <a:custGeom>
              <a:avLst/>
              <a:gdLst/>
              <a:ahLst/>
              <a:cxnLst/>
              <a:rect l="0" t="0" r="0" b="0"/>
              <a:pathLst>
                <a:path w="131314" h="226018">
                  <a:moveTo>
                    <a:pt x="73066" y="0"/>
                  </a:moveTo>
                  <a:lnTo>
                    <a:pt x="80230" y="46327"/>
                  </a:lnTo>
                  <a:lnTo>
                    <a:pt x="65597" y="104230"/>
                  </a:lnTo>
                  <a:lnTo>
                    <a:pt x="49401" y="140678"/>
                  </a:lnTo>
                  <a:lnTo>
                    <a:pt x="11958" y="198735"/>
                  </a:lnTo>
                  <a:lnTo>
                    <a:pt x="912" y="211910"/>
                  </a:lnTo>
                  <a:lnTo>
                    <a:pt x="0" y="217087"/>
                  </a:lnTo>
                  <a:lnTo>
                    <a:pt x="2166" y="221463"/>
                  </a:lnTo>
                  <a:lnTo>
                    <a:pt x="6383" y="225305"/>
                  </a:lnTo>
                  <a:lnTo>
                    <a:pt x="12893" y="226017"/>
                  </a:lnTo>
                  <a:lnTo>
                    <a:pt x="55988" y="213569"/>
                  </a:lnTo>
                  <a:lnTo>
                    <a:pt x="81258" y="200833"/>
                  </a:lnTo>
                  <a:lnTo>
                    <a:pt x="108003" y="173321"/>
                  </a:lnTo>
                  <a:lnTo>
                    <a:pt x="123585" y="150282"/>
                  </a:lnTo>
                  <a:lnTo>
                    <a:pt x="13131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358541" y="3761114"/>
              <a:ext cx="134826" cy="307880"/>
            </a:xfrm>
            <a:custGeom>
              <a:avLst/>
              <a:gdLst/>
              <a:ahLst/>
              <a:cxnLst/>
              <a:rect l="0" t="0" r="0" b="0"/>
              <a:pathLst>
                <a:path w="134826" h="307880">
                  <a:moveTo>
                    <a:pt x="68256" y="0"/>
                  </a:moveTo>
                  <a:lnTo>
                    <a:pt x="63839" y="49074"/>
                  </a:lnTo>
                  <a:lnTo>
                    <a:pt x="39880" y="109522"/>
                  </a:lnTo>
                  <a:lnTo>
                    <a:pt x="8806" y="170125"/>
                  </a:lnTo>
                  <a:lnTo>
                    <a:pt x="845" y="189332"/>
                  </a:lnTo>
                  <a:lnTo>
                    <a:pt x="0" y="224574"/>
                  </a:lnTo>
                  <a:lnTo>
                    <a:pt x="5869" y="243426"/>
                  </a:lnTo>
                  <a:lnTo>
                    <a:pt x="15565" y="257968"/>
                  </a:lnTo>
                  <a:lnTo>
                    <a:pt x="36618" y="275626"/>
                  </a:lnTo>
                  <a:lnTo>
                    <a:pt x="96480" y="301181"/>
                  </a:lnTo>
                  <a:lnTo>
                    <a:pt x="134825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198231" y="3107001"/>
              <a:ext cx="623816" cy="751684"/>
            </a:xfrm>
            <a:custGeom>
              <a:avLst/>
              <a:gdLst/>
              <a:ahLst/>
              <a:cxnLst/>
              <a:rect l="0" t="0" r="0" b="0"/>
              <a:pathLst>
                <a:path w="623816" h="751684">
                  <a:moveTo>
                    <a:pt x="282916" y="38355"/>
                  </a:moveTo>
                  <a:lnTo>
                    <a:pt x="269664" y="42772"/>
                  </a:lnTo>
                  <a:lnTo>
                    <a:pt x="258227" y="52338"/>
                  </a:lnTo>
                  <a:lnTo>
                    <a:pt x="225458" y="100464"/>
                  </a:lnTo>
                  <a:lnTo>
                    <a:pt x="206087" y="154776"/>
                  </a:lnTo>
                  <a:lnTo>
                    <a:pt x="188604" y="209008"/>
                  </a:lnTo>
                  <a:lnTo>
                    <a:pt x="175289" y="272180"/>
                  </a:lnTo>
                  <a:lnTo>
                    <a:pt x="169048" y="323984"/>
                  </a:lnTo>
                  <a:lnTo>
                    <a:pt x="167199" y="377857"/>
                  </a:lnTo>
                  <a:lnTo>
                    <a:pt x="169117" y="428952"/>
                  </a:lnTo>
                  <a:lnTo>
                    <a:pt x="175541" y="479225"/>
                  </a:lnTo>
                  <a:lnTo>
                    <a:pt x="185994" y="541493"/>
                  </a:lnTo>
                  <a:lnTo>
                    <a:pt x="203606" y="598309"/>
                  </a:lnTo>
                  <a:lnTo>
                    <a:pt x="227356" y="649117"/>
                  </a:lnTo>
                  <a:lnTo>
                    <a:pt x="275909" y="712068"/>
                  </a:lnTo>
                  <a:lnTo>
                    <a:pt x="313857" y="738019"/>
                  </a:lnTo>
                  <a:lnTo>
                    <a:pt x="331801" y="746262"/>
                  </a:lnTo>
                  <a:lnTo>
                    <a:pt x="379583" y="751683"/>
                  </a:lnTo>
                  <a:lnTo>
                    <a:pt x="407240" y="748020"/>
                  </a:lnTo>
                  <a:lnTo>
                    <a:pt x="452013" y="730602"/>
                  </a:lnTo>
                  <a:lnTo>
                    <a:pt x="480948" y="705951"/>
                  </a:lnTo>
                  <a:lnTo>
                    <a:pt x="526471" y="651168"/>
                  </a:lnTo>
                  <a:lnTo>
                    <a:pt x="564631" y="589223"/>
                  </a:lnTo>
                  <a:lnTo>
                    <a:pt x="586022" y="538116"/>
                  </a:lnTo>
                  <a:lnTo>
                    <a:pt x="599653" y="483422"/>
                  </a:lnTo>
                  <a:lnTo>
                    <a:pt x="613965" y="426228"/>
                  </a:lnTo>
                  <a:lnTo>
                    <a:pt x="621082" y="368292"/>
                  </a:lnTo>
                  <a:lnTo>
                    <a:pt x="623191" y="314554"/>
                  </a:lnTo>
                  <a:lnTo>
                    <a:pt x="623815" y="259082"/>
                  </a:lnTo>
                  <a:lnTo>
                    <a:pt x="619583" y="206074"/>
                  </a:lnTo>
                  <a:lnTo>
                    <a:pt x="603227" y="145107"/>
                  </a:lnTo>
                  <a:lnTo>
                    <a:pt x="579724" y="91014"/>
                  </a:lnTo>
                  <a:lnTo>
                    <a:pt x="548646" y="48860"/>
                  </a:lnTo>
                  <a:lnTo>
                    <a:pt x="519648" y="26777"/>
                  </a:lnTo>
                  <a:lnTo>
                    <a:pt x="470074" y="4599"/>
                  </a:lnTo>
                  <a:lnTo>
                    <a:pt x="429491" y="0"/>
                  </a:lnTo>
                  <a:lnTo>
                    <a:pt x="371897" y="8726"/>
                  </a:lnTo>
                  <a:lnTo>
                    <a:pt x="323765" y="25261"/>
                  </a:lnTo>
                  <a:lnTo>
                    <a:pt x="271905" y="52659"/>
                  </a:lnTo>
                  <a:lnTo>
                    <a:pt x="218016" y="92520"/>
                  </a:lnTo>
                  <a:lnTo>
                    <a:pt x="166915" y="144395"/>
                  </a:lnTo>
                  <a:lnTo>
                    <a:pt x="116641" y="206609"/>
                  </a:lnTo>
                  <a:lnTo>
                    <a:pt x="85125" y="250894"/>
                  </a:lnTo>
                  <a:lnTo>
                    <a:pt x="58790" y="298314"/>
                  </a:lnTo>
                  <a:lnTo>
                    <a:pt x="34758" y="344660"/>
                  </a:lnTo>
                  <a:lnTo>
                    <a:pt x="10299" y="392612"/>
                  </a:lnTo>
                  <a:lnTo>
                    <a:pt x="0" y="4128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55594" y="4035708"/>
              <a:ext cx="33285" cy="357807"/>
            </a:xfrm>
            <a:custGeom>
              <a:avLst/>
              <a:gdLst/>
              <a:ahLst/>
              <a:cxnLst/>
              <a:rect l="0" t="0" r="0" b="0"/>
              <a:pathLst>
                <a:path w="33285" h="357807">
                  <a:moveTo>
                    <a:pt x="33284" y="0"/>
                  </a:moveTo>
                  <a:lnTo>
                    <a:pt x="26641" y="62302"/>
                  </a:lnTo>
                  <a:lnTo>
                    <a:pt x="20016" y="113484"/>
                  </a:lnTo>
                  <a:lnTo>
                    <a:pt x="14843" y="171134"/>
                  </a:lnTo>
                  <a:lnTo>
                    <a:pt x="9609" y="222826"/>
                  </a:lnTo>
                  <a:lnTo>
                    <a:pt x="6025" y="282308"/>
                  </a:lnTo>
                  <a:lnTo>
                    <a:pt x="793" y="340330"/>
                  </a:lnTo>
                  <a:lnTo>
                    <a:pt x="0" y="357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80704" y="4004266"/>
              <a:ext cx="208028" cy="64728"/>
            </a:xfrm>
            <a:custGeom>
              <a:avLst/>
              <a:gdLst/>
              <a:ahLst/>
              <a:cxnLst/>
              <a:rect l="0" t="0" r="0" b="0"/>
              <a:pathLst>
                <a:path w="208028" h="64728">
                  <a:moveTo>
                    <a:pt x="0" y="23122"/>
                  </a:moveTo>
                  <a:lnTo>
                    <a:pt x="8835" y="14287"/>
                  </a:lnTo>
                  <a:lnTo>
                    <a:pt x="31999" y="4375"/>
                  </a:lnTo>
                  <a:lnTo>
                    <a:pt x="62284" y="0"/>
                  </a:lnTo>
                  <a:lnTo>
                    <a:pt x="120536" y="5484"/>
                  </a:lnTo>
                  <a:lnTo>
                    <a:pt x="158179" y="19569"/>
                  </a:lnTo>
                  <a:lnTo>
                    <a:pt x="186682" y="35732"/>
                  </a:lnTo>
                  <a:lnTo>
                    <a:pt x="208027" y="647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755741" y="4310303"/>
              <a:ext cx="199706" cy="38265"/>
            </a:xfrm>
            <a:custGeom>
              <a:avLst/>
              <a:gdLst/>
              <a:ahLst/>
              <a:cxnLst/>
              <a:rect l="0" t="0" r="0" b="0"/>
              <a:pathLst>
                <a:path w="199706" h="38265">
                  <a:moveTo>
                    <a:pt x="0" y="0"/>
                  </a:moveTo>
                  <a:lnTo>
                    <a:pt x="8835" y="13252"/>
                  </a:lnTo>
                  <a:lnTo>
                    <a:pt x="31998" y="30328"/>
                  </a:lnTo>
                  <a:lnTo>
                    <a:pt x="71119" y="38264"/>
                  </a:lnTo>
                  <a:lnTo>
                    <a:pt x="133086" y="32113"/>
                  </a:lnTo>
                  <a:lnTo>
                    <a:pt x="173186" y="24616"/>
                  </a:lnTo>
                  <a:lnTo>
                    <a:pt x="199705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10055" y="4268698"/>
              <a:ext cx="116277" cy="224669"/>
            </a:xfrm>
            <a:custGeom>
              <a:avLst/>
              <a:gdLst/>
              <a:ahLst/>
              <a:cxnLst/>
              <a:rect l="0" t="0" r="0" b="0"/>
              <a:pathLst>
                <a:path w="116277" h="224669">
                  <a:moveTo>
                    <a:pt x="45244" y="0"/>
                  </a:moveTo>
                  <a:lnTo>
                    <a:pt x="21799" y="57162"/>
                  </a:lnTo>
                  <a:lnTo>
                    <a:pt x="6612" y="111147"/>
                  </a:lnTo>
                  <a:lnTo>
                    <a:pt x="0" y="140798"/>
                  </a:lnTo>
                  <a:lnTo>
                    <a:pt x="1405" y="161813"/>
                  </a:lnTo>
                  <a:lnTo>
                    <a:pt x="3999" y="167047"/>
                  </a:lnTo>
                  <a:lnTo>
                    <a:pt x="7577" y="168687"/>
                  </a:lnTo>
                  <a:lnTo>
                    <a:pt x="17408" y="165579"/>
                  </a:lnTo>
                  <a:lnTo>
                    <a:pt x="77112" y="135228"/>
                  </a:lnTo>
                  <a:lnTo>
                    <a:pt x="85905" y="131757"/>
                  </a:lnTo>
                  <a:lnTo>
                    <a:pt x="93616" y="131293"/>
                  </a:lnTo>
                  <a:lnTo>
                    <a:pt x="107115" y="135707"/>
                  </a:lnTo>
                  <a:lnTo>
                    <a:pt x="111455" y="142247"/>
                  </a:lnTo>
                  <a:lnTo>
                    <a:pt x="116276" y="161840"/>
                  </a:lnTo>
                  <a:lnTo>
                    <a:pt x="111812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210240" y="4335266"/>
              <a:ext cx="111333" cy="142411"/>
            </a:xfrm>
            <a:custGeom>
              <a:avLst/>
              <a:gdLst/>
              <a:ahLst/>
              <a:cxnLst/>
              <a:rect l="0" t="0" r="0" b="0"/>
              <a:pathLst>
                <a:path w="111333" h="142411">
                  <a:moveTo>
                    <a:pt x="19801" y="0"/>
                  </a:moveTo>
                  <a:lnTo>
                    <a:pt x="11326" y="63398"/>
                  </a:lnTo>
                  <a:lnTo>
                    <a:pt x="0" y="112173"/>
                  </a:lnTo>
                  <a:lnTo>
                    <a:pt x="1053" y="118237"/>
                  </a:lnTo>
                  <a:lnTo>
                    <a:pt x="4528" y="121354"/>
                  </a:lnTo>
                  <a:lnTo>
                    <a:pt x="9619" y="122508"/>
                  </a:lnTo>
                  <a:lnTo>
                    <a:pt x="14862" y="121428"/>
                  </a:lnTo>
                  <a:lnTo>
                    <a:pt x="53310" y="96295"/>
                  </a:lnTo>
                  <a:lnTo>
                    <a:pt x="65821" y="85635"/>
                  </a:lnTo>
                  <a:lnTo>
                    <a:pt x="72670" y="82978"/>
                  </a:lnTo>
                  <a:lnTo>
                    <a:pt x="87677" y="82491"/>
                  </a:lnTo>
                  <a:lnTo>
                    <a:pt x="92789" y="86429"/>
                  </a:lnTo>
                  <a:lnTo>
                    <a:pt x="98468" y="100667"/>
                  </a:lnTo>
                  <a:lnTo>
                    <a:pt x="98244" y="140112"/>
                  </a:lnTo>
                  <a:lnTo>
                    <a:pt x="100758" y="142410"/>
                  </a:lnTo>
                  <a:lnTo>
                    <a:pt x="111332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361754" y="4334335"/>
              <a:ext cx="72328" cy="145404"/>
            </a:xfrm>
            <a:custGeom>
              <a:avLst/>
              <a:gdLst/>
              <a:ahLst/>
              <a:cxnLst/>
              <a:rect l="0" t="0" r="0" b="0"/>
              <a:pathLst>
                <a:path w="72328" h="145404">
                  <a:moveTo>
                    <a:pt x="34708" y="42536"/>
                  </a:moveTo>
                  <a:lnTo>
                    <a:pt x="25873" y="51371"/>
                  </a:lnTo>
                  <a:lnTo>
                    <a:pt x="12965" y="84209"/>
                  </a:lnTo>
                  <a:lnTo>
                    <a:pt x="6179" y="114569"/>
                  </a:lnTo>
                  <a:lnTo>
                    <a:pt x="7543" y="132798"/>
                  </a:lnTo>
                  <a:lnTo>
                    <a:pt x="11976" y="138769"/>
                  </a:lnTo>
                  <a:lnTo>
                    <a:pt x="26762" y="145403"/>
                  </a:lnTo>
                  <a:lnTo>
                    <a:pt x="34033" y="144398"/>
                  </a:lnTo>
                  <a:lnTo>
                    <a:pt x="47044" y="135886"/>
                  </a:lnTo>
                  <a:lnTo>
                    <a:pt x="64764" y="115499"/>
                  </a:lnTo>
                  <a:lnTo>
                    <a:pt x="71180" y="92531"/>
                  </a:lnTo>
                  <a:lnTo>
                    <a:pt x="72327" y="53343"/>
                  </a:lnTo>
                  <a:lnTo>
                    <a:pt x="70882" y="41420"/>
                  </a:lnTo>
                  <a:lnTo>
                    <a:pt x="61880" y="23241"/>
                  </a:lnTo>
                  <a:lnTo>
                    <a:pt x="48634" y="9922"/>
                  </a:lnTo>
                  <a:lnTo>
                    <a:pt x="33501" y="921"/>
                  </a:lnTo>
                  <a:lnTo>
                    <a:pt x="26507" y="0"/>
                  </a:lnTo>
                  <a:lnTo>
                    <a:pt x="13804" y="3907"/>
                  </a:lnTo>
                  <a:lnTo>
                    <a:pt x="4461" y="14273"/>
                  </a:lnTo>
                  <a:lnTo>
                    <a:pt x="675" y="20921"/>
                  </a:lnTo>
                  <a:lnTo>
                    <a:pt x="0" y="28126"/>
                  </a:lnTo>
                  <a:lnTo>
                    <a:pt x="4181" y="43528"/>
                  </a:lnTo>
                  <a:lnTo>
                    <a:pt x="9738" y="52223"/>
                  </a:lnTo>
                  <a:lnTo>
                    <a:pt x="18066" y="591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463030" y="43851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496314" y="4385192"/>
              <a:ext cx="124817" cy="134166"/>
            </a:xfrm>
            <a:custGeom>
              <a:avLst/>
              <a:gdLst/>
              <a:ahLst/>
              <a:cxnLst/>
              <a:rect l="0" t="0" r="0" b="0"/>
              <a:pathLst>
                <a:path w="124817" h="134166">
                  <a:moveTo>
                    <a:pt x="0" y="0"/>
                  </a:moveTo>
                  <a:lnTo>
                    <a:pt x="26538" y="43504"/>
                  </a:lnTo>
                  <a:lnTo>
                    <a:pt x="32396" y="99338"/>
                  </a:lnTo>
                  <a:lnTo>
                    <a:pt x="28604" y="130519"/>
                  </a:lnTo>
                  <a:lnTo>
                    <a:pt x="29240" y="134165"/>
                  </a:lnTo>
                  <a:lnTo>
                    <a:pt x="31513" y="133823"/>
                  </a:lnTo>
                  <a:lnTo>
                    <a:pt x="38969" y="125121"/>
                  </a:lnTo>
                  <a:lnTo>
                    <a:pt x="72595" y="66668"/>
                  </a:lnTo>
                  <a:lnTo>
                    <a:pt x="84996" y="44100"/>
                  </a:lnTo>
                  <a:lnTo>
                    <a:pt x="89949" y="37721"/>
                  </a:lnTo>
                  <a:lnTo>
                    <a:pt x="95099" y="35318"/>
                  </a:lnTo>
                  <a:lnTo>
                    <a:pt x="100382" y="35565"/>
                  </a:lnTo>
                  <a:lnTo>
                    <a:pt x="105753" y="37578"/>
                  </a:lnTo>
                  <a:lnTo>
                    <a:pt x="114186" y="44747"/>
                  </a:lnTo>
                  <a:lnTo>
                    <a:pt x="124816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654414" y="4543292"/>
              <a:ext cx="24965" cy="41607"/>
            </a:xfrm>
            <a:custGeom>
              <a:avLst/>
              <a:gdLst/>
              <a:ahLst/>
              <a:cxnLst/>
              <a:rect l="0" t="0" r="0" b="0"/>
              <a:pathLst>
                <a:path w="24965" h="41607">
                  <a:moveTo>
                    <a:pt x="0" y="41606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972524" y="4210450"/>
              <a:ext cx="92520" cy="374289"/>
            </a:xfrm>
            <a:custGeom>
              <a:avLst/>
              <a:gdLst/>
              <a:ahLst/>
              <a:cxnLst/>
              <a:rect l="0" t="0" r="0" b="0"/>
              <a:pathLst>
                <a:path w="92520" h="374289">
                  <a:moveTo>
                    <a:pt x="72980" y="0"/>
                  </a:moveTo>
                  <a:lnTo>
                    <a:pt x="64145" y="8835"/>
                  </a:lnTo>
                  <a:lnTo>
                    <a:pt x="59808" y="23034"/>
                  </a:lnTo>
                  <a:lnTo>
                    <a:pt x="57719" y="77752"/>
                  </a:lnTo>
                  <a:lnTo>
                    <a:pt x="71495" y="135432"/>
                  </a:lnTo>
                  <a:lnTo>
                    <a:pt x="87959" y="193481"/>
                  </a:lnTo>
                  <a:lnTo>
                    <a:pt x="92519" y="239466"/>
                  </a:lnTo>
                  <a:lnTo>
                    <a:pt x="81360" y="296420"/>
                  </a:lnTo>
                  <a:lnTo>
                    <a:pt x="60424" y="334106"/>
                  </a:lnTo>
                  <a:lnTo>
                    <a:pt x="38441" y="361776"/>
                  </a:lnTo>
                  <a:lnTo>
                    <a:pt x="22496" y="372822"/>
                  </a:lnTo>
                  <a:lnTo>
                    <a:pt x="15285" y="374288"/>
                  </a:lnTo>
                  <a:lnTo>
                    <a:pt x="8629" y="373417"/>
                  </a:lnTo>
                  <a:lnTo>
                    <a:pt x="2342" y="370987"/>
                  </a:lnTo>
                  <a:lnTo>
                    <a:pt x="0" y="364744"/>
                  </a:lnTo>
                  <a:lnTo>
                    <a:pt x="9619" y="313062"/>
                  </a:lnTo>
                  <a:lnTo>
                    <a:pt x="38748" y="257905"/>
                  </a:lnTo>
                  <a:lnTo>
                    <a:pt x="56338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101071" y="4202130"/>
              <a:ext cx="152460" cy="296706"/>
            </a:xfrm>
            <a:custGeom>
              <a:avLst/>
              <a:gdLst/>
              <a:ahLst/>
              <a:cxnLst/>
              <a:rect l="0" t="0" r="0" b="0"/>
              <a:pathLst>
                <a:path w="152460" h="296706">
                  <a:moveTo>
                    <a:pt x="77569" y="0"/>
                  </a:moveTo>
                  <a:lnTo>
                    <a:pt x="77569" y="62326"/>
                  </a:lnTo>
                  <a:lnTo>
                    <a:pt x="76645" y="118053"/>
                  </a:lnTo>
                  <a:lnTo>
                    <a:pt x="70405" y="176990"/>
                  </a:lnTo>
                  <a:lnTo>
                    <a:pt x="57768" y="239620"/>
                  </a:lnTo>
                  <a:lnTo>
                    <a:pt x="40340" y="279054"/>
                  </a:lnTo>
                  <a:lnTo>
                    <a:pt x="29896" y="293835"/>
                  </a:lnTo>
                  <a:lnTo>
                    <a:pt x="24522" y="296667"/>
                  </a:lnTo>
                  <a:lnTo>
                    <a:pt x="19091" y="296705"/>
                  </a:lnTo>
                  <a:lnTo>
                    <a:pt x="13620" y="294882"/>
                  </a:lnTo>
                  <a:lnTo>
                    <a:pt x="9049" y="289969"/>
                  </a:lnTo>
                  <a:lnTo>
                    <a:pt x="1504" y="274647"/>
                  </a:lnTo>
                  <a:lnTo>
                    <a:pt x="0" y="255510"/>
                  </a:lnTo>
                  <a:lnTo>
                    <a:pt x="3338" y="236526"/>
                  </a:lnTo>
                  <a:lnTo>
                    <a:pt x="10986" y="221925"/>
                  </a:lnTo>
                  <a:lnTo>
                    <a:pt x="25479" y="211738"/>
                  </a:lnTo>
                  <a:lnTo>
                    <a:pt x="45172" y="205053"/>
                  </a:lnTo>
                  <a:lnTo>
                    <a:pt x="69335" y="202081"/>
                  </a:lnTo>
                  <a:lnTo>
                    <a:pt x="119740" y="212536"/>
                  </a:lnTo>
                  <a:lnTo>
                    <a:pt x="152459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235191" y="4410156"/>
              <a:ext cx="114762" cy="152529"/>
            </a:xfrm>
            <a:custGeom>
              <a:avLst/>
              <a:gdLst/>
              <a:ahLst/>
              <a:cxnLst/>
              <a:rect l="0" t="0" r="0" b="0"/>
              <a:pathLst>
                <a:path w="114762" h="152529">
                  <a:moveTo>
                    <a:pt x="59944" y="0"/>
                  </a:moveTo>
                  <a:lnTo>
                    <a:pt x="19641" y="45234"/>
                  </a:lnTo>
                  <a:lnTo>
                    <a:pt x="824" y="86701"/>
                  </a:lnTo>
                  <a:lnTo>
                    <a:pt x="0" y="119480"/>
                  </a:lnTo>
                  <a:lnTo>
                    <a:pt x="4264" y="127731"/>
                  </a:lnTo>
                  <a:lnTo>
                    <a:pt x="18863" y="139363"/>
                  </a:lnTo>
                  <a:lnTo>
                    <a:pt x="43457" y="151110"/>
                  </a:lnTo>
                  <a:lnTo>
                    <a:pt x="60013" y="152528"/>
                  </a:lnTo>
                  <a:lnTo>
                    <a:pt x="75692" y="149151"/>
                  </a:lnTo>
                  <a:lnTo>
                    <a:pt x="88825" y="141487"/>
                  </a:lnTo>
                  <a:lnTo>
                    <a:pt x="106614" y="117941"/>
                  </a:lnTo>
                  <a:lnTo>
                    <a:pt x="114761" y="87543"/>
                  </a:lnTo>
                  <a:lnTo>
                    <a:pt x="111736" y="66028"/>
                  </a:lnTo>
                  <a:lnTo>
                    <a:pt x="94727" y="26500"/>
                  </a:lnTo>
                  <a:lnTo>
                    <a:pt x="81875" y="13935"/>
                  </a:lnTo>
                  <a:lnTo>
                    <a:pt x="74565" y="9290"/>
                  </a:lnTo>
                  <a:lnTo>
                    <a:pt x="72465" y="7117"/>
                  </a:lnTo>
                  <a:lnTo>
                    <a:pt x="73839" y="6594"/>
                  </a:lnTo>
                  <a:lnTo>
                    <a:pt x="84907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376678" y="4257766"/>
              <a:ext cx="211667" cy="352096"/>
            </a:xfrm>
            <a:custGeom>
              <a:avLst/>
              <a:gdLst/>
              <a:ahLst/>
              <a:cxnLst/>
              <a:rect l="0" t="0" r="0" b="0"/>
              <a:pathLst>
                <a:path w="211667" h="352096">
                  <a:moveTo>
                    <a:pt x="59915" y="169032"/>
                  </a:moveTo>
                  <a:lnTo>
                    <a:pt x="40910" y="183242"/>
                  </a:lnTo>
                  <a:lnTo>
                    <a:pt x="8176" y="227796"/>
                  </a:lnTo>
                  <a:lnTo>
                    <a:pt x="553" y="244151"/>
                  </a:lnTo>
                  <a:lnTo>
                    <a:pt x="0" y="252396"/>
                  </a:lnTo>
                  <a:lnTo>
                    <a:pt x="4317" y="268953"/>
                  </a:lnTo>
                  <a:lnTo>
                    <a:pt x="9906" y="275401"/>
                  </a:lnTo>
                  <a:lnTo>
                    <a:pt x="25977" y="285033"/>
                  </a:lnTo>
                  <a:lnTo>
                    <a:pt x="35441" y="285197"/>
                  </a:lnTo>
                  <a:lnTo>
                    <a:pt x="55818" y="277983"/>
                  </a:lnTo>
                  <a:lnTo>
                    <a:pt x="79247" y="262746"/>
                  </a:lnTo>
                  <a:lnTo>
                    <a:pt x="128837" y="199611"/>
                  </a:lnTo>
                  <a:lnTo>
                    <a:pt x="147213" y="168230"/>
                  </a:lnTo>
                  <a:lnTo>
                    <a:pt x="164757" y="112528"/>
                  </a:lnTo>
                  <a:lnTo>
                    <a:pt x="179110" y="55323"/>
                  </a:lnTo>
                  <a:lnTo>
                    <a:pt x="196746" y="0"/>
                  </a:lnTo>
                  <a:lnTo>
                    <a:pt x="176281" y="61246"/>
                  </a:lnTo>
                  <a:lnTo>
                    <a:pt x="153170" y="117404"/>
                  </a:lnTo>
                  <a:lnTo>
                    <a:pt x="132131" y="177253"/>
                  </a:lnTo>
                  <a:lnTo>
                    <a:pt x="119815" y="238852"/>
                  </a:lnTo>
                  <a:lnTo>
                    <a:pt x="123887" y="246089"/>
                  </a:lnTo>
                  <a:lnTo>
                    <a:pt x="131224" y="250914"/>
                  </a:lnTo>
                  <a:lnTo>
                    <a:pt x="150780" y="255350"/>
                  </a:lnTo>
                  <a:lnTo>
                    <a:pt x="204424" y="252834"/>
                  </a:lnTo>
                  <a:lnTo>
                    <a:pt x="209879" y="255410"/>
                  </a:lnTo>
                  <a:lnTo>
                    <a:pt x="211666" y="259901"/>
                  </a:lnTo>
                  <a:lnTo>
                    <a:pt x="211009" y="265670"/>
                  </a:lnTo>
                  <a:lnTo>
                    <a:pt x="200416" y="277010"/>
                  </a:lnTo>
                  <a:lnTo>
                    <a:pt x="172317" y="299356"/>
                  </a:lnTo>
                  <a:lnTo>
                    <a:pt x="169058" y="305841"/>
                  </a:lnTo>
                  <a:lnTo>
                    <a:pt x="167903" y="320443"/>
                  </a:lnTo>
                  <a:lnTo>
                    <a:pt x="176410" y="3520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802719" y="4235414"/>
              <a:ext cx="58248" cy="324521"/>
            </a:xfrm>
            <a:custGeom>
              <a:avLst/>
              <a:gdLst/>
              <a:ahLst/>
              <a:cxnLst/>
              <a:rect l="0" t="0" r="0" b="0"/>
              <a:pathLst>
                <a:path w="58248" h="324521">
                  <a:moveTo>
                    <a:pt x="58247" y="0"/>
                  </a:moveTo>
                  <a:lnTo>
                    <a:pt x="58247" y="53491"/>
                  </a:lnTo>
                  <a:lnTo>
                    <a:pt x="55782" y="108277"/>
                  </a:lnTo>
                  <a:lnTo>
                    <a:pt x="48849" y="170304"/>
                  </a:lnTo>
                  <a:lnTo>
                    <a:pt x="34441" y="222422"/>
                  </a:lnTo>
                  <a:lnTo>
                    <a:pt x="16744" y="281987"/>
                  </a:lnTo>
                  <a:lnTo>
                    <a:pt x="2475" y="322898"/>
                  </a:lnTo>
                  <a:lnTo>
                    <a:pt x="0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44324" y="4255340"/>
              <a:ext cx="208028" cy="38322"/>
            </a:xfrm>
            <a:custGeom>
              <a:avLst/>
              <a:gdLst/>
              <a:ahLst/>
              <a:cxnLst/>
              <a:rect l="0" t="0" r="0" b="0"/>
              <a:pathLst>
                <a:path w="208028" h="38322">
                  <a:moveTo>
                    <a:pt x="0" y="21679"/>
                  </a:moveTo>
                  <a:lnTo>
                    <a:pt x="20854" y="9317"/>
                  </a:lnTo>
                  <a:lnTo>
                    <a:pt x="50147" y="860"/>
                  </a:lnTo>
                  <a:lnTo>
                    <a:pt x="100993" y="0"/>
                  </a:lnTo>
                  <a:lnTo>
                    <a:pt x="146717" y="8459"/>
                  </a:lnTo>
                  <a:lnTo>
                    <a:pt x="208027" y="3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823265" y="4376871"/>
              <a:ext cx="145876" cy="133138"/>
            </a:xfrm>
            <a:custGeom>
              <a:avLst/>
              <a:gdLst/>
              <a:ahLst/>
              <a:cxnLst/>
              <a:rect l="0" t="0" r="0" b="0"/>
              <a:pathLst>
                <a:path w="145876" h="133138">
                  <a:moveTo>
                    <a:pt x="4417" y="0"/>
                  </a:moveTo>
                  <a:lnTo>
                    <a:pt x="0" y="13252"/>
                  </a:lnTo>
                  <a:lnTo>
                    <a:pt x="2762" y="27155"/>
                  </a:lnTo>
                  <a:lnTo>
                    <a:pt x="6088" y="34745"/>
                  </a:lnTo>
                  <a:lnTo>
                    <a:pt x="28437" y="58680"/>
                  </a:lnTo>
                  <a:lnTo>
                    <a:pt x="89326" y="105509"/>
                  </a:lnTo>
                  <a:lnTo>
                    <a:pt x="110629" y="118171"/>
                  </a:lnTo>
                  <a:lnTo>
                    <a:pt x="122814" y="126485"/>
                  </a:lnTo>
                  <a:lnTo>
                    <a:pt x="14587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868216" y="4488948"/>
              <a:ext cx="167493" cy="122617"/>
            </a:xfrm>
            <a:custGeom>
              <a:avLst/>
              <a:gdLst/>
              <a:ahLst/>
              <a:cxnLst/>
              <a:rect l="0" t="0" r="0" b="0"/>
              <a:pathLst>
                <a:path w="167493" h="122617">
                  <a:moveTo>
                    <a:pt x="59319" y="4418"/>
                  </a:moveTo>
                  <a:lnTo>
                    <a:pt x="46066" y="0"/>
                  </a:lnTo>
                  <a:lnTo>
                    <a:pt x="20156" y="1671"/>
                  </a:lnTo>
                  <a:lnTo>
                    <a:pt x="12870" y="5360"/>
                  </a:lnTo>
                  <a:lnTo>
                    <a:pt x="2309" y="16856"/>
                  </a:lnTo>
                  <a:lnTo>
                    <a:pt x="47" y="23805"/>
                  </a:lnTo>
                  <a:lnTo>
                    <a:pt x="0" y="38922"/>
                  </a:lnTo>
                  <a:lnTo>
                    <a:pt x="14006" y="67444"/>
                  </a:lnTo>
                  <a:lnTo>
                    <a:pt x="31305" y="90483"/>
                  </a:lnTo>
                  <a:lnTo>
                    <a:pt x="56977" y="109020"/>
                  </a:lnTo>
                  <a:lnTo>
                    <a:pt x="92423" y="121806"/>
                  </a:lnTo>
                  <a:lnTo>
                    <a:pt x="127785" y="122616"/>
                  </a:lnTo>
                  <a:lnTo>
                    <a:pt x="167492" y="1125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85635" y="4445700"/>
              <a:ext cx="66569" cy="239051"/>
            </a:xfrm>
            <a:custGeom>
              <a:avLst/>
              <a:gdLst/>
              <a:ahLst/>
              <a:cxnLst/>
              <a:rect l="0" t="0" r="0" b="0"/>
              <a:pathLst>
                <a:path w="66569" h="239051">
                  <a:moveTo>
                    <a:pt x="0" y="14382"/>
                  </a:moveTo>
                  <a:lnTo>
                    <a:pt x="4417" y="1130"/>
                  </a:lnTo>
                  <a:lnTo>
                    <a:pt x="6643" y="0"/>
                  </a:lnTo>
                  <a:lnTo>
                    <a:pt x="9051" y="2020"/>
                  </a:lnTo>
                  <a:lnTo>
                    <a:pt x="11581" y="6141"/>
                  </a:lnTo>
                  <a:lnTo>
                    <a:pt x="22285" y="53537"/>
                  </a:lnTo>
                  <a:lnTo>
                    <a:pt x="33303" y="114401"/>
                  </a:lnTo>
                  <a:lnTo>
                    <a:pt x="52873" y="171579"/>
                  </a:lnTo>
                  <a:lnTo>
                    <a:pt x="63589" y="219867"/>
                  </a:lnTo>
                  <a:lnTo>
                    <a:pt x="66568" y="2390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044030" y="4518851"/>
              <a:ext cx="266274" cy="49406"/>
            </a:xfrm>
            <a:custGeom>
              <a:avLst/>
              <a:gdLst/>
              <a:ahLst/>
              <a:cxnLst/>
              <a:rect l="0" t="0" r="0" b="0"/>
              <a:pathLst>
                <a:path w="266274" h="49406">
                  <a:moveTo>
                    <a:pt x="0" y="49405"/>
                  </a:moveTo>
                  <a:lnTo>
                    <a:pt x="54016" y="21943"/>
                  </a:lnTo>
                  <a:lnTo>
                    <a:pt x="108726" y="3444"/>
                  </a:lnTo>
                  <a:lnTo>
                    <a:pt x="170146" y="0"/>
                  </a:lnTo>
                  <a:lnTo>
                    <a:pt x="230027" y="506"/>
                  </a:lnTo>
                  <a:lnTo>
                    <a:pt x="266273" y="77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720983" y="4693071"/>
              <a:ext cx="16491" cy="332843"/>
            </a:xfrm>
            <a:custGeom>
              <a:avLst/>
              <a:gdLst/>
              <a:ahLst/>
              <a:cxnLst/>
              <a:rect l="0" t="0" r="0" b="0"/>
              <a:pathLst>
                <a:path w="16491" h="332843">
                  <a:moveTo>
                    <a:pt x="8321" y="0"/>
                  </a:moveTo>
                  <a:lnTo>
                    <a:pt x="15485" y="55162"/>
                  </a:lnTo>
                  <a:lnTo>
                    <a:pt x="16490" y="118189"/>
                  </a:lnTo>
                  <a:lnTo>
                    <a:pt x="12195" y="172303"/>
                  </a:lnTo>
                  <a:lnTo>
                    <a:pt x="8831" y="234769"/>
                  </a:lnTo>
                  <a:lnTo>
                    <a:pt x="2669" y="29499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612809" y="4647049"/>
              <a:ext cx="241312" cy="129234"/>
            </a:xfrm>
            <a:custGeom>
              <a:avLst/>
              <a:gdLst/>
              <a:ahLst/>
              <a:cxnLst/>
              <a:rect l="0" t="0" r="0" b="0"/>
              <a:pathLst>
                <a:path w="241312" h="129234">
                  <a:moveTo>
                    <a:pt x="0" y="4417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99710" y="19374"/>
                  </a:lnTo>
                  <a:lnTo>
                    <a:pt x="156410" y="55778"/>
                  </a:lnTo>
                  <a:lnTo>
                    <a:pt x="214422" y="98677"/>
                  </a:lnTo>
                  <a:lnTo>
                    <a:pt x="241311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96167" y="5000950"/>
              <a:ext cx="241311" cy="58248"/>
            </a:xfrm>
            <a:custGeom>
              <a:avLst/>
              <a:gdLst/>
              <a:ahLst/>
              <a:cxnLst/>
              <a:rect l="0" t="0" r="0" b="0"/>
              <a:pathLst>
                <a:path w="241311" h="58248">
                  <a:moveTo>
                    <a:pt x="0" y="0"/>
                  </a:moveTo>
                  <a:lnTo>
                    <a:pt x="4417" y="13252"/>
                  </a:lnTo>
                  <a:lnTo>
                    <a:pt x="13983" y="24689"/>
                  </a:lnTo>
                  <a:lnTo>
                    <a:pt x="34962" y="39059"/>
                  </a:lnTo>
                  <a:lnTo>
                    <a:pt x="71317" y="52197"/>
                  </a:lnTo>
                  <a:lnTo>
                    <a:pt x="131267" y="57052"/>
                  </a:lnTo>
                  <a:lnTo>
                    <a:pt x="193181" y="58090"/>
                  </a:lnTo>
                  <a:lnTo>
                    <a:pt x="24131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905343" y="4992629"/>
              <a:ext cx="138040" cy="199580"/>
            </a:xfrm>
            <a:custGeom>
              <a:avLst/>
              <a:gdLst/>
              <a:ahLst/>
              <a:cxnLst/>
              <a:rect l="0" t="0" r="0" b="0"/>
              <a:pathLst>
                <a:path w="138040" h="199580">
                  <a:moveTo>
                    <a:pt x="31987" y="0"/>
                  </a:moveTo>
                  <a:lnTo>
                    <a:pt x="20405" y="62326"/>
                  </a:lnTo>
                  <a:lnTo>
                    <a:pt x="9425" y="123892"/>
                  </a:lnTo>
                  <a:lnTo>
                    <a:pt x="648" y="184717"/>
                  </a:lnTo>
                  <a:lnTo>
                    <a:pt x="0" y="195261"/>
                  </a:lnTo>
                  <a:lnTo>
                    <a:pt x="2341" y="199516"/>
                  </a:lnTo>
                  <a:lnTo>
                    <a:pt x="6676" y="199579"/>
                  </a:lnTo>
                  <a:lnTo>
                    <a:pt x="12339" y="196847"/>
                  </a:lnTo>
                  <a:lnTo>
                    <a:pt x="23563" y="181485"/>
                  </a:lnTo>
                  <a:lnTo>
                    <a:pt x="62491" y="124054"/>
                  </a:lnTo>
                  <a:lnTo>
                    <a:pt x="99069" y="67269"/>
                  </a:lnTo>
                  <a:lnTo>
                    <a:pt x="120847" y="44517"/>
                  </a:lnTo>
                  <a:lnTo>
                    <a:pt x="125435" y="43547"/>
                  </a:lnTo>
                  <a:lnTo>
                    <a:pt x="129419" y="45673"/>
                  </a:lnTo>
                  <a:lnTo>
                    <a:pt x="133000" y="49864"/>
                  </a:lnTo>
                  <a:lnTo>
                    <a:pt x="138039" y="77850"/>
                  </a:lnTo>
                  <a:lnTo>
                    <a:pt x="133098" y="131667"/>
                  </a:lnTo>
                  <a:lnTo>
                    <a:pt x="123519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080046" y="5067519"/>
              <a:ext cx="129219" cy="160352"/>
            </a:xfrm>
            <a:custGeom>
              <a:avLst/>
              <a:gdLst/>
              <a:ahLst/>
              <a:cxnLst/>
              <a:rect l="0" t="0" r="0" b="0"/>
              <a:pathLst>
                <a:path w="129219" h="160352">
                  <a:moveTo>
                    <a:pt x="15384" y="0"/>
                  </a:moveTo>
                  <a:lnTo>
                    <a:pt x="10966" y="56238"/>
                  </a:lnTo>
                  <a:lnTo>
                    <a:pt x="5111" y="112759"/>
                  </a:lnTo>
                  <a:lnTo>
                    <a:pt x="0" y="153458"/>
                  </a:lnTo>
                  <a:lnTo>
                    <a:pt x="1430" y="158703"/>
                  </a:lnTo>
                  <a:lnTo>
                    <a:pt x="4232" y="160351"/>
                  </a:lnTo>
                  <a:lnTo>
                    <a:pt x="7949" y="159600"/>
                  </a:lnTo>
                  <a:lnTo>
                    <a:pt x="22016" y="149709"/>
                  </a:lnTo>
                  <a:lnTo>
                    <a:pt x="66469" y="93642"/>
                  </a:lnTo>
                  <a:lnTo>
                    <a:pt x="90617" y="69043"/>
                  </a:lnTo>
                  <a:lnTo>
                    <a:pt x="107068" y="59039"/>
                  </a:lnTo>
                  <a:lnTo>
                    <a:pt x="113489" y="58775"/>
                  </a:lnTo>
                  <a:lnTo>
                    <a:pt x="118694" y="61373"/>
                  </a:lnTo>
                  <a:lnTo>
                    <a:pt x="123089" y="65878"/>
                  </a:lnTo>
                  <a:lnTo>
                    <a:pt x="127972" y="80746"/>
                  </a:lnTo>
                  <a:lnTo>
                    <a:pt x="129218" y="99681"/>
                  </a:lnTo>
                  <a:lnTo>
                    <a:pt x="123558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220246" y="52006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271773" y="5075839"/>
              <a:ext cx="100709" cy="167553"/>
            </a:xfrm>
            <a:custGeom>
              <a:avLst/>
              <a:gdLst/>
              <a:ahLst/>
              <a:cxnLst/>
              <a:rect l="0" t="0" r="0" b="0"/>
              <a:pathLst>
                <a:path w="100709" h="167553">
                  <a:moveTo>
                    <a:pt x="23362" y="8322"/>
                  </a:moveTo>
                  <a:lnTo>
                    <a:pt x="6503" y="70414"/>
                  </a:lnTo>
                  <a:lnTo>
                    <a:pt x="0" y="118385"/>
                  </a:lnTo>
                  <a:lnTo>
                    <a:pt x="3291" y="147874"/>
                  </a:lnTo>
                  <a:lnTo>
                    <a:pt x="7207" y="154981"/>
                  </a:lnTo>
                  <a:lnTo>
                    <a:pt x="18956" y="165343"/>
                  </a:lnTo>
                  <a:lnTo>
                    <a:pt x="25972" y="167552"/>
                  </a:lnTo>
                  <a:lnTo>
                    <a:pt x="41164" y="167540"/>
                  </a:lnTo>
                  <a:lnTo>
                    <a:pt x="65311" y="157918"/>
                  </a:lnTo>
                  <a:lnTo>
                    <a:pt x="85615" y="138939"/>
                  </a:lnTo>
                  <a:lnTo>
                    <a:pt x="98925" y="111331"/>
                  </a:lnTo>
                  <a:lnTo>
                    <a:pt x="100708" y="90470"/>
                  </a:lnTo>
                  <a:lnTo>
                    <a:pt x="96569" y="68870"/>
                  </a:lnTo>
                  <a:lnTo>
                    <a:pt x="78645" y="36843"/>
                  </a:lnTo>
                  <a:lnTo>
                    <a:pt x="63650" y="18224"/>
                  </a:lnTo>
                  <a:lnTo>
                    <a:pt x="47740" y="8100"/>
                  </a:lnTo>
                  <a:lnTo>
                    <a:pt x="2336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456377" y="4801598"/>
              <a:ext cx="221746" cy="399573"/>
            </a:xfrm>
            <a:custGeom>
              <a:avLst/>
              <a:gdLst/>
              <a:ahLst/>
              <a:cxnLst/>
              <a:rect l="0" t="0" r="0" b="0"/>
              <a:pathLst>
                <a:path w="221746" h="399573">
                  <a:moveTo>
                    <a:pt x="63426" y="82857"/>
                  </a:moveTo>
                  <a:lnTo>
                    <a:pt x="69145" y="104636"/>
                  </a:lnTo>
                  <a:lnTo>
                    <a:pt x="68768" y="156467"/>
                  </a:lnTo>
                  <a:lnTo>
                    <a:pt x="60064" y="210810"/>
                  </a:lnTo>
                  <a:lnTo>
                    <a:pt x="46707" y="272554"/>
                  </a:lnTo>
                  <a:lnTo>
                    <a:pt x="27670" y="334076"/>
                  </a:lnTo>
                  <a:lnTo>
                    <a:pt x="22947" y="344641"/>
                  </a:lnTo>
                  <a:lnTo>
                    <a:pt x="17949" y="349836"/>
                  </a:lnTo>
                  <a:lnTo>
                    <a:pt x="12767" y="351450"/>
                  </a:lnTo>
                  <a:lnTo>
                    <a:pt x="7464" y="350677"/>
                  </a:lnTo>
                  <a:lnTo>
                    <a:pt x="3929" y="345539"/>
                  </a:lnTo>
                  <a:lnTo>
                    <a:pt x="0" y="327502"/>
                  </a:lnTo>
                  <a:lnTo>
                    <a:pt x="6323" y="273950"/>
                  </a:lnTo>
                  <a:lnTo>
                    <a:pt x="19198" y="218729"/>
                  </a:lnTo>
                  <a:lnTo>
                    <a:pt x="32936" y="158872"/>
                  </a:lnTo>
                  <a:lnTo>
                    <a:pt x="46787" y="102478"/>
                  </a:lnTo>
                  <a:lnTo>
                    <a:pt x="73365" y="41427"/>
                  </a:lnTo>
                  <a:lnTo>
                    <a:pt x="91334" y="16341"/>
                  </a:lnTo>
                  <a:lnTo>
                    <a:pt x="114225" y="176"/>
                  </a:lnTo>
                  <a:lnTo>
                    <a:pt x="122255" y="0"/>
                  </a:lnTo>
                  <a:lnTo>
                    <a:pt x="138574" y="7200"/>
                  </a:lnTo>
                  <a:lnTo>
                    <a:pt x="163356" y="31265"/>
                  </a:lnTo>
                  <a:lnTo>
                    <a:pt x="172559" y="53764"/>
                  </a:lnTo>
                  <a:lnTo>
                    <a:pt x="175725" y="79173"/>
                  </a:lnTo>
                  <a:lnTo>
                    <a:pt x="170223" y="133152"/>
                  </a:lnTo>
                  <a:lnTo>
                    <a:pt x="160405" y="169567"/>
                  </a:lnTo>
                  <a:lnTo>
                    <a:pt x="155816" y="179495"/>
                  </a:lnTo>
                  <a:lnTo>
                    <a:pt x="154605" y="188888"/>
                  </a:lnTo>
                  <a:lnTo>
                    <a:pt x="158192" y="206720"/>
                  </a:lnTo>
                  <a:lnTo>
                    <a:pt x="168414" y="221426"/>
                  </a:lnTo>
                  <a:lnTo>
                    <a:pt x="217409" y="274559"/>
                  </a:lnTo>
                  <a:lnTo>
                    <a:pt x="220631" y="282775"/>
                  </a:lnTo>
                  <a:lnTo>
                    <a:pt x="221745" y="299299"/>
                  </a:lnTo>
                  <a:lnTo>
                    <a:pt x="208339" y="328613"/>
                  </a:lnTo>
                  <a:lnTo>
                    <a:pt x="155687" y="382075"/>
                  </a:lnTo>
                  <a:lnTo>
                    <a:pt x="130211" y="398443"/>
                  </a:lnTo>
                  <a:lnTo>
                    <a:pt x="122743" y="399572"/>
                  </a:lnTo>
                  <a:lnTo>
                    <a:pt x="109513" y="395896"/>
                  </a:lnTo>
                  <a:lnTo>
                    <a:pt x="108019" y="390478"/>
                  </a:lnTo>
                  <a:lnTo>
                    <a:pt x="113756" y="374595"/>
                  </a:lnTo>
                  <a:lnTo>
                    <a:pt x="129995" y="3491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722447" y="5048647"/>
              <a:ext cx="127793" cy="185285"/>
            </a:xfrm>
            <a:custGeom>
              <a:avLst/>
              <a:gdLst/>
              <a:ahLst/>
              <a:cxnLst/>
              <a:rect l="0" t="0" r="0" b="0"/>
              <a:pathLst>
                <a:path w="127793" h="185285">
                  <a:moveTo>
                    <a:pt x="63630" y="2229"/>
                  </a:moveTo>
                  <a:lnTo>
                    <a:pt x="21763" y="60909"/>
                  </a:lnTo>
                  <a:lnTo>
                    <a:pt x="3858" y="107133"/>
                  </a:lnTo>
                  <a:lnTo>
                    <a:pt x="0" y="145286"/>
                  </a:lnTo>
                  <a:lnTo>
                    <a:pt x="2374" y="165663"/>
                  </a:lnTo>
                  <a:lnTo>
                    <a:pt x="7075" y="173130"/>
                  </a:lnTo>
                  <a:lnTo>
                    <a:pt x="22160" y="183893"/>
                  </a:lnTo>
                  <a:lnTo>
                    <a:pt x="31361" y="185284"/>
                  </a:lnTo>
                  <a:lnTo>
                    <a:pt x="51446" y="181899"/>
                  </a:lnTo>
                  <a:lnTo>
                    <a:pt x="83545" y="165179"/>
                  </a:lnTo>
                  <a:lnTo>
                    <a:pt x="107643" y="138241"/>
                  </a:lnTo>
                  <a:lnTo>
                    <a:pt x="122077" y="106838"/>
                  </a:lnTo>
                  <a:lnTo>
                    <a:pt x="127792" y="74110"/>
                  </a:lnTo>
                  <a:lnTo>
                    <a:pt x="120651" y="40991"/>
                  </a:lnTo>
                  <a:lnTo>
                    <a:pt x="106848" y="23771"/>
                  </a:lnTo>
                  <a:lnTo>
                    <a:pt x="88385" y="10879"/>
                  </a:lnTo>
                  <a:lnTo>
                    <a:pt x="67852" y="2067"/>
                  </a:lnTo>
                  <a:lnTo>
                    <a:pt x="48865" y="0"/>
                  </a:lnTo>
                  <a:lnTo>
                    <a:pt x="39918" y="743"/>
                  </a:lnTo>
                  <a:lnTo>
                    <a:pt x="33029" y="3088"/>
                  </a:lnTo>
                  <a:lnTo>
                    <a:pt x="13704" y="188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761114" y="4967666"/>
              <a:ext cx="116496" cy="362088"/>
            </a:xfrm>
            <a:custGeom>
              <a:avLst/>
              <a:gdLst/>
              <a:ahLst/>
              <a:cxnLst/>
              <a:rect l="0" t="0" r="0" b="0"/>
              <a:pathLst>
                <a:path w="116496" h="362088">
                  <a:moveTo>
                    <a:pt x="116495" y="0"/>
                  </a:moveTo>
                  <a:lnTo>
                    <a:pt x="102101" y="60848"/>
                  </a:lnTo>
                  <a:lnTo>
                    <a:pt x="99003" y="81592"/>
                  </a:lnTo>
                  <a:lnTo>
                    <a:pt x="81238" y="140480"/>
                  </a:lnTo>
                  <a:lnTo>
                    <a:pt x="64208" y="199211"/>
                  </a:lnTo>
                  <a:lnTo>
                    <a:pt x="39445" y="259908"/>
                  </a:lnTo>
                  <a:lnTo>
                    <a:pt x="19713" y="315641"/>
                  </a:lnTo>
                  <a:lnTo>
                    <a:pt x="3724" y="361454"/>
                  </a:lnTo>
                  <a:lnTo>
                    <a:pt x="2483" y="362087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914796" y="5067519"/>
              <a:ext cx="145877" cy="115032"/>
            </a:xfrm>
            <a:custGeom>
              <a:avLst/>
              <a:gdLst/>
              <a:ahLst/>
              <a:cxnLst/>
              <a:rect l="0" t="0" r="0" b="0"/>
              <a:pathLst>
                <a:path w="145877" h="115032">
                  <a:moveTo>
                    <a:pt x="4418" y="0"/>
                  </a:moveTo>
                  <a:lnTo>
                    <a:pt x="4418" y="56772"/>
                  </a:lnTo>
                  <a:lnTo>
                    <a:pt x="0" y="106700"/>
                  </a:lnTo>
                  <a:lnTo>
                    <a:pt x="2397" y="111814"/>
                  </a:lnTo>
                  <a:lnTo>
                    <a:pt x="7694" y="114299"/>
                  </a:lnTo>
                  <a:lnTo>
                    <a:pt x="14923" y="115031"/>
                  </a:lnTo>
                  <a:lnTo>
                    <a:pt x="32817" y="108447"/>
                  </a:lnTo>
                  <a:lnTo>
                    <a:pt x="52173" y="95351"/>
                  </a:lnTo>
                  <a:lnTo>
                    <a:pt x="112464" y="36054"/>
                  </a:lnTo>
                  <a:lnTo>
                    <a:pt x="132586" y="22393"/>
                  </a:lnTo>
                  <a:lnTo>
                    <a:pt x="14587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035634" y="5075839"/>
              <a:ext cx="108249" cy="210418"/>
            </a:xfrm>
            <a:custGeom>
              <a:avLst/>
              <a:gdLst/>
              <a:ahLst/>
              <a:cxnLst/>
              <a:rect l="0" t="0" r="0" b="0"/>
              <a:pathLst>
                <a:path w="108249" h="210418">
                  <a:moveTo>
                    <a:pt x="108248" y="0"/>
                  </a:moveTo>
                  <a:lnTo>
                    <a:pt x="73503" y="11582"/>
                  </a:lnTo>
                  <a:lnTo>
                    <a:pt x="69367" y="16043"/>
                  </a:lnTo>
                  <a:lnTo>
                    <a:pt x="67534" y="21790"/>
                  </a:lnTo>
                  <a:lnTo>
                    <a:pt x="67237" y="28395"/>
                  </a:lnTo>
                  <a:lnTo>
                    <a:pt x="71838" y="43131"/>
                  </a:lnTo>
                  <a:lnTo>
                    <a:pt x="97918" y="104838"/>
                  </a:lnTo>
                  <a:lnTo>
                    <a:pt x="105187" y="134614"/>
                  </a:lnTo>
                  <a:lnTo>
                    <a:pt x="105038" y="155058"/>
                  </a:lnTo>
                  <a:lnTo>
                    <a:pt x="98809" y="173391"/>
                  </a:lnTo>
                  <a:lnTo>
                    <a:pt x="87411" y="188318"/>
                  </a:lnTo>
                  <a:lnTo>
                    <a:pt x="72175" y="200192"/>
                  </a:lnTo>
                  <a:lnTo>
                    <a:pt x="53076" y="208551"/>
                  </a:lnTo>
                  <a:lnTo>
                    <a:pt x="34725" y="210417"/>
                  </a:lnTo>
                  <a:lnTo>
                    <a:pt x="25949" y="209621"/>
                  </a:lnTo>
                  <a:lnTo>
                    <a:pt x="11266" y="201338"/>
                  </a:lnTo>
                  <a:lnTo>
                    <a:pt x="4762" y="195247"/>
                  </a:lnTo>
                  <a:lnTo>
                    <a:pt x="1350" y="189337"/>
                  </a:lnTo>
                  <a:lnTo>
                    <a:pt x="0" y="183547"/>
                  </a:lnTo>
                  <a:lnTo>
                    <a:pt x="7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218772" y="5242260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4417" y="13252"/>
                  </a:lnTo>
                  <a:lnTo>
                    <a:pt x="8492" y="17156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346374" y="5075839"/>
              <a:ext cx="261040" cy="235295"/>
            </a:xfrm>
            <a:custGeom>
              <a:avLst/>
              <a:gdLst/>
              <a:ahLst/>
              <a:cxnLst/>
              <a:rect l="0" t="0" r="0" b="0"/>
              <a:pathLst>
                <a:path w="261040" h="235295">
                  <a:moveTo>
                    <a:pt x="38818" y="0"/>
                  </a:moveTo>
                  <a:lnTo>
                    <a:pt x="24625" y="57697"/>
                  </a:lnTo>
                  <a:lnTo>
                    <a:pt x="6621" y="118283"/>
                  </a:lnTo>
                  <a:lnTo>
                    <a:pt x="0" y="152261"/>
                  </a:lnTo>
                  <a:lnTo>
                    <a:pt x="1845" y="158830"/>
                  </a:lnTo>
                  <a:lnTo>
                    <a:pt x="5848" y="162285"/>
                  </a:lnTo>
                  <a:lnTo>
                    <a:pt x="11291" y="163664"/>
                  </a:lnTo>
                  <a:lnTo>
                    <a:pt x="24735" y="160265"/>
                  </a:lnTo>
                  <a:lnTo>
                    <a:pt x="80573" y="138811"/>
                  </a:lnTo>
                  <a:lnTo>
                    <a:pt x="87920" y="138769"/>
                  </a:lnTo>
                  <a:lnTo>
                    <a:pt x="101013" y="143653"/>
                  </a:lnTo>
                  <a:lnTo>
                    <a:pt x="105245" y="149393"/>
                  </a:lnTo>
                  <a:lnTo>
                    <a:pt x="109946" y="165634"/>
                  </a:lnTo>
                  <a:lnTo>
                    <a:pt x="110630" y="216279"/>
                  </a:lnTo>
                  <a:lnTo>
                    <a:pt x="114430" y="220000"/>
                  </a:lnTo>
                  <a:lnTo>
                    <a:pt x="119736" y="220632"/>
                  </a:lnTo>
                  <a:lnTo>
                    <a:pt x="132104" y="216402"/>
                  </a:lnTo>
                  <a:lnTo>
                    <a:pt x="189044" y="172884"/>
                  </a:lnTo>
                  <a:lnTo>
                    <a:pt x="209275" y="149229"/>
                  </a:lnTo>
                  <a:lnTo>
                    <a:pt x="210704" y="144789"/>
                  </a:lnTo>
                  <a:lnTo>
                    <a:pt x="208882" y="142754"/>
                  </a:lnTo>
                  <a:lnTo>
                    <a:pt x="204894" y="142322"/>
                  </a:lnTo>
                  <a:lnTo>
                    <a:pt x="193066" y="149239"/>
                  </a:lnTo>
                  <a:lnTo>
                    <a:pt x="167290" y="176279"/>
                  </a:lnTo>
                  <a:lnTo>
                    <a:pt x="164222" y="184088"/>
                  </a:lnTo>
                  <a:lnTo>
                    <a:pt x="163279" y="200161"/>
                  </a:lnTo>
                  <a:lnTo>
                    <a:pt x="168407" y="214085"/>
                  </a:lnTo>
                  <a:lnTo>
                    <a:pt x="172363" y="220386"/>
                  </a:lnTo>
                  <a:lnTo>
                    <a:pt x="186621" y="229854"/>
                  </a:lnTo>
                  <a:lnTo>
                    <a:pt x="204361" y="235294"/>
                  </a:lnTo>
                  <a:lnTo>
                    <a:pt x="221491" y="234630"/>
                  </a:lnTo>
                  <a:lnTo>
                    <a:pt x="235884" y="228788"/>
                  </a:lnTo>
                  <a:lnTo>
                    <a:pt x="242311" y="224641"/>
                  </a:lnTo>
                  <a:lnTo>
                    <a:pt x="251918" y="210172"/>
                  </a:lnTo>
                  <a:lnTo>
                    <a:pt x="258345" y="190489"/>
                  </a:lnTo>
                  <a:lnTo>
                    <a:pt x="261039" y="155267"/>
                  </a:lnTo>
                  <a:lnTo>
                    <a:pt x="251704" y="108897"/>
                  </a:lnTo>
                  <a:lnTo>
                    <a:pt x="235032" y="79008"/>
                  </a:lnTo>
                  <a:lnTo>
                    <a:pt x="208108" y="55564"/>
                  </a:lnTo>
                  <a:lnTo>
                    <a:pt x="181126" y="41324"/>
                  </a:lnTo>
                  <a:lnTo>
                    <a:pt x="168942" y="39323"/>
                  </a:lnTo>
                  <a:lnTo>
                    <a:pt x="155313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042555" y="3847901"/>
            <a:ext cx="4268699" cy="2218144"/>
            <a:chOff x="5042555" y="3847901"/>
            <a:chExt cx="4268699" cy="2218144"/>
          </a:xfrm>
        </p:grpSpPr>
        <p:sp>
          <p:nvSpPr>
            <p:cNvPr id="116" name="Freeform 115"/>
            <p:cNvSpPr/>
            <p:nvPr/>
          </p:nvSpPr>
          <p:spPr>
            <a:xfrm>
              <a:off x="5550139" y="4085635"/>
              <a:ext cx="198502" cy="327149"/>
            </a:xfrm>
            <a:custGeom>
              <a:avLst/>
              <a:gdLst/>
              <a:ahLst/>
              <a:cxnLst/>
              <a:rect l="0" t="0" r="0" b="0"/>
              <a:pathLst>
                <a:path w="198502" h="327149">
                  <a:moveTo>
                    <a:pt x="24963" y="0"/>
                  </a:moveTo>
                  <a:lnTo>
                    <a:pt x="54584" y="6586"/>
                  </a:lnTo>
                  <a:lnTo>
                    <a:pt x="99370" y="14735"/>
                  </a:lnTo>
                  <a:lnTo>
                    <a:pt x="150229" y="36685"/>
                  </a:lnTo>
                  <a:lnTo>
                    <a:pt x="180731" y="59255"/>
                  </a:lnTo>
                  <a:lnTo>
                    <a:pt x="198501" y="83509"/>
                  </a:lnTo>
                  <a:lnTo>
                    <a:pt x="197978" y="90806"/>
                  </a:lnTo>
                  <a:lnTo>
                    <a:pt x="193931" y="97519"/>
                  </a:lnTo>
                  <a:lnTo>
                    <a:pt x="187535" y="103845"/>
                  </a:lnTo>
                  <a:lnTo>
                    <a:pt x="152028" y="117164"/>
                  </a:lnTo>
                  <a:lnTo>
                    <a:pt x="92181" y="129947"/>
                  </a:lnTo>
                  <a:lnTo>
                    <a:pt x="66549" y="135725"/>
                  </a:lnTo>
                  <a:lnTo>
                    <a:pt x="60084" y="140410"/>
                  </a:lnTo>
                  <a:lnTo>
                    <a:pt x="57623" y="146306"/>
                  </a:lnTo>
                  <a:lnTo>
                    <a:pt x="57831" y="153011"/>
                  </a:lnTo>
                  <a:lnTo>
                    <a:pt x="65459" y="167857"/>
                  </a:lnTo>
                  <a:lnTo>
                    <a:pt x="108082" y="224752"/>
                  </a:lnTo>
                  <a:lnTo>
                    <a:pt x="114002" y="254073"/>
                  </a:lnTo>
                  <a:lnTo>
                    <a:pt x="110456" y="270405"/>
                  </a:lnTo>
                  <a:lnTo>
                    <a:pt x="93113" y="295956"/>
                  </a:lnTo>
                  <a:lnTo>
                    <a:pt x="68475" y="313181"/>
                  </a:lnTo>
                  <a:lnTo>
                    <a:pt x="37753" y="325578"/>
                  </a:lnTo>
                  <a:lnTo>
                    <a:pt x="18628" y="327148"/>
                  </a:lnTo>
                  <a:lnTo>
                    <a:pt x="9645" y="326272"/>
                  </a:lnTo>
                  <a:lnTo>
                    <a:pt x="4581" y="323839"/>
                  </a:lnTo>
                  <a:lnTo>
                    <a:pt x="2130" y="320368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042555" y="3847901"/>
              <a:ext cx="922671" cy="1026254"/>
            </a:xfrm>
            <a:custGeom>
              <a:avLst/>
              <a:gdLst/>
              <a:ahLst/>
              <a:cxnLst/>
              <a:rect l="0" t="0" r="0" b="0"/>
              <a:pathLst>
                <a:path w="922671" h="1026254">
                  <a:moveTo>
                    <a:pt x="649042" y="54670"/>
                  </a:moveTo>
                  <a:lnTo>
                    <a:pt x="591133" y="54670"/>
                  </a:lnTo>
                  <a:lnTo>
                    <a:pt x="528026" y="48084"/>
                  </a:lnTo>
                  <a:lnTo>
                    <a:pt x="469503" y="51109"/>
                  </a:lnTo>
                  <a:lnTo>
                    <a:pt x="413427" y="73896"/>
                  </a:lnTo>
                  <a:lnTo>
                    <a:pt x="360300" y="107573"/>
                  </a:lnTo>
                  <a:lnTo>
                    <a:pt x="313919" y="153981"/>
                  </a:lnTo>
                  <a:lnTo>
                    <a:pt x="275788" y="214307"/>
                  </a:lnTo>
                  <a:lnTo>
                    <a:pt x="250910" y="263152"/>
                  </a:lnTo>
                  <a:lnTo>
                    <a:pt x="232341" y="313683"/>
                  </a:lnTo>
                  <a:lnTo>
                    <a:pt x="220573" y="369232"/>
                  </a:lnTo>
                  <a:lnTo>
                    <a:pt x="213079" y="426681"/>
                  </a:lnTo>
                  <a:lnTo>
                    <a:pt x="215893" y="483767"/>
                  </a:lnTo>
                  <a:lnTo>
                    <a:pt x="222582" y="537150"/>
                  </a:lnTo>
                  <a:lnTo>
                    <a:pt x="232269" y="593545"/>
                  </a:lnTo>
                  <a:lnTo>
                    <a:pt x="250959" y="651243"/>
                  </a:lnTo>
                  <a:lnTo>
                    <a:pt x="270468" y="708403"/>
                  </a:lnTo>
                  <a:lnTo>
                    <a:pt x="297924" y="760884"/>
                  </a:lnTo>
                  <a:lnTo>
                    <a:pt x="324962" y="811567"/>
                  </a:lnTo>
                  <a:lnTo>
                    <a:pt x="356908" y="860793"/>
                  </a:lnTo>
                  <a:lnTo>
                    <a:pt x="411116" y="916845"/>
                  </a:lnTo>
                  <a:lnTo>
                    <a:pt x="470552" y="963804"/>
                  </a:lnTo>
                  <a:lnTo>
                    <a:pt x="533451" y="1000200"/>
                  </a:lnTo>
                  <a:lnTo>
                    <a:pt x="596829" y="1018210"/>
                  </a:lnTo>
                  <a:lnTo>
                    <a:pt x="658555" y="1026253"/>
                  </a:lnTo>
                  <a:lnTo>
                    <a:pt x="716599" y="1015480"/>
                  </a:lnTo>
                  <a:lnTo>
                    <a:pt x="767102" y="998560"/>
                  </a:lnTo>
                  <a:lnTo>
                    <a:pt x="792120" y="983610"/>
                  </a:lnTo>
                  <a:lnTo>
                    <a:pt x="830781" y="941413"/>
                  </a:lnTo>
                  <a:lnTo>
                    <a:pt x="865128" y="888836"/>
                  </a:lnTo>
                  <a:lnTo>
                    <a:pt x="891978" y="826367"/>
                  </a:lnTo>
                  <a:lnTo>
                    <a:pt x="908503" y="771592"/>
                  </a:lnTo>
                  <a:lnTo>
                    <a:pt x="918742" y="713449"/>
                  </a:lnTo>
                  <a:lnTo>
                    <a:pt x="921461" y="671366"/>
                  </a:lnTo>
                  <a:lnTo>
                    <a:pt x="922670" y="628007"/>
                  </a:lnTo>
                  <a:lnTo>
                    <a:pt x="921358" y="583157"/>
                  </a:lnTo>
                  <a:lnTo>
                    <a:pt x="914611" y="535487"/>
                  </a:lnTo>
                  <a:lnTo>
                    <a:pt x="905449" y="489028"/>
                  </a:lnTo>
                  <a:lnTo>
                    <a:pt x="894288" y="442801"/>
                  </a:lnTo>
                  <a:lnTo>
                    <a:pt x="880082" y="394518"/>
                  </a:lnTo>
                  <a:lnTo>
                    <a:pt x="862057" y="347789"/>
                  </a:lnTo>
                  <a:lnTo>
                    <a:pt x="841719" y="303289"/>
                  </a:lnTo>
                  <a:lnTo>
                    <a:pt x="808552" y="241851"/>
                  </a:lnTo>
                  <a:lnTo>
                    <a:pt x="769858" y="183583"/>
                  </a:lnTo>
                  <a:lnTo>
                    <a:pt x="728191" y="131698"/>
                  </a:lnTo>
                  <a:lnTo>
                    <a:pt x="680198" y="87561"/>
                  </a:lnTo>
                  <a:lnTo>
                    <a:pt x="626325" y="51575"/>
                  </a:lnTo>
                  <a:lnTo>
                    <a:pt x="572969" y="23859"/>
                  </a:lnTo>
                  <a:lnTo>
                    <a:pt x="512062" y="5374"/>
                  </a:lnTo>
                  <a:lnTo>
                    <a:pt x="450766" y="0"/>
                  </a:lnTo>
                  <a:lnTo>
                    <a:pt x="404669" y="2019"/>
                  </a:lnTo>
                  <a:lnTo>
                    <a:pt x="358909" y="10930"/>
                  </a:lnTo>
                  <a:lnTo>
                    <a:pt x="314842" y="25985"/>
                  </a:lnTo>
                  <a:lnTo>
                    <a:pt x="252722" y="61375"/>
                  </a:lnTo>
                  <a:lnTo>
                    <a:pt x="209708" y="90935"/>
                  </a:lnTo>
                  <a:lnTo>
                    <a:pt x="148325" y="147599"/>
                  </a:lnTo>
                  <a:lnTo>
                    <a:pt x="113692" y="192126"/>
                  </a:lnTo>
                  <a:lnTo>
                    <a:pt x="82890" y="241502"/>
                  </a:lnTo>
                  <a:lnTo>
                    <a:pt x="53790" y="297348"/>
                  </a:lnTo>
                  <a:lnTo>
                    <a:pt x="30379" y="353603"/>
                  </a:lnTo>
                  <a:lnTo>
                    <a:pt x="9001" y="412599"/>
                  </a:lnTo>
                  <a:lnTo>
                    <a:pt x="0" y="4374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525470" y="4168845"/>
              <a:ext cx="322754" cy="517430"/>
            </a:xfrm>
            <a:custGeom>
              <a:avLst/>
              <a:gdLst/>
              <a:ahLst/>
              <a:cxnLst/>
              <a:rect l="0" t="0" r="0" b="0"/>
              <a:pathLst>
                <a:path w="322754" h="517430">
                  <a:moveTo>
                    <a:pt x="322753" y="0"/>
                  </a:moveTo>
                  <a:lnTo>
                    <a:pt x="280174" y="21743"/>
                  </a:lnTo>
                  <a:lnTo>
                    <a:pt x="222843" y="50631"/>
                  </a:lnTo>
                  <a:lnTo>
                    <a:pt x="166383" y="85738"/>
                  </a:lnTo>
                  <a:lnTo>
                    <a:pt x="108293" y="139945"/>
                  </a:lnTo>
                  <a:lnTo>
                    <a:pt x="91527" y="159277"/>
                  </a:lnTo>
                  <a:lnTo>
                    <a:pt x="55433" y="218363"/>
                  </a:lnTo>
                  <a:lnTo>
                    <a:pt x="30374" y="281081"/>
                  </a:lnTo>
                  <a:lnTo>
                    <a:pt x="10272" y="338148"/>
                  </a:lnTo>
                  <a:lnTo>
                    <a:pt x="0" y="393832"/>
                  </a:lnTo>
                  <a:lnTo>
                    <a:pt x="5224" y="431593"/>
                  </a:lnTo>
                  <a:lnTo>
                    <a:pt x="14377" y="458256"/>
                  </a:lnTo>
                  <a:lnTo>
                    <a:pt x="33834" y="487318"/>
                  </a:lnTo>
                  <a:lnTo>
                    <a:pt x="49189" y="501967"/>
                  </a:lnTo>
                  <a:lnTo>
                    <a:pt x="82262" y="516193"/>
                  </a:lnTo>
                  <a:lnTo>
                    <a:pt x="121338" y="517429"/>
                  </a:lnTo>
                  <a:lnTo>
                    <a:pt x="153360" y="507522"/>
                  </a:lnTo>
                  <a:lnTo>
                    <a:pt x="166722" y="493072"/>
                  </a:lnTo>
                  <a:lnTo>
                    <a:pt x="171580" y="484041"/>
                  </a:lnTo>
                  <a:lnTo>
                    <a:pt x="172047" y="461679"/>
                  </a:lnTo>
                  <a:lnTo>
                    <a:pt x="165165" y="437255"/>
                  </a:lnTo>
                  <a:lnTo>
                    <a:pt x="134758" y="389065"/>
                  </a:lnTo>
                  <a:lnTo>
                    <a:pt x="118390" y="378479"/>
                  </a:lnTo>
                  <a:lnTo>
                    <a:pt x="98788" y="371616"/>
                  </a:lnTo>
                  <a:lnTo>
                    <a:pt x="77749" y="368566"/>
                  </a:lnTo>
                  <a:lnTo>
                    <a:pt x="75282" y="366829"/>
                  </a:lnTo>
                  <a:lnTo>
                    <a:pt x="78260" y="364745"/>
                  </a:lnTo>
                  <a:lnTo>
                    <a:pt x="98085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815871" y="4268698"/>
              <a:ext cx="275992" cy="461762"/>
            </a:xfrm>
            <a:custGeom>
              <a:avLst/>
              <a:gdLst/>
              <a:ahLst/>
              <a:cxnLst/>
              <a:rect l="0" t="0" r="0" b="0"/>
              <a:pathLst>
                <a:path w="275992" h="461762">
                  <a:moveTo>
                    <a:pt x="140525" y="0"/>
                  </a:moveTo>
                  <a:lnTo>
                    <a:pt x="86263" y="46284"/>
                  </a:lnTo>
                  <a:lnTo>
                    <a:pt x="54765" y="101051"/>
                  </a:lnTo>
                  <a:lnTo>
                    <a:pt x="28746" y="163996"/>
                  </a:lnTo>
                  <a:lnTo>
                    <a:pt x="6149" y="219166"/>
                  </a:lnTo>
                  <a:lnTo>
                    <a:pt x="0" y="274600"/>
                  </a:lnTo>
                  <a:lnTo>
                    <a:pt x="115" y="331918"/>
                  </a:lnTo>
                  <a:lnTo>
                    <a:pt x="7596" y="374789"/>
                  </a:lnTo>
                  <a:lnTo>
                    <a:pt x="19500" y="399871"/>
                  </a:lnTo>
                  <a:lnTo>
                    <a:pt x="34036" y="415949"/>
                  </a:lnTo>
                  <a:lnTo>
                    <a:pt x="41796" y="421530"/>
                  </a:lnTo>
                  <a:lnTo>
                    <a:pt x="83639" y="429387"/>
                  </a:lnTo>
                  <a:lnTo>
                    <a:pt x="146341" y="425398"/>
                  </a:lnTo>
                  <a:lnTo>
                    <a:pt x="179847" y="416458"/>
                  </a:lnTo>
                  <a:lnTo>
                    <a:pt x="226060" y="386143"/>
                  </a:lnTo>
                  <a:lnTo>
                    <a:pt x="229908" y="379471"/>
                  </a:lnTo>
                  <a:lnTo>
                    <a:pt x="231718" y="364660"/>
                  </a:lnTo>
                  <a:lnTo>
                    <a:pt x="229058" y="357752"/>
                  </a:lnTo>
                  <a:lnTo>
                    <a:pt x="218705" y="345146"/>
                  </a:lnTo>
                  <a:lnTo>
                    <a:pt x="197282" y="327652"/>
                  </a:lnTo>
                  <a:lnTo>
                    <a:pt x="176537" y="323755"/>
                  </a:lnTo>
                  <a:lnTo>
                    <a:pt x="152832" y="326029"/>
                  </a:lnTo>
                  <a:lnTo>
                    <a:pt x="129969" y="333204"/>
                  </a:lnTo>
                  <a:lnTo>
                    <a:pt x="112412" y="345022"/>
                  </a:lnTo>
                  <a:lnTo>
                    <a:pt x="86074" y="370792"/>
                  </a:lnTo>
                  <a:lnTo>
                    <a:pt x="73130" y="401306"/>
                  </a:lnTo>
                  <a:lnTo>
                    <a:pt x="73898" y="421518"/>
                  </a:lnTo>
                  <a:lnTo>
                    <a:pt x="76691" y="430791"/>
                  </a:lnTo>
                  <a:lnTo>
                    <a:pt x="87191" y="446025"/>
                  </a:lnTo>
                  <a:lnTo>
                    <a:pt x="93875" y="452676"/>
                  </a:lnTo>
                  <a:lnTo>
                    <a:pt x="116093" y="460066"/>
                  </a:lnTo>
                  <a:lnTo>
                    <a:pt x="154859" y="461761"/>
                  </a:lnTo>
                  <a:lnTo>
                    <a:pt x="179256" y="456708"/>
                  </a:lnTo>
                  <a:lnTo>
                    <a:pt x="237442" y="427570"/>
                  </a:lnTo>
                  <a:lnTo>
                    <a:pt x="260054" y="410630"/>
                  </a:lnTo>
                  <a:lnTo>
                    <a:pt x="270080" y="394535"/>
                  </a:lnTo>
                  <a:lnTo>
                    <a:pt x="274047" y="385065"/>
                  </a:lnTo>
                  <a:lnTo>
                    <a:pt x="275991" y="364682"/>
                  </a:lnTo>
                  <a:lnTo>
                    <a:pt x="272848" y="345144"/>
                  </a:lnTo>
                  <a:lnTo>
                    <a:pt x="244127" y="290901"/>
                  </a:lnTo>
                  <a:lnTo>
                    <a:pt x="218929" y="253469"/>
                  </a:lnTo>
                  <a:lnTo>
                    <a:pt x="214819" y="234695"/>
                  </a:lnTo>
                  <a:lnTo>
                    <a:pt x="216999" y="215256"/>
                  </a:lnTo>
                  <a:lnTo>
                    <a:pt x="233466" y="170040"/>
                  </a:lnTo>
                  <a:lnTo>
                    <a:pt x="265341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106774" y="4335266"/>
              <a:ext cx="169863" cy="450293"/>
            </a:xfrm>
            <a:custGeom>
              <a:avLst/>
              <a:gdLst/>
              <a:ahLst/>
              <a:cxnLst/>
              <a:rect l="0" t="0" r="0" b="0"/>
              <a:pathLst>
                <a:path w="169863" h="450293">
                  <a:moveTo>
                    <a:pt x="41007" y="0"/>
                  </a:moveTo>
                  <a:lnTo>
                    <a:pt x="58676" y="0"/>
                  </a:lnTo>
                  <a:lnTo>
                    <a:pt x="64805" y="2774"/>
                  </a:lnTo>
                  <a:lnTo>
                    <a:pt x="74081" y="13252"/>
                  </a:lnTo>
                  <a:lnTo>
                    <a:pt x="78820" y="29620"/>
                  </a:lnTo>
                  <a:lnTo>
                    <a:pt x="80002" y="49223"/>
                  </a:lnTo>
                  <a:lnTo>
                    <a:pt x="74544" y="81050"/>
                  </a:lnTo>
                  <a:lnTo>
                    <a:pt x="55821" y="135991"/>
                  </a:lnTo>
                  <a:lnTo>
                    <a:pt x="34545" y="193861"/>
                  </a:lnTo>
                  <a:lnTo>
                    <a:pt x="13343" y="254409"/>
                  </a:lnTo>
                  <a:lnTo>
                    <a:pt x="2429" y="299406"/>
                  </a:lnTo>
                  <a:lnTo>
                    <a:pt x="0" y="343907"/>
                  </a:lnTo>
                  <a:lnTo>
                    <a:pt x="4598" y="361182"/>
                  </a:lnTo>
                  <a:lnTo>
                    <a:pt x="8413" y="368378"/>
                  </a:lnTo>
                  <a:lnTo>
                    <a:pt x="14655" y="373175"/>
                  </a:lnTo>
                  <a:lnTo>
                    <a:pt x="31452" y="378504"/>
                  </a:lnTo>
                  <a:lnTo>
                    <a:pt x="78087" y="375283"/>
                  </a:lnTo>
                  <a:lnTo>
                    <a:pt x="135081" y="367515"/>
                  </a:lnTo>
                  <a:lnTo>
                    <a:pt x="152468" y="371674"/>
                  </a:lnTo>
                  <a:lnTo>
                    <a:pt x="159693" y="375372"/>
                  </a:lnTo>
                  <a:lnTo>
                    <a:pt x="164510" y="381536"/>
                  </a:lnTo>
                  <a:lnTo>
                    <a:pt x="169862" y="398246"/>
                  </a:lnTo>
                  <a:lnTo>
                    <a:pt x="168516" y="406031"/>
                  </a:lnTo>
                  <a:lnTo>
                    <a:pt x="159623" y="419611"/>
                  </a:lnTo>
                  <a:lnTo>
                    <a:pt x="139022" y="437653"/>
                  </a:lnTo>
                  <a:lnTo>
                    <a:pt x="106517" y="450292"/>
                  </a:lnTo>
                  <a:lnTo>
                    <a:pt x="101322" y="449049"/>
                  </a:lnTo>
                  <a:lnTo>
                    <a:pt x="100633" y="444522"/>
                  </a:lnTo>
                  <a:lnTo>
                    <a:pt x="107575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7269089" y="4668108"/>
              <a:ext cx="136645" cy="123805"/>
            </a:xfrm>
            <a:custGeom>
              <a:avLst/>
              <a:gdLst/>
              <a:ahLst/>
              <a:cxnLst/>
              <a:rect l="0" t="0" r="0" b="0"/>
              <a:pathLst>
                <a:path w="136645" h="123805">
                  <a:moveTo>
                    <a:pt x="120002" y="16642"/>
                  </a:moveTo>
                  <a:lnTo>
                    <a:pt x="57511" y="38403"/>
                  </a:lnTo>
                  <a:lnTo>
                    <a:pt x="5323" y="75564"/>
                  </a:lnTo>
                  <a:lnTo>
                    <a:pt x="1019" y="82735"/>
                  </a:lnTo>
                  <a:lnTo>
                    <a:pt x="0" y="89366"/>
                  </a:lnTo>
                  <a:lnTo>
                    <a:pt x="1169" y="95635"/>
                  </a:lnTo>
                  <a:lnTo>
                    <a:pt x="9864" y="107532"/>
                  </a:lnTo>
                  <a:lnTo>
                    <a:pt x="16066" y="113293"/>
                  </a:lnTo>
                  <a:lnTo>
                    <a:pt x="35285" y="119694"/>
                  </a:lnTo>
                  <a:lnTo>
                    <a:pt x="85290" y="123804"/>
                  </a:lnTo>
                  <a:lnTo>
                    <a:pt x="95012" y="120443"/>
                  </a:lnTo>
                  <a:lnTo>
                    <a:pt x="102417" y="114504"/>
                  </a:lnTo>
                  <a:lnTo>
                    <a:pt x="108279" y="106847"/>
                  </a:lnTo>
                  <a:lnTo>
                    <a:pt x="114792" y="86011"/>
                  </a:lnTo>
                  <a:lnTo>
                    <a:pt x="128596" y="25940"/>
                  </a:lnTo>
                  <a:lnTo>
                    <a:pt x="13664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448119" y="4426798"/>
              <a:ext cx="132357" cy="465980"/>
            </a:xfrm>
            <a:custGeom>
              <a:avLst/>
              <a:gdLst/>
              <a:ahLst/>
              <a:cxnLst/>
              <a:rect l="0" t="0" r="0" b="0"/>
              <a:pathLst>
                <a:path w="132357" h="465980">
                  <a:moveTo>
                    <a:pt x="90751" y="0"/>
                  </a:moveTo>
                  <a:lnTo>
                    <a:pt x="47104" y="59307"/>
                  </a:lnTo>
                  <a:lnTo>
                    <a:pt x="21545" y="114909"/>
                  </a:lnTo>
                  <a:lnTo>
                    <a:pt x="5150" y="169351"/>
                  </a:lnTo>
                  <a:lnTo>
                    <a:pt x="0" y="227154"/>
                  </a:lnTo>
                  <a:lnTo>
                    <a:pt x="247" y="287694"/>
                  </a:lnTo>
                  <a:lnTo>
                    <a:pt x="6817" y="320595"/>
                  </a:lnTo>
                  <a:lnTo>
                    <a:pt x="29982" y="379821"/>
                  </a:lnTo>
                  <a:lnTo>
                    <a:pt x="45420" y="405933"/>
                  </a:lnTo>
                  <a:lnTo>
                    <a:pt x="85436" y="442463"/>
                  </a:lnTo>
                  <a:lnTo>
                    <a:pt x="132356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831652" y="4375529"/>
              <a:ext cx="208448" cy="401049"/>
            </a:xfrm>
            <a:custGeom>
              <a:avLst/>
              <a:gdLst/>
              <a:ahLst/>
              <a:cxnLst/>
              <a:rect l="0" t="0" r="0" b="0"/>
              <a:pathLst>
                <a:path w="208448" h="401049">
                  <a:moveTo>
                    <a:pt x="89986" y="117837"/>
                  </a:moveTo>
                  <a:lnTo>
                    <a:pt x="65296" y="147457"/>
                  </a:lnTo>
                  <a:lnTo>
                    <a:pt x="34228" y="209777"/>
                  </a:lnTo>
                  <a:lnTo>
                    <a:pt x="17781" y="271852"/>
                  </a:lnTo>
                  <a:lnTo>
                    <a:pt x="8807" y="330873"/>
                  </a:lnTo>
                  <a:lnTo>
                    <a:pt x="773" y="380614"/>
                  </a:lnTo>
                  <a:lnTo>
                    <a:pt x="0" y="395648"/>
                  </a:lnTo>
                  <a:lnTo>
                    <a:pt x="1334" y="401048"/>
                  </a:lnTo>
                  <a:lnTo>
                    <a:pt x="4072" y="400025"/>
                  </a:lnTo>
                  <a:lnTo>
                    <a:pt x="17336" y="374002"/>
                  </a:lnTo>
                  <a:lnTo>
                    <a:pt x="34134" y="322432"/>
                  </a:lnTo>
                  <a:lnTo>
                    <a:pt x="49985" y="269711"/>
                  </a:lnTo>
                  <a:lnTo>
                    <a:pt x="62942" y="215707"/>
                  </a:lnTo>
                  <a:lnTo>
                    <a:pt x="83252" y="152721"/>
                  </a:lnTo>
                  <a:lnTo>
                    <a:pt x="104736" y="95915"/>
                  </a:lnTo>
                  <a:lnTo>
                    <a:pt x="125934" y="34805"/>
                  </a:lnTo>
                  <a:lnTo>
                    <a:pt x="136472" y="20529"/>
                  </a:lnTo>
                  <a:lnTo>
                    <a:pt x="150403" y="8945"/>
                  </a:lnTo>
                  <a:lnTo>
                    <a:pt x="165840" y="715"/>
                  </a:lnTo>
                  <a:lnTo>
                    <a:pt x="173839" y="0"/>
                  </a:lnTo>
                  <a:lnTo>
                    <a:pt x="190124" y="4136"/>
                  </a:lnTo>
                  <a:lnTo>
                    <a:pt x="201677" y="14603"/>
                  </a:lnTo>
                  <a:lnTo>
                    <a:pt x="206052" y="21277"/>
                  </a:lnTo>
                  <a:lnTo>
                    <a:pt x="208447" y="36090"/>
                  </a:lnTo>
                  <a:lnTo>
                    <a:pt x="207791" y="43923"/>
                  </a:lnTo>
                  <a:lnTo>
                    <a:pt x="199667" y="60024"/>
                  </a:lnTo>
                  <a:lnTo>
                    <a:pt x="176268" y="88542"/>
                  </a:lnTo>
                  <a:lnTo>
                    <a:pt x="113656" y="132007"/>
                  </a:lnTo>
                  <a:lnTo>
                    <a:pt x="102664" y="145400"/>
                  </a:lnTo>
                  <a:lnTo>
                    <a:pt x="89986" y="1677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021490" y="4653512"/>
              <a:ext cx="208028" cy="214570"/>
            </a:xfrm>
            <a:custGeom>
              <a:avLst/>
              <a:gdLst/>
              <a:ahLst/>
              <a:cxnLst/>
              <a:rect l="0" t="0" r="0" b="0"/>
              <a:pathLst>
                <a:path w="208028" h="214570">
                  <a:moveTo>
                    <a:pt x="0" y="122770"/>
                  </a:moveTo>
                  <a:lnTo>
                    <a:pt x="57862" y="64909"/>
                  </a:lnTo>
                  <a:lnTo>
                    <a:pt x="80361" y="37992"/>
                  </a:lnTo>
                  <a:lnTo>
                    <a:pt x="84102" y="19755"/>
                  </a:lnTo>
                  <a:lnTo>
                    <a:pt x="83805" y="9714"/>
                  </a:lnTo>
                  <a:lnTo>
                    <a:pt x="80833" y="3945"/>
                  </a:lnTo>
                  <a:lnTo>
                    <a:pt x="76079" y="1024"/>
                  </a:lnTo>
                  <a:lnTo>
                    <a:pt x="70135" y="0"/>
                  </a:lnTo>
                  <a:lnTo>
                    <a:pt x="64323" y="1167"/>
                  </a:lnTo>
                  <a:lnTo>
                    <a:pt x="52935" y="7395"/>
                  </a:lnTo>
                  <a:lnTo>
                    <a:pt x="49158" y="13493"/>
                  </a:lnTo>
                  <a:lnTo>
                    <a:pt x="44963" y="30132"/>
                  </a:lnTo>
                  <a:lnTo>
                    <a:pt x="47018" y="60291"/>
                  </a:lnTo>
                  <a:lnTo>
                    <a:pt x="62317" y="97066"/>
                  </a:lnTo>
                  <a:lnTo>
                    <a:pt x="111279" y="158006"/>
                  </a:lnTo>
                  <a:lnTo>
                    <a:pt x="153956" y="213316"/>
                  </a:lnTo>
                  <a:lnTo>
                    <a:pt x="159035" y="214569"/>
                  </a:lnTo>
                  <a:lnTo>
                    <a:pt x="163347" y="210781"/>
                  </a:lnTo>
                  <a:lnTo>
                    <a:pt x="173376" y="196095"/>
                  </a:lnTo>
                  <a:lnTo>
                    <a:pt x="208027" y="1643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324815" y="4726355"/>
              <a:ext cx="96087" cy="238767"/>
            </a:xfrm>
            <a:custGeom>
              <a:avLst/>
              <a:gdLst/>
              <a:ahLst/>
              <a:cxnLst/>
              <a:rect l="0" t="0" r="0" b="0"/>
              <a:pathLst>
                <a:path w="96087" h="238767">
                  <a:moveTo>
                    <a:pt x="96086" y="0"/>
                  </a:moveTo>
                  <a:lnTo>
                    <a:pt x="62345" y="2466"/>
                  </a:lnTo>
                  <a:lnTo>
                    <a:pt x="37704" y="11517"/>
                  </a:lnTo>
                  <a:lnTo>
                    <a:pt x="22062" y="21761"/>
                  </a:lnTo>
                  <a:lnTo>
                    <a:pt x="8945" y="35559"/>
                  </a:lnTo>
                  <a:lnTo>
                    <a:pt x="1883" y="53403"/>
                  </a:lnTo>
                  <a:lnTo>
                    <a:pt x="0" y="63339"/>
                  </a:lnTo>
                  <a:lnTo>
                    <a:pt x="2839" y="84241"/>
                  </a:lnTo>
                  <a:lnTo>
                    <a:pt x="19728" y="123376"/>
                  </a:lnTo>
                  <a:lnTo>
                    <a:pt x="56266" y="181056"/>
                  </a:lnTo>
                  <a:lnTo>
                    <a:pt x="77023" y="213691"/>
                  </a:lnTo>
                  <a:lnTo>
                    <a:pt x="77829" y="221973"/>
                  </a:lnTo>
                  <a:lnTo>
                    <a:pt x="75594" y="229344"/>
                  </a:lnTo>
                  <a:lnTo>
                    <a:pt x="71330" y="236106"/>
                  </a:lnTo>
                  <a:lnTo>
                    <a:pt x="65714" y="238766"/>
                  </a:lnTo>
                  <a:lnTo>
                    <a:pt x="59196" y="238690"/>
                  </a:lnTo>
                  <a:lnTo>
                    <a:pt x="52077" y="236790"/>
                  </a:lnTo>
                  <a:lnTo>
                    <a:pt x="46406" y="232749"/>
                  </a:lnTo>
                  <a:lnTo>
                    <a:pt x="37640" y="220864"/>
                  </a:lnTo>
                  <a:lnTo>
                    <a:pt x="35593" y="203870"/>
                  </a:lnTo>
                  <a:lnTo>
                    <a:pt x="39639" y="178442"/>
                  </a:lnTo>
                  <a:lnTo>
                    <a:pt x="4615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406486" y="4717345"/>
              <a:ext cx="255727" cy="329896"/>
            </a:xfrm>
            <a:custGeom>
              <a:avLst/>
              <a:gdLst/>
              <a:ahLst/>
              <a:cxnLst/>
              <a:rect l="0" t="0" r="0" b="0"/>
              <a:pathLst>
                <a:path w="255727" h="329896">
                  <a:moveTo>
                    <a:pt x="39378" y="92221"/>
                  </a:moveTo>
                  <a:lnTo>
                    <a:pt x="52630" y="96638"/>
                  </a:lnTo>
                  <a:lnTo>
                    <a:pt x="56534" y="101638"/>
                  </a:lnTo>
                  <a:lnTo>
                    <a:pt x="60871" y="117054"/>
                  </a:lnTo>
                  <a:lnTo>
                    <a:pt x="57012" y="161880"/>
                  </a:lnTo>
                  <a:lnTo>
                    <a:pt x="47347" y="209224"/>
                  </a:lnTo>
                  <a:lnTo>
                    <a:pt x="39274" y="258792"/>
                  </a:lnTo>
                  <a:lnTo>
                    <a:pt x="32680" y="316405"/>
                  </a:lnTo>
                  <a:lnTo>
                    <a:pt x="29365" y="323963"/>
                  </a:lnTo>
                  <a:lnTo>
                    <a:pt x="24382" y="328077"/>
                  </a:lnTo>
                  <a:lnTo>
                    <a:pt x="18286" y="329895"/>
                  </a:lnTo>
                  <a:lnTo>
                    <a:pt x="13297" y="327409"/>
                  </a:lnTo>
                  <a:lnTo>
                    <a:pt x="5289" y="314785"/>
                  </a:lnTo>
                  <a:lnTo>
                    <a:pt x="0" y="273633"/>
                  </a:lnTo>
                  <a:lnTo>
                    <a:pt x="4856" y="221676"/>
                  </a:lnTo>
                  <a:lnTo>
                    <a:pt x="17391" y="164582"/>
                  </a:lnTo>
                  <a:lnTo>
                    <a:pt x="30172" y="120006"/>
                  </a:lnTo>
                  <a:lnTo>
                    <a:pt x="66672" y="60037"/>
                  </a:lnTo>
                  <a:lnTo>
                    <a:pt x="91682" y="28335"/>
                  </a:lnTo>
                  <a:lnTo>
                    <a:pt x="123058" y="3993"/>
                  </a:lnTo>
                  <a:lnTo>
                    <a:pt x="139439" y="0"/>
                  </a:lnTo>
                  <a:lnTo>
                    <a:pt x="147690" y="230"/>
                  </a:lnTo>
                  <a:lnTo>
                    <a:pt x="155041" y="3157"/>
                  </a:lnTo>
                  <a:lnTo>
                    <a:pt x="168138" y="13805"/>
                  </a:lnTo>
                  <a:lnTo>
                    <a:pt x="175193" y="32715"/>
                  </a:lnTo>
                  <a:lnTo>
                    <a:pt x="177403" y="54679"/>
                  </a:lnTo>
                  <a:lnTo>
                    <a:pt x="168923" y="99981"/>
                  </a:lnTo>
                  <a:lnTo>
                    <a:pt x="171045" y="103867"/>
                  </a:lnTo>
                  <a:lnTo>
                    <a:pt x="176158" y="104607"/>
                  </a:lnTo>
                  <a:lnTo>
                    <a:pt x="190776" y="100500"/>
                  </a:lnTo>
                  <a:lnTo>
                    <a:pt x="237548" y="80807"/>
                  </a:lnTo>
                  <a:lnTo>
                    <a:pt x="227614" y="81909"/>
                  </a:lnTo>
                  <a:lnTo>
                    <a:pt x="204867" y="96562"/>
                  </a:lnTo>
                  <a:lnTo>
                    <a:pt x="184977" y="114053"/>
                  </a:lnTo>
                  <a:lnTo>
                    <a:pt x="178054" y="130277"/>
                  </a:lnTo>
                  <a:lnTo>
                    <a:pt x="176208" y="139781"/>
                  </a:lnTo>
                  <a:lnTo>
                    <a:pt x="176826" y="147966"/>
                  </a:lnTo>
                  <a:lnTo>
                    <a:pt x="182443" y="161992"/>
                  </a:lnTo>
                  <a:lnTo>
                    <a:pt x="198500" y="171924"/>
                  </a:lnTo>
                  <a:lnTo>
                    <a:pt x="255726" y="1837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710818" y="4778595"/>
              <a:ext cx="117815" cy="118526"/>
            </a:xfrm>
            <a:custGeom>
              <a:avLst/>
              <a:gdLst/>
              <a:ahLst/>
              <a:cxnLst/>
              <a:rect l="0" t="0" r="0" b="0"/>
              <a:pathLst>
                <a:path w="117815" h="118526">
                  <a:moveTo>
                    <a:pt x="92851" y="14329"/>
                  </a:moveTo>
                  <a:lnTo>
                    <a:pt x="79599" y="5494"/>
                  </a:lnTo>
                  <a:lnTo>
                    <a:pt x="53689" y="0"/>
                  </a:lnTo>
                  <a:lnTo>
                    <a:pt x="22589" y="2790"/>
                  </a:lnTo>
                  <a:lnTo>
                    <a:pt x="14574" y="7561"/>
                  </a:lnTo>
                  <a:lnTo>
                    <a:pt x="3204" y="22724"/>
                  </a:lnTo>
                  <a:lnTo>
                    <a:pt x="0" y="44256"/>
                  </a:lnTo>
                  <a:lnTo>
                    <a:pt x="5476" y="86912"/>
                  </a:lnTo>
                  <a:lnTo>
                    <a:pt x="15187" y="102369"/>
                  </a:lnTo>
                  <a:lnTo>
                    <a:pt x="21659" y="109080"/>
                  </a:lnTo>
                  <a:lnTo>
                    <a:pt x="38712" y="116537"/>
                  </a:lnTo>
                  <a:lnTo>
                    <a:pt x="48437" y="118525"/>
                  </a:lnTo>
                  <a:lnTo>
                    <a:pt x="69106" y="115804"/>
                  </a:lnTo>
                  <a:lnTo>
                    <a:pt x="88770" y="108431"/>
                  </a:lnTo>
                  <a:lnTo>
                    <a:pt x="117814" y="892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824705" y="4493366"/>
              <a:ext cx="137065" cy="381314"/>
            </a:xfrm>
            <a:custGeom>
              <a:avLst/>
              <a:gdLst/>
              <a:ahLst/>
              <a:cxnLst/>
              <a:rect l="0" t="0" r="0" b="0"/>
              <a:pathLst>
                <a:path w="137065" h="381314">
                  <a:moveTo>
                    <a:pt x="120422" y="0"/>
                  </a:moveTo>
                  <a:lnTo>
                    <a:pt x="97258" y="27581"/>
                  </a:lnTo>
                  <a:lnTo>
                    <a:pt x="67818" y="90007"/>
                  </a:lnTo>
                  <a:lnTo>
                    <a:pt x="47040" y="148813"/>
                  </a:lnTo>
                  <a:lnTo>
                    <a:pt x="32509" y="202836"/>
                  </a:lnTo>
                  <a:lnTo>
                    <a:pt x="20736" y="255558"/>
                  </a:lnTo>
                  <a:lnTo>
                    <a:pt x="7648" y="313111"/>
                  </a:lnTo>
                  <a:lnTo>
                    <a:pt x="0" y="368859"/>
                  </a:lnTo>
                  <a:lnTo>
                    <a:pt x="1309" y="374419"/>
                  </a:lnTo>
                  <a:lnTo>
                    <a:pt x="4955" y="376278"/>
                  </a:lnTo>
                  <a:lnTo>
                    <a:pt x="10160" y="375668"/>
                  </a:lnTo>
                  <a:lnTo>
                    <a:pt x="54400" y="344227"/>
                  </a:lnTo>
                  <a:lnTo>
                    <a:pt x="60690" y="343205"/>
                  </a:lnTo>
                  <a:lnTo>
                    <a:pt x="65807" y="345298"/>
                  </a:lnTo>
                  <a:lnTo>
                    <a:pt x="70144" y="349467"/>
                  </a:lnTo>
                  <a:lnTo>
                    <a:pt x="74962" y="363961"/>
                  </a:lnTo>
                  <a:lnTo>
                    <a:pt x="76247" y="373004"/>
                  </a:lnTo>
                  <a:lnTo>
                    <a:pt x="81726" y="378108"/>
                  </a:lnTo>
                  <a:lnTo>
                    <a:pt x="100142" y="381313"/>
                  </a:lnTo>
                  <a:lnTo>
                    <a:pt x="116340" y="377191"/>
                  </a:lnTo>
                  <a:lnTo>
                    <a:pt x="137064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985090" y="4784603"/>
              <a:ext cx="43248" cy="74890"/>
            </a:xfrm>
            <a:custGeom>
              <a:avLst/>
              <a:gdLst/>
              <a:ahLst/>
              <a:cxnLst/>
              <a:rect l="0" t="0" r="0" b="0"/>
              <a:pathLst>
                <a:path w="43248" h="74890">
                  <a:moveTo>
                    <a:pt x="43247" y="0"/>
                  </a:moveTo>
                  <a:lnTo>
                    <a:pt x="12920" y="23163"/>
                  </a:lnTo>
                  <a:lnTo>
                    <a:pt x="566" y="43537"/>
                  </a:lnTo>
                  <a:lnTo>
                    <a:pt x="0" y="50289"/>
                  </a:lnTo>
                  <a:lnTo>
                    <a:pt x="4302" y="62723"/>
                  </a:lnTo>
                  <a:lnTo>
                    <a:pt x="8039" y="66778"/>
                  </a:lnTo>
                  <a:lnTo>
                    <a:pt x="26606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039517" y="4830313"/>
              <a:ext cx="271737" cy="295454"/>
            </a:xfrm>
            <a:custGeom>
              <a:avLst/>
              <a:gdLst/>
              <a:ahLst/>
              <a:cxnLst/>
              <a:rect l="0" t="0" r="0" b="0"/>
              <a:pathLst>
                <a:path w="271737" h="295454">
                  <a:moveTo>
                    <a:pt x="38747" y="54142"/>
                  </a:moveTo>
                  <a:lnTo>
                    <a:pt x="26385" y="68353"/>
                  </a:lnTo>
                  <a:lnTo>
                    <a:pt x="3574" y="119550"/>
                  </a:lnTo>
                  <a:lnTo>
                    <a:pt x="0" y="140843"/>
                  </a:lnTo>
                  <a:lnTo>
                    <a:pt x="1821" y="149850"/>
                  </a:lnTo>
                  <a:lnTo>
                    <a:pt x="11241" y="164788"/>
                  </a:lnTo>
                  <a:lnTo>
                    <a:pt x="24672" y="175126"/>
                  </a:lnTo>
                  <a:lnTo>
                    <a:pt x="32138" y="179177"/>
                  </a:lnTo>
                  <a:lnTo>
                    <a:pt x="39888" y="180028"/>
                  </a:lnTo>
                  <a:lnTo>
                    <a:pt x="84919" y="167822"/>
                  </a:lnTo>
                  <a:lnTo>
                    <a:pt x="108107" y="155113"/>
                  </a:lnTo>
                  <a:lnTo>
                    <a:pt x="169552" y="106799"/>
                  </a:lnTo>
                  <a:lnTo>
                    <a:pt x="191738" y="85770"/>
                  </a:lnTo>
                  <a:lnTo>
                    <a:pt x="205606" y="61972"/>
                  </a:lnTo>
                  <a:lnTo>
                    <a:pt x="207519" y="43137"/>
                  </a:lnTo>
                  <a:lnTo>
                    <a:pt x="204364" y="24288"/>
                  </a:lnTo>
                  <a:lnTo>
                    <a:pt x="196798" y="9747"/>
                  </a:lnTo>
                  <a:lnTo>
                    <a:pt x="190342" y="5129"/>
                  </a:lnTo>
                  <a:lnTo>
                    <a:pt x="173307" y="0"/>
                  </a:lnTo>
                  <a:lnTo>
                    <a:pt x="166361" y="2330"/>
                  </a:lnTo>
                  <a:lnTo>
                    <a:pt x="160805" y="7581"/>
                  </a:lnTo>
                  <a:lnTo>
                    <a:pt x="156177" y="14780"/>
                  </a:lnTo>
                  <a:lnTo>
                    <a:pt x="153499" y="37573"/>
                  </a:lnTo>
                  <a:lnTo>
                    <a:pt x="159315" y="88571"/>
                  </a:lnTo>
                  <a:lnTo>
                    <a:pt x="178640" y="147925"/>
                  </a:lnTo>
                  <a:lnTo>
                    <a:pt x="192994" y="185480"/>
                  </a:lnTo>
                  <a:lnTo>
                    <a:pt x="225000" y="241591"/>
                  </a:lnTo>
                  <a:lnTo>
                    <a:pt x="271736" y="2954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001449" y="5167371"/>
              <a:ext cx="171123" cy="407732"/>
            </a:xfrm>
            <a:custGeom>
              <a:avLst/>
              <a:gdLst/>
              <a:ahLst/>
              <a:cxnLst/>
              <a:rect l="0" t="0" r="0" b="0"/>
              <a:pathLst>
                <a:path w="171123" h="407732">
                  <a:moveTo>
                    <a:pt x="81237" y="0"/>
                  </a:moveTo>
                  <a:lnTo>
                    <a:pt x="47133" y="31160"/>
                  </a:lnTo>
                  <a:lnTo>
                    <a:pt x="18710" y="91296"/>
                  </a:lnTo>
                  <a:lnTo>
                    <a:pt x="8158" y="144566"/>
                  </a:lnTo>
                  <a:lnTo>
                    <a:pt x="0" y="199749"/>
                  </a:lnTo>
                  <a:lnTo>
                    <a:pt x="2834" y="244092"/>
                  </a:lnTo>
                  <a:lnTo>
                    <a:pt x="17621" y="306236"/>
                  </a:lnTo>
                  <a:lnTo>
                    <a:pt x="30234" y="336772"/>
                  </a:lnTo>
                  <a:lnTo>
                    <a:pt x="42852" y="350923"/>
                  </a:lnTo>
                  <a:lnTo>
                    <a:pt x="50099" y="355991"/>
                  </a:lnTo>
                  <a:lnTo>
                    <a:pt x="57705" y="357520"/>
                  </a:lnTo>
                  <a:lnTo>
                    <a:pt x="73552" y="354288"/>
                  </a:lnTo>
                  <a:lnTo>
                    <a:pt x="93650" y="342073"/>
                  </a:lnTo>
                  <a:lnTo>
                    <a:pt x="103088" y="329548"/>
                  </a:lnTo>
                  <a:lnTo>
                    <a:pt x="129155" y="273575"/>
                  </a:lnTo>
                  <a:lnTo>
                    <a:pt x="147629" y="214523"/>
                  </a:lnTo>
                  <a:lnTo>
                    <a:pt x="164432" y="152084"/>
                  </a:lnTo>
                  <a:lnTo>
                    <a:pt x="170298" y="118102"/>
                  </a:lnTo>
                  <a:lnTo>
                    <a:pt x="171122" y="103698"/>
                  </a:lnTo>
                  <a:lnTo>
                    <a:pt x="169822" y="96869"/>
                  </a:lnTo>
                  <a:lnTo>
                    <a:pt x="167105" y="95090"/>
                  </a:lnTo>
                  <a:lnTo>
                    <a:pt x="163446" y="96677"/>
                  </a:lnTo>
                  <a:lnTo>
                    <a:pt x="156914" y="105837"/>
                  </a:lnTo>
                  <a:lnTo>
                    <a:pt x="139554" y="161822"/>
                  </a:lnTo>
                  <a:lnTo>
                    <a:pt x="132821" y="218726"/>
                  </a:lnTo>
                  <a:lnTo>
                    <a:pt x="125772" y="276742"/>
                  </a:lnTo>
                  <a:lnTo>
                    <a:pt x="123422" y="332718"/>
                  </a:lnTo>
                  <a:lnTo>
                    <a:pt x="122957" y="388291"/>
                  </a:lnTo>
                  <a:lnTo>
                    <a:pt x="126617" y="396620"/>
                  </a:lnTo>
                  <a:lnTo>
                    <a:pt x="132756" y="401249"/>
                  </a:lnTo>
                  <a:lnTo>
                    <a:pt x="156127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207605" y="5307173"/>
              <a:ext cx="315340" cy="326178"/>
            </a:xfrm>
            <a:custGeom>
              <a:avLst/>
              <a:gdLst/>
              <a:ahLst/>
              <a:cxnLst/>
              <a:rect l="0" t="0" r="0" b="0"/>
              <a:pathLst>
                <a:path w="315340" h="326178">
                  <a:moveTo>
                    <a:pt x="91429" y="43261"/>
                  </a:moveTo>
                  <a:lnTo>
                    <a:pt x="52309" y="94777"/>
                  </a:lnTo>
                  <a:lnTo>
                    <a:pt x="48770" y="115467"/>
                  </a:lnTo>
                  <a:lnTo>
                    <a:pt x="58783" y="177897"/>
                  </a:lnTo>
                  <a:lnTo>
                    <a:pt x="70248" y="231144"/>
                  </a:lnTo>
                  <a:lnTo>
                    <a:pt x="68763" y="249731"/>
                  </a:lnTo>
                  <a:lnTo>
                    <a:pt x="65224" y="256722"/>
                  </a:lnTo>
                  <a:lnTo>
                    <a:pt x="53895" y="266955"/>
                  </a:lnTo>
                  <a:lnTo>
                    <a:pt x="37148" y="272119"/>
                  </a:lnTo>
                  <a:lnTo>
                    <a:pt x="27505" y="273496"/>
                  </a:lnTo>
                  <a:lnTo>
                    <a:pt x="11859" y="270095"/>
                  </a:lnTo>
                  <a:lnTo>
                    <a:pt x="5098" y="266600"/>
                  </a:lnTo>
                  <a:lnTo>
                    <a:pt x="1515" y="259646"/>
                  </a:lnTo>
                  <a:lnTo>
                    <a:pt x="0" y="239593"/>
                  </a:lnTo>
                  <a:lnTo>
                    <a:pt x="4345" y="211148"/>
                  </a:lnTo>
                  <a:lnTo>
                    <a:pt x="31584" y="151521"/>
                  </a:lnTo>
                  <a:lnTo>
                    <a:pt x="72945" y="89287"/>
                  </a:lnTo>
                  <a:lnTo>
                    <a:pt x="121963" y="29778"/>
                  </a:lnTo>
                  <a:lnTo>
                    <a:pt x="145058" y="8204"/>
                  </a:lnTo>
                  <a:lnTo>
                    <a:pt x="159643" y="560"/>
                  </a:lnTo>
                  <a:lnTo>
                    <a:pt x="166490" y="0"/>
                  </a:lnTo>
                  <a:lnTo>
                    <a:pt x="179030" y="4310"/>
                  </a:lnTo>
                  <a:lnTo>
                    <a:pt x="196486" y="17133"/>
                  </a:lnTo>
                  <a:lnTo>
                    <a:pt x="218026" y="50393"/>
                  </a:lnTo>
                  <a:lnTo>
                    <a:pt x="228072" y="78042"/>
                  </a:lnTo>
                  <a:lnTo>
                    <a:pt x="230536" y="112841"/>
                  </a:lnTo>
                  <a:lnTo>
                    <a:pt x="223553" y="160248"/>
                  </a:lnTo>
                  <a:lnTo>
                    <a:pt x="213271" y="213170"/>
                  </a:lnTo>
                  <a:lnTo>
                    <a:pt x="199576" y="270489"/>
                  </a:lnTo>
                  <a:lnTo>
                    <a:pt x="195892" y="289407"/>
                  </a:lnTo>
                  <a:lnTo>
                    <a:pt x="196204" y="290569"/>
                  </a:lnTo>
                  <a:lnTo>
                    <a:pt x="205798" y="264507"/>
                  </a:lnTo>
                  <a:lnTo>
                    <a:pt x="221849" y="209309"/>
                  </a:lnTo>
                  <a:lnTo>
                    <a:pt x="232720" y="146536"/>
                  </a:lnTo>
                  <a:lnTo>
                    <a:pt x="244324" y="88707"/>
                  </a:lnTo>
                  <a:lnTo>
                    <a:pt x="257895" y="29955"/>
                  </a:lnTo>
                  <a:lnTo>
                    <a:pt x="260653" y="20522"/>
                  </a:lnTo>
                  <a:lnTo>
                    <a:pt x="265266" y="15158"/>
                  </a:lnTo>
                  <a:lnTo>
                    <a:pt x="271115" y="12507"/>
                  </a:lnTo>
                  <a:lnTo>
                    <a:pt x="277788" y="11663"/>
                  </a:lnTo>
                  <a:lnTo>
                    <a:pt x="283161" y="14799"/>
                  </a:lnTo>
                  <a:lnTo>
                    <a:pt x="291596" y="28146"/>
                  </a:lnTo>
                  <a:lnTo>
                    <a:pt x="310347" y="81097"/>
                  </a:lnTo>
                  <a:lnTo>
                    <a:pt x="315339" y="135027"/>
                  </a:lnTo>
                  <a:lnTo>
                    <a:pt x="310279" y="191222"/>
                  </a:lnTo>
                  <a:lnTo>
                    <a:pt x="303687" y="252909"/>
                  </a:lnTo>
                  <a:lnTo>
                    <a:pt x="287005" y="301157"/>
                  </a:lnTo>
                  <a:lnTo>
                    <a:pt x="266170" y="3261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48813" y="5433645"/>
              <a:ext cx="216348" cy="91532"/>
            </a:xfrm>
            <a:custGeom>
              <a:avLst/>
              <a:gdLst/>
              <a:ahLst/>
              <a:cxnLst/>
              <a:rect l="0" t="0" r="0" b="0"/>
              <a:pathLst>
                <a:path w="216348" h="91532">
                  <a:moveTo>
                    <a:pt x="0" y="0"/>
                  </a:moveTo>
                  <a:lnTo>
                    <a:pt x="58680" y="34702"/>
                  </a:lnTo>
                  <a:lnTo>
                    <a:pt x="117444" y="61113"/>
                  </a:lnTo>
                  <a:lnTo>
                    <a:pt x="179691" y="80201"/>
                  </a:lnTo>
                  <a:lnTo>
                    <a:pt x="2163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691437" y="5392039"/>
              <a:ext cx="339735" cy="674006"/>
            </a:xfrm>
            <a:custGeom>
              <a:avLst/>
              <a:gdLst/>
              <a:ahLst/>
              <a:cxnLst/>
              <a:rect l="0" t="0" r="0" b="0"/>
              <a:pathLst>
                <a:path w="339735" h="674006">
                  <a:moveTo>
                    <a:pt x="29021" y="0"/>
                  </a:moveTo>
                  <a:lnTo>
                    <a:pt x="12164" y="57162"/>
                  </a:lnTo>
                  <a:lnTo>
                    <a:pt x="6460" y="85355"/>
                  </a:lnTo>
                  <a:lnTo>
                    <a:pt x="3450" y="139892"/>
                  </a:lnTo>
                  <a:lnTo>
                    <a:pt x="0" y="194636"/>
                  </a:lnTo>
                  <a:lnTo>
                    <a:pt x="2856" y="242274"/>
                  </a:lnTo>
                  <a:lnTo>
                    <a:pt x="3821" y="303652"/>
                  </a:lnTo>
                  <a:lnTo>
                    <a:pt x="4011" y="360292"/>
                  </a:lnTo>
                  <a:lnTo>
                    <a:pt x="6515" y="415996"/>
                  </a:lnTo>
                  <a:lnTo>
                    <a:pt x="9773" y="433594"/>
                  </a:lnTo>
                  <a:lnTo>
                    <a:pt x="11221" y="422925"/>
                  </a:lnTo>
                  <a:lnTo>
                    <a:pt x="12151" y="367004"/>
                  </a:lnTo>
                  <a:lnTo>
                    <a:pt x="14801" y="315004"/>
                  </a:lnTo>
                  <a:lnTo>
                    <a:pt x="20848" y="252419"/>
                  </a:lnTo>
                  <a:lnTo>
                    <a:pt x="29599" y="199160"/>
                  </a:lnTo>
                  <a:lnTo>
                    <a:pt x="37248" y="136935"/>
                  </a:lnTo>
                  <a:lnTo>
                    <a:pt x="53208" y="80572"/>
                  </a:lnTo>
                  <a:lnTo>
                    <a:pt x="72862" y="42775"/>
                  </a:lnTo>
                  <a:lnTo>
                    <a:pt x="90728" y="23326"/>
                  </a:lnTo>
                  <a:lnTo>
                    <a:pt x="100670" y="15551"/>
                  </a:lnTo>
                  <a:lnTo>
                    <a:pt x="124044" y="6912"/>
                  </a:lnTo>
                  <a:lnTo>
                    <a:pt x="147068" y="4921"/>
                  </a:lnTo>
                  <a:lnTo>
                    <a:pt x="163464" y="10200"/>
                  </a:lnTo>
                  <a:lnTo>
                    <a:pt x="191925" y="27986"/>
                  </a:lnTo>
                  <a:lnTo>
                    <a:pt x="205590" y="42949"/>
                  </a:lnTo>
                  <a:lnTo>
                    <a:pt x="218481" y="69432"/>
                  </a:lnTo>
                  <a:lnTo>
                    <a:pt x="221896" y="79572"/>
                  </a:lnTo>
                  <a:lnTo>
                    <a:pt x="220760" y="100701"/>
                  </a:lnTo>
                  <a:lnTo>
                    <a:pt x="213167" y="121495"/>
                  </a:lnTo>
                  <a:lnTo>
                    <a:pt x="193297" y="147871"/>
                  </a:lnTo>
                  <a:lnTo>
                    <a:pt x="159269" y="173817"/>
                  </a:lnTo>
                  <a:lnTo>
                    <a:pt x="140534" y="186351"/>
                  </a:lnTo>
                  <a:lnTo>
                    <a:pt x="126043" y="201166"/>
                  </a:lnTo>
                  <a:lnTo>
                    <a:pt x="111907" y="229519"/>
                  </a:lnTo>
                  <a:lnTo>
                    <a:pt x="106280" y="265759"/>
                  </a:lnTo>
                  <a:lnTo>
                    <a:pt x="111022" y="306134"/>
                  </a:lnTo>
                  <a:lnTo>
                    <a:pt x="127162" y="356728"/>
                  </a:lnTo>
                  <a:lnTo>
                    <a:pt x="172273" y="416389"/>
                  </a:lnTo>
                  <a:lnTo>
                    <a:pt x="181845" y="420900"/>
                  </a:lnTo>
                  <a:lnTo>
                    <a:pt x="204808" y="423446"/>
                  </a:lnTo>
                  <a:lnTo>
                    <a:pt x="214630" y="420982"/>
                  </a:lnTo>
                  <a:lnTo>
                    <a:pt x="230474" y="410847"/>
                  </a:lnTo>
                  <a:lnTo>
                    <a:pt x="241215" y="397097"/>
                  </a:lnTo>
                  <a:lnTo>
                    <a:pt x="255643" y="365669"/>
                  </a:lnTo>
                  <a:lnTo>
                    <a:pt x="256715" y="346815"/>
                  </a:lnTo>
                  <a:lnTo>
                    <a:pt x="255707" y="336611"/>
                  </a:lnTo>
                  <a:lnTo>
                    <a:pt x="253185" y="331656"/>
                  </a:lnTo>
                  <a:lnTo>
                    <a:pt x="249655" y="330202"/>
                  </a:lnTo>
                  <a:lnTo>
                    <a:pt x="245452" y="331083"/>
                  </a:lnTo>
                  <a:lnTo>
                    <a:pt x="242651" y="336292"/>
                  </a:lnTo>
                  <a:lnTo>
                    <a:pt x="237785" y="386179"/>
                  </a:lnTo>
                  <a:lnTo>
                    <a:pt x="248694" y="449420"/>
                  </a:lnTo>
                  <a:lnTo>
                    <a:pt x="265461" y="480180"/>
                  </a:lnTo>
                  <a:lnTo>
                    <a:pt x="272632" y="485617"/>
                  </a:lnTo>
                  <a:lnTo>
                    <a:pt x="280186" y="488317"/>
                  </a:lnTo>
                  <a:lnTo>
                    <a:pt x="287996" y="489192"/>
                  </a:lnTo>
                  <a:lnTo>
                    <a:pt x="304071" y="485233"/>
                  </a:lnTo>
                  <a:lnTo>
                    <a:pt x="336990" y="467625"/>
                  </a:lnTo>
                  <a:lnTo>
                    <a:pt x="339734" y="465227"/>
                  </a:lnTo>
                  <a:lnTo>
                    <a:pt x="338789" y="464553"/>
                  </a:lnTo>
                  <a:lnTo>
                    <a:pt x="335386" y="465028"/>
                  </a:lnTo>
                  <a:lnTo>
                    <a:pt x="329139" y="477884"/>
                  </a:lnTo>
                  <a:lnTo>
                    <a:pt x="322013" y="519387"/>
                  </a:lnTo>
                  <a:lnTo>
                    <a:pt x="320779" y="569842"/>
                  </a:lnTo>
                  <a:lnTo>
                    <a:pt x="320362" y="631377"/>
                  </a:lnTo>
                  <a:lnTo>
                    <a:pt x="320259" y="6740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392877" y="6932388"/>
            <a:ext cx="416130" cy="465025"/>
            <a:chOff x="7392877" y="6932388"/>
            <a:chExt cx="416130" cy="465025"/>
          </a:xfrm>
        </p:grpSpPr>
        <p:sp>
          <p:nvSpPr>
            <p:cNvPr id="136" name="Freeform 135"/>
            <p:cNvSpPr/>
            <p:nvPr/>
          </p:nvSpPr>
          <p:spPr>
            <a:xfrm>
              <a:off x="7463980" y="695639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392877" y="6932388"/>
              <a:ext cx="186481" cy="373493"/>
            </a:xfrm>
            <a:custGeom>
              <a:avLst/>
              <a:gdLst/>
              <a:ahLst/>
              <a:cxnLst/>
              <a:rect l="0" t="0" r="0" b="0"/>
              <a:pathLst>
                <a:path w="186481" h="373493">
                  <a:moveTo>
                    <a:pt x="54461" y="57292"/>
                  </a:moveTo>
                  <a:lnTo>
                    <a:pt x="27737" y="115973"/>
                  </a:lnTo>
                  <a:lnTo>
                    <a:pt x="15455" y="175305"/>
                  </a:lnTo>
                  <a:lnTo>
                    <a:pt x="7480" y="231893"/>
                  </a:lnTo>
                  <a:lnTo>
                    <a:pt x="0" y="291339"/>
                  </a:lnTo>
                  <a:lnTo>
                    <a:pt x="587" y="290987"/>
                  </a:lnTo>
                  <a:lnTo>
                    <a:pt x="1903" y="287978"/>
                  </a:lnTo>
                  <a:lnTo>
                    <a:pt x="6654" y="232565"/>
                  </a:lnTo>
                  <a:lnTo>
                    <a:pt x="11018" y="179800"/>
                  </a:lnTo>
                  <a:lnTo>
                    <a:pt x="14777" y="125642"/>
                  </a:lnTo>
                  <a:lnTo>
                    <a:pt x="21746" y="76928"/>
                  </a:lnTo>
                  <a:lnTo>
                    <a:pt x="36801" y="23470"/>
                  </a:lnTo>
                  <a:lnTo>
                    <a:pt x="43612" y="14404"/>
                  </a:lnTo>
                  <a:lnTo>
                    <a:pt x="61042" y="1865"/>
                  </a:lnTo>
                  <a:lnTo>
                    <a:pt x="69943" y="0"/>
                  </a:lnTo>
                  <a:lnTo>
                    <a:pt x="87230" y="2860"/>
                  </a:lnTo>
                  <a:lnTo>
                    <a:pt x="108139" y="14865"/>
                  </a:lnTo>
                  <a:lnTo>
                    <a:pt x="126045" y="34551"/>
                  </a:lnTo>
                  <a:lnTo>
                    <a:pt x="152650" y="94033"/>
                  </a:lnTo>
                  <a:lnTo>
                    <a:pt x="167306" y="144507"/>
                  </a:lnTo>
                  <a:lnTo>
                    <a:pt x="179104" y="198994"/>
                  </a:lnTo>
                  <a:lnTo>
                    <a:pt x="186480" y="261481"/>
                  </a:lnTo>
                  <a:lnTo>
                    <a:pt x="183033" y="317879"/>
                  </a:lnTo>
                  <a:lnTo>
                    <a:pt x="173376" y="353877"/>
                  </a:lnTo>
                  <a:lnTo>
                    <a:pt x="162635" y="3734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472301" y="7122817"/>
              <a:ext cx="83212" cy="65152"/>
            </a:xfrm>
            <a:custGeom>
              <a:avLst/>
              <a:gdLst/>
              <a:ahLst/>
              <a:cxnLst/>
              <a:rect l="0" t="0" r="0" b="0"/>
              <a:pathLst>
                <a:path w="83212" h="65152">
                  <a:moveTo>
                    <a:pt x="0" y="0"/>
                  </a:moveTo>
                  <a:lnTo>
                    <a:pt x="7568" y="30442"/>
                  </a:lnTo>
                  <a:lnTo>
                    <a:pt x="16000" y="44657"/>
                  </a:lnTo>
                  <a:lnTo>
                    <a:pt x="35559" y="63055"/>
                  </a:lnTo>
                  <a:lnTo>
                    <a:pt x="43122" y="65151"/>
                  </a:lnTo>
                  <a:lnTo>
                    <a:pt x="58922" y="62548"/>
                  </a:lnTo>
                  <a:lnTo>
                    <a:pt x="83211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577326" y="7051318"/>
              <a:ext cx="127966" cy="343636"/>
            </a:xfrm>
            <a:custGeom>
              <a:avLst/>
              <a:gdLst/>
              <a:ahLst/>
              <a:cxnLst/>
              <a:rect l="0" t="0" r="0" b="0"/>
              <a:pathLst>
                <a:path w="127966" h="343636">
                  <a:moveTo>
                    <a:pt x="69717" y="13252"/>
                  </a:moveTo>
                  <a:lnTo>
                    <a:pt x="78552" y="0"/>
                  </a:lnTo>
                  <a:lnTo>
                    <a:pt x="79306" y="719"/>
                  </a:lnTo>
                  <a:lnTo>
                    <a:pt x="71531" y="21969"/>
                  </a:lnTo>
                  <a:lnTo>
                    <a:pt x="48296" y="78177"/>
                  </a:lnTo>
                  <a:lnTo>
                    <a:pt x="33761" y="137087"/>
                  </a:lnTo>
                  <a:lnTo>
                    <a:pt x="28304" y="192046"/>
                  </a:lnTo>
                  <a:lnTo>
                    <a:pt x="21747" y="250432"/>
                  </a:lnTo>
                  <a:lnTo>
                    <a:pt x="14330" y="310416"/>
                  </a:lnTo>
                  <a:lnTo>
                    <a:pt x="11392" y="342405"/>
                  </a:lnTo>
                  <a:lnTo>
                    <a:pt x="9569" y="343635"/>
                  </a:lnTo>
                  <a:lnTo>
                    <a:pt x="7430" y="341681"/>
                  </a:lnTo>
                  <a:lnTo>
                    <a:pt x="0" y="325679"/>
                  </a:lnTo>
                  <a:lnTo>
                    <a:pt x="1049" y="320465"/>
                  </a:lnTo>
                  <a:lnTo>
                    <a:pt x="4523" y="316064"/>
                  </a:lnTo>
                  <a:lnTo>
                    <a:pt x="9612" y="312205"/>
                  </a:lnTo>
                  <a:lnTo>
                    <a:pt x="14855" y="311482"/>
                  </a:lnTo>
                  <a:lnTo>
                    <a:pt x="46478" y="323912"/>
                  </a:lnTo>
                  <a:lnTo>
                    <a:pt x="52376" y="322985"/>
                  </a:lnTo>
                  <a:lnTo>
                    <a:pt x="57231" y="319593"/>
                  </a:lnTo>
                  <a:lnTo>
                    <a:pt x="65093" y="308428"/>
                  </a:lnTo>
                  <a:lnTo>
                    <a:pt x="83423" y="250136"/>
                  </a:lnTo>
                  <a:lnTo>
                    <a:pt x="89062" y="227324"/>
                  </a:lnTo>
                  <a:lnTo>
                    <a:pt x="92784" y="221610"/>
                  </a:lnTo>
                  <a:lnTo>
                    <a:pt x="97114" y="219651"/>
                  </a:lnTo>
                  <a:lnTo>
                    <a:pt x="101850" y="220193"/>
                  </a:lnTo>
                  <a:lnTo>
                    <a:pt x="112043" y="228192"/>
                  </a:lnTo>
                  <a:lnTo>
                    <a:pt x="127965" y="2462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696536" y="7289238"/>
              <a:ext cx="112471" cy="108175"/>
            </a:xfrm>
            <a:custGeom>
              <a:avLst/>
              <a:gdLst/>
              <a:ahLst/>
              <a:cxnLst/>
              <a:rect l="0" t="0" r="0" b="0"/>
              <a:pathLst>
                <a:path w="112471" h="108175">
                  <a:moveTo>
                    <a:pt x="17076" y="0"/>
                  </a:moveTo>
                  <a:lnTo>
                    <a:pt x="3824" y="4417"/>
                  </a:lnTo>
                  <a:lnTo>
                    <a:pt x="845" y="9416"/>
                  </a:lnTo>
                  <a:lnTo>
                    <a:pt x="0" y="24834"/>
                  </a:lnTo>
                  <a:lnTo>
                    <a:pt x="2918" y="32273"/>
                  </a:lnTo>
                  <a:lnTo>
                    <a:pt x="30723" y="63296"/>
                  </a:lnTo>
                  <a:lnTo>
                    <a:pt x="51938" y="80290"/>
                  </a:lnTo>
                  <a:lnTo>
                    <a:pt x="70168" y="86535"/>
                  </a:lnTo>
                  <a:lnTo>
                    <a:pt x="89674" y="88386"/>
                  </a:lnTo>
                  <a:lnTo>
                    <a:pt x="107589" y="86127"/>
                  </a:lnTo>
                  <a:lnTo>
                    <a:pt x="111627" y="83306"/>
                  </a:lnTo>
                  <a:lnTo>
                    <a:pt x="112470" y="79576"/>
                  </a:lnTo>
                  <a:lnTo>
                    <a:pt x="111182" y="75240"/>
                  </a:lnTo>
                  <a:lnTo>
                    <a:pt x="106626" y="72350"/>
                  </a:lnTo>
                  <a:lnTo>
                    <a:pt x="91701" y="69138"/>
                  </a:lnTo>
                  <a:lnTo>
                    <a:pt x="87166" y="71055"/>
                  </a:lnTo>
                  <a:lnTo>
                    <a:pt x="85068" y="75107"/>
                  </a:lnTo>
                  <a:lnTo>
                    <a:pt x="85201" y="86081"/>
                  </a:lnTo>
                  <a:lnTo>
                    <a:pt x="91965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243639" y="5175692"/>
            <a:ext cx="678000" cy="732253"/>
            <a:chOff x="7243639" y="5175692"/>
            <a:chExt cx="678000" cy="732253"/>
          </a:xfrm>
        </p:grpSpPr>
        <p:sp>
          <p:nvSpPr>
            <p:cNvPr id="142" name="Freeform 141"/>
            <p:cNvSpPr/>
            <p:nvPr/>
          </p:nvSpPr>
          <p:spPr>
            <a:xfrm>
              <a:off x="7713612" y="5184013"/>
              <a:ext cx="58248" cy="183064"/>
            </a:xfrm>
            <a:custGeom>
              <a:avLst/>
              <a:gdLst/>
              <a:ahLst/>
              <a:cxnLst/>
              <a:rect l="0" t="0" r="0" b="0"/>
              <a:pathLst>
                <a:path w="58248" h="183064">
                  <a:moveTo>
                    <a:pt x="58247" y="0"/>
                  </a:moveTo>
                  <a:lnTo>
                    <a:pt x="36504" y="61566"/>
                  </a:lnTo>
                  <a:lnTo>
                    <a:pt x="19455" y="116980"/>
                  </a:lnTo>
                  <a:lnTo>
                    <a:pt x="2468" y="17512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755217" y="5175692"/>
              <a:ext cx="99853" cy="133138"/>
            </a:xfrm>
            <a:custGeom>
              <a:avLst/>
              <a:gdLst/>
              <a:ahLst/>
              <a:cxnLst/>
              <a:rect l="0" t="0" r="0" b="0"/>
              <a:pathLst>
                <a:path w="99853" h="133138">
                  <a:moveTo>
                    <a:pt x="0" y="0"/>
                  </a:moveTo>
                  <a:lnTo>
                    <a:pt x="55847" y="925"/>
                  </a:lnTo>
                  <a:lnTo>
                    <a:pt x="81574" y="7568"/>
                  </a:lnTo>
                  <a:lnTo>
                    <a:pt x="95119" y="15999"/>
                  </a:lnTo>
                  <a:lnTo>
                    <a:pt x="96697" y="19912"/>
                  </a:lnTo>
                  <a:lnTo>
                    <a:pt x="94975" y="23445"/>
                  </a:lnTo>
                  <a:lnTo>
                    <a:pt x="85666" y="29836"/>
                  </a:lnTo>
                  <a:lnTo>
                    <a:pt x="63906" y="37707"/>
                  </a:lnTo>
                  <a:lnTo>
                    <a:pt x="36297" y="42300"/>
                  </a:lnTo>
                  <a:lnTo>
                    <a:pt x="21987" y="49927"/>
                  </a:lnTo>
                  <a:lnTo>
                    <a:pt x="11929" y="61946"/>
                  </a:lnTo>
                  <a:lnTo>
                    <a:pt x="7953" y="69034"/>
                  </a:lnTo>
                  <a:lnTo>
                    <a:pt x="7151" y="75609"/>
                  </a:lnTo>
                  <a:lnTo>
                    <a:pt x="11191" y="87845"/>
                  </a:lnTo>
                  <a:lnTo>
                    <a:pt x="23862" y="105129"/>
                  </a:lnTo>
                  <a:lnTo>
                    <a:pt x="43744" y="117545"/>
                  </a:lnTo>
                  <a:lnTo>
                    <a:pt x="99852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830107" y="5342113"/>
              <a:ext cx="24963" cy="83211"/>
            </a:xfrm>
            <a:custGeom>
              <a:avLst/>
              <a:gdLst/>
              <a:ahLst/>
              <a:cxnLst/>
              <a:rect l="0" t="0" r="0" b="0"/>
              <a:pathLst>
                <a:path w="24963" h="83211">
                  <a:moveTo>
                    <a:pt x="24962" y="0"/>
                  </a:moveTo>
                  <a:lnTo>
                    <a:pt x="10769" y="55848"/>
                  </a:lnTo>
                  <a:lnTo>
                    <a:pt x="2401" y="81196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904996" y="5308829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878466" y="5425323"/>
              <a:ext cx="34852" cy="83212"/>
            </a:xfrm>
            <a:custGeom>
              <a:avLst/>
              <a:gdLst/>
              <a:ahLst/>
              <a:cxnLst/>
              <a:rect l="0" t="0" r="0" b="0"/>
              <a:pathLst>
                <a:path w="34852" h="83212">
                  <a:moveTo>
                    <a:pt x="34851" y="0"/>
                  </a:moveTo>
                  <a:lnTo>
                    <a:pt x="22489" y="20855"/>
                  </a:lnTo>
                  <a:lnTo>
                    <a:pt x="0" y="75493"/>
                  </a:lnTo>
                  <a:lnTo>
                    <a:pt x="1567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243639" y="5242260"/>
              <a:ext cx="128810" cy="166491"/>
            </a:xfrm>
            <a:custGeom>
              <a:avLst/>
              <a:gdLst/>
              <a:ahLst/>
              <a:cxnLst/>
              <a:rect l="0" t="0" r="0" b="0"/>
              <a:pathLst>
                <a:path w="128810" h="166491">
                  <a:moveTo>
                    <a:pt x="53920" y="0"/>
                  </a:moveTo>
                  <a:lnTo>
                    <a:pt x="42403" y="33741"/>
                  </a:lnTo>
                  <a:lnTo>
                    <a:pt x="22779" y="66659"/>
                  </a:lnTo>
                  <a:lnTo>
                    <a:pt x="9569" y="78320"/>
                  </a:lnTo>
                  <a:lnTo>
                    <a:pt x="0" y="84735"/>
                  </a:lnTo>
                  <a:lnTo>
                    <a:pt x="1331" y="85152"/>
                  </a:lnTo>
                  <a:lnTo>
                    <a:pt x="4992" y="84505"/>
                  </a:lnTo>
                  <a:lnTo>
                    <a:pt x="46418" y="60161"/>
                  </a:lnTo>
                  <a:lnTo>
                    <a:pt x="52617" y="59523"/>
                  </a:lnTo>
                  <a:lnTo>
                    <a:pt x="57674" y="61872"/>
                  </a:lnTo>
                  <a:lnTo>
                    <a:pt x="61971" y="66211"/>
                  </a:lnTo>
                  <a:lnTo>
                    <a:pt x="62061" y="71878"/>
                  </a:lnTo>
                  <a:lnTo>
                    <a:pt x="37755" y="131713"/>
                  </a:lnTo>
                  <a:lnTo>
                    <a:pt x="34822" y="140509"/>
                  </a:lnTo>
                  <a:lnTo>
                    <a:pt x="34717" y="148221"/>
                  </a:lnTo>
                  <a:lnTo>
                    <a:pt x="39530" y="161723"/>
                  </a:lnTo>
                  <a:lnTo>
                    <a:pt x="44326" y="165138"/>
                  </a:lnTo>
                  <a:lnTo>
                    <a:pt x="50298" y="166490"/>
                  </a:lnTo>
                  <a:lnTo>
                    <a:pt x="84229" y="162017"/>
                  </a:lnTo>
                  <a:lnTo>
                    <a:pt x="117127" y="154080"/>
                  </a:lnTo>
                  <a:lnTo>
                    <a:pt x="121022" y="154495"/>
                  </a:lnTo>
                  <a:lnTo>
                    <a:pt x="128809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314202" y="5417002"/>
              <a:ext cx="99164" cy="108575"/>
            </a:xfrm>
            <a:custGeom>
              <a:avLst/>
              <a:gdLst/>
              <a:ahLst/>
              <a:cxnLst/>
              <a:rect l="0" t="0" r="0" b="0"/>
              <a:pathLst>
                <a:path w="99164" h="108575">
                  <a:moveTo>
                    <a:pt x="83210" y="49927"/>
                  </a:moveTo>
                  <a:lnTo>
                    <a:pt x="68999" y="62288"/>
                  </a:lnTo>
                  <a:lnTo>
                    <a:pt x="55629" y="68673"/>
                  </a:lnTo>
                  <a:lnTo>
                    <a:pt x="52803" y="73519"/>
                  </a:lnTo>
                  <a:lnTo>
                    <a:pt x="52768" y="79523"/>
                  </a:lnTo>
                  <a:lnTo>
                    <a:pt x="54595" y="86300"/>
                  </a:lnTo>
                  <a:lnTo>
                    <a:pt x="64021" y="98760"/>
                  </a:lnTo>
                  <a:lnTo>
                    <a:pt x="70417" y="104672"/>
                  </a:lnTo>
                  <a:lnTo>
                    <a:pt x="77455" y="107688"/>
                  </a:lnTo>
                  <a:lnTo>
                    <a:pt x="92671" y="108574"/>
                  </a:lnTo>
                  <a:lnTo>
                    <a:pt x="96914" y="103818"/>
                  </a:lnTo>
                  <a:lnTo>
                    <a:pt x="99163" y="86206"/>
                  </a:lnTo>
                  <a:lnTo>
                    <a:pt x="94614" y="67900"/>
                  </a:lnTo>
                  <a:lnTo>
                    <a:pt x="85505" y="50518"/>
                  </a:lnTo>
                  <a:lnTo>
                    <a:pt x="57057" y="19225"/>
                  </a:lnTo>
                  <a:lnTo>
                    <a:pt x="49132" y="12817"/>
                  </a:lnTo>
                  <a:lnTo>
                    <a:pt x="30465" y="5696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389091" y="5674955"/>
              <a:ext cx="8322" cy="149780"/>
            </a:xfrm>
            <a:custGeom>
              <a:avLst/>
              <a:gdLst/>
              <a:ahLst/>
              <a:cxnLst/>
              <a:rect l="0" t="0" r="0" b="0"/>
              <a:pathLst>
                <a:path w="8322" h="149780">
                  <a:moveTo>
                    <a:pt x="8321" y="0"/>
                  </a:moveTo>
                  <a:lnTo>
                    <a:pt x="5856" y="33741"/>
                  </a:lnTo>
                  <a:lnTo>
                    <a:pt x="514" y="9230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395379" y="5683276"/>
              <a:ext cx="67791" cy="192398"/>
            </a:xfrm>
            <a:custGeom>
              <a:avLst/>
              <a:gdLst/>
              <a:ahLst/>
              <a:cxnLst/>
              <a:rect l="0" t="0" r="0" b="0"/>
              <a:pathLst>
                <a:path w="67791" h="192398">
                  <a:moveTo>
                    <a:pt x="2033" y="0"/>
                  </a:moveTo>
                  <a:lnTo>
                    <a:pt x="19703" y="4418"/>
                  </a:lnTo>
                  <a:lnTo>
                    <a:pt x="33309" y="13982"/>
                  </a:lnTo>
                  <a:lnTo>
                    <a:pt x="44595" y="28404"/>
                  </a:lnTo>
                  <a:lnTo>
                    <a:pt x="62450" y="82899"/>
                  </a:lnTo>
                  <a:lnTo>
                    <a:pt x="67790" y="141051"/>
                  </a:lnTo>
                  <a:lnTo>
                    <a:pt x="66392" y="161618"/>
                  </a:lnTo>
                  <a:lnTo>
                    <a:pt x="59606" y="176922"/>
                  </a:lnTo>
                  <a:lnTo>
                    <a:pt x="47961" y="187421"/>
                  </a:lnTo>
                  <a:lnTo>
                    <a:pt x="40973" y="191516"/>
                  </a:lnTo>
                  <a:lnTo>
                    <a:pt x="33540" y="192397"/>
                  </a:lnTo>
                  <a:lnTo>
                    <a:pt x="17886" y="188444"/>
                  </a:lnTo>
                  <a:lnTo>
                    <a:pt x="6613" y="178058"/>
                  </a:lnTo>
                  <a:lnTo>
                    <a:pt x="2313" y="171405"/>
                  </a:lnTo>
                  <a:lnTo>
                    <a:pt x="0" y="156617"/>
                  </a:lnTo>
                  <a:lnTo>
                    <a:pt x="6049" y="124523"/>
                  </a:lnTo>
                  <a:lnTo>
                    <a:pt x="18675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497265" y="574152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509112" y="5741523"/>
              <a:ext cx="19560" cy="166422"/>
            </a:xfrm>
            <a:custGeom>
              <a:avLst/>
              <a:gdLst/>
              <a:ahLst/>
              <a:cxnLst/>
              <a:rect l="0" t="0" r="0" b="0"/>
              <a:pathLst>
                <a:path w="19560" h="166422">
                  <a:moveTo>
                    <a:pt x="4794" y="0"/>
                  </a:moveTo>
                  <a:lnTo>
                    <a:pt x="2329" y="33741"/>
                  </a:lnTo>
                  <a:lnTo>
                    <a:pt x="0" y="50130"/>
                  </a:lnTo>
                  <a:lnTo>
                    <a:pt x="2047" y="66659"/>
                  </a:lnTo>
                  <a:lnTo>
                    <a:pt x="5737" y="73101"/>
                  </a:lnTo>
                  <a:lnTo>
                    <a:pt x="17232" y="82724"/>
                  </a:lnTo>
                  <a:lnTo>
                    <a:pt x="19559" y="87509"/>
                  </a:lnTo>
                  <a:lnTo>
                    <a:pt x="19260" y="92548"/>
                  </a:lnTo>
                  <a:lnTo>
                    <a:pt x="1893" y="142005"/>
                  </a:lnTo>
                  <a:lnTo>
                    <a:pt x="1936" y="148295"/>
                  </a:lnTo>
                  <a:lnTo>
                    <a:pt x="3813" y="153412"/>
                  </a:lnTo>
                  <a:lnTo>
                    <a:pt x="13116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863190" y="5899623"/>
            <a:ext cx="1228588" cy="807946"/>
            <a:chOff x="6863190" y="5899623"/>
            <a:chExt cx="1228588" cy="807946"/>
          </a:xfrm>
        </p:grpSpPr>
        <p:sp>
          <p:nvSpPr>
            <p:cNvPr id="154" name="Freeform 153"/>
            <p:cNvSpPr/>
            <p:nvPr/>
          </p:nvSpPr>
          <p:spPr>
            <a:xfrm>
              <a:off x="6863190" y="5899623"/>
              <a:ext cx="134813" cy="181364"/>
            </a:xfrm>
            <a:custGeom>
              <a:avLst/>
              <a:gdLst/>
              <a:ahLst/>
              <a:cxnLst/>
              <a:rect l="0" t="0" r="0" b="0"/>
              <a:pathLst>
                <a:path w="134813" h="181364">
                  <a:moveTo>
                    <a:pt x="134812" y="0"/>
                  </a:moveTo>
                  <a:lnTo>
                    <a:pt x="93157" y="15118"/>
                  </a:lnTo>
                  <a:lnTo>
                    <a:pt x="63055" y="39361"/>
                  </a:lnTo>
                  <a:lnTo>
                    <a:pt x="56691" y="55093"/>
                  </a:lnTo>
                  <a:lnTo>
                    <a:pt x="54788" y="73488"/>
                  </a:lnTo>
                  <a:lnTo>
                    <a:pt x="59839" y="100362"/>
                  </a:lnTo>
                  <a:lnTo>
                    <a:pt x="87214" y="157293"/>
                  </a:lnTo>
                  <a:lnTo>
                    <a:pt x="94550" y="174383"/>
                  </a:lnTo>
                  <a:lnTo>
                    <a:pt x="93177" y="179126"/>
                  </a:lnTo>
                  <a:lnTo>
                    <a:pt x="88564" y="181363"/>
                  </a:lnTo>
                  <a:lnTo>
                    <a:pt x="64403" y="180094"/>
                  </a:lnTo>
                  <a:lnTo>
                    <a:pt x="1937" y="163474"/>
                  </a:lnTo>
                  <a:lnTo>
                    <a:pt x="0" y="161683"/>
                  </a:lnTo>
                  <a:lnTo>
                    <a:pt x="2408" y="160489"/>
                  </a:lnTo>
                  <a:lnTo>
                    <a:pt x="51601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044523" y="5982834"/>
              <a:ext cx="109168" cy="176222"/>
            </a:xfrm>
            <a:custGeom>
              <a:avLst/>
              <a:gdLst/>
              <a:ahLst/>
              <a:cxnLst/>
              <a:rect l="0" t="0" r="0" b="0"/>
              <a:pathLst>
                <a:path w="109168" h="176222">
                  <a:moveTo>
                    <a:pt x="36689" y="0"/>
                  </a:moveTo>
                  <a:lnTo>
                    <a:pt x="34223" y="33741"/>
                  </a:lnTo>
                  <a:lnTo>
                    <a:pt x="26416" y="94768"/>
                  </a:lnTo>
                  <a:lnTo>
                    <a:pt x="14243" y="153731"/>
                  </a:lnTo>
                  <a:lnTo>
                    <a:pt x="8838" y="172800"/>
                  </a:lnTo>
                  <a:lnTo>
                    <a:pt x="6102" y="176221"/>
                  </a:lnTo>
                  <a:lnTo>
                    <a:pt x="3354" y="175728"/>
                  </a:lnTo>
                  <a:lnTo>
                    <a:pt x="597" y="172625"/>
                  </a:lnTo>
                  <a:lnTo>
                    <a:pt x="0" y="159316"/>
                  </a:lnTo>
                  <a:lnTo>
                    <a:pt x="14623" y="103350"/>
                  </a:lnTo>
                  <a:lnTo>
                    <a:pt x="39845" y="44839"/>
                  </a:lnTo>
                  <a:lnTo>
                    <a:pt x="57143" y="14005"/>
                  </a:lnTo>
                  <a:lnTo>
                    <a:pt x="71667" y="2218"/>
                  </a:lnTo>
                  <a:lnTo>
                    <a:pt x="78499" y="554"/>
                  </a:lnTo>
                  <a:lnTo>
                    <a:pt x="84903" y="1293"/>
                  </a:lnTo>
                  <a:lnTo>
                    <a:pt x="91021" y="3636"/>
                  </a:lnTo>
                  <a:lnTo>
                    <a:pt x="100284" y="13635"/>
                  </a:lnTo>
                  <a:lnTo>
                    <a:pt x="106559" y="28249"/>
                  </a:lnTo>
                  <a:lnTo>
                    <a:pt x="109167" y="57269"/>
                  </a:lnTo>
                  <a:lnTo>
                    <a:pt x="106500" y="78461"/>
                  </a:lnTo>
                  <a:lnTo>
                    <a:pt x="102645" y="84667"/>
                  </a:lnTo>
                  <a:lnTo>
                    <a:pt x="97302" y="87880"/>
                  </a:lnTo>
                  <a:lnTo>
                    <a:pt x="90966" y="89097"/>
                  </a:lnTo>
                  <a:lnTo>
                    <a:pt x="85817" y="87135"/>
                  </a:lnTo>
                  <a:lnTo>
                    <a:pt x="77631" y="77558"/>
                  </a:lnTo>
                  <a:lnTo>
                    <a:pt x="76003" y="71121"/>
                  </a:lnTo>
                  <a:lnTo>
                    <a:pt x="78294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836925" y="6315676"/>
              <a:ext cx="195430" cy="341164"/>
            </a:xfrm>
            <a:custGeom>
              <a:avLst/>
              <a:gdLst/>
              <a:ahLst/>
              <a:cxnLst/>
              <a:rect l="0" t="0" r="0" b="0"/>
              <a:pathLst>
                <a:path w="195430" h="341164">
                  <a:moveTo>
                    <a:pt x="76392" y="0"/>
                  </a:moveTo>
                  <a:lnTo>
                    <a:pt x="69749" y="63397"/>
                  </a:lnTo>
                  <a:lnTo>
                    <a:pt x="51366" y="124630"/>
                  </a:lnTo>
                  <a:lnTo>
                    <a:pt x="27592" y="183052"/>
                  </a:lnTo>
                  <a:lnTo>
                    <a:pt x="2975" y="232988"/>
                  </a:lnTo>
                  <a:lnTo>
                    <a:pt x="635" y="233913"/>
                  </a:lnTo>
                  <a:lnTo>
                    <a:pt x="0" y="229906"/>
                  </a:lnTo>
                  <a:lnTo>
                    <a:pt x="2684" y="214053"/>
                  </a:lnTo>
                  <a:lnTo>
                    <a:pt x="28906" y="153032"/>
                  </a:lnTo>
                  <a:lnTo>
                    <a:pt x="44960" y="119603"/>
                  </a:lnTo>
                  <a:lnTo>
                    <a:pt x="89408" y="57137"/>
                  </a:lnTo>
                  <a:lnTo>
                    <a:pt x="107448" y="45118"/>
                  </a:lnTo>
                  <a:lnTo>
                    <a:pt x="138397" y="36790"/>
                  </a:lnTo>
                  <a:lnTo>
                    <a:pt x="155109" y="39773"/>
                  </a:lnTo>
                  <a:lnTo>
                    <a:pt x="168700" y="48187"/>
                  </a:lnTo>
                  <a:lnTo>
                    <a:pt x="185823" y="68518"/>
                  </a:lnTo>
                  <a:lnTo>
                    <a:pt x="193753" y="84077"/>
                  </a:lnTo>
                  <a:lnTo>
                    <a:pt x="195429" y="100238"/>
                  </a:lnTo>
                  <a:lnTo>
                    <a:pt x="194582" y="108430"/>
                  </a:lnTo>
                  <a:lnTo>
                    <a:pt x="190318" y="112968"/>
                  </a:lnTo>
                  <a:lnTo>
                    <a:pt x="183778" y="115068"/>
                  </a:lnTo>
                  <a:lnTo>
                    <a:pt x="159369" y="113606"/>
                  </a:lnTo>
                  <a:lnTo>
                    <a:pt x="151126" y="111795"/>
                  </a:lnTo>
                  <a:lnTo>
                    <a:pt x="142857" y="113361"/>
                  </a:lnTo>
                  <a:lnTo>
                    <a:pt x="126273" y="122498"/>
                  </a:lnTo>
                  <a:lnTo>
                    <a:pt x="120740" y="129743"/>
                  </a:lnTo>
                  <a:lnTo>
                    <a:pt x="114594" y="147654"/>
                  </a:lnTo>
                  <a:lnTo>
                    <a:pt x="111572" y="202573"/>
                  </a:lnTo>
                  <a:lnTo>
                    <a:pt x="118920" y="261909"/>
                  </a:lnTo>
                  <a:lnTo>
                    <a:pt x="133692" y="309790"/>
                  </a:lnTo>
                  <a:lnTo>
                    <a:pt x="143772" y="325062"/>
                  </a:lnTo>
                  <a:lnTo>
                    <a:pt x="159602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029811" y="6556986"/>
              <a:ext cx="61967" cy="150583"/>
            </a:xfrm>
            <a:custGeom>
              <a:avLst/>
              <a:gdLst/>
              <a:ahLst/>
              <a:cxnLst/>
              <a:rect l="0" t="0" r="0" b="0"/>
              <a:pathLst>
                <a:path w="61967" h="150583">
                  <a:moveTo>
                    <a:pt x="24964" y="91531"/>
                  </a:moveTo>
                  <a:lnTo>
                    <a:pt x="11712" y="95949"/>
                  </a:lnTo>
                  <a:lnTo>
                    <a:pt x="8732" y="100024"/>
                  </a:lnTo>
                  <a:lnTo>
                    <a:pt x="7671" y="105514"/>
                  </a:lnTo>
                  <a:lnTo>
                    <a:pt x="12611" y="134255"/>
                  </a:lnTo>
                  <a:lnTo>
                    <a:pt x="16728" y="140354"/>
                  </a:lnTo>
                  <a:lnTo>
                    <a:pt x="28700" y="149597"/>
                  </a:lnTo>
                  <a:lnTo>
                    <a:pt x="35776" y="150582"/>
                  </a:lnTo>
                  <a:lnTo>
                    <a:pt x="51035" y="146746"/>
                  </a:lnTo>
                  <a:lnTo>
                    <a:pt x="56212" y="140360"/>
                  </a:lnTo>
                  <a:lnTo>
                    <a:pt x="61966" y="120938"/>
                  </a:lnTo>
                  <a:lnTo>
                    <a:pt x="60787" y="92848"/>
                  </a:lnTo>
                  <a:lnTo>
                    <a:pt x="42471" y="37304"/>
                  </a:lnTo>
                  <a:lnTo>
                    <a:pt x="27172" y="9512"/>
                  </a:lnTo>
                  <a:lnTo>
                    <a:pt x="21813" y="4493"/>
                  </a:lnTo>
                  <a:lnTo>
                    <a:pt x="16392" y="207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9" name="Freeform 158"/>
          <p:cNvSpPr/>
          <p:nvPr/>
        </p:nvSpPr>
        <p:spPr>
          <a:xfrm>
            <a:off x="8936806" y="5375397"/>
            <a:ext cx="191385" cy="208028"/>
          </a:xfrm>
          <a:custGeom>
            <a:avLst/>
            <a:gdLst/>
            <a:ahLst/>
            <a:cxnLst/>
            <a:rect l="0" t="0" r="0" b="0"/>
            <a:pathLst>
              <a:path w="191385" h="208028">
                <a:moveTo>
                  <a:pt x="191384" y="0"/>
                </a:moveTo>
                <a:lnTo>
                  <a:pt x="141329" y="57862"/>
                </a:lnTo>
                <a:lnTo>
                  <a:pt x="78003" y="113714"/>
                </a:lnTo>
                <a:lnTo>
                  <a:pt x="26712" y="171272"/>
                </a:lnTo>
                <a:lnTo>
                  <a:pt x="0" y="20802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6" name="Group 175"/>
          <p:cNvGrpSpPr/>
          <p:nvPr/>
        </p:nvGrpSpPr>
        <p:grpSpPr>
          <a:xfrm>
            <a:off x="8337690" y="5117445"/>
            <a:ext cx="1730779" cy="1375944"/>
            <a:chOff x="8337690" y="5117445"/>
            <a:chExt cx="1730779" cy="1375944"/>
          </a:xfrm>
        </p:grpSpPr>
        <p:sp>
          <p:nvSpPr>
            <p:cNvPr id="160" name="Freeform 159"/>
            <p:cNvSpPr/>
            <p:nvPr/>
          </p:nvSpPr>
          <p:spPr>
            <a:xfrm>
              <a:off x="8895200" y="5383718"/>
              <a:ext cx="249633" cy="307880"/>
            </a:xfrm>
            <a:custGeom>
              <a:avLst/>
              <a:gdLst/>
              <a:ahLst/>
              <a:cxnLst/>
              <a:rect l="0" t="0" r="0" b="0"/>
              <a:pathLst>
                <a:path w="249633" h="307880">
                  <a:moveTo>
                    <a:pt x="249632" y="0"/>
                  </a:moveTo>
                  <a:lnTo>
                    <a:pt x="215915" y="62503"/>
                  </a:lnTo>
                  <a:lnTo>
                    <a:pt x="171952" y="119264"/>
                  </a:lnTo>
                  <a:lnTo>
                    <a:pt x="123172" y="176007"/>
                  </a:lnTo>
                  <a:lnTo>
                    <a:pt x="63863" y="235689"/>
                  </a:lnTo>
                  <a:lnTo>
                    <a:pt x="10788" y="291236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976830" y="5558460"/>
              <a:ext cx="217929" cy="224669"/>
            </a:xfrm>
            <a:custGeom>
              <a:avLst/>
              <a:gdLst/>
              <a:ahLst/>
              <a:cxnLst/>
              <a:rect l="0" t="0" r="0" b="0"/>
              <a:pathLst>
                <a:path w="217929" h="224669">
                  <a:moveTo>
                    <a:pt x="217928" y="0"/>
                  </a:moveTo>
                  <a:lnTo>
                    <a:pt x="167353" y="62503"/>
                  </a:lnTo>
                  <a:lnTo>
                    <a:pt x="109717" y="105162"/>
                  </a:lnTo>
                  <a:lnTo>
                    <a:pt x="47260" y="155320"/>
                  </a:lnTo>
                  <a:lnTo>
                    <a:pt x="13514" y="184158"/>
                  </a:lnTo>
                  <a:lnTo>
                    <a:pt x="2878" y="200192"/>
                  </a:lnTo>
                  <a:lnTo>
                    <a:pt x="596" y="206502"/>
                  </a:lnTo>
                  <a:lnTo>
                    <a:pt x="0" y="211633"/>
                  </a:lnTo>
                  <a:lnTo>
                    <a:pt x="1581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128190" y="5799771"/>
              <a:ext cx="216348" cy="257953"/>
            </a:xfrm>
            <a:custGeom>
              <a:avLst/>
              <a:gdLst/>
              <a:ahLst/>
              <a:cxnLst/>
              <a:rect l="0" t="0" r="0" b="0"/>
              <a:pathLst>
                <a:path w="216348" h="257953">
                  <a:moveTo>
                    <a:pt x="216347" y="0"/>
                  </a:moveTo>
                  <a:lnTo>
                    <a:pt x="180164" y="59627"/>
                  </a:lnTo>
                  <a:lnTo>
                    <a:pt x="136228" y="112827"/>
                  </a:lnTo>
                  <a:lnTo>
                    <a:pt x="77186" y="164862"/>
                  </a:lnTo>
                  <a:lnTo>
                    <a:pt x="19992" y="225764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620606" y="6057723"/>
              <a:ext cx="291238" cy="208027"/>
            </a:xfrm>
            <a:custGeom>
              <a:avLst/>
              <a:gdLst/>
              <a:ahLst/>
              <a:cxnLst/>
              <a:rect l="0" t="0" r="0" b="0"/>
              <a:pathLst>
                <a:path w="291238" h="208027">
                  <a:moveTo>
                    <a:pt x="291237" y="0"/>
                  </a:moveTo>
                  <a:lnTo>
                    <a:pt x="276101" y="13287"/>
                  </a:lnTo>
                  <a:lnTo>
                    <a:pt x="218982" y="50055"/>
                  </a:lnTo>
                  <a:lnTo>
                    <a:pt x="156047" y="94310"/>
                  </a:lnTo>
                  <a:lnTo>
                    <a:pt x="95869" y="138684"/>
                  </a:lnTo>
                  <a:lnTo>
                    <a:pt x="32838" y="188610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470827" y="5741523"/>
              <a:ext cx="191386" cy="166285"/>
            </a:xfrm>
            <a:custGeom>
              <a:avLst/>
              <a:gdLst/>
              <a:ahLst/>
              <a:cxnLst/>
              <a:rect l="0" t="0" r="0" b="0"/>
              <a:pathLst>
                <a:path w="191386" h="166285">
                  <a:moveTo>
                    <a:pt x="191385" y="0"/>
                  </a:moveTo>
                  <a:lnTo>
                    <a:pt x="172380" y="14211"/>
                  </a:lnTo>
                  <a:lnTo>
                    <a:pt x="122053" y="74889"/>
                  </a:lnTo>
                  <a:lnTo>
                    <a:pt x="76397" y="116423"/>
                  </a:lnTo>
                  <a:lnTo>
                    <a:pt x="16731" y="162055"/>
                  </a:lnTo>
                  <a:lnTo>
                    <a:pt x="8380" y="166284"/>
                  </a:lnTo>
                  <a:lnTo>
                    <a:pt x="3738" y="165405"/>
                  </a:lnTo>
                  <a:lnTo>
                    <a:pt x="1567" y="16112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645569" y="5117445"/>
              <a:ext cx="149780" cy="174743"/>
            </a:xfrm>
            <a:custGeom>
              <a:avLst/>
              <a:gdLst/>
              <a:ahLst/>
              <a:cxnLst/>
              <a:rect l="0" t="0" r="0" b="0"/>
              <a:pathLst>
                <a:path w="149780" h="174743">
                  <a:moveTo>
                    <a:pt x="149779" y="0"/>
                  </a:moveTo>
                  <a:lnTo>
                    <a:pt x="103495" y="61427"/>
                  </a:lnTo>
                  <a:lnTo>
                    <a:pt x="41422" y="120819"/>
                  </a:lnTo>
                  <a:lnTo>
                    <a:pt x="5646" y="162874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337690" y="5375397"/>
              <a:ext cx="224670" cy="216348"/>
            </a:xfrm>
            <a:custGeom>
              <a:avLst/>
              <a:gdLst/>
              <a:ahLst/>
              <a:cxnLst/>
              <a:rect l="0" t="0" r="0" b="0"/>
              <a:pathLst>
                <a:path w="224670" h="216348">
                  <a:moveTo>
                    <a:pt x="224669" y="0"/>
                  </a:moveTo>
                  <a:lnTo>
                    <a:pt x="186021" y="33717"/>
                  </a:lnTo>
                  <a:lnTo>
                    <a:pt x="125084" y="77680"/>
                  </a:lnTo>
                  <a:lnTo>
                    <a:pt x="64645" y="135140"/>
                  </a:lnTo>
                  <a:lnTo>
                    <a:pt x="25014" y="179628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344537" y="5381527"/>
              <a:ext cx="99854" cy="283693"/>
            </a:xfrm>
            <a:custGeom>
              <a:avLst/>
              <a:gdLst/>
              <a:ahLst/>
              <a:cxnLst/>
              <a:rect l="0" t="0" r="0" b="0"/>
              <a:pathLst>
                <a:path w="99854" h="283693">
                  <a:moveTo>
                    <a:pt x="99853" y="10512"/>
                  </a:moveTo>
                  <a:lnTo>
                    <a:pt x="91018" y="1678"/>
                  </a:lnTo>
                  <a:lnTo>
                    <a:pt x="85642" y="0"/>
                  </a:lnTo>
                  <a:lnTo>
                    <a:pt x="72272" y="601"/>
                  </a:lnTo>
                  <a:lnTo>
                    <a:pt x="66672" y="4829"/>
                  </a:lnTo>
                  <a:lnTo>
                    <a:pt x="57986" y="19389"/>
                  </a:lnTo>
                  <a:lnTo>
                    <a:pt x="51519" y="58870"/>
                  </a:lnTo>
                  <a:lnTo>
                    <a:pt x="54554" y="117715"/>
                  </a:lnTo>
                  <a:lnTo>
                    <a:pt x="64347" y="176440"/>
                  </a:lnTo>
                  <a:lnTo>
                    <a:pt x="72959" y="236873"/>
                  </a:lnTo>
                  <a:lnTo>
                    <a:pt x="72183" y="257197"/>
                  </a:lnTo>
                  <a:lnTo>
                    <a:pt x="65674" y="275477"/>
                  </a:lnTo>
                  <a:lnTo>
                    <a:pt x="59500" y="280536"/>
                  </a:lnTo>
                  <a:lnTo>
                    <a:pt x="51686" y="282984"/>
                  </a:lnTo>
                  <a:lnTo>
                    <a:pt x="42778" y="283692"/>
                  </a:lnTo>
                  <a:lnTo>
                    <a:pt x="27950" y="279547"/>
                  </a:lnTo>
                  <a:lnTo>
                    <a:pt x="0" y="2601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9461032" y="5525176"/>
              <a:ext cx="41606" cy="158101"/>
            </a:xfrm>
            <a:custGeom>
              <a:avLst/>
              <a:gdLst/>
              <a:ahLst/>
              <a:cxnLst/>
              <a:rect l="0" t="0" r="0" b="0"/>
              <a:pathLst>
                <a:path w="41606" h="158101">
                  <a:moveTo>
                    <a:pt x="41605" y="0"/>
                  </a:moveTo>
                  <a:lnTo>
                    <a:pt x="27412" y="59528"/>
                  </a:lnTo>
                  <a:lnTo>
                    <a:pt x="9409" y="11852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9436069" y="5600066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0"/>
                  </a:moveTo>
                  <a:lnTo>
                    <a:pt x="14211" y="12361"/>
                  </a:lnTo>
                  <a:lnTo>
                    <a:pt x="4160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489899" y="5758166"/>
              <a:ext cx="29381" cy="41934"/>
            </a:xfrm>
            <a:custGeom>
              <a:avLst/>
              <a:gdLst/>
              <a:ahLst/>
              <a:cxnLst/>
              <a:rect l="0" t="0" r="0" b="0"/>
              <a:pathLst>
                <a:path w="29381" h="41934">
                  <a:moveTo>
                    <a:pt x="4417" y="0"/>
                  </a:moveTo>
                  <a:lnTo>
                    <a:pt x="0" y="17669"/>
                  </a:lnTo>
                  <a:lnTo>
                    <a:pt x="548" y="24723"/>
                  </a:lnTo>
                  <a:lnTo>
                    <a:pt x="6087" y="37491"/>
                  </a:lnTo>
                  <a:lnTo>
                    <a:pt x="10154" y="40711"/>
                  </a:lnTo>
                  <a:lnTo>
                    <a:pt x="14714" y="41933"/>
                  </a:lnTo>
                  <a:lnTo>
                    <a:pt x="29380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617081" y="5681902"/>
              <a:ext cx="149563" cy="152732"/>
            </a:xfrm>
            <a:custGeom>
              <a:avLst/>
              <a:gdLst/>
              <a:ahLst/>
              <a:cxnLst/>
              <a:rect l="0" t="0" r="0" b="0"/>
              <a:pathLst>
                <a:path w="149563" h="152732">
                  <a:moveTo>
                    <a:pt x="27014" y="26337"/>
                  </a:moveTo>
                  <a:lnTo>
                    <a:pt x="31431" y="39589"/>
                  </a:lnTo>
                  <a:lnTo>
                    <a:pt x="29760" y="65500"/>
                  </a:lnTo>
                  <a:lnTo>
                    <a:pt x="19988" y="106463"/>
                  </a:lnTo>
                  <a:lnTo>
                    <a:pt x="361" y="150747"/>
                  </a:lnTo>
                  <a:lnTo>
                    <a:pt x="0" y="152731"/>
                  </a:lnTo>
                  <a:lnTo>
                    <a:pt x="10241" y="131809"/>
                  </a:lnTo>
                  <a:lnTo>
                    <a:pt x="29468" y="86813"/>
                  </a:lnTo>
                  <a:lnTo>
                    <a:pt x="41918" y="66137"/>
                  </a:lnTo>
                  <a:lnTo>
                    <a:pt x="50280" y="50498"/>
                  </a:lnTo>
                  <a:lnTo>
                    <a:pt x="78249" y="20323"/>
                  </a:lnTo>
                  <a:lnTo>
                    <a:pt x="102292" y="4523"/>
                  </a:lnTo>
                  <a:lnTo>
                    <a:pt x="110483" y="700"/>
                  </a:lnTo>
                  <a:lnTo>
                    <a:pt x="117794" y="0"/>
                  </a:lnTo>
                  <a:lnTo>
                    <a:pt x="130847" y="4153"/>
                  </a:lnTo>
                  <a:lnTo>
                    <a:pt x="140347" y="14629"/>
                  </a:lnTo>
                  <a:lnTo>
                    <a:pt x="146726" y="29454"/>
                  </a:lnTo>
                  <a:lnTo>
                    <a:pt x="149562" y="48371"/>
                  </a:lnTo>
                  <a:lnTo>
                    <a:pt x="145891" y="64175"/>
                  </a:lnTo>
                  <a:lnTo>
                    <a:pt x="142323" y="70978"/>
                  </a:lnTo>
                  <a:lnTo>
                    <a:pt x="136246" y="75513"/>
                  </a:lnTo>
                  <a:lnTo>
                    <a:pt x="82014" y="99691"/>
                  </a:lnTo>
                  <a:lnTo>
                    <a:pt x="68619" y="109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9694021" y="5841376"/>
              <a:ext cx="49928" cy="99853"/>
            </a:xfrm>
            <a:custGeom>
              <a:avLst/>
              <a:gdLst/>
              <a:ahLst/>
              <a:cxnLst/>
              <a:rect l="0" t="0" r="0" b="0"/>
              <a:pathLst>
                <a:path w="49928" h="99853">
                  <a:moveTo>
                    <a:pt x="0" y="0"/>
                  </a:moveTo>
                  <a:lnTo>
                    <a:pt x="11582" y="34745"/>
                  </a:lnTo>
                  <a:lnTo>
                    <a:pt x="11928" y="50576"/>
                  </a:lnTo>
                  <a:lnTo>
                    <a:pt x="10849" y="66857"/>
                  </a:lnTo>
                  <a:lnTo>
                    <a:pt x="13451" y="83338"/>
                  </a:lnTo>
                  <a:lnTo>
                    <a:pt x="18213" y="88843"/>
                  </a:lnTo>
                  <a:lnTo>
                    <a:pt x="49927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774830" y="5799771"/>
              <a:ext cx="74912" cy="275765"/>
            </a:xfrm>
            <a:custGeom>
              <a:avLst/>
              <a:gdLst/>
              <a:ahLst/>
              <a:cxnLst/>
              <a:rect l="0" t="0" r="0" b="0"/>
              <a:pathLst>
                <a:path w="74912" h="275765">
                  <a:moveTo>
                    <a:pt x="68970" y="0"/>
                  </a:moveTo>
                  <a:lnTo>
                    <a:pt x="49646" y="55506"/>
                  </a:lnTo>
                  <a:lnTo>
                    <a:pt x="29956" y="108566"/>
                  </a:lnTo>
                  <a:lnTo>
                    <a:pt x="9204" y="168333"/>
                  </a:lnTo>
                  <a:lnTo>
                    <a:pt x="0" y="197806"/>
                  </a:lnTo>
                  <a:lnTo>
                    <a:pt x="1725" y="202137"/>
                  </a:lnTo>
                  <a:lnTo>
                    <a:pt x="6573" y="203176"/>
                  </a:lnTo>
                  <a:lnTo>
                    <a:pt x="19973" y="199398"/>
                  </a:lnTo>
                  <a:lnTo>
                    <a:pt x="49311" y="176744"/>
                  </a:lnTo>
                  <a:lnTo>
                    <a:pt x="55610" y="161147"/>
                  </a:lnTo>
                  <a:lnTo>
                    <a:pt x="57290" y="151810"/>
                  </a:lnTo>
                  <a:lnTo>
                    <a:pt x="59334" y="149284"/>
                  </a:lnTo>
                  <a:lnTo>
                    <a:pt x="61622" y="151298"/>
                  </a:lnTo>
                  <a:lnTo>
                    <a:pt x="66629" y="165247"/>
                  </a:lnTo>
                  <a:lnTo>
                    <a:pt x="74911" y="216937"/>
                  </a:lnTo>
                  <a:lnTo>
                    <a:pt x="72404" y="267520"/>
                  </a:lnTo>
                  <a:lnTo>
                    <a:pt x="68485" y="273576"/>
                  </a:lnTo>
                  <a:lnTo>
                    <a:pt x="63100" y="275764"/>
                  </a:lnTo>
                  <a:lnTo>
                    <a:pt x="56736" y="275374"/>
                  </a:lnTo>
                  <a:lnTo>
                    <a:pt x="53417" y="273265"/>
                  </a:lnTo>
                  <a:lnTo>
                    <a:pt x="52130" y="270010"/>
                  </a:lnTo>
                  <a:lnTo>
                    <a:pt x="52328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885910" y="6057723"/>
              <a:ext cx="32781" cy="90704"/>
            </a:xfrm>
            <a:custGeom>
              <a:avLst/>
              <a:gdLst/>
              <a:ahLst/>
              <a:cxnLst/>
              <a:rect l="0" t="0" r="0" b="0"/>
              <a:pathLst>
                <a:path w="32781" h="90704">
                  <a:moveTo>
                    <a:pt x="32780" y="0"/>
                  </a:moveTo>
                  <a:lnTo>
                    <a:pt x="23946" y="8835"/>
                  </a:lnTo>
                  <a:lnTo>
                    <a:pt x="5241" y="57867"/>
                  </a:lnTo>
                  <a:lnTo>
                    <a:pt x="630" y="90703"/>
                  </a:lnTo>
                  <a:lnTo>
                    <a:pt x="0" y="84383"/>
                  </a:lnTo>
                  <a:lnTo>
                    <a:pt x="2185" y="76644"/>
                  </a:lnTo>
                  <a:lnTo>
                    <a:pt x="7816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857998" y="6016118"/>
              <a:ext cx="210471" cy="477271"/>
            </a:xfrm>
            <a:custGeom>
              <a:avLst/>
              <a:gdLst/>
              <a:ahLst/>
              <a:cxnLst/>
              <a:rect l="0" t="0" r="0" b="0"/>
              <a:pathLst>
                <a:path w="210471" h="477271">
                  <a:moveTo>
                    <a:pt x="118939" y="0"/>
                  </a:moveTo>
                  <a:lnTo>
                    <a:pt x="112296" y="61566"/>
                  </a:lnTo>
                  <a:lnTo>
                    <a:pt x="97578" y="123623"/>
                  </a:lnTo>
                  <a:lnTo>
                    <a:pt x="97153" y="170671"/>
                  </a:lnTo>
                  <a:lnTo>
                    <a:pt x="99086" y="190500"/>
                  </a:lnTo>
                  <a:lnTo>
                    <a:pt x="96863" y="211640"/>
                  </a:lnTo>
                  <a:lnTo>
                    <a:pt x="93127" y="217832"/>
                  </a:lnTo>
                  <a:lnTo>
                    <a:pt x="87862" y="221035"/>
                  </a:lnTo>
                  <a:lnTo>
                    <a:pt x="81579" y="222246"/>
                  </a:lnTo>
                  <a:lnTo>
                    <a:pt x="80164" y="223978"/>
                  </a:lnTo>
                  <a:lnTo>
                    <a:pt x="81994" y="226058"/>
                  </a:lnTo>
                  <a:lnTo>
                    <a:pt x="100444" y="240455"/>
                  </a:lnTo>
                  <a:lnTo>
                    <a:pt x="116437" y="255747"/>
                  </a:lnTo>
                  <a:lnTo>
                    <a:pt x="119120" y="262029"/>
                  </a:lnTo>
                  <a:lnTo>
                    <a:pt x="123563" y="300095"/>
                  </a:lnTo>
                  <a:lnTo>
                    <a:pt x="127568" y="306388"/>
                  </a:lnTo>
                  <a:lnTo>
                    <a:pt x="157264" y="330785"/>
                  </a:lnTo>
                  <a:lnTo>
                    <a:pt x="163708" y="346413"/>
                  </a:lnTo>
                  <a:lnTo>
                    <a:pt x="165648" y="364761"/>
                  </a:lnTo>
                  <a:lnTo>
                    <a:pt x="163429" y="382162"/>
                  </a:lnTo>
                  <a:lnTo>
                    <a:pt x="154430" y="396675"/>
                  </a:lnTo>
                  <a:lnTo>
                    <a:pt x="101287" y="456026"/>
                  </a:lnTo>
                  <a:lnTo>
                    <a:pt x="60559" y="476128"/>
                  </a:lnTo>
                  <a:lnTo>
                    <a:pt x="43991" y="477270"/>
                  </a:lnTo>
                  <a:lnTo>
                    <a:pt x="28306" y="473771"/>
                  </a:lnTo>
                  <a:lnTo>
                    <a:pt x="15171" y="466051"/>
                  </a:lnTo>
                  <a:lnTo>
                    <a:pt x="5635" y="453992"/>
                  </a:lnTo>
                  <a:lnTo>
                    <a:pt x="1798" y="446893"/>
                  </a:lnTo>
                  <a:lnTo>
                    <a:pt x="0" y="429143"/>
                  </a:lnTo>
                  <a:lnTo>
                    <a:pt x="814" y="419232"/>
                  </a:lnTo>
                  <a:lnTo>
                    <a:pt x="5056" y="410776"/>
                  </a:lnTo>
                  <a:lnTo>
                    <a:pt x="19631" y="396449"/>
                  </a:lnTo>
                  <a:lnTo>
                    <a:pt x="48628" y="382405"/>
                  </a:lnTo>
                  <a:lnTo>
                    <a:pt x="67349" y="380449"/>
                  </a:lnTo>
                  <a:lnTo>
                    <a:pt x="98414" y="387012"/>
                  </a:lnTo>
                  <a:lnTo>
                    <a:pt x="129500" y="400668"/>
                  </a:lnTo>
                  <a:lnTo>
                    <a:pt x="187273" y="451388"/>
                  </a:lnTo>
                  <a:lnTo>
                    <a:pt x="210470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40344" y="5211579"/>
            <a:ext cx="312908" cy="180461"/>
            <a:chOff x="6540344" y="5211579"/>
            <a:chExt cx="312908" cy="180461"/>
          </a:xfrm>
        </p:grpSpPr>
        <p:sp>
          <p:nvSpPr>
            <p:cNvPr id="177" name="Freeform 176"/>
            <p:cNvSpPr/>
            <p:nvPr/>
          </p:nvSpPr>
          <p:spPr>
            <a:xfrm>
              <a:off x="6540344" y="5211579"/>
              <a:ext cx="274595" cy="88930"/>
            </a:xfrm>
            <a:custGeom>
              <a:avLst/>
              <a:gdLst/>
              <a:ahLst/>
              <a:cxnLst/>
              <a:rect l="0" t="0" r="0" b="0"/>
              <a:pathLst>
                <a:path w="274595" h="88930">
                  <a:moveTo>
                    <a:pt x="0" y="5718"/>
                  </a:moveTo>
                  <a:lnTo>
                    <a:pt x="57697" y="0"/>
                  </a:lnTo>
                  <a:lnTo>
                    <a:pt x="109161" y="377"/>
                  </a:lnTo>
                  <a:lnTo>
                    <a:pt x="147606" y="9067"/>
                  </a:lnTo>
                  <a:lnTo>
                    <a:pt x="204967" y="33896"/>
                  </a:lnTo>
                  <a:lnTo>
                    <a:pt x="256271" y="61250"/>
                  </a:lnTo>
                  <a:lnTo>
                    <a:pt x="266451" y="72312"/>
                  </a:lnTo>
                  <a:lnTo>
                    <a:pt x="274594" y="889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604378" y="5258903"/>
              <a:ext cx="210561" cy="108174"/>
            </a:xfrm>
            <a:custGeom>
              <a:avLst/>
              <a:gdLst/>
              <a:ahLst/>
              <a:cxnLst/>
              <a:rect l="0" t="0" r="0" b="0"/>
              <a:pathLst>
                <a:path w="210561" h="108174">
                  <a:moveTo>
                    <a:pt x="19177" y="0"/>
                  </a:moveTo>
                  <a:lnTo>
                    <a:pt x="1507" y="0"/>
                  </a:lnTo>
                  <a:lnTo>
                    <a:pt x="0" y="924"/>
                  </a:lnTo>
                  <a:lnTo>
                    <a:pt x="29173" y="11581"/>
                  </a:lnTo>
                  <a:lnTo>
                    <a:pt x="89153" y="27779"/>
                  </a:lnTo>
                  <a:lnTo>
                    <a:pt x="143561" y="55964"/>
                  </a:lnTo>
                  <a:lnTo>
                    <a:pt x="199027" y="102747"/>
                  </a:lnTo>
                  <a:lnTo>
                    <a:pt x="21056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756691" y="5217297"/>
              <a:ext cx="96561" cy="174743"/>
            </a:xfrm>
            <a:custGeom>
              <a:avLst/>
              <a:gdLst/>
              <a:ahLst/>
              <a:cxnLst/>
              <a:rect l="0" t="0" r="0" b="0"/>
              <a:pathLst>
                <a:path w="96561" h="174743">
                  <a:moveTo>
                    <a:pt x="24963" y="0"/>
                  </a:moveTo>
                  <a:lnTo>
                    <a:pt x="55291" y="23164"/>
                  </a:lnTo>
                  <a:lnTo>
                    <a:pt x="88742" y="67141"/>
                  </a:lnTo>
                  <a:lnTo>
                    <a:pt x="94914" y="85931"/>
                  </a:lnTo>
                  <a:lnTo>
                    <a:pt x="96560" y="96119"/>
                  </a:lnTo>
                  <a:lnTo>
                    <a:pt x="93458" y="114835"/>
                  </a:lnTo>
                  <a:lnTo>
                    <a:pt x="84991" y="131475"/>
                  </a:lnTo>
                  <a:lnTo>
                    <a:pt x="53482" y="163063"/>
                  </a:lnTo>
                  <a:lnTo>
                    <a:pt x="37022" y="169552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149255" y="4806648"/>
            <a:ext cx="332843" cy="334824"/>
            <a:chOff x="6149255" y="4806648"/>
            <a:chExt cx="332843" cy="334824"/>
          </a:xfrm>
        </p:grpSpPr>
        <p:sp>
          <p:nvSpPr>
            <p:cNvPr id="181" name="Freeform 180"/>
            <p:cNvSpPr/>
            <p:nvPr/>
          </p:nvSpPr>
          <p:spPr>
            <a:xfrm>
              <a:off x="6149255" y="4806648"/>
              <a:ext cx="108174" cy="202892"/>
            </a:xfrm>
            <a:custGeom>
              <a:avLst/>
              <a:gdLst/>
              <a:ahLst/>
              <a:cxnLst/>
              <a:rect l="0" t="0" r="0" b="0"/>
              <a:pathLst>
                <a:path w="108174" h="202892">
                  <a:moveTo>
                    <a:pt x="108173" y="19560"/>
                  </a:moveTo>
                  <a:lnTo>
                    <a:pt x="49493" y="0"/>
                  </a:lnTo>
                  <a:lnTo>
                    <a:pt x="33092" y="1929"/>
                  </a:lnTo>
                  <a:lnTo>
                    <a:pt x="24834" y="5032"/>
                  </a:lnTo>
                  <a:lnTo>
                    <a:pt x="13195" y="15877"/>
                  </a:lnTo>
                  <a:lnTo>
                    <a:pt x="8796" y="22652"/>
                  </a:lnTo>
                  <a:lnTo>
                    <a:pt x="6375" y="40041"/>
                  </a:lnTo>
                  <a:lnTo>
                    <a:pt x="12354" y="76922"/>
                  </a:lnTo>
                  <a:lnTo>
                    <a:pt x="35012" y="134820"/>
                  </a:lnTo>
                  <a:lnTo>
                    <a:pt x="39651" y="165069"/>
                  </a:lnTo>
                  <a:lnTo>
                    <a:pt x="35805" y="181618"/>
                  </a:lnTo>
                  <a:lnTo>
                    <a:pt x="32191" y="188620"/>
                  </a:lnTo>
                  <a:lnTo>
                    <a:pt x="20779" y="198865"/>
                  </a:lnTo>
                  <a:lnTo>
                    <a:pt x="13852" y="202891"/>
                  </a:lnTo>
                  <a:lnTo>
                    <a:pt x="9235" y="202802"/>
                  </a:lnTo>
                  <a:lnTo>
                    <a:pt x="6156" y="199968"/>
                  </a:lnTo>
                  <a:lnTo>
                    <a:pt x="0" y="1859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259171" y="4845887"/>
              <a:ext cx="84704" cy="202594"/>
            </a:xfrm>
            <a:custGeom>
              <a:avLst/>
              <a:gdLst/>
              <a:ahLst/>
              <a:cxnLst/>
              <a:rect l="0" t="0" r="0" b="0"/>
              <a:pathLst>
                <a:path w="84704" h="202594">
                  <a:moveTo>
                    <a:pt x="23220" y="13605"/>
                  </a:moveTo>
                  <a:lnTo>
                    <a:pt x="17502" y="77021"/>
                  </a:lnTo>
                  <a:lnTo>
                    <a:pt x="10825" y="139866"/>
                  </a:lnTo>
                  <a:lnTo>
                    <a:pt x="3419" y="174085"/>
                  </a:lnTo>
                  <a:lnTo>
                    <a:pt x="1699" y="176990"/>
                  </a:lnTo>
                  <a:lnTo>
                    <a:pt x="552" y="174304"/>
                  </a:lnTo>
                  <a:lnTo>
                    <a:pt x="202" y="159916"/>
                  </a:lnTo>
                  <a:lnTo>
                    <a:pt x="13465" y="99041"/>
                  </a:lnTo>
                  <a:lnTo>
                    <a:pt x="36354" y="39616"/>
                  </a:lnTo>
                  <a:lnTo>
                    <a:pt x="46117" y="14840"/>
                  </a:lnTo>
                  <a:lnTo>
                    <a:pt x="55278" y="1518"/>
                  </a:lnTo>
                  <a:lnTo>
                    <a:pt x="60310" y="0"/>
                  </a:lnTo>
                  <a:lnTo>
                    <a:pt x="65513" y="1761"/>
                  </a:lnTo>
                  <a:lnTo>
                    <a:pt x="70831" y="5709"/>
                  </a:lnTo>
                  <a:lnTo>
                    <a:pt x="79206" y="17492"/>
                  </a:lnTo>
                  <a:lnTo>
                    <a:pt x="82733" y="24518"/>
                  </a:lnTo>
                  <a:lnTo>
                    <a:pt x="84188" y="39720"/>
                  </a:lnTo>
                  <a:lnTo>
                    <a:pt x="83281" y="47657"/>
                  </a:lnTo>
                  <a:lnTo>
                    <a:pt x="79903" y="53873"/>
                  </a:lnTo>
                  <a:lnTo>
                    <a:pt x="68753" y="63245"/>
                  </a:lnTo>
                  <a:lnTo>
                    <a:pt x="65595" y="68888"/>
                  </a:lnTo>
                  <a:lnTo>
                    <a:pt x="64551" y="82554"/>
                  </a:lnTo>
                  <a:lnTo>
                    <a:pt x="69635" y="95408"/>
                  </a:lnTo>
                  <a:lnTo>
                    <a:pt x="80427" y="117972"/>
                  </a:lnTo>
                  <a:lnTo>
                    <a:pt x="84703" y="137653"/>
                  </a:lnTo>
                  <a:lnTo>
                    <a:pt x="83522" y="158728"/>
                  </a:lnTo>
                  <a:lnTo>
                    <a:pt x="77450" y="175491"/>
                  </a:lnTo>
                  <a:lnTo>
                    <a:pt x="73242" y="182550"/>
                  </a:lnTo>
                  <a:lnTo>
                    <a:pt x="61170" y="192859"/>
                  </a:lnTo>
                  <a:lnTo>
                    <a:pt x="54067" y="196902"/>
                  </a:lnTo>
                  <a:lnTo>
                    <a:pt x="21985" y="202593"/>
                  </a:lnTo>
                  <a:lnTo>
                    <a:pt x="13151" y="200618"/>
                  </a:lnTo>
                  <a:lnTo>
                    <a:pt x="6337" y="196528"/>
                  </a:lnTo>
                  <a:lnTo>
                    <a:pt x="871" y="191027"/>
                  </a:lnTo>
                  <a:lnTo>
                    <a:pt x="0" y="185511"/>
                  </a:lnTo>
                  <a:lnTo>
                    <a:pt x="2193" y="179985"/>
                  </a:lnTo>
                  <a:lnTo>
                    <a:pt x="31542" y="146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382244" y="4901097"/>
              <a:ext cx="32514" cy="159517"/>
            </a:xfrm>
            <a:custGeom>
              <a:avLst/>
              <a:gdLst/>
              <a:ahLst/>
              <a:cxnLst/>
              <a:rect l="0" t="0" r="0" b="0"/>
              <a:pathLst>
                <a:path w="32514" h="159517">
                  <a:moveTo>
                    <a:pt x="24963" y="0"/>
                  </a:moveTo>
                  <a:lnTo>
                    <a:pt x="32513" y="63416"/>
                  </a:lnTo>
                  <a:lnTo>
                    <a:pt x="28766" y="126261"/>
                  </a:lnTo>
                  <a:lnTo>
                    <a:pt x="21672" y="156063"/>
                  </a:lnTo>
                  <a:lnTo>
                    <a:pt x="18146" y="159516"/>
                  </a:lnTo>
                  <a:lnTo>
                    <a:pt x="13947" y="159044"/>
                  </a:lnTo>
                  <a:lnTo>
                    <a:pt x="9298" y="155956"/>
                  </a:lnTo>
                  <a:lnTo>
                    <a:pt x="6199" y="152048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6373923" y="4884022"/>
              <a:ext cx="108175" cy="67003"/>
            </a:xfrm>
            <a:custGeom>
              <a:avLst/>
              <a:gdLst/>
              <a:ahLst/>
              <a:cxnLst/>
              <a:rect l="0" t="0" r="0" b="0"/>
              <a:pathLst>
                <a:path w="108175" h="67003">
                  <a:moveTo>
                    <a:pt x="0" y="17075"/>
                  </a:moveTo>
                  <a:lnTo>
                    <a:pt x="4417" y="3823"/>
                  </a:lnTo>
                  <a:lnTo>
                    <a:pt x="9417" y="844"/>
                  </a:lnTo>
                  <a:lnTo>
                    <a:pt x="24834" y="0"/>
                  </a:lnTo>
                  <a:lnTo>
                    <a:pt x="49888" y="9139"/>
                  </a:lnTo>
                  <a:lnTo>
                    <a:pt x="95432" y="39542"/>
                  </a:lnTo>
                  <a:lnTo>
                    <a:pt x="102511" y="50483"/>
                  </a:lnTo>
                  <a:lnTo>
                    <a:pt x="108174" y="670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332318" y="5092481"/>
              <a:ext cx="133138" cy="48991"/>
            </a:xfrm>
            <a:custGeom>
              <a:avLst/>
              <a:gdLst/>
              <a:ahLst/>
              <a:cxnLst/>
              <a:rect l="0" t="0" r="0" b="0"/>
              <a:pathLst>
                <a:path w="133138" h="48991">
                  <a:moveTo>
                    <a:pt x="0" y="0"/>
                  </a:moveTo>
                  <a:lnTo>
                    <a:pt x="0" y="17670"/>
                  </a:lnTo>
                  <a:lnTo>
                    <a:pt x="7396" y="33741"/>
                  </a:lnTo>
                  <a:lnTo>
                    <a:pt x="13252" y="41910"/>
                  </a:lnTo>
                  <a:lnTo>
                    <a:pt x="20854" y="46432"/>
                  </a:lnTo>
                  <a:lnTo>
                    <a:pt x="39162" y="48990"/>
                  </a:lnTo>
                  <a:lnTo>
                    <a:pt x="91317" y="38263"/>
                  </a:lnTo>
                  <a:lnTo>
                    <a:pt x="133137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194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4300" y="272836"/>
            <a:ext cx="1123342" cy="925396"/>
            <a:chOff x="474300" y="272836"/>
            <a:chExt cx="1123342" cy="925396"/>
          </a:xfrm>
        </p:grpSpPr>
        <p:sp>
          <p:nvSpPr>
            <p:cNvPr id="2" name="Freeform 1"/>
            <p:cNvSpPr/>
            <p:nvPr/>
          </p:nvSpPr>
          <p:spPr>
            <a:xfrm>
              <a:off x="540868" y="407731"/>
              <a:ext cx="33285" cy="540869"/>
            </a:xfrm>
            <a:custGeom>
              <a:avLst/>
              <a:gdLst/>
              <a:ahLst/>
              <a:cxnLst/>
              <a:rect l="0" t="0" r="0" b="0"/>
              <a:pathLst>
                <a:path w="33285" h="540869">
                  <a:moveTo>
                    <a:pt x="33284" y="0"/>
                  </a:moveTo>
                  <a:lnTo>
                    <a:pt x="33284" y="53492"/>
                  </a:lnTo>
                  <a:lnTo>
                    <a:pt x="26698" y="113209"/>
                  </a:lnTo>
                  <a:lnTo>
                    <a:pt x="25306" y="175737"/>
                  </a:lnTo>
                  <a:lnTo>
                    <a:pt x="25031" y="235789"/>
                  </a:lnTo>
                  <a:lnTo>
                    <a:pt x="24977" y="297646"/>
                  </a:lnTo>
                  <a:lnTo>
                    <a:pt x="20549" y="354654"/>
                  </a:lnTo>
                  <a:lnTo>
                    <a:pt x="17157" y="417738"/>
                  </a:lnTo>
                  <a:lnTo>
                    <a:pt x="12327" y="476277"/>
                  </a:lnTo>
                  <a:lnTo>
                    <a:pt x="2263" y="525685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540868" y="272836"/>
              <a:ext cx="204700" cy="292996"/>
            </a:xfrm>
            <a:custGeom>
              <a:avLst/>
              <a:gdLst/>
              <a:ahLst/>
              <a:cxnLst/>
              <a:rect l="0" t="0" r="0" b="0"/>
              <a:pathLst>
                <a:path w="204700" h="292996">
                  <a:moveTo>
                    <a:pt x="0" y="151537"/>
                  </a:moveTo>
                  <a:lnTo>
                    <a:pt x="11582" y="95299"/>
                  </a:lnTo>
                  <a:lnTo>
                    <a:pt x="23210" y="61327"/>
                  </a:lnTo>
                  <a:lnTo>
                    <a:pt x="47652" y="30035"/>
                  </a:lnTo>
                  <a:lnTo>
                    <a:pt x="76084" y="8337"/>
                  </a:lnTo>
                  <a:lnTo>
                    <a:pt x="92063" y="676"/>
                  </a:lnTo>
                  <a:lnTo>
                    <a:pt x="129904" y="0"/>
                  </a:lnTo>
                  <a:lnTo>
                    <a:pt x="171832" y="14489"/>
                  </a:lnTo>
                  <a:lnTo>
                    <a:pt x="189783" y="28682"/>
                  </a:lnTo>
                  <a:lnTo>
                    <a:pt x="195864" y="36349"/>
                  </a:lnTo>
                  <a:lnTo>
                    <a:pt x="202621" y="54731"/>
                  </a:lnTo>
                  <a:lnTo>
                    <a:pt x="204699" y="78002"/>
                  </a:lnTo>
                  <a:lnTo>
                    <a:pt x="199747" y="123791"/>
                  </a:lnTo>
                  <a:lnTo>
                    <a:pt x="176791" y="175038"/>
                  </a:lnTo>
                  <a:lnTo>
                    <a:pt x="127571" y="231792"/>
                  </a:lnTo>
                  <a:lnTo>
                    <a:pt x="67014" y="277421"/>
                  </a:lnTo>
                  <a:lnTo>
                    <a:pt x="33284" y="2929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740573" y="707289"/>
              <a:ext cx="33286" cy="183064"/>
            </a:xfrm>
            <a:custGeom>
              <a:avLst/>
              <a:gdLst/>
              <a:ahLst/>
              <a:cxnLst/>
              <a:rect l="0" t="0" r="0" b="0"/>
              <a:pathLst>
                <a:path w="33286" h="183064">
                  <a:moveTo>
                    <a:pt x="33285" y="0"/>
                  </a:moveTo>
                  <a:lnTo>
                    <a:pt x="21703" y="55162"/>
                  </a:lnTo>
                  <a:lnTo>
                    <a:pt x="11923" y="115680"/>
                  </a:lnTo>
                  <a:lnTo>
                    <a:pt x="6567" y="160233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857068" y="282916"/>
              <a:ext cx="33285" cy="58248"/>
            </a:xfrm>
            <a:custGeom>
              <a:avLst/>
              <a:gdLst/>
              <a:ahLst/>
              <a:cxnLst/>
              <a:rect l="0" t="0" r="0" b="0"/>
              <a:pathLst>
                <a:path w="33285" h="58248">
                  <a:moveTo>
                    <a:pt x="0" y="58247"/>
                  </a:moveTo>
                  <a:lnTo>
                    <a:pt x="15999" y="23502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948650" y="324521"/>
              <a:ext cx="74840" cy="607437"/>
            </a:xfrm>
            <a:custGeom>
              <a:avLst/>
              <a:gdLst/>
              <a:ahLst/>
              <a:cxnLst/>
              <a:rect l="0" t="0" r="0" b="0"/>
              <a:pathLst>
                <a:path w="74840" h="607437">
                  <a:moveTo>
                    <a:pt x="41555" y="0"/>
                  </a:moveTo>
                  <a:lnTo>
                    <a:pt x="35836" y="22703"/>
                  </a:lnTo>
                  <a:lnTo>
                    <a:pt x="33576" y="84591"/>
                  </a:lnTo>
                  <a:lnTo>
                    <a:pt x="30813" y="143740"/>
                  </a:lnTo>
                  <a:lnTo>
                    <a:pt x="24765" y="205382"/>
                  </a:lnTo>
                  <a:lnTo>
                    <a:pt x="16015" y="258526"/>
                  </a:lnTo>
                  <a:lnTo>
                    <a:pt x="9800" y="313539"/>
                  </a:lnTo>
                  <a:lnTo>
                    <a:pt x="1886" y="373731"/>
                  </a:lnTo>
                  <a:lnTo>
                    <a:pt x="204" y="429827"/>
                  </a:lnTo>
                  <a:lnTo>
                    <a:pt x="0" y="479212"/>
                  </a:lnTo>
                  <a:lnTo>
                    <a:pt x="4377" y="528586"/>
                  </a:lnTo>
                  <a:lnTo>
                    <a:pt x="20369" y="560754"/>
                  </a:lnTo>
                  <a:lnTo>
                    <a:pt x="42674" y="589290"/>
                  </a:lnTo>
                  <a:lnTo>
                    <a:pt x="56229" y="599371"/>
                  </a:lnTo>
                  <a:lnTo>
                    <a:pt x="74839" y="607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26564" y="728215"/>
              <a:ext cx="110917" cy="203655"/>
            </a:xfrm>
            <a:custGeom>
              <a:avLst/>
              <a:gdLst/>
              <a:ahLst/>
              <a:cxnLst/>
              <a:rect l="0" t="0" r="0" b="0"/>
              <a:pathLst>
                <a:path w="110917" h="203655">
                  <a:moveTo>
                    <a:pt x="30062" y="37322"/>
                  </a:moveTo>
                  <a:lnTo>
                    <a:pt x="17700" y="59100"/>
                  </a:lnTo>
                  <a:lnTo>
                    <a:pt x="608" y="121128"/>
                  </a:lnTo>
                  <a:lnTo>
                    <a:pt x="0" y="166741"/>
                  </a:lnTo>
                  <a:lnTo>
                    <a:pt x="4682" y="184523"/>
                  </a:lnTo>
                  <a:lnTo>
                    <a:pt x="12926" y="198591"/>
                  </a:lnTo>
                  <a:lnTo>
                    <a:pt x="19562" y="202157"/>
                  </a:lnTo>
                  <a:lnTo>
                    <a:pt x="36798" y="203654"/>
                  </a:lnTo>
                  <a:lnTo>
                    <a:pt x="51855" y="198772"/>
                  </a:lnTo>
                  <a:lnTo>
                    <a:pt x="64711" y="189514"/>
                  </a:lnTo>
                  <a:lnTo>
                    <a:pt x="82344" y="166859"/>
                  </a:lnTo>
                  <a:lnTo>
                    <a:pt x="106026" y="114294"/>
                  </a:lnTo>
                  <a:lnTo>
                    <a:pt x="110916" y="60333"/>
                  </a:lnTo>
                  <a:lnTo>
                    <a:pt x="108219" y="32140"/>
                  </a:lnTo>
                  <a:lnTo>
                    <a:pt x="99007" y="11596"/>
                  </a:lnTo>
                  <a:lnTo>
                    <a:pt x="92667" y="3529"/>
                  </a:lnTo>
                  <a:lnTo>
                    <a:pt x="83818" y="0"/>
                  </a:lnTo>
                  <a:lnTo>
                    <a:pt x="61658" y="1010"/>
                  </a:lnTo>
                  <a:lnTo>
                    <a:pt x="41331" y="10088"/>
                  </a:lnTo>
                  <a:lnTo>
                    <a:pt x="32027" y="16393"/>
                  </a:lnTo>
                  <a:lnTo>
                    <a:pt x="19224" y="33259"/>
                  </a:lnTo>
                  <a:lnTo>
                    <a:pt x="5099" y="62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81294" y="316200"/>
              <a:ext cx="58248" cy="582474"/>
            </a:xfrm>
            <a:custGeom>
              <a:avLst/>
              <a:gdLst/>
              <a:ahLst/>
              <a:cxnLst/>
              <a:rect l="0" t="0" r="0" b="0"/>
              <a:pathLst>
                <a:path w="58248" h="582474">
                  <a:moveTo>
                    <a:pt x="58247" y="0"/>
                  </a:moveTo>
                  <a:lnTo>
                    <a:pt x="58247" y="53491"/>
                  </a:lnTo>
                  <a:lnTo>
                    <a:pt x="58247" y="104803"/>
                  </a:lnTo>
                  <a:lnTo>
                    <a:pt x="55782" y="167399"/>
                  </a:lnTo>
                  <a:lnTo>
                    <a:pt x="49196" y="219102"/>
                  </a:lnTo>
                  <a:lnTo>
                    <a:pt x="43854" y="272945"/>
                  </a:lnTo>
                  <a:lnTo>
                    <a:pt x="39806" y="324032"/>
                  </a:lnTo>
                  <a:lnTo>
                    <a:pt x="32751" y="374302"/>
                  </a:lnTo>
                  <a:lnTo>
                    <a:pt x="22084" y="436569"/>
                  </a:lnTo>
                  <a:lnTo>
                    <a:pt x="14893" y="495846"/>
                  </a:lnTo>
                  <a:lnTo>
                    <a:pt x="8262" y="550931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31368" y="603527"/>
              <a:ext cx="266274" cy="28874"/>
            </a:xfrm>
            <a:custGeom>
              <a:avLst/>
              <a:gdLst/>
              <a:ahLst/>
              <a:cxnLst/>
              <a:rect l="0" t="0" r="0" b="0"/>
              <a:pathLst>
                <a:path w="266274" h="28874">
                  <a:moveTo>
                    <a:pt x="0" y="28873"/>
                  </a:moveTo>
                  <a:lnTo>
                    <a:pt x="60848" y="12014"/>
                  </a:lnTo>
                  <a:lnTo>
                    <a:pt x="114988" y="4052"/>
                  </a:lnTo>
                  <a:lnTo>
                    <a:pt x="167219" y="0"/>
                  </a:lnTo>
                  <a:lnTo>
                    <a:pt x="228300" y="3395"/>
                  </a:lnTo>
                  <a:lnTo>
                    <a:pt x="266273" y="39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4300" y="1083530"/>
              <a:ext cx="1090058" cy="114702"/>
            </a:xfrm>
            <a:custGeom>
              <a:avLst/>
              <a:gdLst/>
              <a:ahLst/>
              <a:cxnLst/>
              <a:rect l="0" t="0" r="0" b="0"/>
              <a:pathLst>
                <a:path w="1090058" h="114702">
                  <a:moveTo>
                    <a:pt x="0" y="114701"/>
                  </a:moveTo>
                  <a:lnTo>
                    <a:pt x="42792" y="101529"/>
                  </a:lnTo>
                  <a:lnTo>
                    <a:pt x="95053" y="94327"/>
                  </a:lnTo>
                  <a:lnTo>
                    <a:pt x="142501" y="86680"/>
                  </a:lnTo>
                  <a:lnTo>
                    <a:pt x="196110" y="78559"/>
                  </a:lnTo>
                  <a:lnTo>
                    <a:pt x="257401" y="70297"/>
                  </a:lnTo>
                  <a:lnTo>
                    <a:pt x="300545" y="64764"/>
                  </a:lnTo>
                  <a:lnTo>
                    <a:pt x="344375" y="59222"/>
                  </a:lnTo>
                  <a:lnTo>
                    <a:pt x="388510" y="53678"/>
                  </a:lnTo>
                  <a:lnTo>
                    <a:pt x="435246" y="45666"/>
                  </a:lnTo>
                  <a:lnTo>
                    <a:pt x="482830" y="36866"/>
                  </a:lnTo>
                  <a:lnTo>
                    <a:pt x="528634" y="29873"/>
                  </a:lnTo>
                  <a:lnTo>
                    <a:pt x="576111" y="23683"/>
                  </a:lnTo>
                  <a:lnTo>
                    <a:pt x="624949" y="17851"/>
                  </a:lnTo>
                  <a:lnTo>
                    <a:pt x="674392" y="12176"/>
                  </a:lnTo>
                  <a:lnTo>
                    <a:pt x="721637" y="9038"/>
                  </a:lnTo>
                  <a:lnTo>
                    <a:pt x="767291" y="6719"/>
                  </a:lnTo>
                  <a:lnTo>
                    <a:pt x="812236" y="2606"/>
                  </a:lnTo>
                  <a:lnTo>
                    <a:pt x="859332" y="162"/>
                  </a:lnTo>
                  <a:lnTo>
                    <a:pt x="906151" y="0"/>
                  </a:lnTo>
                  <a:lnTo>
                    <a:pt x="967971" y="5107"/>
                  </a:lnTo>
                  <a:lnTo>
                    <a:pt x="1021832" y="12476"/>
                  </a:lnTo>
                  <a:lnTo>
                    <a:pt x="1074937" y="20783"/>
                  </a:lnTo>
                  <a:lnTo>
                    <a:pt x="1090057" y="231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29304" y="360325"/>
            <a:ext cx="2679378" cy="679807"/>
            <a:chOff x="2729304" y="360325"/>
            <a:chExt cx="2679378" cy="679807"/>
          </a:xfrm>
        </p:grpSpPr>
        <p:sp>
          <p:nvSpPr>
            <p:cNvPr id="12" name="Freeform 11"/>
            <p:cNvSpPr/>
            <p:nvPr/>
          </p:nvSpPr>
          <p:spPr>
            <a:xfrm>
              <a:off x="2729304" y="465979"/>
              <a:ext cx="16575" cy="449337"/>
            </a:xfrm>
            <a:custGeom>
              <a:avLst/>
              <a:gdLst/>
              <a:ahLst/>
              <a:cxnLst/>
              <a:rect l="0" t="0" r="0" b="0"/>
              <a:pathLst>
                <a:path w="16575" h="449337">
                  <a:moveTo>
                    <a:pt x="0" y="0"/>
                  </a:moveTo>
                  <a:lnTo>
                    <a:pt x="5718" y="58603"/>
                  </a:lnTo>
                  <a:lnTo>
                    <a:pt x="7978" y="111359"/>
                  </a:lnTo>
                  <a:lnTo>
                    <a:pt x="9178" y="162050"/>
                  </a:lnTo>
                  <a:lnTo>
                    <a:pt x="14894" y="216579"/>
                  </a:lnTo>
                  <a:lnTo>
                    <a:pt x="16297" y="271867"/>
                  </a:lnTo>
                  <a:lnTo>
                    <a:pt x="16574" y="327303"/>
                  </a:lnTo>
                  <a:lnTo>
                    <a:pt x="14163" y="385235"/>
                  </a:lnTo>
                  <a:lnTo>
                    <a:pt x="10052" y="423563"/>
                  </a:lnTo>
                  <a:lnTo>
                    <a:pt x="8321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45946" y="360325"/>
              <a:ext cx="217184" cy="613239"/>
            </a:xfrm>
            <a:custGeom>
              <a:avLst/>
              <a:gdLst/>
              <a:ahLst/>
              <a:cxnLst/>
              <a:rect l="0" t="0" r="0" b="0"/>
              <a:pathLst>
                <a:path w="217184" h="613239">
                  <a:moveTo>
                    <a:pt x="0" y="155580"/>
                  </a:moveTo>
                  <a:lnTo>
                    <a:pt x="925" y="94014"/>
                  </a:lnTo>
                  <a:lnTo>
                    <a:pt x="11517" y="54250"/>
                  </a:lnTo>
                  <a:lnTo>
                    <a:pt x="15999" y="43648"/>
                  </a:lnTo>
                  <a:lnTo>
                    <a:pt x="33307" y="26936"/>
                  </a:lnTo>
                  <a:lnTo>
                    <a:pt x="73250" y="5559"/>
                  </a:lnTo>
                  <a:lnTo>
                    <a:pt x="130724" y="0"/>
                  </a:lnTo>
                  <a:lnTo>
                    <a:pt x="181650" y="9272"/>
                  </a:lnTo>
                  <a:lnTo>
                    <a:pt x="196611" y="24294"/>
                  </a:lnTo>
                  <a:lnTo>
                    <a:pt x="203190" y="34772"/>
                  </a:lnTo>
                  <a:lnTo>
                    <a:pt x="208034" y="58741"/>
                  </a:lnTo>
                  <a:lnTo>
                    <a:pt x="203610" y="102962"/>
                  </a:lnTo>
                  <a:lnTo>
                    <a:pt x="182116" y="146904"/>
                  </a:lnTo>
                  <a:lnTo>
                    <a:pt x="144176" y="207156"/>
                  </a:lnTo>
                  <a:lnTo>
                    <a:pt x="123880" y="246718"/>
                  </a:lnTo>
                  <a:lnTo>
                    <a:pt x="119777" y="267585"/>
                  </a:lnTo>
                  <a:lnTo>
                    <a:pt x="121457" y="277403"/>
                  </a:lnTo>
                  <a:lnTo>
                    <a:pt x="130719" y="295708"/>
                  </a:lnTo>
                  <a:lnTo>
                    <a:pt x="190370" y="354503"/>
                  </a:lnTo>
                  <a:lnTo>
                    <a:pt x="202028" y="368806"/>
                  </a:lnTo>
                  <a:lnTo>
                    <a:pt x="213373" y="390572"/>
                  </a:lnTo>
                  <a:lnTo>
                    <a:pt x="217183" y="415655"/>
                  </a:lnTo>
                  <a:lnTo>
                    <a:pt x="212095" y="460591"/>
                  </a:lnTo>
                  <a:lnTo>
                    <a:pt x="185220" y="505969"/>
                  </a:lnTo>
                  <a:lnTo>
                    <a:pt x="138495" y="553965"/>
                  </a:lnTo>
                  <a:lnTo>
                    <a:pt x="79760" y="598598"/>
                  </a:lnTo>
                  <a:lnTo>
                    <a:pt x="49926" y="6132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51110" y="773858"/>
              <a:ext cx="127531" cy="216348"/>
            </a:xfrm>
            <a:custGeom>
              <a:avLst/>
              <a:gdLst/>
              <a:ahLst/>
              <a:cxnLst/>
              <a:rect l="0" t="0" r="0" b="0"/>
              <a:pathLst>
                <a:path w="127531" h="216348">
                  <a:moveTo>
                    <a:pt x="35999" y="0"/>
                  </a:moveTo>
                  <a:lnTo>
                    <a:pt x="23637" y="21778"/>
                  </a:lnTo>
                  <a:lnTo>
                    <a:pt x="5621" y="82881"/>
                  </a:lnTo>
                  <a:lnTo>
                    <a:pt x="0" y="103712"/>
                  </a:lnTo>
                  <a:lnTo>
                    <a:pt x="905" y="113520"/>
                  </a:lnTo>
                  <a:lnTo>
                    <a:pt x="9307" y="131815"/>
                  </a:lnTo>
                  <a:lnTo>
                    <a:pt x="15431" y="135953"/>
                  </a:lnTo>
                  <a:lnTo>
                    <a:pt x="22287" y="136864"/>
                  </a:lnTo>
                  <a:lnTo>
                    <a:pt x="29631" y="135621"/>
                  </a:lnTo>
                  <a:lnTo>
                    <a:pt x="77776" y="103027"/>
                  </a:lnTo>
                  <a:lnTo>
                    <a:pt x="84190" y="101968"/>
                  </a:lnTo>
                  <a:lnTo>
                    <a:pt x="89392" y="104037"/>
                  </a:lnTo>
                  <a:lnTo>
                    <a:pt x="93784" y="108189"/>
                  </a:lnTo>
                  <a:lnTo>
                    <a:pt x="104382" y="136120"/>
                  </a:lnTo>
                  <a:lnTo>
                    <a:pt x="119083" y="193066"/>
                  </a:lnTo>
                  <a:lnTo>
                    <a:pt x="12753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78493" y="748894"/>
              <a:ext cx="91533" cy="227225"/>
            </a:xfrm>
            <a:custGeom>
              <a:avLst/>
              <a:gdLst/>
              <a:ahLst/>
              <a:cxnLst/>
              <a:rect l="0" t="0" r="0" b="0"/>
              <a:pathLst>
                <a:path w="91533" h="227225">
                  <a:moveTo>
                    <a:pt x="91532" y="0"/>
                  </a:moveTo>
                  <a:lnTo>
                    <a:pt x="72526" y="7568"/>
                  </a:lnTo>
                  <a:lnTo>
                    <a:pt x="55595" y="21761"/>
                  </a:lnTo>
                  <a:lnTo>
                    <a:pt x="39792" y="43122"/>
                  </a:lnTo>
                  <a:lnTo>
                    <a:pt x="32170" y="58922"/>
                  </a:lnTo>
                  <a:lnTo>
                    <a:pt x="30632" y="75189"/>
                  </a:lnTo>
                  <a:lnTo>
                    <a:pt x="33954" y="90740"/>
                  </a:lnTo>
                  <a:lnTo>
                    <a:pt x="41595" y="103816"/>
                  </a:lnTo>
                  <a:lnTo>
                    <a:pt x="71053" y="135394"/>
                  </a:lnTo>
                  <a:lnTo>
                    <a:pt x="77807" y="151707"/>
                  </a:lnTo>
                  <a:lnTo>
                    <a:pt x="80809" y="171284"/>
                  </a:lnTo>
                  <a:lnTo>
                    <a:pt x="77212" y="187382"/>
                  </a:lnTo>
                  <a:lnTo>
                    <a:pt x="68525" y="200700"/>
                  </a:lnTo>
                  <a:lnTo>
                    <a:pt x="48041" y="217670"/>
                  </a:lnTo>
                  <a:lnTo>
                    <a:pt x="32446" y="225564"/>
                  </a:lnTo>
                  <a:lnTo>
                    <a:pt x="18735" y="22722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28272" y="848747"/>
              <a:ext cx="24964" cy="124817"/>
            </a:xfrm>
            <a:custGeom>
              <a:avLst/>
              <a:gdLst/>
              <a:ahLst/>
              <a:cxnLst/>
              <a:rect l="0" t="0" r="0" b="0"/>
              <a:pathLst>
                <a:path w="24964" h="124817">
                  <a:moveTo>
                    <a:pt x="24963" y="0"/>
                  </a:moveTo>
                  <a:lnTo>
                    <a:pt x="20546" y="62326"/>
                  </a:lnTo>
                  <a:lnTo>
                    <a:pt x="10770" y="10384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03161" y="748894"/>
              <a:ext cx="41607" cy="66570"/>
            </a:xfrm>
            <a:custGeom>
              <a:avLst/>
              <a:gdLst/>
              <a:ahLst/>
              <a:cxnLst/>
              <a:rect l="0" t="0" r="0" b="0"/>
              <a:pathLst>
                <a:path w="41607" h="66570">
                  <a:moveTo>
                    <a:pt x="0" y="66569"/>
                  </a:moveTo>
                  <a:lnTo>
                    <a:pt x="37317" y="5469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560536" y="748894"/>
              <a:ext cx="208900" cy="266275"/>
            </a:xfrm>
            <a:custGeom>
              <a:avLst/>
              <a:gdLst/>
              <a:ahLst/>
              <a:cxnLst/>
              <a:rect l="0" t="0" r="0" b="0"/>
              <a:pathLst>
                <a:path w="208900" h="266275">
                  <a:moveTo>
                    <a:pt x="134009" y="0"/>
                  </a:moveTo>
                  <a:lnTo>
                    <a:pt x="118874" y="19930"/>
                  </a:lnTo>
                  <a:lnTo>
                    <a:pt x="58076" y="71757"/>
                  </a:lnTo>
                  <a:lnTo>
                    <a:pt x="26429" y="102271"/>
                  </a:lnTo>
                  <a:lnTo>
                    <a:pt x="3763" y="142449"/>
                  </a:lnTo>
                  <a:lnTo>
                    <a:pt x="0" y="165629"/>
                  </a:lnTo>
                  <a:lnTo>
                    <a:pt x="291" y="176988"/>
                  </a:lnTo>
                  <a:lnTo>
                    <a:pt x="8011" y="197005"/>
                  </a:lnTo>
                  <a:lnTo>
                    <a:pt x="13952" y="206226"/>
                  </a:lnTo>
                  <a:lnTo>
                    <a:pt x="30416" y="218937"/>
                  </a:lnTo>
                  <a:lnTo>
                    <a:pt x="92806" y="240808"/>
                  </a:lnTo>
                  <a:lnTo>
                    <a:pt x="154574" y="255113"/>
                  </a:lnTo>
                  <a:lnTo>
                    <a:pt x="208899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77166" y="535412"/>
              <a:ext cx="132768" cy="504720"/>
            </a:xfrm>
            <a:custGeom>
              <a:avLst/>
              <a:gdLst/>
              <a:ahLst/>
              <a:cxnLst/>
              <a:rect l="0" t="0" r="0" b="0"/>
              <a:pathLst>
                <a:path w="132768" h="504720">
                  <a:moveTo>
                    <a:pt x="0" y="188519"/>
                  </a:moveTo>
                  <a:lnTo>
                    <a:pt x="16042" y="132654"/>
                  </a:lnTo>
                  <a:lnTo>
                    <a:pt x="51358" y="71336"/>
                  </a:lnTo>
                  <a:lnTo>
                    <a:pt x="73218" y="34746"/>
                  </a:lnTo>
                  <a:lnTo>
                    <a:pt x="105497" y="45"/>
                  </a:lnTo>
                  <a:lnTo>
                    <a:pt x="110087" y="0"/>
                  </a:lnTo>
                  <a:lnTo>
                    <a:pt x="114072" y="3668"/>
                  </a:lnTo>
                  <a:lnTo>
                    <a:pt x="117654" y="9811"/>
                  </a:lnTo>
                  <a:lnTo>
                    <a:pt x="122694" y="40544"/>
                  </a:lnTo>
                  <a:lnTo>
                    <a:pt x="118678" y="102857"/>
                  </a:lnTo>
                  <a:lnTo>
                    <a:pt x="119392" y="151189"/>
                  </a:lnTo>
                  <a:lnTo>
                    <a:pt x="123745" y="205389"/>
                  </a:lnTo>
                  <a:lnTo>
                    <a:pt x="131261" y="268644"/>
                  </a:lnTo>
                  <a:lnTo>
                    <a:pt x="132767" y="322176"/>
                  </a:lnTo>
                  <a:lnTo>
                    <a:pt x="126421" y="378876"/>
                  </a:lnTo>
                  <a:lnTo>
                    <a:pt x="117998" y="409493"/>
                  </a:lnTo>
                  <a:lnTo>
                    <a:pt x="77506" y="467252"/>
                  </a:lnTo>
                  <a:lnTo>
                    <a:pt x="54518" y="489648"/>
                  </a:lnTo>
                  <a:lnTo>
                    <a:pt x="24964" y="5047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51908" y="882031"/>
              <a:ext cx="58249" cy="106722"/>
            </a:xfrm>
            <a:custGeom>
              <a:avLst/>
              <a:gdLst/>
              <a:ahLst/>
              <a:cxnLst/>
              <a:rect l="0" t="0" r="0" b="0"/>
              <a:pathLst>
                <a:path w="58249" h="106722">
                  <a:moveTo>
                    <a:pt x="0" y="0"/>
                  </a:moveTo>
                  <a:lnTo>
                    <a:pt x="17670" y="0"/>
                  </a:lnTo>
                  <a:lnTo>
                    <a:pt x="24724" y="2774"/>
                  </a:lnTo>
                  <a:lnTo>
                    <a:pt x="37493" y="13252"/>
                  </a:lnTo>
                  <a:lnTo>
                    <a:pt x="40713" y="19930"/>
                  </a:lnTo>
                  <a:lnTo>
                    <a:pt x="41825" y="34745"/>
                  </a:lnTo>
                  <a:lnTo>
                    <a:pt x="37253" y="63098"/>
                  </a:lnTo>
                  <a:lnTo>
                    <a:pt x="24480" y="92524"/>
                  </a:lnTo>
                  <a:lnTo>
                    <a:pt x="25566" y="98665"/>
                  </a:lnTo>
                  <a:lnTo>
                    <a:pt x="28139" y="104608"/>
                  </a:lnTo>
                  <a:lnTo>
                    <a:pt x="32628" y="106721"/>
                  </a:lnTo>
                  <a:lnTo>
                    <a:pt x="38394" y="106281"/>
                  </a:lnTo>
                  <a:lnTo>
                    <a:pt x="58248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07075" y="582473"/>
              <a:ext cx="202492" cy="391091"/>
            </a:xfrm>
            <a:custGeom>
              <a:avLst/>
              <a:gdLst/>
              <a:ahLst/>
              <a:cxnLst/>
              <a:rect l="0" t="0" r="0" b="0"/>
              <a:pathLst>
                <a:path w="202492" h="391091">
                  <a:moveTo>
                    <a:pt x="36070" y="0"/>
                  </a:moveTo>
                  <a:lnTo>
                    <a:pt x="29427" y="61378"/>
                  </a:lnTo>
                  <a:lnTo>
                    <a:pt x="19212" y="120229"/>
                  </a:lnTo>
                  <a:lnTo>
                    <a:pt x="8291" y="172706"/>
                  </a:lnTo>
                  <a:lnTo>
                    <a:pt x="0" y="222627"/>
                  </a:lnTo>
                  <a:lnTo>
                    <a:pt x="522" y="265155"/>
                  </a:lnTo>
                  <a:lnTo>
                    <a:pt x="6710" y="284576"/>
                  </a:lnTo>
                  <a:lnTo>
                    <a:pt x="10950" y="292344"/>
                  </a:lnTo>
                  <a:lnTo>
                    <a:pt x="17474" y="296598"/>
                  </a:lnTo>
                  <a:lnTo>
                    <a:pt x="34585" y="298859"/>
                  </a:lnTo>
                  <a:lnTo>
                    <a:pt x="71081" y="290756"/>
                  </a:lnTo>
                  <a:lnTo>
                    <a:pt x="74204" y="293690"/>
                  </a:lnTo>
                  <a:lnTo>
                    <a:pt x="75361" y="298420"/>
                  </a:lnTo>
                  <a:lnTo>
                    <a:pt x="69250" y="313537"/>
                  </a:lnTo>
                  <a:lnTo>
                    <a:pt x="51561" y="348958"/>
                  </a:lnTo>
                  <a:lnTo>
                    <a:pt x="51945" y="355606"/>
                  </a:lnTo>
                  <a:lnTo>
                    <a:pt x="54974" y="360962"/>
                  </a:lnTo>
                  <a:lnTo>
                    <a:pt x="59768" y="365457"/>
                  </a:lnTo>
                  <a:lnTo>
                    <a:pt x="88600" y="376201"/>
                  </a:lnTo>
                  <a:lnTo>
                    <a:pt x="144552" y="382396"/>
                  </a:lnTo>
                  <a:lnTo>
                    <a:pt x="202491" y="3910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51613" y="765536"/>
              <a:ext cx="124817" cy="1"/>
            </a:xfrm>
            <a:custGeom>
              <a:avLst/>
              <a:gdLst/>
              <a:ahLst/>
              <a:cxnLst/>
              <a:rect l="0" t="0" r="0" b="0"/>
              <a:pathLst>
                <a:path w="124817" h="1">
                  <a:moveTo>
                    <a:pt x="0" y="0"/>
                  </a:moveTo>
                  <a:lnTo>
                    <a:pt x="59580" y="0"/>
                  </a:lnTo>
                  <a:lnTo>
                    <a:pt x="113669" y="0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56706" y="840426"/>
              <a:ext cx="244098" cy="150929"/>
            </a:xfrm>
            <a:custGeom>
              <a:avLst/>
              <a:gdLst/>
              <a:ahLst/>
              <a:cxnLst/>
              <a:rect l="0" t="0" r="0" b="0"/>
              <a:pathLst>
                <a:path w="244098" h="150929">
                  <a:moveTo>
                    <a:pt x="36071" y="0"/>
                  </a:moveTo>
                  <a:lnTo>
                    <a:pt x="21877" y="63398"/>
                  </a:lnTo>
                  <a:lnTo>
                    <a:pt x="8291" y="116591"/>
                  </a:lnTo>
                  <a:lnTo>
                    <a:pt x="0" y="147342"/>
                  </a:lnTo>
                  <a:lnTo>
                    <a:pt x="929" y="150928"/>
                  </a:lnTo>
                  <a:lnTo>
                    <a:pt x="4321" y="150545"/>
                  </a:lnTo>
                  <a:lnTo>
                    <a:pt x="15488" y="141798"/>
                  </a:lnTo>
                  <a:lnTo>
                    <a:pt x="37368" y="118855"/>
                  </a:lnTo>
                  <a:lnTo>
                    <a:pt x="53289" y="108915"/>
                  </a:lnTo>
                  <a:lnTo>
                    <a:pt x="69611" y="106346"/>
                  </a:lnTo>
                  <a:lnTo>
                    <a:pt x="77847" y="106955"/>
                  </a:lnTo>
                  <a:lnTo>
                    <a:pt x="91928" y="112563"/>
                  </a:lnTo>
                  <a:lnTo>
                    <a:pt x="116035" y="131230"/>
                  </a:lnTo>
                  <a:lnTo>
                    <a:pt x="122664" y="132790"/>
                  </a:lnTo>
                  <a:lnTo>
                    <a:pt x="137427" y="129593"/>
                  </a:lnTo>
                  <a:lnTo>
                    <a:pt x="156914" y="117396"/>
                  </a:lnTo>
                  <a:lnTo>
                    <a:pt x="160087" y="118020"/>
                  </a:lnTo>
                  <a:lnTo>
                    <a:pt x="161278" y="122134"/>
                  </a:lnTo>
                  <a:lnTo>
                    <a:pt x="161147" y="128576"/>
                  </a:lnTo>
                  <a:lnTo>
                    <a:pt x="165683" y="132870"/>
                  </a:lnTo>
                  <a:lnTo>
                    <a:pt x="183050" y="137641"/>
                  </a:lnTo>
                  <a:lnTo>
                    <a:pt x="192304" y="136139"/>
                  </a:lnTo>
                  <a:lnTo>
                    <a:pt x="217656" y="121699"/>
                  </a:lnTo>
                  <a:lnTo>
                    <a:pt x="244097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25913" y="915740"/>
              <a:ext cx="191385" cy="84260"/>
            </a:xfrm>
            <a:custGeom>
              <a:avLst/>
              <a:gdLst/>
              <a:ahLst/>
              <a:cxnLst/>
              <a:rect l="0" t="0" r="0" b="0"/>
              <a:pathLst>
                <a:path w="191385" h="84260">
                  <a:moveTo>
                    <a:pt x="0" y="74465"/>
                  </a:moveTo>
                  <a:lnTo>
                    <a:pt x="57679" y="59347"/>
                  </a:lnTo>
                  <a:lnTo>
                    <a:pt x="116461" y="30889"/>
                  </a:lnTo>
                  <a:lnTo>
                    <a:pt x="131273" y="19964"/>
                  </a:lnTo>
                  <a:lnTo>
                    <a:pt x="140938" y="5863"/>
                  </a:lnTo>
                  <a:lnTo>
                    <a:pt x="141111" y="1918"/>
                  </a:lnTo>
                  <a:lnTo>
                    <a:pt x="138453" y="213"/>
                  </a:lnTo>
                  <a:lnTo>
                    <a:pt x="133908" y="0"/>
                  </a:lnTo>
                  <a:lnTo>
                    <a:pt x="129028" y="2632"/>
                  </a:lnTo>
                  <a:lnTo>
                    <a:pt x="118675" y="12953"/>
                  </a:lnTo>
                  <a:lnTo>
                    <a:pt x="106868" y="34358"/>
                  </a:lnTo>
                  <a:lnTo>
                    <a:pt x="101931" y="62684"/>
                  </a:lnTo>
                  <a:lnTo>
                    <a:pt x="104012" y="70309"/>
                  </a:lnTo>
                  <a:lnTo>
                    <a:pt x="108173" y="76317"/>
                  </a:lnTo>
                  <a:lnTo>
                    <a:pt x="113721" y="81247"/>
                  </a:lnTo>
                  <a:lnTo>
                    <a:pt x="132212" y="84259"/>
                  </a:lnTo>
                  <a:lnTo>
                    <a:pt x="191384" y="744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00508" y="590794"/>
              <a:ext cx="28758" cy="307880"/>
            </a:xfrm>
            <a:custGeom>
              <a:avLst/>
              <a:gdLst/>
              <a:ahLst/>
              <a:cxnLst/>
              <a:rect l="0" t="0" r="0" b="0"/>
              <a:pathLst>
                <a:path w="28758" h="307880">
                  <a:moveTo>
                    <a:pt x="8321" y="0"/>
                  </a:moveTo>
                  <a:lnTo>
                    <a:pt x="22514" y="54752"/>
                  </a:lnTo>
                  <a:lnTo>
                    <a:pt x="28757" y="105392"/>
                  </a:lnTo>
                  <a:lnTo>
                    <a:pt x="25987" y="165324"/>
                  </a:lnTo>
                  <a:lnTo>
                    <a:pt x="20748" y="221678"/>
                  </a:lnTo>
                  <a:lnTo>
                    <a:pt x="8131" y="279692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83866" y="823784"/>
              <a:ext cx="124816" cy="24964"/>
            </a:xfrm>
            <a:custGeom>
              <a:avLst/>
              <a:gdLst/>
              <a:ahLst/>
              <a:cxnLst/>
              <a:rect l="0" t="0" r="0" b="0"/>
              <a:pathLst>
                <a:path w="124816" h="24964">
                  <a:moveTo>
                    <a:pt x="0" y="0"/>
                  </a:moveTo>
                  <a:lnTo>
                    <a:pt x="38010" y="1849"/>
                  </a:lnTo>
                  <a:lnTo>
                    <a:pt x="98614" y="18746"/>
                  </a:lnTo>
                  <a:lnTo>
                    <a:pt x="124815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82190" y="1298084"/>
            <a:ext cx="688868" cy="636569"/>
            <a:chOff x="1982190" y="1298084"/>
            <a:chExt cx="688868" cy="636569"/>
          </a:xfrm>
        </p:grpSpPr>
        <p:sp>
          <p:nvSpPr>
            <p:cNvPr id="28" name="Freeform 27"/>
            <p:cNvSpPr/>
            <p:nvPr/>
          </p:nvSpPr>
          <p:spPr>
            <a:xfrm>
              <a:off x="2071941" y="1298084"/>
              <a:ext cx="599117" cy="582574"/>
            </a:xfrm>
            <a:custGeom>
              <a:avLst/>
              <a:gdLst/>
              <a:ahLst/>
              <a:cxnLst/>
              <a:rect l="0" t="0" r="0" b="0"/>
              <a:pathLst>
                <a:path w="599117" h="582574">
                  <a:moveTo>
                    <a:pt x="599116" y="0"/>
                  </a:moveTo>
                  <a:lnTo>
                    <a:pt x="540892" y="50054"/>
                  </a:lnTo>
                  <a:lnTo>
                    <a:pt x="481891" y="102321"/>
                  </a:lnTo>
                  <a:lnTo>
                    <a:pt x="424331" y="158244"/>
                  </a:lnTo>
                  <a:lnTo>
                    <a:pt x="362862" y="215203"/>
                  </a:lnTo>
                  <a:lnTo>
                    <a:pt x="301228" y="264387"/>
                  </a:lnTo>
                  <a:lnTo>
                    <a:pt x="239722" y="322620"/>
                  </a:lnTo>
                  <a:lnTo>
                    <a:pt x="181189" y="380866"/>
                  </a:lnTo>
                  <a:lnTo>
                    <a:pt x="125382" y="432527"/>
                  </a:lnTo>
                  <a:lnTo>
                    <a:pt x="72463" y="492613"/>
                  </a:lnTo>
                  <a:lnTo>
                    <a:pt x="34068" y="539264"/>
                  </a:lnTo>
                  <a:lnTo>
                    <a:pt x="10285" y="577845"/>
                  </a:lnTo>
                  <a:lnTo>
                    <a:pt x="6857" y="581236"/>
                  </a:lnTo>
                  <a:lnTo>
                    <a:pt x="4571" y="582573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982190" y="1755741"/>
              <a:ext cx="264494" cy="178912"/>
            </a:xfrm>
            <a:custGeom>
              <a:avLst/>
              <a:gdLst/>
              <a:ahLst/>
              <a:cxnLst/>
              <a:rect l="0" t="0" r="0" b="0"/>
              <a:pathLst>
                <a:path w="264494" h="178912">
                  <a:moveTo>
                    <a:pt x="64788" y="0"/>
                  </a:moveTo>
                  <a:lnTo>
                    <a:pt x="25668" y="55933"/>
                  </a:lnTo>
                  <a:lnTo>
                    <a:pt x="4228" y="115135"/>
                  </a:lnTo>
                  <a:lnTo>
                    <a:pt x="0" y="145472"/>
                  </a:lnTo>
                  <a:lnTo>
                    <a:pt x="3942" y="162042"/>
                  </a:lnTo>
                  <a:lnTo>
                    <a:pt x="7582" y="169049"/>
                  </a:lnTo>
                  <a:lnTo>
                    <a:pt x="14631" y="173720"/>
                  </a:lnTo>
                  <a:lnTo>
                    <a:pt x="34791" y="178911"/>
                  </a:lnTo>
                  <a:lnTo>
                    <a:pt x="63296" y="177416"/>
                  </a:lnTo>
                  <a:lnTo>
                    <a:pt x="117714" y="163577"/>
                  </a:lnTo>
                  <a:lnTo>
                    <a:pt x="177808" y="144028"/>
                  </a:lnTo>
                  <a:lnTo>
                    <a:pt x="233890" y="123294"/>
                  </a:lnTo>
                  <a:lnTo>
                    <a:pt x="264493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52156" y="1997052"/>
            <a:ext cx="229139" cy="399411"/>
            <a:chOff x="1152156" y="1997052"/>
            <a:chExt cx="229139" cy="399411"/>
          </a:xfrm>
        </p:grpSpPr>
        <p:sp>
          <p:nvSpPr>
            <p:cNvPr id="31" name="Freeform 30"/>
            <p:cNvSpPr/>
            <p:nvPr/>
          </p:nvSpPr>
          <p:spPr>
            <a:xfrm>
              <a:off x="1152156" y="2046978"/>
              <a:ext cx="46076" cy="349485"/>
            </a:xfrm>
            <a:custGeom>
              <a:avLst/>
              <a:gdLst/>
              <a:ahLst/>
              <a:cxnLst/>
              <a:rect l="0" t="0" r="0" b="0"/>
              <a:pathLst>
                <a:path w="46076" h="349485">
                  <a:moveTo>
                    <a:pt x="46075" y="0"/>
                  </a:moveTo>
                  <a:lnTo>
                    <a:pt x="41658" y="50744"/>
                  </a:lnTo>
                  <a:lnTo>
                    <a:pt x="34493" y="98657"/>
                  </a:lnTo>
                  <a:lnTo>
                    <a:pt x="26515" y="153842"/>
                  </a:lnTo>
                  <a:lnTo>
                    <a:pt x="15536" y="212390"/>
                  </a:lnTo>
                  <a:lnTo>
                    <a:pt x="6930" y="272991"/>
                  </a:lnTo>
                  <a:lnTo>
                    <a:pt x="0" y="333384"/>
                  </a:lnTo>
                  <a:lnTo>
                    <a:pt x="565" y="338751"/>
                  </a:lnTo>
                  <a:lnTo>
                    <a:pt x="4470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14873" y="1997052"/>
              <a:ext cx="166422" cy="24964"/>
            </a:xfrm>
            <a:custGeom>
              <a:avLst/>
              <a:gdLst/>
              <a:ahLst/>
              <a:cxnLst/>
              <a:rect l="0" t="0" r="0" b="0"/>
              <a:pathLst>
                <a:path w="166422" h="24964">
                  <a:moveTo>
                    <a:pt x="0" y="0"/>
                  </a:moveTo>
                  <a:lnTo>
                    <a:pt x="57697" y="924"/>
                  </a:lnTo>
                  <a:lnTo>
                    <a:pt x="113865" y="11581"/>
                  </a:lnTo>
                  <a:lnTo>
                    <a:pt x="166421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70319" y="1298084"/>
            <a:ext cx="2487995" cy="332842"/>
            <a:chOff x="3170319" y="1298084"/>
            <a:chExt cx="2487995" cy="332842"/>
          </a:xfrm>
        </p:grpSpPr>
        <p:sp>
          <p:nvSpPr>
            <p:cNvPr id="34" name="Freeform 33"/>
            <p:cNvSpPr/>
            <p:nvPr/>
          </p:nvSpPr>
          <p:spPr>
            <a:xfrm>
              <a:off x="3170319" y="1547715"/>
              <a:ext cx="41607" cy="1"/>
            </a:xfrm>
            <a:custGeom>
              <a:avLst/>
              <a:gdLst/>
              <a:ahLst/>
              <a:cxnLst/>
              <a:rect l="0" t="0" r="0" b="0"/>
              <a:pathLst>
                <a:path w="41607" h="1">
                  <a:moveTo>
                    <a:pt x="0" y="0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11777" y="1572678"/>
              <a:ext cx="241312" cy="10708"/>
            </a:xfrm>
            <a:custGeom>
              <a:avLst/>
              <a:gdLst/>
              <a:ahLst/>
              <a:cxnLst/>
              <a:rect l="0" t="0" r="0" b="0"/>
              <a:pathLst>
                <a:path w="241312" h="10708">
                  <a:moveTo>
                    <a:pt x="0" y="0"/>
                  </a:moveTo>
                  <a:lnTo>
                    <a:pt x="17669" y="8835"/>
                  </a:lnTo>
                  <a:lnTo>
                    <a:pt x="36206" y="10707"/>
                  </a:lnTo>
                  <a:lnTo>
                    <a:pt x="89143" y="7711"/>
                  </a:lnTo>
                  <a:lnTo>
                    <a:pt x="144282" y="1198"/>
                  </a:lnTo>
                  <a:lnTo>
                    <a:pt x="199712" y="158"/>
                  </a:lnTo>
                  <a:lnTo>
                    <a:pt x="24131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669582" y="1557732"/>
              <a:ext cx="166422" cy="6626"/>
            </a:xfrm>
            <a:custGeom>
              <a:avLst/>
              <a:gdLst/>
              <a:ahLst/>
              <a:cxnLst/>
              <a:rect l="0" t="0" r="0" b="0"/>
              <a:pathLst>
                <a:path w="166422" h="6626">
                  <a:moveTo>
                    <a:pt x="0" y="6625"/>
                  </a:moveTo>
                  <a:lnTo>
                    <a:pt x="57909" y="2208"/>
                  </a:lnTo>
                  <a:lnTo>
                    <a:pt x="103861" y="0"/>
                  </a:lnTo>
                  <a:lnTo>
                    <a:pt x="166421" y="66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56437" y="1341727"/>
              <a:ext cx="162336" cy="181400"/>
            </a:xfrm>
            <a:custGeom>
              <a:avLst/>
              <a:gdLst/>
              <a:ahLst/>
              <a:cxnLst/>
              <a:rect l="0" t="0" r="0" b="0"/>
              <a:pathLst>
                <a:path w="162336" h="181400">
                  <a:moveTo>
                    <a:pt x="62482" y="14604"/>
                  </a:moveTo>
                  <a:lnTo>
                    <a:pt x="60016" y="48345"/>
                  </a:lnTo>
                  <a:lnTo>
                    <a:pt x="54007" y="98970"/>
                  </a:lnTo>
                  <a:lnTo>
                    <a:pt x="42796" y="159406"/>
                  </a:lnTo>
                  <a:lnTo>
                    <a:pt x="38263" y="172160"/>
                  </a:lnTo>
                  <a:lnTo>
                    <a:pt x="33392" y="178813"/>
                  </a:lnTo>
                  <a:lnTo>
                    <a:pt x="28296" y="181399"/>
                  </a:lnTo>
                  <a:lnTo>
                    <a:pt x="23049" y="181275"/>
                  </a:lnTo>
                  <a:lnTo>
                    <a:pt x="18627" y="177493"/>
                  </a:lnTo>
                  <a:lnTo>
                    <a:pt x="11247" y="163429"/>
                  </a:lnTo>
                  <a:lnTo>
                    <a:pt x="5158" y="102083"/>
                  </a:lnTo>
                  <a:lnTo>
                    <a:pt x="0" y="47601"/>
                  </a:lnTo>
                  <a:lnTo>
                    <a:pt x="1541" y="16984"/>
                  </a:lnTo>
                  <a:lnTo>
                    <a:pt x="7987" y="10644"/>
                  </a:lnTo>
                  <a:lnTo>
                    <a:pt x="29941" y="3598"/>
                  </a:lnTo>
                  <a:lnTo>
                    <a:pt x="75025" y="0"/>
                  </a:lnTo>
                  <a:lnTo>
                    <a:pt x="133441" y="9690"/>
                  </a:lnTo>
                  <a:lnTo>
                    <a:pt x="162335" y="146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52203" y="1428038"/>
              <a:ext cx="158101" cy="119808"/>
            </a:xfrm>
            <a:custGeom>
              <a:avLst/>
              <a:gdLst/>
              <a:ahLst/>
              <a:cxnLst/>
              <a:rect l="0" t="0" r="0" b="0"/>
              <a:pathLst>
                <a:path w="158101" h="119808">
                  <a:moveTo>
                    <a:pt x="0" y="86393"/>
                  </a:moveTo>
                  <a:lnTo>
                    <a:pt x="40327" y="74876"/>
                  </a:lnTo>
                  <a:lnTo>
                    <a:pt x="95540" y="37921"/>
                  </a:lnTo>
                  <a:lnTo>
                    <a:pt x="102525" y="31889"/>
                  </a:lnTo>
                  <a:lnTo>
                    <a:pt x="110286" y="15324"/>
                  </a:lnTo>
                  <a:lnTo>
                    <a:pt x="112355" y="5730"/>
                  </a:lnTo>
                  <a:lnTo>
                    <a:pt x="110037" y="1182"/>
                  </a:lnTo>
                  <a:lnTo>
                    <a:pt x="104793" y="0"/>
                  </a:lnTo>
                  <a:lnTo>
                    <a:pt x="97599" y="1061"/>
                  </a:lnTo>
                  <a:lnTo>
                    <a:pt x="82209" y="12101"/>
                  </a:lnTo>
                  <a:lnTo>
                    <a:pt x="62882" y="36644"/>
                  </a:lnTo>
                  <a:lnTo>
                    <a:pt x="48068" y="69786"/>
                  </a:lnTo>
                  <a:lnTo>
                    <a:pt x="46943" y="86408"/>
                  </a:lnTo>
                  <a:lnTo>
                    <a:pt x="47938" y="94724"/>
                  </a:lnTo>
                  <a:lnTo>
                    <a:pt x="56439" y="108895"/>
                  </a:lnTo>
                  <a:lnTo>
                    <a:pt x="62589" y="115263"/>
                  </a:lnTo>
                  <a:lnTo>
                    <a:pt x="71312" y="118583"/>
                  </a:lnTo>
                  <a:lnTo>
                    <a:pt x="93332" y="119807"/>
                  </a:lnTo>
                  <a:lnTo>
                    <a:pt x="146375" y="99936"/>
                  </a:lnTo>
                  <a:lnTo>
                    <a:pt x="158100" y="947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48002" y="1298084"/>
              <a:ext cx="145365" cy="238483"/>
            </a:xfrm>
            <a:custGeom>
              <a:avLst/>
              <a:gdLst/>
              <a:ahLst/>
              <a:cxnLst/>
              <a:rect l="0" t="0" r="0" b="0"/>
              <a:pathLst>
                <a:path w="145365" h="238483">
                  <a:moveTo>
                    <a:pt x="53832" y="0"/>
                  </a:moveTo>
                  <a:lnTo>
                    <a:pt x="67101" y="61377"/>
                  </a:lnTo>
                  <a:lnTo>
                    <a:pt x="69809" y="120229"/>
                  </a:lnTo>
                  <a:lnTo>
                    <a:pt x="70343" y="177123"/>
                  </a:lnTo>
                  <a:lnTo>
                    <a:pt x="66018" y="212121"/>
                  </a:lnTo>
                  <a:lnTo>
                    <a:pt x="58940" y="228646"/>
                  </a:lnTo>
                  <a:lnTo>
                    <a:pt x="54464" y="235641"/>
                  </a:lnTo>
                  <a:lnTo>
                    <a:pt x="49631" y="238455"/>
                  </a:lnTo>
                  <a:lnTo>
                    <a:pt x="44559" y="238482"/>
                  </a:lnTo>
                  <a:lnTo>
                    <a:pt x="33994" y="233581"/>
                  </a:lnTo>
                  <a:lnTo>
                    <a:pt x="2207" y="205730"/>
                  </a:lnTo>
                  <a:lnTo>
                    <a:pt x="0" y="199098"/>
                  </a:lnTo>
                  <a:lnTo>
                    <a:pt x="1302" y="192829"/>
                  </a:lnTo>
                  <a:lnTo>
                    <a:pt x="4944" y="186800"/>
                  </a:lnTo>
                  <a:lnTo>
                    <a:pt x="21317" y="177635"/>
                  </a:lnTo>
                  <a:lnTo>
                    <a:pt x="82253" y="155888"/>
                  </a:lnTo>
                  <a:lnTo>
                    <a:pt x="145364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499357" y="1348010"/>
              <a:ext cx="102184" cy="202104"/>
            </a:xfrm>
            <a:custGeom>
              <a:avLst/>
              <a:gdLst/>
              <a:ahLst/>
              <a:cxnLst/>
              <a:rect l="0" t="0" r="0" b="0"/>
              <a:pathLst>
                <a:path w="102184" h="202104">
                  <a:moveTo>
                    <a:pt x="60577" y="0"/>
                  </a:moveTo>
                  <a:lnTo>
                    <a:pt x="69412" y="8835"/>
                  </a:lnTo>
                  <a:lnTo>
                    <a:pt x="73750" y="23034"/>
                  </a:lnTo>
                  <a:lnTo>
                    <a:pt x="74753" y="40748"/>
                  </a:lnTo>
                  <a:lnTo>
                    <a:pt x="65435" y="100767"/>
                  </a:lnTo>
                  <a:lnTo>
                    <a:pt x="52165" y="156029"/>
                  </a:lnTo>
                  <a:lnTo>
                    <a:pt x="36726" y="195392"/>
                  </a:lnTo>
                  <a:lnTo>
                    <a:pt x="31733" y="200528"/>
                  </a:lnTo>
                  <a:lnTo>
                    <a:pt x="26555" y="202103"/>
                  </a:lnTo>
                  <a:lnTo>
                    <a:pt x="21254" y="201304"/>
                  </a:lnTo>
                  <a:lnTo>
                    <a:pt x="16795" y="197072"/>
                  </a:lnTo>
                  <a:lnTo>
                    <a:pt x="6102" y="173448"/>
                  </a:lnTo>
                  <a:lnTo>
                    <a:pt x="0" y="153518"/>
                  </a:lnTo>
                  <a:lnTo>
                    <a:pt x="1702" y="146724"/>
                  </a:lnTo>
                  <a:lnTo>
                    <a:pt x="6534" y="142195"/>
                  </a:lnTo>
                  <a:lnTo>
                    <a:pt x="13454" y="139176"/>
                  </a:lnTo>
                  <a:lnTo>
                    <a:pt x="72384" y="140518"/>
                  </a:lnTo>
                  <a:lnTo>
                    <a:pt x="102183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38924" y="1382220"/>
              <a:ext cx="146564" cy="206825"/>
            </a:xfrm>
            <a:custGeom>
              <a:avLst/>
              <a:gdLst/>
              <a:ahLst/>
              <a:cxnLst/>
              <a:rect l="0" t="0" r="0" b="0"/>
              <a:pathLst>
                <a:path w="146564" h="206825">
                  <a:moveTo>
                    <a:pt x="45531" y="49000"/>
                  </a:moveTo>
                  <a:lnTo>
                    <a:pt x="58784" y="57835"/>
                  </a:lnTo>
                  <a:lnTo>
                    <a:pt x="62687" y="64136"/>
                  </a:lnTo>
                  <a:lnTo>
                    <a:pt x="67025" y="80998"/>
                  </a:lnTo>
                  <a:lnTo>
                    <a:pt x="63166" y="126752"/>
                  </a:lnTo>
                  <a:lnTo>
                    <a:pt x="46427" y="177514"/>
                  </a:lnTo>
                  <a:lnTo>
                    <a:pt x="31106" y="201313"/>
                  </a:lnTo>
                  <a:lnTo>
                    <a:pt x="24820" y="205091"/>
                  </a:lnTo>
                  <a:lnTo>
                    <a:pt x="10439" y="206824"/>
                  </a:lnTo>
                  <a:lnTo>
                    <a:pt x="5494" y="203218"/>
                  </a:lnTo>
                  <a:lnTo>
                    <a:pt x="0" y="189349"/>
                  </a:lnTo>
                  <a:lnTo>
                    <a:pt x="1324" y="160749"/>
                  </a:lnTo>
                  <a:lnTo>
                    <a:pt x="16408" y="128853"/>
                  </a:lnTo>
                  <a:lnTo>
                    <a:pt x="40635" y="98229"/>
                  </a:lnTo>
                  <a:lnTo>
                    <a:pt x="99495" y="51855"/>
                  </a:lnTo>
                  <a:lnTo>
                    <a:pt x="142991" y="18497"/>
                  </a:lnTo>
                  <a:lnTo>
                    <a:pt x="146563" y="12947"/>
                  </a:lnTo>
                  <a:lnTo>
                    <a:pt x="146170" y="7398"/>
                  </a:lnTo>
                  <a:lnTo>
                    <a:pt x="143134" y="1850"/>
                  </a:lnTo>
                  <a:lnTo>
                    <a:pt x="137412" y="0"/>
                  </a:lnTo>
                  <a:lnTo>
                    <a:pt x="121192" y="2876"/>
                  </a:lnTo>
                  <a:lnTo>
                    <a:pt x="100104" y="14891"/>
                  </a:lnTo>
                  <a:lnTo>
                    <a:pt x="57947" y="57979"/>
                  </a:lnTo>
                  <a:lnTo>
                    <a:pt x="53515" y="76721"/>
                  </a:lnTo>
                  <a:lnTo>
                    <a:pt x="53627" y="86897"/>
                  </a:lnTo>
                  <a:lnTo>
                    <a:pt x="56476" y="95530"/>
                  </a:lnTo>
                  <a:lnTo>
                    <a:pt x="67038" y="110052"/>
                  </a:lnTo>
                  <a:lnTo>
                    <a:pt x="83443" y="120205"/>
                  </a:lnTo>
                  <a:lnTo>
                    <a:pt x="111005" y="128654"/>
                  </a:lnTo>
                  <a:lnTo>
                    <a:pt x="137063" y="132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60681" y="1360116"/>
              <a:ext cx="90460" cy="220993"/>
            </a:xfrm>
            <a:custGeom>
              <a:avLst/>
              <a:gdLst/>
              <a:ahLst/>
              <a:cxnLst/>
              <a:rect l="0" t="0" r="0" b="0"/>
              <a:pathLst>
                <a:path w="90460" h="220993">
                  <a:moveTo>
                    <a:pt x="31653" y="62783"/>
                  </a:moveTo>
                  <a:lnTo>
                    <a:pt x="27236" y="117945"/>
                  </a:lnTo>
                  <a:lnTo>
                    <a:pt x="14795" y="174386"/>
                  </a:lnTo>
                  <a:lnTo>
                    <a:pt x="3874" y="218273"/>
                  </a:lnTo>
                  <a:lnTo>
                    <a:pt x="2039" y="220992"/>
                  </a:lnTo>
                  <a:lnTo>
                    <a:pt x="816" y="219107"/>
                  </a:lnTo>
                  <a:lnTo>
                    <a:pt x="0" y="214152"/>
                  </a:lnTo>
                  <a:lnTo>
                    <a:pt x="6939" y="156523"/>
                  </a:lnTo>
                  <a:lnTo>
                    <a:pt x="23509" y="93731"/>
                  </a:lnTo>
                  <a:lnTo>
                    <a:pt x="39073" y="46005"/>
                  </a:lnTo>
                  <a:lnTo>
                    <a:pt x="69818" y="1893"/>
                  </a:lnTo>
                  <a:lnTo>
                    <a:pt x="75587" y="0"/>
                  </a:lnTo>
                  <a:lnTo>
                    <a:pt x="81283" y="1512"/>
                  </a:lnTo>
                  <a:lnTo>
                    <a:pt x="86929" y="5294"/>
                  </a:lnTo>
                  <a:lnTo>
                    <a:pt x="89769" y="10588"/>
                  </a:lnTo>
                  <a:lnTo>
                    <a:pt x="90459" y="23868"/>
                  </a:lnTo>
                  <a:lnTo>
                    <a:pt x="81231" y="51356"/>
                  </a:lnTo>
                  <a:lnTo>
                    <a:pt x="31653" y="1127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300508" y="1397936"/>
              <a:ext cx="58248" cy="141459"/>
            </a:xfrm>
            <a:custGeom>
              <a:avLst/>
              <a:gdLst/>
              <a:ahLst/>
              <a:cxnLst/>
              <a:rect l="0" t="0" r="0" b="0"/>
              <a:pathLst>
                <a:path w="58248" h="141459">
                  <a:moveTo>
                    <a:pt x="58247" y="0"/>
                  </a:moveTo>
                  <a:lnTo>
                    <a:pt x="53830" y="49074"/>
                  </a:lnTo>
                  <a:lnTo>
                    <a:pt x="22947" y="111120"/>
                  </a:lnTo>
                  <a:lnTo>
                    <a:pt x="13897" y="127974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75397" y="1323047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10181" y="1406257"/>
              <a:ext cx="248133" cy="224669"/>
            </a:xfrm>
            <a:custGeom>
              <a:avLst/>
              <a:gdLst/>
              <a:ahLst/>
              <a:cxnLst/>
              <a:rect l="0" t="0" r="0" b="0"/>
              <a:pathLst>
                <a:path w="248133" h="224669">
                  <a:moveTo>
                    <a:pt x="106674" y="0"/>
                  </a:moveTo>
                  <a:lnTo>
                    <a:pt x="91539" y="13286"/>
                  </a:lnTo>
                  <a:lnTo>
                    <a:pt x="35566" y="50290"/>
                  </a:lnTo>
                  <a:lnTo>
                    <a:pt x="14311" y="70477"/>
                  </a:lnTo>
                  <a:lnTo>
                    <a:pt x="2137" y="88954"/>
                  </a:lnTo>
                  <a:lnTo>
                    <a:pt x="0" y="99059"/>
                  </a:lnTo>
                  <a:lnTo>
                    <a:pt x="2557" y="120149"/>
                  </a:lnTo>
                  <a:lnTo>
                    <a:pt x="12323" y="136918"/>
                  </a:lnTo>
                  <a:lnTo>
                    <a:pt x="41192" y="162751"/>
                  </a:lnTo>
                  <a:lnTo>
                    <a:pt x="81172" y="184735"/>
                  </a:lnTo>
                  <a:lnTo>
                    <a:pt x="132626" y="201405"/>
                  </a:lnTo>
                  <a:lnTo>
                    <a:pt x="187306" y="217813"/>
                  </a:lnTo>
                  <a:lnTo>
                    <a:pt x="248132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31658" y="1755741"/>
            <a:ext cx="5142561" cy="1664211"/>
            <a:chOff x="1031658" y="1755741"/>
            <a:chExt cx="5142561" cy="1664211"/>
          </a:xfrm>
        </p:grpSpPr>
        <p:sp>
          <p:nvSpPr>
            <p:cNvPr id="47" name="Freeform 46"/>
            <p:cNvSpPr/>
            <p:nvPr/>
          </p:nvSpPr>
          <p:spPr>
            <a:xfrm>
              <a:off x="1031810" y="1932636"/>
              <a:ext cx="382769" cy="64417"/>
            </a:xfrm>
            <a:custGeom>
              <a:avLst/>
              <a:gdLst/>
              <a:ahLst/>
              <a:cxnLst/>
              <a:rect l="0" t="0" r="0" b="0"/>
              <a:pathLst>
                <a:path w="382769" h="64417">
                  <a:moveTo>
                    <a:pt x="0" y="22810"/>
                  </a:moveTo>
                  <a:lnTo>
                    <a:pt x="8835" y="13976"/>
                  </a:lnTo>
                  <a:lnTo>
                    <a:pt x="40833" y="4064"/>
                  </a:lnTo>
                  <a:lnTo>
                    <a:pt x="94701" y="0"/>
                  </a:lnTo>
                  <a:lnTo>
                    <a:pt x="152322" y="7141"/>
                  </a:lnTo>
                  <a:lnTo>
                    <a:pt x="212432" y="17455"/>
                  </a:lnTo>
                  <a:lnTo>
                    <a:pt x="268822" y="29320"/>
                  </a:lnTo>
                  <a:lnTo>
                    <a:pt x="322011" y="46046"/>
                  </a:lnTo>
                  <a:lnTo>
                    <a:pt x="382768" y="644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098378" y="1755741"/>
              <a:ext cx="149780" cy="599117"/>
            </a:xfrm>
            <a:custGeom>
              <a:avLst/>
              <a:gdLst/>
              <a:ahLst/>
              <a:cxnLst/>
              <a:rect l="0" t="0" r="0" b="0"/>
              <a:pathLst>
                <a:path w="149780" h="599117">
                  <a:moveTo>
                    <a:pt x="149779" y="0"/>
                  </a:moveTo>
                  <a:lnTo>
                    <a:pt x="149779" y="52655"/>
                  </a:lnTo>
                  <a:lnTo>
                    <a:pt x="147314" y="104051"/>
                  </a:lnTo>
                  <a:lnTo>
                    <a:pt x="133780" y="167251"/>
                  </a:lnTo>
                  <a:lnTo>
                    <a:pt x="118637" y="216593"/>
                  </a:lnTo>
                  <a:lnTo>
                    <a:pt x="102440" y="270764"/>
                  </a:lnTo>
                  <a:lnTo>
                    <a:pt x="81512" y="323386"/>
                  </a:lnTo>
                  <a:lnTo>
                    <a:pt x="57744" y="378528"/>
                  </a:lnTo>
                  <a:lnTo>
                    <a:pt x="37553" y="431438"/>
                  </a:lnTo>
                  <a:lnTo>
                    <a:pt x="20807" y="491447"/>
                  </a:lnTo>
                  <a:lnTo>
                    <a:pt x="5731" y="551299"/>
                  </a:lnTo>
                  <a:lnTo>
                    <a:pt x="0" y="5991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031658" y="1872236"/>
              <a:ext cx="236766" cy="640721"/>
            </a:xfrm>
            <a:custGeom>
              <a:avLst/>
              <a:gdLst/>
              <a:ahLst/>
              <a:cxnLst/>
              <a:rect l="0" t="0" r="0" b="0"/>
              <a:pathLst>
                <a:path w="236766" h="640721">
                  <a:moveTo>
                    <a:pt x="233141" y="0"/>
                  </a:moveTo>
                  <a:lnTo>
                    <a:pt x="215472" y="0"/>
                  </a:lnTo>
                  <a:lnTo>
                    <a:pt x="152535" y="24689"/>
                  </a:lnTo>
                  <a:lnTo>
                    <a:pt x="117418" y="46455"/>
                  </a:lnTo>
                  <a:lnTo>
                    <a:pt x="61275" y="91074"/>
                  </a:lnTo>
                  <a:lnTo>
                    <a:pt x="14547" y="133076"/>
                  </a:lnTo>
                  <a:lnTo>
                    <a:pt x="0" y="158082"/>
                  </a:lnTo>
                  <a:lnTo>
                    <a:pt x="51" y="164560"/>
                  </a:lnTo>
                  <a:lnTo>
                    <a:pt x="2858" y="169803"/>
                  </a:lnTo>
                  <a:lnTo>
                    <a:pt x="7503" y="174223"/>
                  </a:lnTo>
                  <a:lnTo>
                    <a:pt x="27458" y="179134"/>
                  </a:lnTo>
                  <a:lnTo>
                    <a:pt x="81052" y="182287"/>
                  </a:lnTo>
                  <a:lnTo>
                    <a:pt x="132284" y="178116"/>
                  </a:lnTo>
                  <a:lnTo>
                    <a:pt x="191988" y="184277"/>
                  </a:lnTo>
                  <a:lnTo>
                    <a:pt x="213002" y="190999"/>
                  </a:lnTo>
                  <a:lnTo>
                    <a:pt x="231587" y="203232"/>
                  </a:lnTo>
                  <a:lnTo>
                    <a:pt x="235803" y="211302"/>
                  </a:lnTo>
                  <a:lnTo>
                    <a:pt x="236765" y="220380"/>
                  </a:lnTo>
                  <a:lnTo>
                    <a:pt x="232903" y="239404"/>
                  </a:lnTo>
                  <a:lnTo>
                    <a:pt x="225022" y="257105"/>
                  </a:lnTo>
                  <a:lnTo>
                    <a:pt x="170921" y="312222"/>
                  </a:lnTo>
                  <a:lnTo>
                    <a:pt x="116489" y="357281"/>
                  </a:lnTo>
                  <a:lnTo>
                    <a:pt x="54973" y="404440"/>
                  </a:lnTo>
                  <a:lnTo>
                    <a:pt x="52417" y="410160"/>
                  </a:lnTo>
                  <a:lnTo>
                    <a:pt x="52562" y="415822"/>
                  </a:lnTo>
                  <a:lnTo>
                    <a:pt x="54508" y="421446"/>
                  </a:lnTo>
                  <a:lnTo>
                    <a:pt x="59503" y="424271"/>
                  </a:lnTo>
                  <a:lnTo>
                    <a:pt x="114019" y="426335"/>
                  </a:lnTo>
                  <a:lnTo>
                    <a:pt x="132121" y="433258"/>
                  </a:lnTo>
                  <a:lnTo>
                    <a:pt x="137133" y="439542"/>
                  </a:lnTo>
                  <a:lnTo>
                    <a:pt x="140237" y="456386"/>
                  </a:lnTo>
                  <a:lnTo>
                    <a:pt x="127951" y="495496"/>
                  </a:lnTo>
                  <a:lnTo>
                    <a:pt x="100032" y="552528"/>
                  </a:lnTo>
                  <a:lnTo>
                    <a:pt x="80905" y="586853"/>
                  </a:lnTo>
                  <a:lnTo>
                    <a:pt x="50078" y="6407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40465" y="2171794"/>
              <a:ext cx="173082" cy="268219"/>
            </a:xfrm>
            <a:custGeom>
              <a:avLst/>
              <a:gdLst/>
              <a:ahLst/>
              <a:cxnLst/>
              <a:rect l="0" t="0" r="0" b="0"/>
              <a:pathLst>
                <a:path w="173082" h="268219">
                  <a:moveTo>
                    <a:pt x="39945" y="0"/>
                  </a:moveTo>
                  <a:lnTo>
                    <a:pt x="18201" y="42579"/>
                  </a:lnTo>
                  <a:lnTo>
                    <a:pt x="2077" y="92541"/>
                  </a:lnTo>
                  <a:lnTo>
                    <a:pt x="0" y="112629"/>
                  </a:lnTo>
                  <a:lnTo>
                    <a:pt x="4009" y="128953"/>
                  </a:lnTo>
                  <a:lnTo>
                    <a:pt x="7666" y="135895"/>
                  </a:lnTo>
                  <a:lnTo>
                    <a:pt x="12878" y="138673"/>
                  </a:lnTo>
                  <a:lnTo>
                    <a:pt x="19127" y="138677"/>
                  </a:lnTo>
                  <a:lnTo>
                    <a:pt x="26066" y="136830"/>
                  </a:lnTo>
                  <a:lnTo>
                    <a:pt x="30692" y="139297"/>
                  </a:lnTo>
                  <a:lnTo>
                    <a:pt x="33776" y="144640"/>
                  </a:lnTo>
                  <a:lnTo>
                    <a:pt x="35832" y="151900"/>
                  </a:lnTo>
                  <a:lnTo>
                    <a:pt x="26771" y="200638"/>
                  </a:lnTo>
                  <a:lnTo>
                    <a:pt x="16717" y="253076"/>
                  </a:lnTo>
                  <a:lnTo>
                    <a:pt x="19836" y="260248"/>
                  </a:lnTo>
                  <a:lnTo>
                    <a:pt x="25614" y="265030"/>
                  </a:lnTo>
                  <a:lnTo>
                    <a:pt x="33165" y="268218"/>
                  </a:lnTo>
                  <a:lnTo>
                    <a:pt x="40972" y="267570"/>
                  </a:lnTo>
                  <a:lnTo>
                    <a:pt x="57043" y="259453"/>
                  </a:lnTo>
                  <a:lnTo>
                    <a:pt x="114121" y="198218"/>
                  </a:lnTo>
                  <a:lnTo>
                    <a:pt x="132465" y="166127"/>
                  </a:lnTo>
                  <a:lnTo>
                    <a:pt x="150735" y="109304"/>
                  </a:lnTo>
                  <a:lnTo>
                    <a:pt x="167520" y="51182"/>
                  </a:lnTo>
                  <a:lnTo>
                    <a:pt x="17308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59678" y="2413104"/>
              <a:ext cx="20438" cy="91532"/>
            </a:xfrm>
            <a:custGeom>
              <a:avLst/>
              <a:gdLst/>
              <a:ahLst/>
              <a:cxnLst/>
              <a:rect l="0" t="0" r="0" b="0"/>
              <a:pathLst>
                <a:path w="20438" h="91532">
                  <a:moveTo>
                    <a:pt x="20437" y="0"/>
                  </a:moveTo>
                  <a:lnTo>
                    <a:pt x="3578" y="59627"/>
                  </a:lnTo>
                  <a:lnTo>
                    <a:pt x="0" y="77352"/>
                  </a:lnTo>
                  <a:lnTo>
                    <a:pt x="340" y="82078"/>
                  </a:lnTo>
                  <a:lnTo>
                    <a:pt x="3795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230041" y="225500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55004" y="2171794"/>
              <a:ext cx="166422" cy="603167"/>
            </a:xfrm>
            <a:custGeom>
              <a:avLst/>
              <a:gdLst/>
              <a:ahLst/>
              <a:cxnLst/>
              <a:rect l="0" t="0" r="0" b="0"/>
              <a:pathLst>
                <a:path w="166422" h="603167">
                  <a:moveTo>
                    <a:pt x="166421" y="0"/>
                  </a:moveTo>
                  <a:lnTo>
                    <a:pt x="146861" y="58680"/>
                  </a:lnTo>
                  <a:lnTo>
                    <a:pt x="123186" y="119793"/>
                  </a:lnTo>
                  <a:lnTo>
                    <a:pt x="112098" y="170394"/>
                  </a:lnTo>
                  <a:lnTo>
                    <a:pt x="108949" y="224905"/>
                  </a:lnTo>
                  <a:lnTo>
                    <a:pt x="108327" y="280188"/>
                  </a:lnTo>
                  <a:lnTo>
                    <a:pt x="107279" y="335624"/>
                  </a:lnTo>
                  <a:lnTo>
                    <a:pt x="101594" y="388625"/>
                  </a:lnTo>
                  <a:lnTo>
                    <a:pt x="100082" y="446238"/>
                  </a:lnTo>
                  <a:lnTo>
                    <a:pt x="95466" y="501994"/>
                  </a:lnTo>
                  <a:lnTo>
                    <a:pt x="73946" y="564090"/>
                  </a:lnTo>
                  <a:lnTo>
                    <a:pt x="61527" y="585398"/>
                  </a:lnTo>
                  <a:lnTo>
                    <a:pt x="43679" y="601031"/>
                  </a:lnTo>
                  <a:lnTo>
                    <a:pt x="34667" y="603166"/>
                  </a:lnTo>
                  <a:lnTo>
                    <a:pt x="25885" y="601816"/>
                  </a:lnTo>
                  <a:lnTo>
                    <a:pt x="17257" y="598142"/>
                  </a:lnTo>
                  <a:lnTo>
                    <a:pt x="11504" y="590145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79672" y="2479672"/>
              <a:ext cx="8322" cy="108175"/>
            </a:xfrm>
            <a:custGeom>
              <a:avLst/>
              <a:gdLst/>
              <a:ahLst/>
              <a:cxnLst/>
              <a:rect l="0" t="0" r="0" b="0"/>
              <a:pathLst>
                <a:path w="8322" h="108175">
                  <a:moveTo>
                    <a:pt x="8321" y="0"/>
                  </a:moveTo>
                  <a:lnTo>
                    <a:pt x="7397" y="61567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12956" y="2279967"/>
              <a:ext cx="49928" cy="49927"/>
            </a:xfrm>
            <a:custGeom>
              <a:avLst/>
              <a:gdLst/>
              <a:ahLst/>
              <a:cxnLst/>
              <a:rect l="0" t="0" r="0" b="0"/>
              <a:pathLst>
                <a:path w="49928" h="49927">
                  <a:moveTo>
                    <a:pt x="0" y="49926"/>
                  </a:moveTo>
                  <a:lnTo>
                    <a:pt x="27582" y="15181"/>
                  </a:lnTo>
                  <a:lnTo>
                    <a:pt x="37838" y="6747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64505" y="2185175"/>
              <a:ext cx="232990" cy="28225"/>
            </a:xfrm>
            <a:custGeom>
              <a:avLst/>
              <a:gdLst/>
              <a:ahLst/>
              <a:cxnLst/>
              <a:rect l="0" t="0" r="0" b="0"/>
              <a:pathLst>
                <a:path w="232990" h="28225">
                  <a:moveTo>
                    <a:pt x="0" y="11582"/>
                  </a:moveTo>
                  <a:lnTo>
                    <a:pt x="43579" y="0"/>
                  </a:lnTo>
                  <a:lnTo>
                    <a:pt x="105755" y="1658"/>
                  </a:lnTo>
                  <a:lnTo>
                    <a:pt x="168145" y="7467"/>
                  </a:lnTo>
                  <a:lnTo>
                    <a:pt x="221254" y="24212"/>
                  </a:lnTo>
                  <a:lnTo>
                    <a:pt x="232989" y="282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63473" y="2912367"/>
              <a:ext cx="249632" cy="89029"/>
            </a:xfrm>
            <a:custGeom>
              <a:avLst/>
              <a:gdLst/>
              <a:ahLst/>
              <a:cxnLst/>
              <a:rect l="0" t="0" r="0" b="0"/>
              <a:pathLst>
                <a:path w="249632" h="89029">
                  <a:moveTo>
                    <a:pt x="0" y="0"/>
                  </a:moveTo>
                  <a:lnTo>
                    <a:pt x="11581" y="46327"/>
                  </a:lnTo>
                  <a:lnTo>
                    <a:pt x="21789" y="62503"/>
                  </a:lnTo>
                  <a:lnTo>
                    <a:pt x="36496" y="74932"/>
                  </a:lnTo>
                  <a:lnTo>
                    <a:pt x="65568" y="86202"/>
                  </a:lnTo>
                  <a:lnTo>
                    <a:pt x="99453" y="89028"/>
                  </a:lnTo>
                  <a:lnTo>
                    <a:pt x="157199" y="79702"/>
                  </a:lnTo>
                  <a:lnTo>
                    <a:pt x="213395" y="64745"/>
                  </a:lnTo>
                  <a:lnTo>
                    <a:pt x="249631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49930" y="2812773"/>
              <a:ext cx="142305" cy="289483"/>
            </a:xfrm>
            <a:custGeom>
              <a:avLst/>
              <a:gdLst/>
              <a:ahLst/>
              <a:cxnLst/>
              <a:rect l="0" t="0" r="0" b="0"/>
              <a:pathLst>
                <a:path w="142305" h="289483">
                  <a:moveTo>
                    <a:pt x="46090" y="49668"/>
                  </a:moveTo>
                  <a:lnTo>
                    <a:pt x="30091" y="111994"/>
                  </a:lnTo>
                  <a:lnTo>
                    <a:pt x="19842" y="173559"/>
                  </a:lnTo>
                  <a:lnTo>
                    <a:pt x="8013" y="225966"/>
                  </a:lnTo>
                  <a:lnTo>
                    <a:pt x="532" y="287348"/>
                  </a:lnTo>
                  <a:lnTo>
                    <a:pt x="0" y="289482"/>
                  </a:lnTo>
                  <a:lnTo>
                    <a:pt x="4894" y="238413"/>
                  </a:lnTo>
                  <a:lnTo>
                    <a:pt x="10975" y="187159"/>
                  </a:lnTo>
                  <a:lnTo>
                    <a:pt x="21313" y="134834"/>
                  </a:lnTo>
                  <a:lnTo>
                    <a:pt x="35944" y="78587"/>
                  </a:lnTo>
                  <a:lnTo>
                    <a:pt x="66757" y="20258"/>
                  </a:lnTo>
                  <a:lnTo>
                    <a:pt x="81163" y="5470"/>
                  </a:lnTo>
                  <a:lnTo>
                    <a:pt x="89812" y="1711"/>
                  </a:lnTo>
                  <a:lnTo>
                    <a:pt x="109284" y="0"/>
                  </a:lnTo>
                  <a:lnTo>
                    <a:pt x="117806" y="3612"/>
                  </a:lnTo>
                  <a:lnTo>
                    <a:pt x="132204" y="17488"/>
                  </a:lnTo>
                  <a:lnTo>
                    <a:pt x="139837" y="38447"/>
                  </a:lnTo>
                  <a:lnTo>
                    <a:pt x="142304" y="61323"/>
                  </a:lnTo>
                  <a:lnTo>
                    <a:pt x="137570" y="90720"/>
                  </a:lnTo>
                  <a:lnTo>
                    <a:pt x="124868" y="120592"/>
                  </a:lnTo>
                  <a:lnTo>
                    <a:pt x="114695" y="135431"/>
                  </a:lnTo>
                  <a:lnTo>
                    <a:pt x="101544" y="145724"/>
                  </a:lnTo>
                  <a:lnTo>
                    <a:pt x="79374" y="157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801034" y="3003898"/>
              <a:ext cx="19802" cy="93239"/>
            </a:xfrm>
            <a:custGeom>
              <a:avLst/>
              <a:gdLst/>
              <a:ahLst/>
              <a:cxnLst/>
              <a:rect l="0" t="0" r="0" b="0"/>
              <a:pathLst>
                <a:path w="19802" h="93239">
                  <a:moveTo>
                    <a:pt x="19801" y="0"/>
                  </a:moveTo>
                  <a:lnTo>
                    <a:pt x="13215" y="29621"/>
                  </a:lnTo>
                  <a:lnTo>
                    <a:pt x="5066" y="74407"/>
                  </a:lnTo>
                  <a:lnTo>
                    <a:pt x="0" y="91318"/>
                  </a:lnTo>
                  <a:lnTo>
                    <a:pt x="129" y="93238"/>
                  </a:lnTo>
                  <a:lnTo>
                    <a:pt x="5202" y="85510"/>
                  </a:lnTo>
                  <a:lnTo>
                    <a:pt x="19801" y="332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919519" y="2854120"/>
              <a:ext cx="59417" cy="232424"/>
            </a:xfrm>
            <a:custGeom>
              <a:avLst/>
              <a:gdLst/>
              <a:ahLst/>
              <a:cxnLst/>
              <a:rect l="0" t="0" r="0" b="0"/>
              <a:pathLst>
                <a:path w="59417" h="232424">
                  <a:moveTo>
                    <a:pt x="1169" y="0"/>
                  </a:moveTo>
                  <a:lnTo>
                    <a:pt x="18838" y="0"/>
                  </a:lnTo>
                  <a:lnTo>
                    <a:pt x="24968" y="2773"/>
                  </a:lnTo>
                  <a:lnTo>
                    <a:pt x="34244" y="13252"/>
                  </a:lnTo>
                  <a:lnTo>
                    <a:pt x="38983" y="29620"/>
                  </a:lnTo>
                  <a:lnTo>
                    <a:pt x="39185" y="62092"/>
                  </a:lnTo>
                  <a:lnTo>
                    <a:pt x="27508" y="116658"/>
                  </a:lnTo>
                  <a:lnTo>
                    <a:pt x="3393" y="176624"/>
                  </a:lnTo>
                  <a:lnTo>
                    <a:pt x="0" y="199308"/>
                  </a:lnTo>
                  <a:lnTo>
                    <a:pt x="390" y="210535"/>
                  </a:lnTo>
                  <a:lnTo>
                    <a:pt x="4347" y="218944"/>
                  </a:lnTo>
                  <a:lnTo>
                    <a:pt x="18607" y="230753"/>
                  </a:lnTo>
                  <a:lnTo>
                    <a:pt x="26663" y="232423"/>
                  </a:lnTo>
                  <a:lnTo>
                    <a:pt x="59416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94875" y="3070467"/>
              <a:ext cx="108877" cy="87053"/>
            </a:xfrm>
            <a:custGeom>
              <a:avLst/>
              <a:gdLst/>
              <a:ahLst/>
              <a:cxnLst/>
              <a:rect l="0" t="0" r="0" b="0"/>
              <a:pathLst>
                <a:path w="108877" h="87053">
                  <a:moveTo>
                    <a:pt x="42307" y="0"/>
                  </a:moveTo>
                  <a:lnTo>
                    <a:pt x="19144" y="37492"/>
                  </a:lnTo>
                  <a:lnTo>
                    <a:pt x="3187" y="55077"/>
                  </a:lnTo>
                  <a:lnTo>
                    <a:pt x="510" y="61681"/>
                  </a:lnTo>
                  <a:lnTo>
                    <a:pt x="0" y="76415"/>
                  </a:lnTo>
                  <a:lnTo>
                    <a:pt x="3932" y="81454"/>
                  </a:lnTo>
                  <a:lnTo>
                    <a:pt x="18164" y="87052"/>
                  </a:lnTo>
                  <a:lnTo>
                    <a:pt x="36816" y="84610"/>
                  </a:lnTo>
                  <a:lnTo>
                    <a:pt x="56509" y="76436"/>
                  </a:lnTo>
                  <a:lnTo>
                    <a:pt x="95816" y="45130"/>
                  </a:lnTo>
                  <a:lnTo>
                    <a:pt x="99245" y="38408"/>
                  </a:lnTo>
                  <a:lnTo>
                    <a:pt x="100589" y="23542"/>
                  </a:lnTo>
                  <a:lnTo>
                    <a:pt x="97804" y="19393"/>
                  </a:lnTo>
                  <a:lnTo>
                    <a:pt x="93173" y="17551"/>
                  </a:lnTo>
                  <a:lnTo>
                    <a:pt x="87313" y="17248"/>
                  </a:lnTo>
                  <a:lnTo>
                    <a:pt x="65813" y="25656"/>
                  </a:lnTo>
                  <a:lnTo>
                    <a:pt x="65374" y="27274"/>
                  </a:lnTo>
                  <a:lnTo>
                    <a:pt x="77214" y="26607"/>
                  </a:lnTo>
                  <a:lnTo>
                    <a:pt x="90489" y="20762"/>
                  </a:lnTo>
                  <a:lnTo>
                    <a:pt x="10887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160354" y="2912367"/>
              <a:ext cx="134782" cy="231814"/>
            </a:xfrm>
            <a:custGeom>
              <a:avLst/>
              <a:gdLst/>
              <a:ahLst/>
              <a:cxnLst/>
              <a:rect l="0" t="0" r="0" b="0"/>
              <a:pathLst>
                <a:path w="134782" h="231814">
                  <a:moveTo>
                    <a:pt x="101497" y="0"/>
                  </a:moveTo>
                  <a:lnTo>
                    <a:pt x="97079" y="62326"/>
                  </a:lnTo>
                  <a:lnTo>
                    <a:pt x="84638" y="123892"/>
                  </a:lnTo>
                  <a:lnTo>
                    <a:pt x="70958" y="179243"/>
                  </a:lnTo>
                  <a:lnTo>
                    <a:pt x="52697" y="224165"/>
                  </a:lnTo>
                  <a:lnTo>
                    <a:pt x="45850" y="228956"/>
                  </a:lnTo>
                  <a:lnTo>
                    <a:pt x="28379" y="231813"/>
                  </a:lnTo>
                  <a:lnTo>
                    <a:pt x="21317" y="229431"/>
                  </a:lnTo>
                  <a:lnTo>
                    <a:pt x="11004" y="219389"/>
                  </a:lnTo>
                  <a:lnTo>
                    <a:pt x="0" y="198141"/>
                  </a:lnTo>
                  <a:lnTo>
                    <a:pt x="1473" y="191266"/>
                  </a:lnTo>
                  <a:lnTo>
                    <a:pt x="12971" y="178696"/>
                  </a:lnTo>
                  <a:lnTo>
                    <a:pt x="32874" y="174342"/>
                  </a:lnTo>
                  <a:lnTo>
                    <a:pt x="72535" y="179554"/>
                  </a:lnTo>
                  <a:lnTo>
                    <a:pt x="134781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711794" y="2961664"/>
              <a:ext cx="128550" cy="240814"/>
            </a:xfrm>
            <a:custGeom>
              <a:avLst/>
              <a:gdLst/>
              <a:ahLst/>
              <a:cxnLst/>
              <a:rect l="0" t="0" r="0" b="0"/>
              <a:pathLst>
                <a:path w="128550" h="240814">
                  <a:moveTo>
                    <a:pt x="40999" y="25592"/>
                  </a:moveTo>
                  <a:lnTo>
                    <a:pt x="13537" y="88083"/>
                  </a:lnTo>
                  <a:lnTo>
                    <a:pt x="2461" y="133508"/>
                  </a:lnTo>
                  <a:lnTo>
                    <a:pt x="0" y="186929"/>
                  </a:lnTo>
                  <a:lnTo>
                    <a:pt x="4594" y="211019"/>
                  </a:lnTo>
                  <a:lnTo>
                    <a:pt x="8408" y="221325"/>
                  </a:lnTo>
                  <a:lnTo>
                    <a:pt x="20042" y="235243"/>
                  </a:lnTo>
                  <a:lnTo>
                    <a:pt x="27027" y="240249"/>
                  </a:lnTo>
                  <a:lnTo>
                    <a:pt x="35383" y="240813"/>
                  </a:lnTo>
                  <a:lnTo>
                    <a:pt x="54528" y="234042"/>
                  </a:lnTo>
                  <a:lnTo>
                    <a:pt x="81682" y="210219"/>
                  </a:lnTo>
                  <a:lnTo>
                    <a:pt x="108138" y="175680"/>
                  </a:lnTo>
                  <a:lnTo>
                    <a:pt x="119037" y="149575"/>
                  </a:lnTo>
                  <a:lnTo>
                    <a:pt x="128549" y="90166"/>
                  </a:lnTo>
                  <a:lnTo>
                    <a:pt x="124057" y="49348"/>
                  </a:lnTo>
                  <a:lnTo>
                    <a:pt x="116129" y="24748"/>
                  </a:lnTo>
                  <a:lnTo>
                    <a:pt x="103976" y="8883"/>
                  </a:lnTo>
                  <a:lnTo>
                    <a:pt x="96852" y="3358"/>
                  </a:lnTo>
                  <a:lnTo>
                    <a:pt x="89329" y="599"/>
                  </a:lnTo>
                  <a:lnTo>
                    <a:pt x="73574" y="0"/>
                  </a:lnTo>
                  <a:lnTo>
                    <a:pt x="57326" y="7746"/>
                  </a:lnTo>
                  <a:lnTo>
                    <a:pt x="43633" y="18585"/>
                  </a:lnTo>
                  <a:lnTo>
                    <a:pt x="32678" y="33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822605" y="3106999"/>
              <a:ext cx="404488" cy="257587"/>
            </a:xfrm>
            <a:custGeom>
              <a:avLst/>
              <a:gdLst/>
              <a:ahLst/>
              <a:cxnLst/>
              <a:rect l="0" t="0" r="0" b="0"/>
              <a:pathLst>
                <a:path w="404488" h="257587">
                  <a:moveTo>
                    <a:pt x="79966" y="54999"/>
                  </a:moveTo>
                  <a:lnTo>
                    <a:pt x="70915" y="111774"/>
                  </a:lnTo>
                  <a:lnTo>
                    <a:pt x="60407" y="166273"/>
                  </a:lnTo>
                  <a:lnTo>
                    <a:pt x="48503" y="208541"/>
                  </a:lnTo>
                  <a:lnTo>
                    <a:pt x="24002" y="251479"/>
                  </a:lnTo>
                  <a:lnTo>
                    <a:pt x="18619" y="256252"/>
                  </a:lnTo>
                  <a:lnTo>
                    <a:pt x="13180" y="257586"/>
                  </a:lnTo>
                  <a:lnTo>
                    <a:pt x="7705" y="256625"/>
                  </a:lnTo>
                  <a:lnTo>
                    <a:pt x="4056" y="252287"/>
                  </a:lnTo>
                  <a:lnTo>
                    <a:pt x="0" y="237604"/>
                  </a:lnTo>
                  <a:lnTo>
                    <a:pt x="4040" y="180889"/>
                  </a:lnTo>
                  <a:lnTo>
                    <a:pt x="13741" y="128731"/>
                  </a:lnTo>
                  <a:lnTo>
                    <a:pt x="28978" y="78604"/>
                  </a:lnTo>
                  <a:lnTo>
                    <a:pt x="44416" y="48742"/>
                  </a:lnTo>
                  <a:lnTo>
                    <a:pt x="84402" y="8515"/>
                  </a:lnTo>
                  <a:lnTo>
                    <a:pt x="101045" y="1980"/>
                  </a:lnTo>
                  <a:lnTo>
                    <a:pt x="120770" y="0"/>
                  </a:lnTo>
                  <a:lnTo>
                    <a:pt x="141864" y="2202"/>
                  </a:lnTo>
                  <a:lnTo>
                    <a:pt x="149893" y="5933"/>
                  </a:lnTo>
                  <a:lnTo>
                    <a:pt x="161279" y="17474"/>
                  </a:lnTo>
                  <a:lnTo>
                    <a:pt x="166957" y="34315"/>
                  </a:lnTo>
                  <a:lnTo>
                    <a:pt x="168555" y="53203"/>
                  </a:lnTo>
                  <a:lnTo>
                    <a:pt x="166184" y="70843"/>
                  </a:lnTo>
                  <a:lnTo>
                    <a:pt x="167031" y="72958"/>
                  </a:lnTo>
                  <a:lnTo>
                    <a:pt x="169444" y="70670"/>
                  </a:lnTo>
                  <a:lnTo>
                    <a:pt x="211652" y="17654"/>
                  </a:lnTo>
                  <a:lnTo>
                    <a:pt x="211212" y="17159"/>
                  </a:lnTo>
                  <a:lnTo>
                    <a:pt x="209069" y="18677"/>
                  </a:lnTo>
                  <a:lnTo>
                    <a:pt x="197217" y="34067"/>
                  </a:lnTo>
                  <a:lnTo>
                    <a:pt x="194640" y="50935"/>
                  </a:lnTo>
                  <a:lnTo>
                    <a:pt x="197501" y="68911"/>
                  </a:lnTo>
                  <a:lnTo>
                    <a:pt x="204936" y="83063"/>
                  </a:lnTo>
                  <a:lnTo>
                    <a:pt x="249879" y="125744"/>
                  </a:lnTo>
                  <a:lnTo>
                    <a:pt x="256112" y="128050"/>
                  </a:lnTo>
                  <a:lnTo>
                    <a:pt x="262116" y="127738"/>
                  </a:lnTo>
                  <a:lnTo>
                    <a:pt x="267968" y="125681"/>
                  </a:lnTo>
                  <a:lnTo>
                    <a:pt x="279401" y="115999"/>
                  </a:lnTo>
                  <a:lnTo>
                    <a:pt x="314941" y="80154"/>
                  </a:lnTo>
                  <a:lnTo>
                    <a:pt x="364978" y="52657"/>
                  </a:lnTo>
                  <a:lnTo>
                    <a:pt x="364279" y="52513"/>
                  </a:lnTo>
                  <a:lnTo>
                    <a:pt x="343229" y="58926"/>
                  </a:lnTo>
                  <a:lnTo>
                    <a:pt x="340534" y="64089"/>
                  </a:lnTo>
                  <a:lnTo>
                    <a:pt x="342471" y="79687"/>
                  </a:lnTo>
                  <a:lnTo>
                    <a:pt x="346501" y="86251"/>
                  </a:lnTo>
                  <a:lnTo>
                    <a:pt x="391738" y="124320"/>
                  </a:lnTo>
                  <a:lnTo>
                    <a:pt x="398821" y="140357"/>
                  </a:lnTo>
                  <a:lnTo>
                    <a:pt x="404487" y="179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468402" y="3001707"/>
              <a:ext cx="141459" cy="326396"/>
            </a:xfrm>
            <a:custGeom>
              <a:avLst/>
              <a:gdLst/>
              <a:ahLst/>
              <a:cxnLst/>
              <a:rect l="0" t="0" r="0" b="0"/>
              <a:pathLst>
                <a:path w="141459" h="326396">
                  <a:moveTo>
                    <a:pt x="141458" y="10512"/>
                  </a:moveTo>
                  <a:lnTo>
                    <a:pt x="132624" y="1678"/>
                  </a:lnTo>
                  <a:lnTo>
                    <a:pt x="127247" y="0"/>
                  </a:lnTo>
                  <a:lnTo>
                    <a:pt x="113878" y="601"/>
                  </a:lnTo>
                  <a:lnTo>
                    <a:pt x="98690" y="11347"/>
                  </a:lnTo>
                  <a:lnTo>
                    <a:pt x="48702" y="66061"/>
                  </a:lnTo>
                  <a:lnTo>
                    <a:pt x="40137" y="86668"/>
                  </a:lnTo>
                  <a:lnTo>
                    <a:pt x="37255" y="109079"/>
                  </a:lnTo>
                  <a:lnTo>
                    <a:pt x="41754" y="145836"/>
                  </a:lnTo>
                  <a:lnTo>
                    <a:pt x="69843" y="201358"/>
                  </a:lnTo>
                  <a:lnTo>
                    <a:pt x="92728" y="243431"/>
                  </a:lnTo>
                  <a:lnTo>
                    <a:pt x="94221" y="262578"/>
                  </a:lnTo>
                  <a:lnTo>
                    <a:pt x="90878" y="281566"/>
                  </a:lnTo>
                  <a:lnTo>
                    <a:pt x="83228" y="296169"/>
                  </a:lnTo>
                  <a:lnTo>
                    <a:pt x="71200" y="306357"/>
                  </a:lnTo>
                  <a:lnTo>
                    <a:pt x="36459" y="324849"/>
                  </a:lnTo>
                  <a:lnTo>
                    <a:pt x="27080" y="326395"/>
                  </a:lnTo>
                  <a:lnTo>
                    <a:pt x="9262" y="323181"/>
                  </a:lnTo>
                  <a:lnTo>
                    <a:pt x="4326" y="319735"/>
                  </a:lnTo>
                  <a:lnTo>
                    <a:pt x="1959" y="315589"/>
                  </a:lnTo>
                  <a:lnTo>
                    <a:pt x="0" y="3017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693071" y="3062146"/>
              <a:ext cx="136776" cy="248348"/>
            </a:xfrm>
            <a:custGeom>
              <a:avLst/>
              <a:gdLst/>
              <a:ahLst/>
              <a:cxnLst/>
              <a:rect l="0" t="0" r="0" b="0"/>
              <a:pathLst>
                <a:path w="136776" h="248348">
                  <a:moveTo>
                    <a:pt x="0" y="0"/>
                  </a:moveTo>
                  <a:lnTo>
                    <a:pt x="0" y="57697"/>
                  </a:lnTo>
                  <a:lnTo>
                    <a:pt x="4417" y="118282"/>
                  </a:lnTo>
                  <a:lnTo>
                    <a:pt x="11581" y="147843"/>
                  </a:lnTo>
                  <a:lnTo>
                    <a:pt x="21789" y="163095"/>
                  </a:lnTo>
                  <a:lnTo>
                    <a:pt x="28394" y="169751"/>
                  </a:lnTo>
                  <a:lnTo>
                    <a:pt x="31874" y="177886"/>
                  </a:lnTo>
                  <a:lnTo>
                    <a:pt x="33273" y="196788"/>
                  </a:lnTo>
                  <a:lnTo>
                    <a:pt x="28864" y="228221"/>
                  </a:lnTo>
                  <a:lnTo>
                    <a:pt x="30337" y="236282"/>
                  </a:lnTo>
                  <a:lnTo>
                    <a:pt x="34093" y="242581"/>
                  </a:lnTo>
                  <a:lnTo>
                    <a:pt x="39371" y="247705"/>
                  </a:lnTo>
                  <a:lnTo>
                    <a:pt x="46588" y="248347"/>
                  </a:lnTo>
                  <a:lnTo>
                    <a:pt x="64468" y="241664"/>
                  </a:lnTo>
                  <a:lnTo>
                    <a:pt x="90909" y="217890"/>
                  </a:lnTo>
                  <a:lnTo>
                    <a:pt x="111406" y="183368"/>
                  </a:lnTo>
                  <a:lnTo>
                    <a:pt x="133001" y="119902"/>
                  </a:lnTo>
                  <a:lnTo>
                    <a:pt x="136775" y="96744"/>
                  </a:lnTo>
                  <a:lnTo>
                    <a:pt x="135370" y="77206"/>
                  </a:lnTo>
                  <a:lnTo>
                    <a:pt x="126733" y="59277"/>
                  </a:lnTo>
                  <a:lnTo>
                    <a:pt x="113648" y="43912"/>
                  </a:lnTo>
                  <a:lnTo>
                    <a:pt x="74889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117444" y="3245209"/>
              <a:ext cx="8322" cy="83211"/>
            </a:xfrm>
            <a:custGeom>
              <a:avLst/>
              <a:gdLst/>
              <a:ahLst/>
              <a:cxnLst/>
              <a:rect l="0" t="0" r="0" b="0"/>
              <a:pathLst>
                <a:path w="8322" h="83211">
                  <a:moveTo>
                    <a:pt x="8321" y="0"/>
                  </a:moveTo>
                  <a:lnTo>
                    <a:pt x="2603" y="61548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142408" y="3160731"/>
              <a:ext cx="41606" cy="9589"/>
            </a:xfrm>
            <a:custGeom>
              <a:avLst/>
              <a:gdLst/>
              <a:ahLst/>
              <a:cxnLst/>
              <a:rect l="0" t="0" r="0" b="0"/>
              <a:pathLst>
                <a:path w="41606" h="9589">
                  <a:moveTo>
                    <a:pt x="0" y="9588"/>
                  </a:moveTo>
                  <a:lnTo>
                    <a:pt x="8835" y="754"/>
                  </a:lnTo>
                  <a:lnTo>
                    <a:pt x="14211" y="0"/>
                  </a:lnTo>
                  <a:lnTo>
                    <a:pt x="41605" y="95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196238" y="3253530"/>
              <a:ext cx="95950" cy="133138"/>
            </a:xfrm>
            <a:custGeom>
              <a:avLst/>
              <a:gdLst/>
              <a:ahLst/>
              <a:cxnLst/>
              <a:rect l="0" t="0" r="0" b="0"/>
              <a:pathLst>
                <a:path w="95950" h="133138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0" y="34745"/>
                  </a:lnTo>
                  <a:lnTo>
                    <a:pt x="6284" y="38881"/>
                  </a:lnTo>
                  <a:lnTo>
                    <a:pt x="13058" y="40714"/>
                  </a:lnTo>
                  <a:lnTo>
                    <a:pt x="37796" y="38875"/>
                  </a:lnTo>
                  <a:lnTo>
                    <a:pt x="46086" y="37012"/>
                  </a:lnTo>
                  <a:lnTo>
                    <a:pt x="62693" y="39872"/>
                  </a:lnTo>
                  <a:lnTo>
                    <a:pt x="71004" y="43223"/>
                  </a:lnTo>
                  <a:lnTo>
                    <a:pt x="76546" y="50080"/>
                  </a:lnTo>
                  <a:lnTo>
                    <a:pt x="82702" y="70027"/>
                  </a:lnTo>
                  <a:lnTo>
                    <a:pt x="89444" y="117509"/>
                  </a:lnTo>
                  <a:lnTo>
                    <a:pt x="95949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25765" y="3003898"/>
              <a:ext cx="143702" cy="324522"/>
            </a:xfrm>
            <a:custGeom>
              <a:avLst/>
              <a:gdLst/>
              <a:ahLst/>
              <a:cxnLst/>
              <a:rect l="0" t="0" r="0" b="0"/>
              <a:pathLst>
                <a:path w="143702" h="324522">
                  <a:moveTo>
                    <a:pt x="74300" y="0"/>
                  </a:moveTo>
                  <a:lnTo>
                    <a:pt x="50855" y="59628"/>
                  </a:lnTo>
                  <a:lnTo>
                    <a:pt x="32828" y="118351"/>
                  </a:lnTo>
                  <a:lnTo>
                    <a:pt x="13126" y="173138"/>
                  </a:lnTo>
                  <a:lnTo>
                    <a:pt x="2394" y="227913"/>
                  </a:lnTo>
                  <a:lnTo>
                    <a:pt x="0" y="283043"/>
                  </a:lnTo>
                  <a:lnTo>
                    <a:pt x="4426" y="291322"/>
                  </a:lnTo>
                  <a:lnTo>
                    <a:pt x="12000" y="296841"/>
                  </a:lnTo>
                  <a:lnTo>
                    <a:pt x="21672" y="300520"/>
                  </a:lnTo>
                  <a:lnTo>
                    <a:pt x="31818" y="300200"/>
                  </a:lnTo>
                  <a:lnTo>
                    <a:pt x="52953" y="292447"/>
                  </a:lnTo>
                  <a:lnTo>
                    <a:pt x="67278" y="279755"/>
                  </a:lnTo>
                  <a:lnTo>
                    <a:pt x="109484" y="223775"/>
                  </a:lnTo>
                  <a:lnTo>
                    <a:pt x="138920" y="166369"/>
                  </a:lnTo>
                  <a:lnTo>
                    <a:pt x="143701" y="155304"/>
                  </a:lnTo>
                  <a:lnTo>
                    <a:pt x="143681" y="156236"/>
                  </a:lnTo>
                  <a:lnTo>
                    <a:pt x="132064" y="212440"/>
                  </a:lnTo>
                  <a:lnTo>
                    <a:pt x="118328" y="270862"/>
                  </a:lnTo>
                  <a:lnTo>
                    <a:pt x="119089" y="304308"/>
                  </a:lnTo>
                  <a:lnTo>
                    <a:pt x="120802" y="313819"/>
                  </a:lnTo>
                  <a:lnTo>
                    <a:pt x="123792" y="319236"/>
                  </a:lnTo>
                  <a:lnTo>
                    <a:pt x="127635" y="321922"/>
                  </a:lnTo>
                  <a:lnTo>
                    <a:pt x="140869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124185" y="3108811"/>
              <a:ext cx="217929" cy="194760"/>
            </a:xfrm>
            <a:custGeom>
              <a:avLst/>
              <a:gdLst/>
              <a:ahLst/>
              <a:cxnLst/>
              <a:rect l="0" t="0" r="0" b="0"/>
              <a:pathLst>
                <a:path w="217929" h="194760">
                  <a:moveTo>
                    <a:pt x="217928" y="11582"/>
                  </a:moveTo>
                  <a:lnTo>
                    <a:pt x="183182" y="0"/>
                  </a:lnTo>
                  <a:lnTo>
                    <a:pt x="162421" y="2120"/>
                  </a:lnTo>
                  <a:lnTo>
                    <a:pt x="107008" y="22965"/>
                  </a:lnTo>
                  <a:lnTo>
                    <a:pt x="68291" y="48073"/>
                  </a:lnTo>
                  <a:lnTo>
                    <a:pt x="24878" y="90280"/>
                  </a:lnTo>
                  <a:lnTo>
                    <a:pt x="596" y="135621"/>
                  </a:lnTo>
                  <a:lnTo>
                    <a:pt x="0" y="143276"/>
                  </a:lnTo>
                  <a:lnTo>
                    <a:pt x="4268" y="156713"/>
                  </a:lnTo>
                  <a:lnTo>
                    <a:pt x="9844" y="161036"/>
                  </a:lnTo>
                  <a:lnTo>
                    <a:pt x="25902" y="165839"/>
                  </a:lnTo>
                  <a:lnTo>
                    <a:pt x="51317" y="164126"/>
                  </a:lnTo>
                  <a:lnTo>
                    <a:pt x="83829" y="154339"/>
                  </a:lnTo>
                  <a:lnTo>
                    <a:pt x="131958" y="118287"/>
                  </a:lnTo>
                  <a:lnTo>
                    <a:pt x="146127" y="102461"/>
                  </a:lnTo>
                  <a:lnTo>
                    <a:pt x="146022" y="98056"/>
                  </a:lnTo>
                  <a:lnTo>
                    <a:pt x="141329" y="96044"/>
                  </a:lnTo>
                  <a:lnTo>
                    <a:pt x="133577" y="95627"/>
                  </a:lnTo>
                  <a:lnTo>
                    <a:pt x="125636" y="99047"/>
                  </a:lnTo>
                  <a:lnTo>
                    <a:pt x="71380" y="149891"/>
                  </a:lnTo>
                  <a:lnTo>
                    <a:pt x="58833" y="175632"/>
                  </a:lnTo>
                  <a:lnTo>
                    <a:pt x="59165" y="182894"/>
                  </a:lnTo>
                  <a:lnTo>
                    <a:pt x="62160" y="188661"/>
                  </a:lnTo>
                  <a:lnTo>
                    <a:pt x="66930" y="193429"/>
                  </a:lnTo>
                  <a:lnTo>
                    <a:pt x="72883" y="194759"/>
                  </a:lnTo>
                  <a:lnTo>
                    <a:pt x="86895" y="191306"/>
                  </a:lnTo>
                  <a:lnTo>
                    <a:pt x="127737" y="163598"/>
                  </a:lnTo>
                  <a:lnTo>
                    <a:pt x="138703" y="150336"/>
                  </a:lnTo>
                  <a:lnTo>
                    <a:pt x="169365" y="94634"/>
                  </a:lnTo>
                  <a:lnTo>
                    <a:pt x="178678" y="60948"/>
                  </a:lnTo>
                  <a:lnTo>
                    <a:pt x="177061" y="37529"/>
                  </a:lnTo>
                  <a:lnTo>
                    <a:pt x="174041" y="26106"/>
                  </a:lnTo>
                  <a:lnTo>
                    <a:pt x="168330" y="17567"/>
                  </a:lnTo>
                  <a:lnTo>
                    <a:pt x="152122" y="5613"/>
                  </a:lnTo>
                  <a:lnTo>
                    <a:pt x="135056" y="2149"/>
                  </a:lnTo>
                  <a:lnTo>
                    <a:pt x="126622" y="2519"/>
                  </a:lnTo>
                  <a:lnTo>
                    <a:pt x="109854" y="10328"/>
                  </a:lnTo>
                  <a:lnTo>
                    <a:pt x="80907" y="33524"/>
                  </a:lnTo>
                  <a:lnTo>
                    <a:pt x="79428" y="38229"/>
                  </a:lnTo>
                  <a:lnTo>
                    <a:pt x="81216" y="42291"/>
                  </a:lnTo>
                  <a:lnTo>
                    <a:pt x="85181" y="45923"/>
                  </a:lnTo>
                  <a:lnTo>
                    <a:pt x="90598" y="47420"/>
                  </a:lnTo>
                  <a:lnTo>
                    <a:pt x="104014" y="46618"/>
                  </a:lnTo>
                  <a:lnTo>
                    <a:pt x="116757" y="40714"/>
                  </a:lnTo>
                  <a:lnTo>
                    <a:pt x="151359" y="199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50581" y="2887404"/>
              <a:ext cx="123082" cy="507585"/>
            </a:xfrm>
            <a:custGeom>
              <a:avLst/>
              <a:gdLst/>
              <a:ahLst/>
              <a:cxnLst/>
              <a:rect l="0" t="0" r="0" b="0"/>
              <a:pathLst>
                <a:path w="123082" h="507585">
                  <a:moveTo>
                    <a:pt x="116495" y="0"/>
                  </a:moveTo>
                  <a:lnTo>
                    <a:pt x="123081" y="29620"/>
                  </a:lnTo>
                  <a:lnTo>
                    <a:pt x="121836" y="57161"/>
                  </a:lnTo>
                  <a:lnTo>
                    <a:pt x="114498" y="117130"/>
                  </a:lnTo>
                  <a:lnTo>
                    <a:pt x="102363" y="178695"/>
                  </a:lnTo>
                  <a:lnTo>
                    <a:pt x="89014" y="233222"/>
                  </a:lnTo>
                  <a:lnTo>
                    <a:pt x="73262" y="288509"/>
                  </a:lnTo>
                  <a:lnTo>
                    <a:pt x="51812" y="351225"/>
                  </a:lnTo>
                  <a:lnTo>
                    <a:pt x="31512" y="406693"/>
                  </a:lnTo>
                  <a:lnTo>
                    <a:pt x="25055" y="436907"/>
                  </a:lnTo>
                  <a:lnTo>
                    <a:pt x="2877" y="492925"/>
                  </a:lnTo>
                  <a:lnTo>
                    <a:pt x="0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16692" y="3070467"/>
              <a:ext cx="191253" cy="201714"/>
            </a:xfrm>
            <a:custGeom>
              <a:avLst/>
              <a:gdLst/>
              <a:ahLst/>
              <a:cxnLst/>
              <a:rect l="0" t="0" r="0" b="0"/>
              <a:pathLst>
                <a:path w="191253" h="201714">
                  <a:moveTo>
                    <a:pt x="91400" y="0"/>
                  </a:moveTo>
                  <a:lnTo>
                    <a:pt x="89550" y="26572"/>
                  </a:lnTo>
                  <a:lnTo>
                    <a:pt x="63938" y="82499"/>
                  </a:lnTo>
                  <a:lnTo>
                    <a:pt x="32600" y="145537"/>
                  </a:lnTo>
                  <a:lnTo>
                    <a:pt x="18812" y="167629"/>
                  </a:lnTo>
                  <a:lnTo>
                    <a:pt x="1453" y="199943"/>
                  </a:lnTo>
                  <a:lnTo>
                    <a:pt x="0" y="201713"/>
                  </a:lnTo>
                  <a:lnTo>
                    <a:pt x="29771" y="144152"/>
                  </a:lnTo>
                  <a:lnTo>
                    <a:pt x="63952" y="83368"/>
                  </a:lnTo>
                  <a:lnTo>
                    <a:pt x="75973" y="58294"/>
                  </a:lnTo>
                  <a:lnTo>
                    <a:pt x="78341" y="57354"/>
                  </a:lnTo>
                  <a:lnTo>
                    <a:pt x="79921" y="61350"/>
                  </a:lnTo>
                  <a:lnTo>
                    <a:pt x="80751" y="76268"/>
                  </a:lnTo>
                  <a:lnTo>
                    <a:pt x="75729" y="129928"/>
                  </a:lnTo>
                  <a:lnTo>
                    <a:pt x="79463" y="167422"/>
                  </a:lnTo>
                  <a:lnTo>
                    <a:pt x="84366" y="174485"/>
                  </a:lnTo>
                  <a:lnTo>
                    <a:pt x="91334" y="178268"/>
                  </a:lnTo>
                  <a:lnTo>
                    <a:pt x="99677" y="179866"/>
                  </a:lnTo>
                  <a:lnTo>
                    <a:pt x="107088" y="178158"/>
                  </a:lnTo>
                  <a:lnTo>
                    <a:pt x="120254" y="168864"/>
                  </a:lnTo>
                  <a:lnTo>
                    <a:pt x="142848" y="128859"/>
                  </a:lnTo>
                  <a:lnTo>
                    <a:pt x="164087" y="73395"/>
                  </a:lnTo>
                  <a:lnTo>
                    <a:pt x="186752" y="12668"/>
                  </a:lnTo>
                  <a:lnTo>
                    <a:pt x="1912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949550" y="3112072"/>
              <a:ext cx="24964" cy="133138"/>
            </a:xfrm>
            <a:custGeom>
              <a:avLst/>
              <a:gdLst/>
              <a:ahLst/>
              <a:cxnLst/>
              <a:rect l="0" t="0" r="0" b="0"/>
              <a:pathLst>
                <a:path w="24964" h="133138">
                  <a:moveTo>
                    <a:pt x="24963" y="0"/>
                  </a:moveTo>
                  <a:lnTo>
                    <a:pt x="18319" y="63416"/>
                  </a:lnTo>
                  <a:lnTo>
                    <a:pt x="5402" y="121844"/>
                  </a:lnTo>
                  <a:lnTo>
                    <a:pt x="2401" y="130275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025434" y="3053825"/>
              <a:ext cx="148785" cy="366127"/>
            </a:xfrm>
            <a:custGeom>
              <a:avLst/>
              <a:gdLst/>
              <a:ahLst/>
              <a:cxnLst/>
              <a:rect l="0" t="0" r="0" b="0"/>
              <a:pathLst>
                <a:path w="148785" h="366127">
                  <a:moveTo>
                    <a:pt x="65573" y="0"/>
                  </a:moveTo>
                  <a:lnTo>
                    <a:pt x="59855" y="21778"/>
                  </a:lnTo>
                  <a:lnTo>
                    <a:pt x="52835" y="71144"/>
                  </a:lnTo>
                  <a:lnTo>
                    <a:pt x="38608" y="134040"/>
                  </a:lnTo>
                  <a:lnTo>
                    <a:pt x="14097" y="191159"/>
                  </a:lnTo>
                  <a:lnTo>
                    <a:pt x="498" y="216280"/>
                  </a:lnTo>
                  <a:lnTo>
                    <a:pt x="0" y="220001"/>
                  </a:lnTo>
                  <a:lnTo>
                    <a:pt x="2442" y="220632"/>
                  </a:lnTo>
                  <a:lnTo>
                    <a:pt x="11627" y="216403"/>
                  </a:lnTo>
                  <a:lnTo>
                    <a:pt x="68541" y="171825"/>
                  </a:lnTo>
                  <a:lnTo>
                    <a:pt x="92341" y="156208"/>
                  </a:lnTo>
                  <a:lnTo>
                    <a:pt x="111987" y="148630"/>
                  </a:lnTo>
                  <a:lnTo>
                    <a:pt x="130580" y="147111"/>
                  </a:lnTo>
                  <a:lnTo>
                    <a:pt x="139422" y="148000"/>
                  </a:lnTo>
                  <a:lnTo>
                    <a:pt x="141618" y="150442"/>
                  </a:lnTo>
                  <a:lnTo>
                    <a:pt x="139384" y="153919"/>
                  </a:lnTo>
                  <a:lnTo>
                    <a:pt x="89987" y="200435"/>
                  </a:lnTo>
                  <a:lnTo>
                    <a:pt x="74245" y="229301"/>
                  </a:lnTo>
                  <a:lnTo>
                    <a:pt x="73203" y="238852"/>
                  </a:lnTo>
                  <a:lnTo>
                    <a:pt x="76977" y="256860"/>
                  </a:lnTo>
                  <a:lnTo>
                    <a:pt x="101110" y="302458"/>
                  </a:lnTo>
                  <a:lnTo>
                    <a:pt x="143254" y="358412"/>
                  </a:lnTo>
                  <a:lnTo>
                    <a:pt x="148784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301127" y="3511483"/>
            <a:ext cx="5031192" cy="1456184"/>
            <a:chOff x="1301127" y="3511483"/>
            <a:chExt cx="5031192" cy="1456184"/>
          </a:xfrm>
        </p:grpSpPr>
        <p:sp>
          <p:nvSpPr>
            <p:cNvPr id="77" name="Freeform 76"/>
            <p:cNvSpPr/>
            <p:nvPr/>
          </p:nvSpPr>
          <p:spPr>
            <a:xfrm>
              <a:off x="1397936" y="3511483"/>
              <a:ext cx="266275" cy="66569"/>
            </a:xfrm>
            <a:custGeom>
              <a:avLst/>
              <a:gdLst/>
              <a:ahLst/>
              <a:cxnLst/>
              <a:rect l="0" t="0" r="0" b="0"/>
              <a:pathLst>
                <a:path w="266275" h="66569">
                  <a:moveTo>
                    <a:pt x="0" y="0"/>
                  </a:moveTo>
                  <a:lnTo>
                    <a:pt x="29620" y="6586"/>
                  </a:lnTo>
                  <a:lnTo>
                    <a:pt x="90285" y="17220"/>
                  </a:lnTo>
                  <a:lnTo>
                    <a:pt x="147423" y="30586"/>
                  </a:lnTo>
                  <a:lnTo>
                    <a:pt x="204326" y="44388"/>
                  </a:lnTo>
                  <a:lnTo>
                    <a:pt x="266274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055651" y="3578051"/>
              <a:ext cx="20708" cy="349485"/>
            </a:xfrm>
            <a:custGeom>
              <a:avLst/>
              <a:gdLst/>
              <a:ahLst/>
              <a:cxnLst/>
              <a:rect l="0" t="0" r="0" b="0"/>
              <a:pathLst>
                <a:path w="20708" h="349485">
                  <a:moveTo>
                    <a:pt x="16290" y="0"/>
                  </a:moveTo>
                  <a:lnTo>
                    <a:pt x="20707" y="13252"/>
                  </a:lnTo>
                  <a:lnTo>
                    <a:pt x="20411" y="27154"/>
                  </a:lnTo>
                  <a:lnTo>
                    <a:pt x="14186" y="89064"/>
                  </a:lnTo>
                  <a:lnTo>
                    <a:pt x="9197" y="150935"/>
                  </a:lnTo>
                  <a:lnTo>
                    <a:pt x="8333" y="204465"/>
                  </a:lnTo>
                  <a:lnTo>
                    <a:pt x="2322" y="255810"/>
                  </a:lnTo>
                  <a:lnTo>
                    <a:pt x="0" y="317778"/>
                  </a:lnTo>
                  <a:lnTo>
                    <a:pt x="2270" y="333235"/>
                  </a:lnTo>
                  <a:lnTo>
                    <a:pt x="7969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071941" y="3531256"/>
              <a:ext cx="149407" cy="63438"/>
            </a:xfrm>
            <a:custGeom>
              <a:avLst/>
              <a:gdLst/>
              <a:ahLst/>
              <a:cxnLst/>
              <a:rect l="0" t="0" r="0" b="0"/>
              <a:pathLst>
                <a:path w="149407" h="63438">
                  <a:moveTo>
                    <a:pt x="0" y="13511"/>
                  </a:moveTo>
                  <a:lnTo>
                    <a:pt x="62491" y="242"/>
                  </a:lnTo>
                  <a:lnTo>
                    <a:pt x="107916" y="0"/>
                  </a:lnTo>
                  <a:lnTo>
                    <a:pt x="128399" y="4732"/>
                  </a:lnTo>
                  <a:lnTo>
                    <a:pt x="143667" y="12999"/>
                  </a:lnTo>
                  <a:lnTo>
                    <a:pt x="147553" y="18717"/>
                  </a:lnTo>
                  <a:lnTo>
                    <a:pt x="149406" y="32467"/>
                  </a:lnTo>
                  <a:lnTo>
                    <a:pt x="146757" y="38167"/>
                  </a:lnTo>
                  <a:lnTo>
                    <a:pt x="116495" y="634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38657" y="3677903"/>
              <a:ext cx="174743" cy="37819"/>
            </a:xfrm>
            <a:custGeom>
              <a:avLst/>
              <a:gdLst/>
              <a:ahLst/>
              <a:cxnLst/>
              <a:rect l="0" t="0" r="0" b="0"/>
              <a:pathLst>
                <a:path w="174743" h="37819">
                  <a:moveTo>
                    <a:pt x="0" y="0"/>
                  </a:moveTo>
                  <a:lnTo>
                    <a:pt x="14211" y="12362"/>
                  </a:lnTo>
                  <a:lnTo>
                    <a:pt x="27581" y="18747"/>
                  </a:lnTo>
                  <a:lnTo>
                    <a:pt x="82551" y="26610"/>
                  </a:lnTo>
                  <a:lnTo>
                    <a:pt x="137673" y="33330"/>
                  </a:lnTo>
                  <a:lnTo>
                    <a:pt x="162526" y="37818"/>
                  </a:lnTo>
                  <a:lnTo>
                    <a:pt x="166598" y="37231"/>
                  </a:lnTo>
                  <a:lnTo>
                    <a:pt x="1747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063620" y="3819361"/>
              <a:ext cx="124817" cy="88868"/>
            </a:xfrm>
            <a:custGeom>
              <a:avLst/>
              <a:gdLst/>
              <a:ahLst/>
              <a:cxnLst/>
              <a:rect l="0" t="0" r="0" b="0"/>
              <a:pathLst>
                <a:path w="124817" h="88868">
                  <a:moveTo>
                    <a:pt x="0" y="0"/>
                  </a:moveTo>
                  <a:lnTo>
                    <a:pt x="2466" y="33741"/>
                  </a:lnTo>
                  <a:lnTo>
                    <a:pt x="11517" y="58383"/>
                  </a:lnTo>
                  <a:lnTo>
                    <a:pt x="15999" y="66659"/>
                  </a:lnTo>
                  <a:lnTo>
                    <a:pt x="30841" y="78320"/>
                  </a:lnTo>
                  <a:lnTo>
                    <a:pt x="49765" y="85660"/>
                  </a:lnTo>
                  <a:lnTo>
                    <a:pt x="81211" y="88867"/>
                  </a:lnTo>
                  <a:lnTo>
                    <a:pt x="124816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298961" y="3623992"/>
              <a:ext cx="153088" cy="318387"/>
            </a:xfrm>
            <a:custGeom>
              <a:avLst/>
              <a:gdLst/>
              <a:ahLst/>
              <a:cxnLst/>
              <a:rect l="0" t="0" r="0" b="0"/>
              <a:pathLst>
                <a:path w="153088" h="318387">
                  <a:moveTo>
                    <a:pt x="64217" y="37269"/>
                  </a:moveTo>
                  <a:lnTo>
                    <a:pt x="63292" y="93117"/>
                  </a:lnTo>
                  <a:lnTo>
                    <a:pt x="52635" y="150058"/>
                  </a:lnTo>
                  <a:lnTo>
                    <a:pt x="41931" y="210149"/>
                  </a:lnTo>
                  <a:lnTo>
                    <a:pt x="28146" y="269432"/>
                  </a:lnTo>
                  <a:lnTo>
                    <a:pt x="23705" y="309304"/>
                  </a:lnTo>
                  <a:lnTo>
                    <a:pt x="23340" y="308308"/>
                  </a:lnTo>
                  <a:lnTo>
                    <a:pt x="22676" y="253578"/>
                  </a:lnTo>
                  <a:lnTo>
                    <a:pt x="22624" y="200395"/>
                  </a:lnTo>
                  <a:lnTo>
                    <a:pt x="22614" y="142189"/>
                  </a:lnTo>
                  <a:lnTo>
                    <a:pt x="25078" y="83163"/>
                  </a:lnTo>
                  <a:lnTo>
                    <a:pt x="37729" y="25815"/>
                  </a:lnTo>
                  <a:lnTo>
                    <a:pt x="46589" y="10297"/>
                  </a:lnTo>
                  <a:lnTo>
                    <a:pt x="54314" y="5419"/>
                  </a:lnTo>
                  <a:lnTo>
                    <a:pt x="75225" y="0"/>
                  </a:lnTo>
                  <a:lnTo>
                    <a:pt x="85424" y="1328"/>
                  </a:lnTo>
                  <a:lnTo>
                    <a:pt x="104153" y="10201"/>
                  </a:lnTo>
                  <a:lnTo>
                    <a:pt x="130291" y="35207"/>
                  </a:lnTo>
                  <a:lnTo>
                    <a:pt x="146767" y="70456"/>
                  </a:lnTo>
                  <a:lnTo>
                    <a:pt x="153087" y="119013"/>
                  </a:lnTo>
                  <a:lnTo>
                    <a:pt x="150542" y="169971"/>
                  </a:lnTo>
                  <a:lnTo>
                    <a:pt x="143933" y="206952"/>
                  </a:lnTo>
                  <a:lnTo>
                    <a:pt x="116366" y="254329"/>
                  </a:lnTo>
                  <a:lnTo>
                    <a:pt x="83584" y="292024"/>
                  </a:lnTo>
                  <a:lnTo>
                    <a:pt x="62559" y="304547"/>
                  </a:lnTo>
                  <a:lnTo>
                    <a:pt x="29680" y="316137"/>
                  </a:lnTo>
                  <a:lnTo>
                    <a:pt x="9728" y="318386"/>
                  </a:lnTo>
                  <a:lnTo>
                    <a:pt x="3852" y="315288"/>
                  </a:lnTo>
                  <a:lnTo>
                    <a:pt x="859" y="309524"/>
                  </a:lnTo>
                  <a:lnTo>
                    <a:pt x="0" y="294182"/>
                  </a:lnTo>
                  <a:lnTo>
                    <a:pt x="5639" y="269951"/>
                  </a:lnTo>
                  <a:lnTo>
                    <a:pt x="30932" y="2203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531848" y="3702867"/>
              <a:ext cx="97604" cy="299558"/>
            </a:xfrm>
            <a:custGeom>
              <a:avLst/>
              <a:gdLst/>
              <a:ahLst/>
              <a:cxnLst/>
              <a:rect l="0" t="0" r="0" b="0"/>
              <a:pathLst>
                <a:path w="97604" h="299558">
                  <a:moveTo>
                    <a:pt x="14393" y="0"/>
                  </a:moveTo>
                  <a:lnTo>
                    <a:pt x="14393" y="50744"/>
                  </a:lnTo>
                  <a:lnTo>
                    <a:pt x="7750" y="109054"/>
                  </a:lnTo>
                  <a:lnTo>
                    <a:pt x="0" y="166046"/>
                  </a:lnTo>
                  <a:lnTo>
                    <a:pt x="882" y="202984"/>
                  </a:lnTo>
                  <a:lnTo>
                    <a:pt x="2612" y="212985"/>
                  </a:lnTo>
                  <a:lnTo>
                    <a:pt x="6539" y="216880"/>
                  </a:lnTo>
                  <a:lnTo>
                    <a:pt x="11931" y="216702"/>
                  </a:lnTo>
                  <a:lnTo>
                    <a:pt x="25318" y="209108"/>
                  </a:lnTo>
                  <a:lnTo>
                    <a:pt x="54047" y="181632"/>
                  </a:lnTo>
                  <a:lnTo>
                    <a:pt x="80704" y="146817"/>
                  </a:lnTo>
                  <a:lnTo>
                    <a:pt x="81714" y="147804"/>
                  </a:lnTo>
                  <a:lnTo>
                    <a:pt x="71976" y="204919"/>
                  </a:lnTo>
                  <a:lnTo>
                    <a:pt x="65831" y="262886"/>
                  </a:lnTo>
                  <a:lnTo>
                    <a:pt x="69922" y="283567"/>
                  </a:lnTo>
                  <a:lnTo>
                    <a:pt x="73602" y="291671"/>
                  </a:lnTo>
                  <a:lnTo>
                    <a:pt x="77904" y="296149"/>
                  </a:lnTo>
                  <a:lnTo>
                    <a:pt x="82621" y="298209"/>
                  </a:lnTo>
                  <a:lnTo>
                    <a:pt x="97603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739977" y="3684630"/>
              <a:ext cx="172391" cy="277549"/>
            </a:xfrm>
            <a:custGeom>
              <a:avLst/>
              <a:gdLst/>
              <a:ahLst/>
              <a:cxnLst/>
              <a:rect l="0" t="0" r="0" b="0"/>
              <a:pathLst>
                <a:path w="172391" h="277549">
                  <a:moveTo>
                    <a:pt x="30932" y="59842"/>
                  </a:moveTo>
                  <a:lnTo>
                    <a:pt x="24289" y="116614"/>
                  </a:lnTo>
                  <a:lnTo>
                    <a:pt x="15789" y="175377"/>
                  </a:lnTo>
                  <a:lnTo>
                    <a:pt x="14734" y="215706"/>
                  </a:lnTo>
                  <a:lnTo>
                    <a:pt x="12737" y="222923"/>
                  </a:lnTo>
                  <a:lnTo>
                    <a:pt x="9557" y="225885"/>
                  </a:lnTo>
                  <a:lnTo>
                    <a:pt x="5587" y="226011"/>
                  </a:lnTo>
                  <a:lnTo>
                    <a:pt x="2941" y="221472"/>
                  </a:lnTo>
                  <a:lnTo>
                    <a:pt x="0" y="204101"/>
                  </a:lnTo>
                  <a:lnTo>
                    <a:pt x="4756" y="151413"/>
                  </a:lnTo>
                  <a:lnTo>
                    <a:pt x="21687" y="98131"/>
                  </a:lnTo>
                  <a:lnTo>
                    <a:pt x="64288" y="37025"/>
                  </a:lnTo>
                  <a:lnTo>
                    <a:pt x="92887" y="8349"/>
                  </a:lnTo>
                  <a:lnTo>
                    <a:pt x="107469" y="590"/>
                  </a:lnTo>
                  <a:lnTo>
                    <a:pt x="115241" y="0"/>
                  </a:lnTo>
                  <a:lnTo>
                    <a:pt x="131273" y="4276"/>
                  </a:lnTo>
                  <a:lnTo>
                    <a:pt x="136657" y="11703"/>
                  </a:lnTo>
                  <a:lnTo>
                    <a:pt x="142640" y="34749"/>
                  </a:lnTo>
                  <a:lnTo>
                    <a:pt x="137903" y="58551"/>
                  </a:lnTo>
                  <a:lnTo>
                    <a:pt x="107368" y="121430"/>
                  </a:lnTo>
                  <a:lnTo>
                    <a:pt x="83162" y="153549"/>
                  </a:lnTo>
                  <a:lnTo>
                    <a:pt x="54413" y="214165"/>
                  </a:lnTo>
                  <a:lnTo>
                    <a:pt x="55545" y="235371"/>
                  </a:lnTo>
                  <a:lnTo>
                    <a:pt x="58435" y="246203"/>
                  </a:lnTo>
                  <a:lnTo>
                    <a:pt x="63136" y="254349"/>
                  </a:lnTo>
                  <a:lnTo>
                    <a:pt x="75755" y="265866"/>
                  </a:lnTo>
                  <a:lnTo>
                    <a:pt x="102871" y="277548"/>
                  </a:lnTo>
                  <a:lnTo>
                    <a:pt x="123618" y="276485"/>
                  </a:lnTo>
                  <a:lnTo>
                    <a:pt x="143317" y="269848"/>
                  </a:lnTo>
                  <a:lnTo>
                    <a:pt x="172390" y="251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26372" y="3761114"/>
              <a:ext cx="150296" cy="272681"/>
            </a:xfrm>
            <a:custGeom>
              <a:avLst/>
              <a:gdLst/>
              <a:ahLst/>
              <a:cxnLst/>
              <a:rect l="0" t="0" r="0" b="0"/>
              <a:pathLst>
                <a:path w="150296" h="272681">
                  <a:moveTo>
                    <a:pt x="69205" y="33284"/>
                  </a:moveTo>
                  <a:lnTo>
                    <a:pt x="40819" y="93926"/>
                  </a:lnTo>
                  <a:lnTo>
                    <a:pt x="11650" y="150000"/>
                  </a:lnTo>
                  <a:lnTo>
                    <a:pt x="0" y="191941"/>
                  </a:lnTo>
                  <a:lnTo>
                    <a:pt x="417" y="231202"/>
                  </a:lnTo>
                  <a:lnTo>
                    <a:pt x="10814" y="263278"/>
                  </a:lnTo>
                  <a:lnTo>
                    <a:pt x="17334" y="268900"/>
                  </a:lnTo>
                  <a:lnTo>
                    <a:pt x="25378" y="271722"/>
                  </a:lnTo>
                  <a:lnTo>
                    <a:pt x="34440" y="272680"/>
                  </a:lnTo>
                  <a:lnTo>
                    <a:pt x="54370" y="266347"/>
                  </a:lnTo>
                  <a:lnTo>
                    <a:pt x="73707" y="254287"/>
                  </a:lnTo>
                  <a:lnTo>
                    <a:pt x="124422" y="198406"/>
                  </a:lnTo>
                  <a:lnTo>
                    <a:pt x="146359" y="142500"/>
                  </a:lnTo>
                  <a:lnTo>
                    <a:pt x="150295" y="95093"/>
                  </a:lnTo>
                  <a:lnTo>
                    <a:pt x="144493" y="56734"/>
                  </a:lnTo>
                  <a:lnTo>
                    <a:pt x="136259" y="36310"/>
                  </a:lnTo>
                  <a:lnTo>
                    <a:pt x="116810" y="13635"/>
                  </a:lnTo>
                  <a:lnTo>
                    <a:pt x="101458" y="6060"/>
                  </a:lnTo>
                  <a:lnTo>
                    <a:pt x="775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166550" y="3819361"/>
              <a:ext cx="152660" cy="241312"/>
            </a:xfrm>
            <a:custGeom>
              <a:avLst/>
              <a:gdLst/>
              <a:ahLst/>
              <a:cxnLst/>
              <a:rect l="0" t="0" r="0" b="0"/>
              <a:pathLst>
                <a:path w="152660" h="241312">
                  <a:moveTo>
                    <a:pt x="62017" y="0"/>
                  </a:moveTo>
                  <a:lnTo>
                    <a:pt x="62017" y="17670"/>
                  </a:lnTo>
                  <a:lnTo>
                    <a:pt x="60168" y="20101"/>
                  </a:lnTo>
                  <a:lnTo>
                    <a:pt x="57086" y="18948"/>
                  </a:lnTo>
                  <a:lnTo>
                    <a:pt x="53182" y="15406"/>
                  </a:lnTo>
                  <a:lnTo>
                    <a:pt x="48731" y="14893"/>
                  </a:lnTo>
                  <a:lnTo>
                    <a:pt x="38853" y="19255"/>
                  </a:lnTo>
                  <a:lnTo>
                    <a:pt x="35480" y="25781"/>
                  </a:lnTo>
                  <a:lnTo>
                    <a:pt x="23606" y="85082"/>
                  </a:lnTo>
                  <a:lnTo>
                    <a:pt x="16415" y="146190"/>
                  </a:lnTo>
                  <a:lnTo>
                    <a:pt x="6302" y="206153"/>
                  </a:lnTo>
                  <a:lnTo>
                    <a:pt x="0" y="237263"/>
                  </a:lnTo>
                  <a:lnTo>
                    <a:pt x="332" y="236763"/>
                  </a:lnTo>
                  <a:lnTo>
                    <a:pt x="12519" y="178817"/>
                  </a:lnTo>
                  <a:lnTo>
                    <a:pt x="28770" y="122708"/>
                  </a:lnTo>
                  <a:lnTo>
                    <a:pt x="45378" y="67114"/>
                  </a:lnTo>
                  <a:lnTo>
                    <a:pt x="69208" y="8353"/>
                  </a:lnTo>
                  <a:lnTo>
                    <a:pt x="76057" y="3720"/>
                  </a:lnTo>
                  <a:lnTo>
                    <a:pt x="93528" y="1037"/>
                  </a:lnTo>
                  <a:lnTo>
                    <a:pt x="101516" y="5314"/>
                  </a:lnTo>
                  <a:lnTo>
                    <a:pt x="115322" y="22394"/>
                  </a:lnTo>
                  <a:lnTo>
                    <a:pt x="146796" y="83985"/>
                  </a:lnTo>
                  <a:lnTo>
                    <a:pt x="152659" y="136378"/>
                  </a:lnTo>
                  <a:lnTo>
                    <a:pt x="152448" y="190895"/>
                  </a:lnTo>
                  <a:lnTo>
                    <a:pt x="146853" y="220209"/>
                  </a:lnTo>
                  <a:lnTo>
                    <a:pt x="136907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228567" y="3885929"/>
              <a:ext cx="91532" cy="46024"/>
            </a:xfrm>
            <a:custGeom>
              <a:avLst/>
              <a:gdLst/>
              <a:ahLst/>
              <a:cxnLst/>
              <a:rect l="0" t="0" r="0" b="0"/>
              <a:pathLst>
                <a:path w="91532" h="46024">
                  <a:moveTo>
                    <a:pt x="0" y="41606"/>
                  </a:moveTo>
                  <a:lnTo>
                    <a:pt x="17669" y="46023"/>
                  </a:lnTo>
                  <a:lnTo>
                    <a:pt x="25648" y="44551"/>
                  </a:lnTo>
                  <a:lnTo>
                    <a:pt x="73100" y="19481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03309" y="3863977"/>
              <a:ext cx="249870" cy="329832"/>
            </a:xfrm>
            <a:custGeom>
              <a:avLst/>
              <a:gdLst/>
              <a:ahLst/>
              <a:cxnLst/>
              <a:rect l="0" t="0" r="0" b="0"/>
              <a:pathLst>
                <a:path w="249870" h="329832">
                  <a:moveTo>
                    <a:pt x="0" y="121805"/>
                  </a:moveTo>
                  <a:lnTo>
                    <a:pt x="13252" y="117388"/>
                  </a:lnTo>
                  <a:lnTo>
                    <a:pt x="24689" y="105357"/>
                  </a:lnTo>
                  <a:lnTo>
                    <a:pt x="72416" y="44672"/>
                  </a:lnTo>
                  <a:lnTo>
                    <a:pt x="84943" y="23753"/>
                  </a:lnTo>
                  <a:lnTo>
                    <a:pt x="105742" y="119"/>
                  </a:lnTo>
                  <a:lnTo>
                    <a:pt x="110251" y="0"/>
                  </a:lnTo>
                  <a:lnTo>
                    <a:pt x="114181" y="3619"/>
                  </a:lnTo>
                  <a:lnTo>
                    <a:pt x="117726" y="9730"/>
                  </a:lnTo>
                  <a:lnTo>
                    <a:pt x="119199" y="23917"/>
                  </a:lnTo>
                  <a:lnTo>
                    <a:pt x="115848" y="40392"/>
                  </a:lnTo>
                  <a:lnTo>
                    <a:pt x="97906" y="96314"/>
                  </a:lnTo>
                  <a:lnTo>
                    <a:pt x="97837" y="127504"/>
                  </a:lnTo>
                  <a:lnTo>
                    <a:pt x="101283" y="132076"/>
                  </a:lnTo>
                  <a:lnTo>
                    <a:pt x="106354" y="133275"/>
                  </a:lnTo>
                  <a:lnTo>
                    <a:pt x="112507" y="132226"/>
                  </a:lnTo>
                  <a:lnTo>
                    <a:pt x="147108" y="111536"/>
                  </a:lnTo>
                  <a:lnTo>
                    <a:pt x="203883" y="66364"/>
                  </a:lnTo>
                  <a:lnTo>
                    <a:pt x="225906" y="49699"/>
                  </a:lnTo>
                  <a:lnTo>
                    <a:pt x="232890" y="48771"/>
                  </a:lnTo>
                  <a:lnTo>
                    <a:pt x="239395" y="50926"/>
                  </a:lnTo>
                  <a:lnTo>
                    <a:pt x="245581" y="55136"/>
                  </a:lnTo>
                  <a:lnTo>
                    <a:pt x="248780" y="60717"/>
                  </a:lnTo>
                  <a:lnTo>
                    <a:pt x="249869" y="74314"/>
                  </a:lnTo>
                  <a:lnTo>
                    <a:pt x="235452" y="131193"/>
                  </a:lnTo>
                  <a:lnTo>
                    <a:pt x="221853" y="183332"/>
                  </a:lnTo>
                  <a:lnTo>
                    <a:pt x="212641" y="245385"/>
                  </a:lnTo>
                  <a:lnTo>
                    <a:pt x="217806" y="299145"/>
                  </a:lnTo>
                  <a:lnTo>
                    <a:pt x="222543" y="316193"/>
                  </a:lnTo>
                  <a:lnTo>
                    <a:pt x="232989" y="329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669582" y="4218772"/>
              <a:ext cx="49928" cy="274595"/>
            </a:xfrm>
            <a:custGeom>
              <a:avLst/>
              <a:gdLst/>
              <a:ahLst/>
              <a:cxnLst/>
              <a:rect l="0" t="0" r="0" b="0"/>
              <a:pathLst>
                <a:path w="49928" h="274595">
                  <a:moveTo>
                    <a:pt x="49927" y="0"/>
                  </a:moveTo>
                  <a:lnTo>
                    <a:pt x="35734" y="63433"/>
                  </a:lnTo>
                  <a:lnTo>
                    <a:pt x="27641" y="116079"/>
                  </a:lnTo>
                  <a:lnTo>
                    <a:pt x="19387" y="168968"/>
                  </a:lnTo>
                  <a:lnTo>
                    <a:pt x="5544" y="227229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51908" y="4077314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24963" y="16642"/>
                  </a:moveTo>
                  <a:lnTo>
                    <a:pt x="12602" y="520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89491" y="4002341"/>
              <a:ext cx="149831" cy="430892"/>
            </a:xfrm>
            <a:custGeom>
              <a:avLst/>
              <a:gdLst/>
              <a:ahLst/>
              <a:cxnLst/>
              <a:rect l="0" t="0" r="0" b="0"/>
              <a:pathLst>
                <a:path w="149831" h="430892">
                  <a:moveTo>
                    <a:pt x="37454" y="83"/>
                  </a:moveTo>
                  <a:lnTo>
                    <a:pt x="43172" y="21862"/>
                  </a:lnTo>
                  <a:lnTo>
                    <a:pt x="45261" y="73693"/>
                  </a:lnTo>
                  <a:lnTo>
                    <a:pt x="45673" y="136871"/>
                  </a:lnTo>
                  <a:lnTo>
                    <a:pt x="45762" y="198808"/>
                  </a:lnTo>
                  <a:lnTo>
                    <a:pt x="40055" y="260851"/>
                  </a:lnTo>
                  <a:lnTo>
                    <a:pt x="33379" y="323114"/>
                  </a:lnTo>
                  <a:lnTo>
                    <a:pt x="27227" y="379824"/>
                  </a:lnTo>
                  <a:lnTo>
                    <a:pt x="17662" y="424373"/>
                  </a:lnTo>
                  <a:lnTo>
                    <a:pt x="14089" y="429948"/>
                  </a:lnTo>
                  <a:lnTo>
                    <a:pt x="9858" y="430891"/>
                  </a:lnTo>
                  <a:lnTo>
                    <a:pt x="5188" y="428746"/>
                  </a:lnTo>
                  <a:lnTo>
                    <a:pt x="0" y="409105"/>
                  </a:lnTo>
                  <a:lnTo>
                    <a:pt x="1086" y="357013"/>
                  </a:lnTo>
                  <a:lnTo>
                    <a:pt x="9280" y="304467"/>
                  </a:lnTo>
                  <a:lnTo>
                    <a:pt x="14322" y="249572"/>
                  </a:lnTo>
                  <a:lnTo>
                    <a:pt x="23947" y="194213"/>
                  </a:lnTo>
                  <a:lnTo>
                    <a:pt x="35676" y="139686"/>
                  </a:lnTo>
                  <a:lnTo>
                    <a:pt x="55722" y="81006"/>
                  </a:lnTo>
                  <a:lnTo>
                    <a:pt x="77828" y="25576"/>
                  </a:lnTo>
                  <a:lnTo>
                    <a:pt x="97802" y="4657"/>
                  </a:lnTo>
                  <a:lnTo>
                    <a:pt x="105423" y="1284"/>
                  </a:lnTo>
                  <a:lnTo>
                    <a:pt x="121287" y="0"/>
                  </a:lnTo>
                  <a:lnTo>
                    <a:pt x="128476" y="3726"/>
                  </a:lnTo>
                  <a:lnTo>
                    <a:pt x="141395" y="17728"/>
                  </a:lnTo>
                  <a:lnTo>
                    <a:pt x="148369" y="41209"/>
                  </a:lnTo>
                  <a:lnTo>
                    <a:pt x="149830" y="80686"/>
                  </a:lnTo>
                  <a:lnTo>
                    <a:pt x="142040" y="127157"/>
                  </a:lnTo>
                  <a:lnTo>
                    <a:pt x="137689" y="135650"/>
                  </a:lnTo>
                  <a:lnTo>
                    <a:pt x="125457" y="147552"/>
                  </a:lnTo>
                  <a:lnTo>
                    <a:pt x="119237" y="147398"/>
                  </a:lnTo>
                  <a:lnTo>
                    <a:pt x="113241" y="143597"/>
                  </a:lnTo>
                  <a:lnTo>
                    <a:pt x="107394" y="137364"/>
                  </a:lnTo>
                  <a:lnTo>
                    <a:pt x="100898" y="118111"/>
                  </a:lnTo>
                  <a:lnTo>
                    <a:pt x="95701" y="832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476724" y="4027388"/>
              <a:ext cx="99853" cy="162567"/>
            </a:xfrm>
            <a:custGeom>
              <a:avLst/>
              <a:gdLst/>
              <a:ahLst/>
              <a:cxnLst/>
              <a:rect l="0" t="0" r="0" b="0"/>
              <a:pathLst>
                <a:path w="99853" h="162567">
                  <a:moveTo>
                    <a:pt x="0" y="0"/>
                  </a:moveTo>
                  <a:lnTo>
                    <a:pt x="7550" y="57696"/>
                  </a:lnTo>
                  <a:lnTo>
                    <a:pt x="3802" y="113865"/>
                  </a:lnTo>
                  <a:lnTo>
                    <a:pt x="5309" y="119364"/>
                  </a:lnTo>
                  <a:lnTo>
                    <a:pt x="9087" y="122106"/>
                  </a:lnTo>
                  <a:lnTo>
                    <a:pt x="14379" y="123009"/>
                  </a:lnTo>
                  <a:lnTo>
                    <a:pt x="19756" y="119913"/>
                  </a:lnTo>
                  <a:lnTo>
                    <a:pt x="47198" y="87164"/>
                  </a:lnTo>
                  <a:lnTo>
                    <a:pt x="51805" y="86771"/>
                  </a:lnTo>
                  <a:lnTo>
                    <a:pt x="55802" y="90207"/>
                  </a:lnTo>
                  <a:lnTo>
                    <a:pt x="59391" y="96196"/>
                  </a:lnTo>
                  <a:lnTo>
                    <a:pt x="64441" y="122294"/>
                  </a:lnTo>
                  <a:lnTo>
                    <a:pt x="65938" y="157866"/>
                  </a:lnTo>
                  <a:lnTo>
                    <a:pt x="68922" y="162566"/>
                  </a:lnTo>
                  <a:lnTo>
                    <a:pt x="73685" y="162002"/>
                  </a:lnTo>
                  <a:lnTo>
                    <a:pt x="79634" y="157927"/>
                  </a:lnTo>
                  <a:lnTo>
                    <a:pt x="88709" y="138607"/>
                  </a:lnTo>
                  <a:lnTo>
                    <a:pt x="99852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626503" y="3902571"/>
              <a:ext cx="341164" cy="442542"/>
            </a:xfrm>
            <a:custGeom>
              <a:avLst/>
              <a:gdLst/>
              <a:ahLst/>
              <a:cxnLst/>
              <a:rect l="0" t="0" r="0" b="0"/>
              <a:pathLst>
                <a:path w="341164" h="442542">
                  <a:moveTo>
                    <a:pt x="0" y="0"/>
                  </a:moveTo>
                  <a:lnTo>
                    <a:pt x="5719" y="21779"/>
                  </a:lnTo>
                  <a:lnTo>
                    <a:pt x="7807" y="71145"/>
                  </a:lnTo>
                  <a:lnTo>
                    <a:pt x="8220" y="129624"/>
                  </a:lnTo>
                  <a:lnTo>
                    <a:pt x="1721" y="183971"/>
                  </a:lnTo>
                  <a:lnTo>
                    <a:pt x="340" y="227621"/>
                  </a:lnTo>
                  <a:lnTo>
                    <a:pt x="3000" y="234034"/>
                  </a:lnTo>
                  <a:lnTo>
                    <a:pt x="7547" y="237384"/>
                  </a:lnTo>
                  <a:lnTo>
                    <a:pt x="13353" y="238693"/>
                  </a:lnTo>
                  <a:lnTo>
                    <a:pt x="65853" y="238334"/>
                  </a:lnTo>
                  <a:lnTo>
                    <a:pt x="80427" y="247385"/>
                  </a:lnTo>
                  <a:lnTo>
                    <a:pt x="92143" y="261577"/>
                  </a:lnTo>
                  <a:lnTo>
                    <a:pt x="100433" y="280212"/>
                  </a:lnTo>
                  <a:lnTo>
                    <a:pt x="105880" y="315913"/>
                  </a:lnTo>
                  <a:lnTo>
                    <a:pt x="102223" y="334872"/>
                  </a:lnTo>
                  <a:lnTo>
                    <a:pt x="93510" y="349462"/>
                  </a:lnTo>
                  <a:lnTo>
                    <a:pt x="57412" y="379627"/>
                  </a:lnTo>
                  <a:lnTo>
                    <a:pt x="36303" y="383529"/>
                  </a:lnTo>
                  <a:lnTo>
                    <a:pt x="24202" y="383276"/>
                  </a:lnTo>
                  <a:lnTo>
                    <a:pt x="16135" y="379409"/>
                  </a:lnTo>
                  <a:lnTo>
                    <a:pt x="10757" y="373132"/>
                  </a:lnTo>
                  <a:lnTo>
                    <a:pt x="7171" y="365250"/>
                  </a:lnTo>
                  <a:lnTo>
                    <a:pt x="6542" y="327652"/>
                  </a:lnTo>
                  <a:lnTo>
                    <a:pt x="26190" y="267052"/>
                  </a:lnTo>
                  <a:lnTo>
                    <a:pt x="58580" y="210903"/>
                  </a:lnTo>
                  <a:lnTo>
                    <a:pt x="95015" y="149960"/>
                  </a:lnTo>
                  <a:lnTo>
                    <a:pt x="146654" y="86858"/>
                  </a:lnTo>
                  <a:lnTo>
                    <a:pt x="163543" y="69602"/>
                  </a:lnTo>
                  <a:lnTo>
                    <a:pt x="179627" y="63294"/>
                  </a:lnTo>
                  <a:lnTo>
                    <a:pt x="189093" y="61612"/>
                  </a:lnTo>
                  <a:lnTo>
                    <a:pt x="196329" y="64189"/>
                  </a:lnTo>
                  <a:lnTo>
                    <a:pt x="202077" y="69605"/>
                  </a:lnTo>
                  <a:lnTo>
                    <a:pt x="206834" y="76914"/>
                  </a:lnTo>
                  <a:lnTo>
                    <a:pt x="209653" y="97363"/>
                  </a:lnTo>
                  <a:lnTo>
                    <a:pt x="203930" y="152575"/>
                  </a:lnTo>
                  <a:lnTo>
                    <a:pt x="194821" y="205463"/>
                  </a:lnTo>
                  <a:lnTo>
                    <a:pt x="189597" y="260015"/>
                  </a:lnTo>
                  <a:lnTo>
                    <a:pt x="184354" y="311574"/>
                  </a:lnTo>
                  <a:lnTo>
                    <a:pt x="187863" y="350066"/>
                  </a:lnTo>
                  <a:lnTo>
                    <a:pt x="194750" y="368542"/>
                  </a:lnTo>
                  <a:lnTo>
                    <a:pt x="199175" y="376058"/>
                  </a:lnTo>
                  <a:lnTo>
                    <a:pt x="211489" y="386875"/>
                  </a:lnTo>
                  <a:lnTo>
                    <a:pt x="253957" y="406252"/>
                  </a:lnTo>
                  <a:lnTo>
                    <a:pt x="264806" y="419094"/>
                  </a:lnTo>
                  <a:lnTo>
                    <a:pt x="267144" y="426401"/>
                  </a:lnTo>
                  <a:lnTo>
                    <a:pt x="267277" y="441917"/>
                  </a:lnTo>
                  <a:lnTo>
                    <a:pt x="266942" y="442541"/>
                  </a:lnTo>
                  <a:lnTo>
                    <a:pt x="272051" y="380977"/>
                  </a:lnTo>
                  <a:lnTo>
                    <a:pt x="281014" y="317626"/>
                  </a:lnTo>
                  <a:lnTo>
                    <a:pt x="296860" y="259756"/>
                  </a:lnTo>
                  <a:lnTo>
                    <a:pt x="310662" y="209542"/>
                  </a:lnTo>
                  <a:lnTo>
                    <a:pt x="315282" y="203490"/>
                  </a:lnTo>
                  <a:lnTo>
                    <a:pt x="341163" y="191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940250" y="4160524"/>
              <a:ext cx="118948" cy="180699"/>
            </a:xfrm>
            <a:custGeom>
              <a:avLst/>
              <a:gdLst/>
              <a:ahLst/>
              <a:cxnLst/>
              <a:rect l="0" t="0" r="0" b="0"/>
              <a:pathLst>
                <a:path w="118948" h="180699">
                  <a:moveTo>
                    <a:pt x="110626" y="0"/>
                  </a:moveTo>
                  <a:lnTo>
                    <a:pt x="96415" y="19005"/>
                  </a:lnTo>
                  <a:lnTo>
                    <a:pt x="35507" y="70943"/>
                  </a:lnTo>
                  <a:lnTo>
                    <a:pt x="15123" y="88410"/>
                  </a:lnTo>
                  <a:lnTo>
                    <a:pt x="1789" y="109714"/>
                  </a:lnTo>
                  <a:lnTo>
                    <a:pt x="0" y="127966"/>
                  </a:lnTo>
                  <a:lnTo>
                    <a:pt x="3212" y="146556"/>
                  </a:lnTo>
                  <a:lnTo>
                    <a:pt x="10802" y="160982"/>
                  </a:lnTo>
                  <a:lnTo>
                    <a:pt x="22806" y="171092"/>
                  </a:lnTo>
                  <a:lnTo>
                    <a:pt x="29889" y="175082"/>
                  </a:lnTo>
                  <a:lnTo>
                    <a:pt x="61946" y="180698"/>
                  </a:lnTo>
                  <a:lnTo>
                    <a:pt x="11894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56129" y="3877609"/>
              <a:ext cx="140303" cy="417804"/>
            </a:xfrm>
            <a:custGeom>
              <a:avLst/>
              <a:gdLst/>
              <a:ahLst/>
              <a:cxnLst/>
              <a:rect l="0" t="0" r="0" b="0"/>
              <a:pathLst>
                <a:path w="140303" h="417804">
                  <a:moveTo>
                    <a:pt x="85984" y="0"/>
                  </a:moveTo>
                  <a:lnTo>
                    <a:pt x="80265" y="62490"/>
                  </a:lnTo>
                  <a:lnTo>
                    <a:pt x="73588" y="119096"/>
                  </a:lnTo>
                  <a:lnTo>
                    <a:pt x="63315" y="181305"/>
                  </a:lnTo>
                  <a:lnTo>
                    <a:pt x="54680" y="244024"/>
                  </a:lnTo>
                  <a:lnTo>
                    <a:pt x="41501" y="301958"/>
                  </a:lnTo>
                  <a:lnTo>
                    <a:pt x="24954" y="364449"/>
                  </a:lnTo>
                  <a:lnTo>
                    <a:pt x="8320" y="415905"/>
                  </a:lnTo>
                  <a:lnTo>
                    <a:pt x="5547" y="417803"/>
                  </a:lnTo>
                  <a:lnTo>
                    <a:pt x="2773" y="415370"/>
                  </a:lnTo>
                  <a:lnTo>
                    <a:pt x="0" y="410050"/>
                  </a:lnTo>
                  <a:lnTo>
                    <a:pt x="4314" y="391811"/>
                  </a:lnTo>
                  <a:lnTo>
                    <a:pt x="27142" y="333636"/>
                  </a:lnTo>
                  <a:lnTo>
                    <a:pt x="43131" y="299714"/>
                  </a:lnTo>
                  <a:lnTo>
                    <a:pt x="67534" y="274641"/>
                  </a:lnTo>
                  <a:lnTo>
                    <a:pt x="78307" y="270927"/>
                  </a:lnTo>
                  <a:lnTo>
                    <a:pt x="102604" y="271732"/>
                  </a:lnTo>
                  <a:lnTo>
                    <a:pt x="121416" y="280719"/>
                  </a:lnTo>
                  <a:lnTo>
                    <a:pt x="129021" y="286998"/>
                  </a:lnTo>
                  <a:lnTo>
                    <a:pt x="137471" y="303837"/>
                  </a:lnTo>
                  <a:lnTo>
                    <a:pt x="140302" y="322725"/>
                  </a:lnTo>
                  <a:lnTo>
                    <a:pt x="138479" y="340364"/>
                  </a:lnTo>
                  <a:lnTo>
                    <a:pt x="132121" y="354984"/>
                  </a:lnTo>
                  <a:lnTo>
                    <a:pt x="122207" y="367646"/>
                  </a:lnTo>
                  <a:lnTo>
                    <a:pt x="108555" y="379437"/>
                  </a:lnTo>
                  <a:lnTo>
                    <a:pt x="90776" y="385910"/>
                  </a:lnTo>
                  <a:lnTo>
                    <a:pt x="49229" y="390066"/>
                  </a:lnTo>
                  <a:lnTo>
                    <a:pt x="32358" y="385703"/>
                  </a:lnTo>
                  <a:lnTo>
                    <a:pt x="25270" y="381951"/>
                  </a:lnTo>
                  <a:lnTo>
                    <a:pt x="20545" y="375751"/>
                  </a:lnTo>
                  <a:lnTo>
                    <a:pt x="15295" y="359001"/>
                  </a:lnTo>
                  <a:lnTo>
                    <a:pt x="16756" y="333196"/>
                  </a:lnTo>
                  <a:lnTo>
                    <a:pt x="23165" y="318822"/>
                  </a:lnTo>
                  <a:lnTo>
                    <a:pt x="44379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407465" y="4127240"/>
              <a:ext cx="134354" cy="177049"/>
            </a:xfrm>
            <a:custGeom>
              <a:avLst/>
              <a:gdLst/>
              <a:ahLst/>
              <a:cxnLst/>
              <a:rect l="0" t="0" r="0" b="0"/>
              <a:pathLst>
                <a:path w="134354" h="177049">
                  <a:moveTo>
                    <a:pt x="51142" y="0"/>
                  </a:moveTo>
                  <a:lnTo>
                    <a:pt x="49293" y="33216"/>
                  </a:lnTo>
                  <a:lnTo>
                    <a:pt x="27979" y="93383"/>
                  </a:lnTo>
                  <a:lnTo>
                    <a:pt x="0" y="149211"/>
                  </a:lnTo>
                  <a:lnTo>
                    <a:pt x="2255" y="153098"/>
                  </a:lnTo>
                  <a:lnTo>
                    <a:pt x="8380" y="153841"/>
                  </a:lnTo>
                  <a:lnTo>
                    <a:pt x="17087" y="152487"/>
                  </a:lnTo>
                  <a:lnTo>
                    <a:pt x="24741" y="147886"/>
                  </a:lnTo>
                  <a:lnTo>
                    <a:pt x="73168" y="94772"/>
                  </a:lnTo>
                  <a:lnTo>
                    <a:pt x="75996" y="93692"/>
                  </a:lnTo>
                  <a:lnTo>
                    <a:pt x="76957" y="95745"/>
                  </a:lnTo>
                  <a:lnTo>
                    <a:pt x="77142" y="132185"/>
                  </a:lnTo>
                  <a:lnTo>
                    <a:pt x="80572" y="149356"/>
                  </a:lnTo>
                  <a:lnTo>
                    <a:pt x="85556" y="154120"/>
                  </a:lnTo>
                  <a:lnTo>
                    <a:pt x="92576" y="156371"/>
                  </a:lnTo>
                  <a:lnTo>
                    <a:pt x="100954" y="156947"/>
                  </a:lnTo>
                  <a:lnTo>
                    <a:pt x="106540" y="161030"/>
                  </a:lnTo>
                  <a:lnTo>
                    <a:pt x="112746" y="175428"/>
                  </a:lnTo>
                  <a:lnTo>
                    <a:pt x="116250" y="177048"/>
                  </a:lnTo>
                  <a:lnTo>
                    <a:pt x="120435" y="174430"/>
                  </a:lnTo>
                  <a:lnTo>
                    <a:pt x="134353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608386" y="4002424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116495"/>
                  </a:moveTo>
                  <a:lnTo>
                    <a:pt x="1849" y="53079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625759" y="3927535"/>
              <a:ext cx="65839" cy="449337"/>
            </a:xfrm>
            <a:custGeom>
              <a:avLst/>
              <a:gdLst/>
              <a:ahLst/>
              <a:cxnLst/>
              <a:rect l="0" t="0" r="0" b="0"/>
              <a:pathLst>
                <a:path w="65839" h="449337">
                  <a:moveTo>
                    <a:pt x="65838" y="0"/>
                  </a:moveTo>
                  <a:lnTo>
                    <a:pt x="54256" y="55161"/>
                  </a:lnTo>
                  <a:lnTo>
                    <a:pt x="38058" y="115493"/>
                  </a:lnTo>
                  <a:lnTo>
                    <a:pt x="24227" y="167830"/>
                  </a:lnTo>
                  <a:lnTo>
                    <a:pt x="10364" y="230812"/>
                  </a:lnTo>
                  <a:lnTo>
                    <a:pt x="1735" y="282109"/>
                  </a:lnTo>
                  <a:lnTo>
                    <a:pt x="0" y="332603"/>
                  </a:lnTo>
                  <a:lnTo>
                    <a:pt x="3831" y="386111"/>
                  </a:lnTo>
                  <a:lnTo>
                    <a:pt x="10894" y="418995"/>
                  </a:lnTo>
                  <a:lnTo>
                    <a:pt x="15340" y="427260"/>
                  </a:lnTo>
                  <a:lnTo>
                    <a:pt x="27677" y="438908"/>
                  </a:lnTo>
                  <a:lnTo>
                    <a:pt x="49196" y="449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703278" y="4015351"/>
              <a:ext cx="212503" cy="381283"/>
            </a:xfrm>
            <a:custGeom>
              <a:avLst/>
              <a:gdLst/>
              <a:ahLst/>
              <a:cxnLst/>
              <a:rect l="0" t="0" r="0" b="0"/>
              <a:pathLst>
                <a:path w="212503" h="381283">
                  <a:moveTo>
                    <a:pt x="79850" y="245026"/>
                  </a:moveTo>
                  <a:lnTo>
                    <a:pt x="62181" y="245026"/>
                  </a:lnTo>
                  <a:lnTo>
                    <a:pt x="37941" y="253861"/>
                  </a:lnTo>
                  <a:lnTo>
                    <a:pt x="23933" y="268060"/>
                  </a:lnTo>
                  <a:lnTo>
                    <a:pt x="8117" y="296846"/>
                  </a:lnTo>
                  <a:lnTo>
                    <a:pt x="40" y="331263"/>
                  </a:lnTo>
                  <a:lnTo>
                    <a:pt x="0" y="355469"/>
                  </a:lnTo>
                  <a:lnTo>
                    <a:pt x="6146" y="375473"/>
                  </a:lnTo>
                  <a:lnTo>
                    <a:pt x="13147" y="380068"/>
                  </a:lnTo>
                  <a:lnTo>
                    <a:pt x="22438" y="381282"/>
                  </a:lnTo>
                  <a:lnTo>
                    <a:pt x="42314" y="377700"/>
                  </a:lnTo>
                  <a:lnTo>
                    <a:pt x="57312" y="369944"/>
                  </a:lnTo>
                  <a:lnTo>
                    <a:pt x="76151" y="350764"/>
                  </a:lnTo>
                  <a:lnTo>
                    <a:pt x="111277" y="295636"/>
                  </a:lnTo>
                  <a:lnTo>
                    <a:pt x="139702" y="232925"/>
                  </a:lnTo>
                  <a:lnTo>
                    <a:pt x="156427" y="180724"/>
                  </a:lnTo>
                  <a:lnTo>
                    <a:pt x="175131" y="117563"/>
                  </a:lnTo>
                  <a:lnTo>
                    <a:pt x="183518" y="63988"/>
                  </a:lnTo>
                  <a:lnTo>
                    <a:pt x="186689" y="28765"/>
                  </a:lnTo>
                  <a:lnTo>
                    <a:pt x="182500" y="9918"/>
                  </a:lnTo>
                  <a:lnTo>
                    <a:pt x="178794" y="2303"/>
                  </a:lnTo>
                  <a:lnTo>
                    <a:pt x="175398" y="0"/>
                  </a:lnTo>
                  <a:lnTo>
                    <a:pt x="172211" y="1239"/>
                  </a:lnTo>
                  <a:lnTo>
                    <a:pt x="169160" y="4838"/>
                  </a:lnTo>
                  <a:lnTo>
                    <a:pt x="160451" y="31990"/>
                  </a:lnTo>
                  <a:lnTo>
                    <a:pt x="155492" y="86997"/>
                  </a:lnTo>
                  <a:lnTo>
                    <a:pt x="154839" y="142409"/>
                  </a:lnTo>
                  <a:lnTo>
                    <a:pt x="154759" y="194177"/>
                  </a:lnTo>
                  <a:lnTo>
                    <a:pt x="159161" y="248233"/>
                  </a:lnTo>
                  <a:lnTo>
                    <a:pt x="175577" y="290415"/>
                  </a:lnTo>
                  <a:lnTo>
                    <a:pt x="192143" y="312202"/>
                  </a:lnTo>
                  <a:lnTo>
                    <a:pt x="206497" y="324500"/>
                  </a:lnTo>
                  <a:lnTo>
                    <a:pt x="210509" y="332217"/>
                  </a:lnTo>
                  <a:lnTo>
                    <a:pt x="212502" y="350654"/>
                  </a:lnTo>
                  <a:lnTo>
                    <a:pt x="207841" y="366245"/>
                  </a:lnTo>
                  <a:lnTo>
                    <a:pt x="204009" y="372991"/>
                  </a:lnTo>
                  <a:lnTo>
                    <a:pt x="200529" y="373790"/>
                  </a:lnTo>
                  <a:lnTo>
                    <a:pt x="197285" y="370625"/>
                  </a:lnTo>
                  <a:lnTo>
                    <a:pt x="192140" y="358170"/>
                  </a:lnTo>
                  <a:lnTo>
                    <a:pt x="188024" y="328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957870" y="4185487"/>
              <a:ext cx="24965" cy="66570"/>
            </a:xfrm>
            <a:custGeom>
              <a:avLst/>
              <a:gdLst/>
              <a:ahLst/>
              <a:cxnLst/>
              <a:rect l="0" t="0" r="0" b="0"/>
              <a:pathLst>
                <a:path w="24965" h="66570">
                  <a:moveTo>
                    <a:pt x="0" y="0"/>
                  </a:moveTo>
                  <a:lnTo>
                    <a:pt x="16859" y="48110"/>
                  </a:lnTo>
                  <a:lnTo>
                    <a:pt x="24964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994989" y="4318624"/>
              <a:ext cx="177413" cy="401076"/>
            </a:xfrm>
            <a:custGeom>
              <a:avLst/>
              <a:gdLst/>
              <a:ahLst/>
              <a:cxnLst/>
              <a:rect l="0" t="0" r="0" b="0"/>
              <a:pathLst>
                <a:path w="177413" h="401076">
                  <a:moveTo>
                    <a:pt x="46092" y="0"/>
                  </a:moveTo>
                  <a:lnTo>
                    <a:pt x="46092" y="17669"/>
                  </a:lnTo>
                  <a:lnTo>
                    <a:pt x="51023" y="31276"/>
                  </a:lnTo>
                  <a:lnTo>
                    <a:pt x="54927" y="37493"/>
                  </a:lnTo>
                  <a:lnTo>
                    <a:pt x="60303" y="40713"/>
                  </a:lnTo>
                  <a:lnTo>
                    <a:pt x="73674" y="41825"/>
                  </a:lnTo>
                  <a:lnTo>
                    <a:pt x="132793" y="34460"/>
                  </a:lnTo>
                  <a:lnTo>
                    <a:pt x="161155" y="29215"/>
                  </a:lnTo>
                  <a:lnTo>
                    <a:pt x="166255" y="25024"/>
                  </a:lnTo>
                  <a:lnTo>
                    <a:pt x="168731" y="19457"/>
                  </a:lnTo>
                  <a:lnTo>
                    <a:pt x="169456" y="12971"/>
                  </a:lnTo>
                  <a:lnTo>
                    <a:pt x="166242" y="10496"/>
                  </a:lnTo>
                  <a:lnTo>
                    <a:pt x="152809" y="12678"/>
                  </a:lnTo>
                  <a:lnTo>
                    <a:pt x="139442" y="24742"/>
                  </a:lnTo>
                  <a:lnTo>
                    <a:pt x="120211" y="58204"/>
                  </a:lnTo>
                  <a:lnTo>
                    <a:pt x="108433" y="94297"/>
                  </a:lnTo>
                  <a:lnTo>
                    <a:pt x="107614" y="149503"/>
                  </a:lnTo>
                  <a:lnTo>
                    <a:pt x="116081" y="196363"/>
                  </a:lnTo>
                  <a:lnTo>
                    <a:pt x="126200" y="212397"/>
                  </a:lnTo>
                  <a:lnTo>
                    <a:pt x="139943" y="224761"/>
                  </a:lnTo>
                  <a:lnTo>
                    <a:pt x="175117" y="247783"/>
                  </a:lnTo>
                  <a:lnTo>
                    <a:pt x="177412" y="253022"/>
                  </a:lnTo>
                  <a:lnTo>
                    <a:pt x="177093" y="258364"/>
                  </a:lnTo>
                  <a:lnTo>
                    <a:pt x="170883" y="270154"/>
                  </a:lnTo>
                  <a:lnTo>
                    <a:pt x="122958" y="328869"/>
                  </a:lnTo>
                  <a:lnTo>
                    <a:pt x="74831" y="377066"/>
                  </a:lnTo>
                  <a:lnTo>
                    <a:pt x="30130" y="400520"/>
                  </a:lnTo>
                  <a:lnTo>
                    <a:pt x="22506" y="401075"/>
                  </a:lnTo>
                  <a:lnTo>
                    <a:pt x="9105" y="396760"/>
                  </a:lnTo>
                  <a:lnTo>
                    <a:pt x="4792" y="391171"/>
                  </a:lnTo>
                  <a:lnTo>
                    <a:pt x="0" y="375100"/>
                  </a:lnTo>
                  <a:lnTo>
                    <a:pt x="571" y="367486"/>
                  </a:lnTo>
                  <a:lnTo>
                    <a:pt x="6137" y="354095"/>
                  </a:lnTo>
                  <a:lnTo>
                    <a:pt x="41728" y="307815"/>
                  </a:lnTo>
                  <a:lnTo>
                    <a:pt x="96018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207502" y="4358963"/>
              <a:ext cx="124817" cy="225416"/>
            </a:xfrm>
            <a:custGeom>
              <a:avLst/>
              <a:gdLst/>
              <a:ahLst/>
              <a:cxnLst/>
              <a:rect l="0" t="0" r="0" b="0"/>
              <a:pathLst>
                <a:path w="124817" h="225416">
                  <a:moveTo>
                    <a:pt x="124816" y="9587"/>
                  </a:moveTo>
                  <a:lnTo>
                    <a:pt x="115981" y="753"/>
                  </a:lnTo>
                  <a:lnTo>
                    <a:pt x="111530" y="0"/>
                  </a:lnTo>
                  <a:lnTo>
                    <a:pt x="106713" y="1346"/>
                  </a:lnTo>
                  <a:lnTo>
                    <a:pt x="101653" y="4093"/>
                  </a:lnTo>
                  <a:lnTo>
                    <a:pt x="96030" y="21939"/>
                  </a:lnTo>
                  <a:lnTo>
                    <a:pt x="95330" y="55777"/>
                  </a:lnTo>
                  <a:lnTo>
                    <a:pt x="111170" y="117542"/>
                  </a:lnTo>
                  <a:lnTo>
                    <a:pt x="114518" y="169082"/>
                  </a:lnTo>
                  <a:lnTo>
                    <a:pt x="108615" y="203440"/>
                  </a:lnTo>
                  <a:lnTo>
                    <a:pt x="100358" y="219327"/>
                  </a:lnTo>
                  <a:lnTo>
                    <a:pt x="92793" y="223378"/>
                  </a:lnTo>
                  <a:lnTo>
                    <a:pt x="72060" y="225415"/>
                  </a:lnTo>
                  <a:lnTo>
                    <a:pt x="43232" y="221363"/>
                  </a:lnTo>
                  <a:lnTo>
                    <a:pt x="21541" y="209890"/>
                  </a:lnTo>
                  <a:lnTo>
                    <a:pt x="0" y="1926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301127" y="4485045"/>
              <a:ext cx="454615" cy="340257"/>
            </a:xfrm>
            <a:custGeom>
              <a:avLst/>
              <a:gdLst/>
              <a:ahLst/>
              <a:cxnLst/>
              <a:rect l="0" t="0" r="0" b="0"/>
              <a:pathLst>
                <a:path w="454615" h="340257">
                  <a:moveTo>
                    <a:pt x="105130" y="0"/>
                  </a:moveTo>
                  <a:lnTo>
                    <a:pt x="46907" y="50055"/>
                  </a:lnTo>
                  <a:lnTo>
                    <a:pt x="36723" y="62003"/>
                  </a:lnTo>
                  <a:lnTo>
                    <a:pt x="7230" y="123301"/>
                  </a:lnTo>
                  <a:lnTo>
                    <a:pt x="0" y="151796"/>
                  </a:lnTo>
                  <a:lnTo>
                    <a:pt x="324" y="183661"/>
                  </a:lnTo>
                  <a:lnTo>
                    <a:pt x="8741" y="216524"/>
                  </a:lnTo>
                  <a:lnTo>
                    <a:pt x="18836" y="237691"/>
                  </a:lnTo>
                  <a:lnTo>
                    <a:pt x="59191" y="285201"/>
                  </a:lnTo>
                  <a:lnTo>
                    <a:pt x="95679" y="311720"/>
                  </a:lnTo>
                  <a:lnTo>
                    <a:pt x="138705" y="330827"/>
                  </a:lnTo>
                  <a:lnTo>
                    <a:pt x="186989" y="338101"/>
                  </a:lnTo>
                  <a:lnTo>
                    <a:pt x="242284" y="340256"/>
                  </a:lnTo>
                  <a:lnTo>
                    <a:pt x="301793" y="335265"/>
                  </a:lnTo>
                  <a:lnTo>
                    <a:pt x="352525" y="333560"/>
                  </a:lnTo>
                  <a:lnTo>
                    <a:pt x="409554" y="332984"/>
                  </a:lnTo>
                  <a:lnTo>
                    <a:pt x="454614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697494" y="4684750"/>
              <a:ext cx="137933" cy="282917"/>
            </a:xfrm>
            <a:custGeom>
              <a:avLst/>
              <a:gdLst/>
              <a:ahLst/>
              <a:cxnLst/>
              <a:rect l="0" t="0" r="0" b="0"/>
              <a:pathLst>
                <a:path w="137933" h="282917">
                  <a:moveTo>
                    <a:pt x="41605" y="0"/>
                  </a:moveTo>
                  <a:lnTo>
                    <a:pt x="87932" y="15999"/>
                  </a:lnTo>
                  <a:lnTo>
                    <a:pt x="111011" y="35559"/>
                  </a:lnTo>
                  <a:lnTo>
                    <a:pt x="129560" y="63339"/>
                  </a:lnTo>
                  <a:lnTo>
                    <a:pt x="137932" y="94992"/>
                  </a:lnTo>
                  <a:lnTo>
                    <a:pt x="135996" y="127793"/>
                  </a:lnTo>
                  <a:lnTo>
                    <a:pt x="119491" y="172009"/>
                  </a:lnTo>
                  <a:lnTo>
                    <a:pt x="97350" y="204340"/>
                  </a:lnTo>
                  <a:lnTo>
                    <a:pt x="42238" y="255780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55152" y="4771864"/>
            <a:ext cx="2712662" cy="892546"/>
            <a:chOff x="2155152" y="4771864"/>
            <a:chExt cx="2712662" cy="892546"/>
          </a:xfrm>
        </p:grpSpPr>
        <p:sp>
          <p:nvSpPr>
            <p:cNvPr id="106" name="Freeform 105"/>
            <p:cNvSpPr/>
            <p:nvPr/>
          </p:nvSpPr>
          <p:spPr>
            <a:xfrm>
              <a:off x="2155152" y="4771864"/>
              <a:ext cx="133137" cy="680704"/>
            </a:xfrm>
            <a:custGeom>
              <a:avLst/>
              <a:gdLst/>
              <a:ahLst/>
              <a:cxnLst/>
              <a:rect l="0" t="0" r="0" b="0"/>
              <a:pathLst>
                <a:path w="133137" h="680704">
                  <a:moveTo>
                    <a:pt x="133136" y="4418"/>
                  </a:moveTo>
                  <a:lnTo>
                    <a:pt x="119884" y="0"/>
                  </a:lnTo>
                  <a:lnTo>
                    <a:pt x="114131" y="548"/>
                  </a:lnTo>
                  <a:lnTo>
                    <a:pt x="102808" y="6088"/>
                  </a:lnTo>
                  <a:lnTo>
                    <a:pt x="86038" y="28438"/>
                  </a:lnTo>
                  <a:lnTo>
                    <a:pt x="73775" y="54064"/>
                  </a:lnTo>
                  <a:lnTo>
                    <a:pt x="62783" y="115828"/>
                  </a:lnTo>
                  <a:lnTo>
                    <a:pt x="53424" y="166478"/>
                  </a:lnTo>
                  <a:lnTo>
                    <a:pt x="50617" y="223465"/>
                  </a:lnTo>
                  <a:lnTo>
                    <a:pt x="50062" y="283450"/>
                  </a:lnTo>
                  <a:lnTo>
                    <a:pt x="49953" y="346457"/>
                  </a:lnTo>
                  <a:lnTo>
                    <a:pt x="49934" y="395767"/>
                  </a:lnTo>
                  <a:lnTo>
                    <a:pt x="49928" y="445510"/>
                  </a:lnTo>
                  <a:lnTo>
                    <a:pt x="49927" y="495382"/>
                  </a:lnTo>
                  <a:lnTo>
                    <a:pt x="49001" y="544368"/>
                  </a:lnTo>
                  <a:lnTo>
                    <a:pt x="43340" y="600338"/>
                  </a:lnTo>
                  <a:lnTo>
                    <a:pt x="32706" y="663235"/>
                  </a:lnTo>
                  <a:lnTo>
                    <a:pt x="30124" y="673845"/>
                  </a:lnTo>
                  <a:lnTo>
                    <a:pt x="26555" y="679069"/>
                  </a:lnTo>
                  <a:lnTo>
                    <a:pt x="22326" y="680703"/>
                  </a:lnTo>
                  <a:lnTo>
                    <a:pt x="17657" y="679943"/>
                  </a:lnTo>
                  <a:lnTo>
                    <a:pt x="13621" y="676662"/>
                  </a:lnTo>
                  <a:lnTo>
                    <a:pt x="0" y="6534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88436" y="4967666"/>
              <a:ext cx="74890" cy="33285"/>
            </a:xfrm>
            <a:custGeom>
              <a:avLst/>
              <a:gdLst/>
              <a:ahLst/>
              <a:cxnLst/>
              <a:rect l="0" t="0" r="0" b="0"/>
              <a:pathLst>
                <a:path w="74890" h="33285">
                  <a:moveTo>
                    <a:pt x="0" y="33284"/>
                  </a:moveTo>
                  <a:lnTo>
                    <a:pt x="17669" y="33284"/>
                  </a:lnTo>
                  <a:lnTo>
                    <a:pt x="41909" y="24449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322729" y="5021099"/>
              <a:ext cx="278253" cy="312694"/>
            </a:xfrm>
            <a:custGeom>
              <a:avLst/>
              <a:gdLst/>
              <a:ahLst/>
              <a:cxnLst/>
              <a:rect l="0" t="0" r="0" b="0"/>
              <a:pathLst>
                <a:path w="278253" h="312694">
                  <a:moveTo>
                    <a:pt x="7164" y="63062"/>
                  </a:moveTo>
                  <a:lnTo>
                    <a:pt x="0" y="123717"/>
                  </a:lnTo>
                  <a:lnTo>
                    <a:pt x="1464" y="128462"/>
                  </a:lnTo>
                  <a:lnTo>
                    <a:pt x="4288" y="128851"/>
                  </a:lnTo>
                  <a:lnTo>
                    <a:pt x="8021" y="126337"/>
                  </a:lnTo>
                  <a:lnTo>
                    <a:pt x="29242" y="63924"/>
                  </a:lnTo>
                  <a:lnTo>
                    <a:pt x="38566" y="39279"/>
                  </a:lnTo>
                  <a:lnTo>
                    <a:pt x="63121" y="3691"/>
                  </a:lnTo>
                  <a:lnTo>
                    <a:pt x="69432" y="367"/>
                  </a:lnTo>
                  <a:lnTo>
                    <a:pt x="76413" y="0"/>
                  </a:lnTo>
                  <a:lnTo>
                    <a:pt x="83841" y="1605"/>
                  </a:lnTo>
                  <a:lnTo>
                    <a:pt x="97025" y="10784"/>
                  </a:lnTo>
                  <a:lnTo>
                    <a:pt x="114843" y="34011"/>
                  </a:lnTo>
                  <a:lnTo>
                    <a:pt x="137430" y="66158"/>
                  </a:lnTo>
                  <a:lnTo>
                    <a:pt x="155975" y="73683"/>
                  </a:lnTo>
                  <a:lnTo>
                    <a:pt x="178703" y="75179"/>
                  </a:lnTo>
                  <a:lnTo>
                    <a:pt x="201131" y="69680"/>
                  </a:lnTo>
                  <a:lnTo>
                    <a:pt x="216030" y="58606"/>
                  </a:lnTo>
                  <a:lnTo>
                    <a:pt x="221298" y="51770"/>
                  </a:lnTo>
                  <a:lnTo>
                    <a:pt x="221111" y="48138"/>
                  </a:lnTo>
                  <a:lnTo>
                    <a:pt x="217289" y="46640"/>
                  </a:lnTo>
                  <a:lnTo>
                    <a:pt x="211042" y="46566"/>
                  </a:lnTo>
                  <a:lnTo>
                    <a:pt x="199170" y="51416"/>
                  </a:lnTo>
                  <a:lnTo>
                    <a:pt x="176482" y="69596"/>
                  </a:lnTo>
                  <a:lnTo>
                    <a:pt x="164171" y="89961"/>
                  </a:lnTo>
                  <a:lnTo>
                    <a:pt x="146934" y="134053"/>
                  </a:lnTo>
                  <a:lnTo>
                    <a:pt x="143249" y="156867"/>
                  </a:lnTo>
                  <a:lnTo>
                    <a:pt x="149008" y="176869"/>
                  </a:lnTo>
                  <a:lnTo>
                    <a:pt x="154427" y="186085"/>
                  </a:lnTo>
                  <a:lnTo>
                    <a:pt x="162662" y="192230"/>
                  </a:lnTo>
                  <a:lnTo>
                    <a:pt x="184140" y="199058"/>
                  </a:lnTo>
                  <a:lnTo>
                    <a:pt x="209095" y="194695"/>
                  </a:lnTo>
                  <a:lnTo>
                    <a:pt x="244203" y="176645"/>
                  </a:lnTo>
                  <a:lnTo>
                    <a:pt x="278252" y="148833"/>
                  </a:lnTo>
                  <a:lnTo>
                    <a:pt x="269317" y="160283"/>
                  </a:lnTo>
                  <a:lnTo>
                    <a:pt x="245757" y="221384"/>
                  </a:lnTo>
                  <a:lnTo>
                    <a:pt x="241814" y="255025"/>
                  </a:lnTo>
                  <a:lnTo>
                    <a:pt x="249480" y="289853"/>
                  </a:lnTo>
                  <a:lnTo>
                    <a:pt x="253768" y="297467"/>
                  </a:lnTo>
                  <a:lnTo>
                    <a:pt x="258475" y="302542"/>
                  </a:lnTo>
                  <a:lnTo>
                    <a:pt x="273438" y="3126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982826" y="5067519"/>
              <a:ext cx="205487" cy="258334"/>
            </a:xfrm>
            <a:custGeom>
              <a:avLst/>
              <a:gdLst/>
              <a:ahLst/>
              <a:cxnLst/>
              <a:rect l="0" t="0" r="0" b="0"/>
              <a:pathLst>
                <a:path w="205487" h="258334">
                  <a:moveTo>
                    <a:pt x="29393" y="0"/>
                  </a:moveTo>
                  <a:lnTo>
                    <a:pt x="20559" y="8834"/>
                  </a:lnTo>
                  <a:lnTo>
                    <a:pt x="10647" y="36415"/>
                  </a:lnTo>
                  <a:lnTo>
                    <a:pt x="2784" y="91578"/>
                  </a:lnTo>
                  <a:lnTo>
                    <a:pt x="0" y="112817"/>
                  </a:lnTo>
                  <a:lnTo>
                    <a:pt x="1845" y="131502"/>
                  </a:lnTo>
                  <a:lnTo>
                    <a:pt x="5481" y="138519"/>
                  </a:lnTo>
                  <a:lnTo>
                    <a:pt x="16916" y="148780"/>
                  </a:lnTo>
                  <a:lnTo>
                    <a:pt x="23849" y="150962"/>
                  </a:lnTo>
                  <a:lnTo>
                    <a:pt x="38949" y="150921"/>
                  </a:lnTo>
                  <a:lnTo>
                    <a:pt x="45009" y="153313"/>
                  </a:lnTo>
                  <a:lnTo>
                    <a:pt x="54209" y="163369"/>
                  </a:lnTo>
                  <a:lnTo>
                    <a:pt x="56107" y="169933"/>
                  </a:lnTo>
                  <a:lnTo>
                    <a:pt x="56481" y="222374"/>
                  </a:lnTo>
                  <a:lnTo>
                    <a:pt x="63314" y="240290"/>
                  </a:lnTo>
                  <a:lnTo>
                    <a:pt x="74980" y="252568"/>
                  </a:lnTo>
                  <a:lnTo>
                    <a:pt x="81974" y="257136"/>
                  </a:lnTo>
                  <a:lnTo>
                    <a:pt x="89410" y="258333"/>
                  </a:lnTo>
                  <a:lnTo>
                    <a:pt x="105069" y="254731"/>
                  </a:lnTo>
                  <a:lnTo>
                    <a:pt x="111279" y="249333"/>
                  </a:lnTo>
                  <a:lnTo>
                    <a:pt x="120644" y="233473"/>
                  </a:lnTo>
                  <a:lnTo>
                    <a:pt x="133266" y="186514"/>
                  </a:lnTo>
                  <a:lnTo>
                    <a:pt x="136718" y="132722"/>
                  </a:lnTo>
                  <a:lnTo>
                    <a:pt x="132982" y="81998"/>
                  </a:lnTo>
                  <a:lnTo>
                    <a:pt x="121518" y="52032"/>
                  </a:lnTo>
                  <a:lnTo>
                    <a:pt x="121321" y="46707"/>
                  </a:lnTo>
                  <a:lnTo>
                    <a:pt x="123962" y="44082"/>
                  </a:lnTo>
                  <a:lnTo>
                    <a:pt x="128497" y="43256"/>
                  </a:lnTo>
                  <a:lnTo>
                    <a:pt x="152549" y="46511"/>
                  </a:lnTo>
                  <a:lnTo>
                    <a:pt x="183098" y="57749"/>
                  </a:lnTo>
                  <a:lnTo>
                    <a:pt x="197251" y="70045"/>
                  </a:lnTo>
                  <a:lnTo>
                    <a:pt x="205486" y="82699"/>
                  </a:lnTo>
                  <a:lnTo>
                    <a:pt x="204135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232638" y="4942703"/>
              <a:ext cx="129066" cy="400794"/>
            </a:xfrm>
            <a:custGeom>
              <a:avLst/>
              <a:gdLst/>
              <a:ahLst/>
              <a:cxnLst/>
              <a:rect l="0" t="0" r="0" b="0"/>
              <a:pathLst>
                <a:path w="129066" h="400794">
                  <a:moveTo>
                    <a:pt x="37534" y="0"/>
                  </a:moveTo>
                  <a:lnTo>
                    <a:pt x="33117" y="57908"/>
                  </a:lnTo>
                  <a:lnTo>
                    <a:pt x="22416" y="111428"/>
                  </a:lnTo>
                  <a:lnTo>
                    <a:pt x="8386" y="166516"/>
                  </a:lnTo>
                  <a:lnTo>
                    <a:pt x="0" y="224339"/>
                  </a:lnTo>
                  <a:lnTo>
                    <a:pt x="7925" y="280315"/>
                  </a:lnTo>
                  <a:lnTo>
                    <a:pt x="20029" y="302691"/>
                  </a:lnTo>
                  <a:lnTo>
                    <a:pt x="32528" y="312661"/>
                  </a:lnTo>
                  <a:lnTo>
                    <a:pt x="46404" y="322023"/>
                  </a:lnTo>
                  <a:lnTo>
                    <a:pt x="58735" y="335430"/>
                  </a:lnTo>
                  <a:lnTo>
                    <a:pt x="62983" y="355565"/>
                  </a:lnTo>
                  <a:lnTo>
                    <a:pt x="58175" y="397324"/>
                  </a:lnTo>
                  <a:lnTo>
                    <a:pt x="60540" y="400793"/>
                  </a:lnTo>
                  <a:lnTo>
                    <a:pt x="65816" y="400332"/>
                  </a:lnTo>
                  <a:lnTo>
                    <a:pt x="79690" y="392423"/>
                  </a:lnTo>
                  <a:lnTo>
                    <a:pt x="96972" y="372377"/>
                  </a:lnTo>
                  <a:lnTo>
                    <a:pt x="104940" y="356885"/>
                  </a:lnTo>
                  <a:lnTo>
                    <a:pt x="104661" y="352569"/>
                  </a:lnTo>
                  <a:lnTo>
                    <a:pt x="101701" y="350616"/>
                  </a:lnTo>
                  <a:lnTo>
                    <a:pt x="96954" y="350239"/>
                  </a:lnTo>
                  <a:lnTo>
                    <a:pt x="92865" y="352761"/>
                  </a:lnTo>
                  <a:lnTo>
                    <a:pt x="85856" y="362960"/>
                  </a:lnTo>
                  <a:lnTo>
                    <a:pt x="85466" y="368638"/>
                  </a:lnTo>
                  <a:lnTo>
                    <a:pt x="89964" y="379878"/>
                  </a:lnTo>
                  <a:lnTo>
                    <a:pt x="95601" y="382690"/>
                  </a:lnTo>
                  <a:lnTo>
                    <a:pt x="129065" y="3827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403051" y="5058849"/>
              <a:ext cx="299817" cy="341512"/>
            </a:xfrm>
            <a:custGeom>
              <a:avLst/>
              <a:gdLst/>
              <a:ahLst/>
              <a:cxnLst/>
              <a:rect l="0" t="0" r="0" b="0"/>
              <a:pathLst>
                <a:path w="299817" h="341512">
                  <a:moveTo>
                    <a:pt x="58505" y="183411"/>
                  </a:moveTo>
                  <a:lnTo>
                    <a:pt x="23760" y="194993"/>
                  </a:lnTo>
                  <a:lnTo>
                    <a:pt x="10395" y="205201"/>
                  </a:lnTo>
                  <a:lnTo>
                    <a:pt x="4242" y="211806"/>
                  </a:lnTo>
                  <a:lnTo>
                    <a:pt x="1065" y="218983"/>
                  </a:lnTo>
                  <a:lnTo>
                    <a:pt x="0" y="234355"/>
                  </a:lnTo>
                  <a:lnTo>
                    <a:pt x="5074" y="247967"/>
                  </a:lnTo>
                  <a:lnTo>
                    <a:pt x="9016" y="254185"/>
                  </a:lnTo>
                  <a:lnTo>
                    <a:pt x="20793" y="263560"/>
                  </a:lnTo>
                  <a:lnTo>
                    <a:pt x="27816" y="267354"/>
                  </a:lnTo>
                  <a:lnTo>
                    <a:pt x="45482" y="269105"/>
                  </a:lnTo>
                  <a:lnTo>
                    <a:pt x="55370" y="268277"/>
                  </a:lnTo>
                  <a:lnTo>
                    <a:pt x="73754" y="259961"/>
                  </a:lnTo>
                  <a:lnTo>
                    <a:pt x="108156" y="236439"/>
                  </a:lnTo>
                  <a:lnTo>
                    <a:pt x="112871" y="229858"/>
                  </a:lnTo>
                  <a:lnTo>
                    <a:pt x="115089" y="222697"/>
                  </a:lnTo>
                  <a:lnTo>
                    <a:pt x="115644" y="215149"/>
                  </a:lnTo>
                  <a:lnTo>
                    <a:pt x="113239" y="209193"/>
                  </a:lnTo>
                  <a:lnTo>
                    <a:pt x="103172" y="200109"/>
                  </a:lnTo>
                  <a:lnTo>
                    <a:pt x="68219" y="191538"/>
                  </a:lnTo>
                  <a:lnTo>
                    <a:pt x="67754" y="187905"/>
                  </a:lnTo>
                  <a:lnTo>
                    <a:pt x="82522" y="168787"/>
                  </a:lnTo>
                  <a:lnTo>
                    <a:pt x="143064" y="115180"/>
                  </a:lnTo>
                  <a:lnTo>
                    <a:pt x="199285" y="52675"/>
                  </a:lnTo>
                  <a:lnTo>
                    <a:pt x="238755" y="4419"/>
                  </a:lnTo>
                  <a:lnTo>
                    <a:pt x="239693" y="1213"/>
                  </a:lnTo>
                  <a:lnTo>
                    <a:pt x="237544" y="0"/>
                  </a:lnTo>
                  <a:lnTo>
                    <a:pt x="233338" y="116"/>
                  </a:lnTo>
                  <a:lnTo>
                    <a:pt x="223734" y="10107"/>
                  </a:lnTo>
                  <a:lnTo>
                    <a:pt x="202501" y="46655"/>
                  </a:lnTo>
                  <a:lnTo>
                    <a:pt x="188069" y="101849"/>
                  </a:lnTo>
                  <a:lnTo>
                    <a:pt x="186724" y="153295"/>
                  </a:lnTo>
                  <a:lnTo>
                    <a:pt x="195116" y="184350"/>
                  </a:lnTo>
                  <a:lnTo>
                    <a:pt x="205205" y="204169"/>
                  </a:lnTo>
                  <a:lnTo>
                    <a:pt x="218935" y="219141"/>
                  </a:lnTo>
                  <a:lnTo>
                    <a:pt x="236748" y="227028"/>
                  </a:lnTo>
                  <a:lnTo>
                    <a:pt x="256068" y="229609"/>
                  </a:lnTo>
                  <a:lnTo>
                    <a:pt x="273900" y="227674"/>
                  </a:lnTo>
                  <a:lnTo>
                    <a:pt x="276991" y="225864"/>
                  </a:lnTo>
                  <a:lnTo>
                    <a:pt x="276278" y="223732"/>
                  </a:lnTo>
                  <a:lnTo>
                    <a:pt x="273029" y="221387"/>
                  </a:lnTo>
                  <a:lnTo>
                    <a:pt x="259557" y="221246"/>
                  </a:lnTo>
                  <a:lnTo>
                    <a:pt x="250787" y="222503"/>
                  </a:lnTo>
                  <a:lnTo>
                    <a:pt x="236112" y="231296"/>
                  </a:lnTo>
                  <a:lnTo>
                    <a:pt x="229609" y="237524"/>
                  </a:lnTo>
                  <a:lnTo>
                    <a:pt x="222385" y="256771"/>
                  </a:lnTo>
                  <a:lnTo>
                    <a:pt x="221023" y="277961"/>
                  </a:lnTo>
                  <a:lnTo>
                    <a:pt x="226581" y="293543"/>
                  </a:lnTo>
                  <a:lnTo>
                    <a:pt x="248941" y="317129"/>
                  </a:lnTo>
                  <a:lnTo>
                    <a:pt x="299816" y="341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051428" y="4960501"/>
              <a:ext cx="475223" cy="498108"/>
            </a:xfrm>
            <a:custGeom>
              <a:avLst/>
              <a:gdLst/>
              <a:ahLst/>
              <a:cxnLst/>
              <a:rect l="0" t="0" r="0" b="0"/>
              <a:pathLst>
                <a:path w="475223" h="498108">
                  <a:moveTo>
                    <a:pt x="225591" y="7165"/>
                  </a:moveTo>
                  <a:lnTo>
                    <a:pt x="179264" y="0"/>
                  </a:lnTo>
                  <a:lnTo>
                    <a:pt x="147351" y="8021"/>
                  </a:lnTo>
                  <a:lnTo>
                    <a:pt x="114472" y="22109"/>
                  </a:lnTo>
                  <a:lnTo>
                    <a:pt x="97309" y="37537"/>
                  </a:lnTo>
                  <a:lnTo>
                    <a:pt x="71224" y="73158"/>
                  </a:lnTo>
                  <a:lnTo>
                    <a:pt x="66992" y="92585"/>
                  </a:lnTo>
                  <a:lnTo>
                    <a:pt x="69119" y="113547"/>
                  </a:lnTo>
                  <a:lnTo>
                    <a:pt x="85550" y="154672"/>
                  </a:lnTo>
                  <a:lnTo>
                    <a:pt x="106602" y="194197"/>
                  </a:lnTo>
                  <a:lnTo>
                    <a:pt x="108358" y="204893"/>
                  </a:lnTo>
                  <a:lnTo>
                    <a:pt x="105378" y="226640"/>
                  </a:lnTo>
                  <a:lnTo>
                    <a:pt x="82679" y="274604"/>
                  </a:lnTo>
                  <a:lnTo>
                    <a:pt x="31467" y="335126"/>
                  </a:lnTo>
                  <a:lnTo>
                    <a:pt x="3701" y="373744"/>
                  </a:lnTo>
                  <a:lnTo>
                    <a:pt x="0" y="390134"/>
                  </a:lnTo>
                  <a:lnTo>
                    <a:pt x="308" y="398388"/>
                  </a:lnTo>
                  <a:lnTo>
                    <a:pt x="4211" y="404815"/>
                  </a:lnTo>
                  <a:lnTo>
                    <a:pt x="18410" y="414422"/>
                  </a:lnTo>
                  <a:lnTo>
                    <a:pt x="39513" y="416843"/>
                  </a:lnTo>
                  <a:lnTo>
                    <a:pt x="81894" y="410863"/>
                  </a:lnTo>
                  <a:lnTo>
                    <a:pt x="127487" y="388417"/>
                  </a:lnTo>
                  <a:lnTo>
                    <a:pt x="185265" y="338412"/>
                  </a:lnTo>
                  <a:lnTo>
                    <a:pt x="206256" y="317673"/>
                  </a:lnTo>
                  <a:lnTo>
                    <a:pt x="196748" y="329075"/>
                  </a:lnTo>
                  <a:lnTo>
                    <a:pt x="190274" y="342545"/>
                  </a:lnTo>
                  <a:lnTo>
                    <a:pt x="185849" y="370139"/>
                  </a:lnTo>
                  <a:lnTo>
                    <a:pt x="188955" y="397320"/>
                  </a:lnTo>
                  <a:lnTo>
                    <a:pt x="192846" y="404103"/>
                  </a:lnTo>
                  <a:lnTo>
                    <a:pt x="204565" y="414106"/>
                  </a:lnTo>
                  <a:lnTo>
                    <a:pt x="221485" y="416702"/>
                  </a:lnTo>
                  <a:lnTo>
                    <a:pt x="231175" y="416100"/>
                  </a:lnTo>
                  <a:lnTo>
                    <a:pt x="246872" y="420362"/>
                  </a:lnTo>
                  <a:lnTo>
                    <a:pt x="253646" y="424088"/>
                  </a:lnTo>
                  <a:lnTo>
                    <a:pt x="256314" y="428420"/>
                  </a:lnTo>
                  <a:lnTo>
                    <a:pt x="256243" y="433158"/>
                  </a:lnTo>
                  <a:lnTo>
                    <a:pt x="254347" y="438166"/>
                  </a:lnTo>
                  <a:lnTo>
                    <a:pt x="255856" y="439655"/>
                  </a:lnTo>
                  <a:lnTo>
                    <a:pt x="264930" y="436378"/>
                  </a:lnTo>
                  <a:lnTo>
                    <a:pt x="317873" y="392668"/>
                  </a:lnTo>
                  <a:lnTo>
                    <a:pt x="325944" y="388983"/>
                  </a:lnTo>
                  <a:lnTo>
                    <a:pt x="342308" y="387354"/>
                  </a:lnTo>
                  <a:lnTo>
                    <a:pt x="350555" y="388213"/>
                  </a:lnTo>
                  <a:lnTo>
                    <a:pt x="356977" y="391560"/>
                  </a:lnTo>
                  <a:lnTo>
                    <a:pt x="366579" y="402675"/>
                  </a:lnTo>
                  <a:lnTo>
                    <a:pt x="377182" y="424527"/>
                  </a:lnTo>
                  <a:lnTo>
                    <a:pt x="382125" y="428713"/>
                  </a:lnTo>
                  <a:lnTo>
                    <a:pt x="388194" y="430579"/>
                  </a:lnTo>
                  <a:lnTo>
                    <a:pt x="395014" y="430899"/>
                  </a:lnTo>
                  <a:lnTo>
                    <a:pt x="409988" y="423858"/>
                  </a:lnTo>
                  <a:lnTo>
                    <a:pt x="448586" y="394640"/>
                  </a:lnTo>
                  <a:lnTo>
                    <a:pt x="458144" y="380006"/>
                  </a:lnTo>
                  <a:lnTo>
                    <a:pt x="457365" y="375918"/>
                  </a:lnTo>
                  <a:lnTo>
                    <a:pt x="453147" y="374118"/>
                  </a:lnTo>
                  <a:lnTo>
                    <a:pt x="446637" y="373842"/>
                  </a:lnTo>
                  <a:lnTo>
                    <a:pt x="434473" y="378467"/>
                  </a:lnTo>
                  <a:lnTo>
                    <a:pt x="428640" y="382289"/>
                  </a:lnTo>
                  <a:lnTo>
                    <a:pt x="419694" y="393932"/>
                  </a:lnTo>
                  <a:lnTo>
                    <a:pt x="416014" y="400920"/>
                  </a:lnTo>
                  <a:lnTo>
                    <a:pt x="414390" y="416081"/>
                  </a:lnTo>
                  <a:lnTo>
                    <a:pt x="420882" y="448414"/>
                  </a:lnTo>
                  <a:lnTo>
                    <a:pt x="437240" y="473213"/>
                  </a:lnTo>
                  <a:lnTo>
                    <a:pt x="475222" y="4981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498080" y="5293522"/>
              <a:ext cx="369734" cy="370888"/>
            </a:xfrm>
            <a:custGeom>
              <a:avLst/>
              <a:gdLst/>
              <a:ahLst/>
              <a:cxnLst/>
              <a:rect l="0" t="0" r="0" b="0"/>
              <a:pathLst>
                <a:path w="369734" h="370888">
                  <a:moveTo>
                    <a:pt x="70176" y="15307"/>
                  </a:moveTo>
                  <a:lnTo>
                    <a:pt x="61341" y="2055"/>
                  </a:lnTo>
                  <a:lnTo>
                    <a:pt x="56889" y="0"/>
                  </a:lnTo>
                  <a:lnTo>
                    <a:pt x="52072" y="480"/>
                  </a:lnTo>
                  <a:lnTo>
                    <a:pt x="47012" y="2649"/>
                  </a:lnTo>
                  <a:lnTo>
                    <a:pt x="31055" y="18953"/>
                  </a:lnTo>
                  <a:lnTo>
                    <a:pt x="9616" y="79882"/>
                  </a:lnTo>
                  <a:lnTo>
                    <a:pt x="0" y="116615"/>
                  </a:lnTo>
                  <a:lnTo>
                    <a:pt x="3977" y="152367"/>
                  </a:lnTo>
                  <a:lnTo>
                    <a:pt x="11784" y="175459"/>
                  </a:lnTo>
                  <a:lnTo>
                    <a:pt x="23884" y="190653"/>
                  </a:lnTo>
                  <a:lnTo>
                    <a:pt x="30993" y="195999"/>
                  </a:lnTo>
                  <a:lnTo>
                    <a:pt x="38507" y="198639"/>
                  </a:lnTo>
                  <a:lnTo>
                    <a:pt x="54251" y="199106"/>
                  </a:lnTo>
                  <a:lnTo>
                    <a:pt x="68029" y="193766"/>
                  </a:lnTo>
                  <a:lnTo>
                    <a:pt x="74292" y="189753"/>
                  </a:lnTo>
                  <a:lnTo>
                    <a:pt x="91941" y="166436"/>
                  </a:lnTo>
                  <a:lnTo>
                    <a:pt x="100047" y="131688"/>
                  </a:lnTo>
                  <a:lnTo>
                    <a:pt x="97012" y="110486"/>
                  </a:lnTo>
                  <a:lnTo>
                    <a:pt x="78572" y="66638"/>
                  </a:lnTo>
                  <a:lnTo>
                    <a:pt x="79472" y="59697"/>
                  </a:lnTo>
                  <a:lnTo>
                    <a:pt x="81920" y="53222"/>
                  </a:lnTo>
                  <a:lnTo>
                    <a:pt x="87251" y="49829"/>
                  </a:lnTo>
                  <a:lnTo>
                    <a:pt x="103036" y="48525"/>
                  </a:lnTo>
                  <a:lnTo>
                    <a:pt x="119913" y="55958"/>
                  </a:lnTo>
                  <a:lnTo>
                    <a:pt x="148931" y="78913"/>
                  </a:lnTo>
                  <a:lnTo>
                    <a:pt x="166756" y="108940"/>
                  </a:lnTo>
                  <a:lnTo>
                    <a:pt x="176059" y="165296"/>
                  </a:lnTo>
                  <a:lnTo>
                    <a:pt x="175432" y="221354"/>
                  </a:lnTo>
                  <a:lnTo>
                    <a:pt x="166678" y="276259"/>
                  </a:lnTo>
                  <a:lnTo>
                    <a:pt x="150562" y="331040"/>
                  </a:lnTo>
                  <a:lnTo>
                    <a:pt x="137859" y="360749"/>
                  </a:lnTo>
                  <a:lnTo>
                    <a:pt x="131940" y="366719"/>
                  </a:lnTo>
                  <a:lnTo>
                    <a:pt x="125220" y="369774"/>
                  </a:lnTo>
                  <a:lnTo>
                    <a:pt x="117967" y="370887"/>
                  </a:lnTo>
                  <a:lnTo>
                    <a:pt x="113131" y="367930"/>
                  </a:lnTo>
                  <a:lnTo>
                    <a:pt x="109907" y="362261"/>
                  </a:lnTo>
                  <a:lnTo>
                    <a:pt x="107758" y="354783"/>
                  </a:lnTo>
                  <a:lnTo>
                    <a:pt x="110952" y="301998"/>
                  </a:lnTo>
                  <a:lnTo>
                    <a:pt x="117904" y="251675"/>
                  </a:lnTo>
                  <a:lnTo>
                    <a:pt x="131273" y="188450"/>
                  </a:lnTo>
                  <a:lnTo>
                    <a:pt x="156592" y="129491"/>
                  </a:lnTo>
                  <a:lnTo>
                    <a:pt x="172378" y="105811"/>
                  </a:lnTo>
                  <a:lnTo>
                    <a:pt x="191721" y="89123"/>
                  </a:lnTo>
                  <a:lnTo>
                    <a:pt x="212645" y="82939"/>
                  </a:lnTo>
                  <a:lnTo>
                    <a:pt x="223403" y="82584"/>
                  </a:lnTo>
                  <a:lnTo>
                    <a:pt x="232424" y="86046"/>
                  </a:lnTo>
                  <a:lnTo>
                    <a:pt x="247378" y="99755"/>
                  </a:lnTo>
                  <a:lnTo>
                    <a:pt x="261775" y="128265"/>
                  </a:lnTo>
                  <a:lnTo>
                    <a:pt x="263813" y="149337"/>
                  </a:lnTo>
                  <a:lnTo>
                    <a:pt x="263062" y="160134"/>
                  </a:lnTo>
                  <a:lnTo>
                    <a:pt x="259787" y="168257"/>
                  </a:lnTo>
                  <a:lnTo>
                    <a:pt x="248753" y="179747"/>
                  </a:lnTo>
                  <a:lnTo>
                    <a:pt x="245625" y="180407"/>
                  </a:lnTo>
                  <a:lnTo>
                    <a:pt x="244465" y="178074"/>
                  </a:lnTo>
                  <a:lnTo>
                    <a:pt x="244616" y="173744"/>
                  </a:lnTo>
                  <a:lnTo>
                    <a:pt x="247490" y="169934"/>
                  </a:lnTo>
                  <a:lnTo>
                    <a:pt x="264787" y="160153"/>
                  </a:lnTo>
                  <a:lnTo>
                    <a:pt x="322461" y="133572"/>
                  </a:lnTo>
                  <a:lnTo>
                    <a:pt x="348947" y="121540"/>
                  </a:lnTo>
                  <a:lnTo>
                    <a:pt x="355876" y="116639"/>
                  </a:lnTo>
                  <a:lnTo>
                    <a:pt x="357721" y="111523"/>
                  </a:lnTo>
                  <a:lnTo>
                    <a:pt x="356178" y="106263"/>
                  </a:lnTo>
                  <a:lnTo>
                    <a:pt x="352375" y="100908"/>
                  </a:lnTo>
                  <a:lnTo>
                    <a:pt x="346142" y="97337"/>
                  </a:lnTo>
                  <a:lnTo>
                    <a:pt x="329354" y="93370"/>
                  </a:lnTo>
                  <a:lnTo>
                    <a:pt x="314496" y="96538"/>
                  </a:lnTo>
                  <a:lnTo>
                    <a:pt x="307945" y="99971"/>
                  </a:lnTo>
                  <a:lnTo>
                    <a:pt x="304503" y="105958"/>
                  </a:lnTo>
                  <a:lnTo>
                    <a:pt x="303143" y="122473"/>
                  </a:lnTo>
                  <a:lnTo>
                    <a:pt x="311993" y="148145"/>
                  </a:lnTo>
                  <a:lnTo>
                    <a:pt x="330743" y="168901"/>
                  </a:lnTo>
                  <a:lnTo>
                    <a:pt x="369733" y="190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038657" y="1281441"/>
            <a:ext cx="657364" cy="782180"/>
            <a:chOff x="2038657" y="1281441"/>
            <a:chExt cx="657364" cy="782180"/>
          </a:xfrm>
        </p:grpSpPr>
        <p:sp>
          <p:nvSpPr>
            <p:cNvPr id="115" name="Freeform 114"/>
            <p:cNvSpPr/>
            <p:nvPr/>
          </p:nvSpPr>
          <p:spPr>
            <a:xfrm>
              <a:off x="2038657" y="1764062"/>
              <a:ext cx="74890" cy="299559"/>
            </a:xfrm>
            <a:custGeom>
              <a:avLst/>
              <a:gdLst/>
              <a:ahLst/>
              <a:cxnLst/>
              <a:rect l="0" t="0" r="0" b="0"/>
              <a:pathLst>
                <a:path w="74890" h="299559">
                  <a:moveTo>
                    <a:pt x="0" y="0"/>
                  </a:moveTo>
                  <a:lnTo>
                    <a:pt x="4417" y="56239"/>
                  </a:lnTo>
                  <a:lnTo>
                    <a:pt x="12396" y="119579"/>
                  </a:lnTo>
                  <a:lnTo>
                    <a:pt x="25134" y="174783"/>
                  </a:lnTo>
                  <a:lnTo>
                    <a:pt x="35800" y="205573"/>
                  </a:lnTo>
                  <a:lnTo>
                    <a:pt x="57738" y="264323"/>
                  </a:lnTo>
                  <a:lnTo>
                    <a:pt x="66417" y="285728"/>
                  </a:lnTo>
                  <a:lnTo>
                    <a:pt x="74889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196757" y="1605962"/>
              <a:ext cx="99853" cy="282917"/>
            </a:xfrm>
            <a:custGeom>
              <a:avLst/>
              <a:gdLst/>
              <a:ahLst/>
              <a:cxnLst/>
              <a:rect l="0" t="0" r="0" b="0"/>
              <a:pathLst>
                <a:path w="99853" h="282917">
                  <a:moveTo>
                    <a:pt x="0" y="0"/>
                  </a:moveTo>
                  <a:lnTo>
                    <a:pt x="22667" y="58604"/>
                  </a:lnTo>
                  <a:lnTo>
                    <a:pt x="37317" y="100471"/>
                  </a:lnTo>
                  <a:lnTo>
                    <a:pt x="47683" y="161126"/>
                  </a:lnTo>
                  <a:lnTo>
                    <a:pt x="61091" y="218789"/>
                  </a:lnTo>
                  <a:lnTo>
                    <a:pt x="78773" y="260661"/>
                  </a:lnTo>
                  <a:lnTo>
                    <a:pt x="99852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404783" y="1489468"/>
              <a:ext cx="58248" cy="116495"/>
            </a:xfrm>
            <a:custGeom>
              <a:avLst/>
              <a:gdLst/>
              <a:ahLst/>
              <a:cxnLst/>
              <a:rect l="0" t="0" r="0" b="0"/>
              <a:pathLst>
                <a:path w="58248" h="116495">
                  <a:moveTo>
                    <a:pt x="0" y="0"/>
                  </a:moveTo>
                  <a:lnTo>
                    <a:pt x="1849" y="27497"/>
                  </a:lnTo>
                  <a:lnTo>
                    <a:pt x="23163" y="85404"/>
                  </a:lnTo>
                  <a:lnTo>
                    <a:pt x="39120" y="110262"/>
                  </a:lnTo>
                  <a:lnTo>
                    <a:pt x="43647" y="114188"/>
                  </a:lnTo>
                  <a:lnTo>
                    <a:pt x="47589" y="115882"/>
                  </a:lnTo>
                  <a:lnTo>
                    <a:pt x="58247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579525" y="1289762"/>
              <a:ext cx="24964" cy="116496"/>
            </a:xfrm>
            <a:custGeom>
              <a:avLst/>
              <a:gdLst/>
              <a:ahLst/>
              <a:cxnLst/>
              <a:rect l="0" t="0" r="0" b="0"/>
              <a:pathLst>
                <a:path w="24964" h="116496">
                  <a:moveTo>
                    <a:pt x="0" y="0"/>
                  </a:moveTo>
                  <a:lnTo>
                    <a:pt x="0" y="62326"/>
                  </a:lnTo>
                  <a:lnTo>
                    <a:pt x="4417" y="96131"/>
                  </a:lnTo>
                  <a:lnTo>
                    <a:pt x="7568" y="102919"/>
                  </a:lnTo>
                  <a:lnTo>
                    <a:pt x="11517" y="107444"/>
                  </a:lnTo>
                  <a:lnTo>
                    <a:pt x="24963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629451" y="13230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662736" y="1281441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0" y="0"/>
                  </a:moveTo>
                  <a:lnTo>
                    <a:pt x="8834" y="8835"/>
                  </a:lnTo>
                  <a:lnTo>
                    <a:pt x="23163" y="36416"/>
                  </a:lnTo>
                  <a:lnTo>
                    <a:pt x="31285" y="93965"/>
                  </a:lnTo>
                  <a:lnTo>
                    <a:pt x="33284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290713" y="1298084"/>
            <a:ext cx="3793650" cy="2330246"/>
            <a:chOff x="6290713" y="1298084"/>
            <a:chExt cx="3793650" cy="2330246"/>
          </a:xfrm>
        </p:grpSpPr>
        <p:sp>
          <p:nvSpPr>
            <p:cNvPr id="122" name="Freeform 121"/>
            <p:cNvSpPr/>
            <p:nvPr/>
          </p:nvSpPr>
          <p:spPr>
            <a:xfrm>
              <a:off x="6290713" y="1298084"/>
              <a:ext cx="898674" cy="357806"/>
            </a:xfrm>
            <a:custGeom>
              <a:avLst/>
              <a:gdLst/>
              <a:ahLst/>
              <a:cxnLst/>
              <a:rect l="0" t="0" r="0" b="0"/>
              <a:pathLst>
                <a:path w="898674" h="357806">
                  <a:moveTo>
                    <a:pt x="0" y="0"/>
                  </a:moveTo>
                  <a:lnTo>
                    <a:pt x="58680" y="19560"/>
                  </a:lnTo>
                  <a:lnTo>
                    <a:pt x="119793" y="43235"/>
                  </a:lnTo>
                  <a:lnTo>
                    <a:pt x="177276" y="67148"/>
                  </a:lnTo>
                  <a:lnTo>
                    <a:pt x="230716" y="88872"/>
                  </a:lnTo>
                  <a:lnTo>
                    <a:pt x="286713" y="110969"/>
                  </a:lnTo>
                  <a:lnTo>
                    <a:pt x="347769" y="133141"/>
                  </a:lnTo>
                  <a:lnTo>
                    <a:pt x="409035" y="155327"/>
                  </a:lnTo>
                  <a:lnTo>
                    <a:pt x="468839" y="177515"/>
                  </a:lnTo>
                  <a:lnTo>
                    <a:pt x="516752" y="194157"/>
                  </a:lnTo>
                  <a:lnTo>
                    <a:pt x="566082" y="210800"/>
                  </a:lnTo>
                  <a:lnTo>
                    <a:pt x="614907" y="227442"/>
                  </a:lnTo>
                  <a:lnTo>
                    <a:pt x="675755" y="249631"/>
                  </a:lnTo>
                  <a:lnTo>
                    <a:pt x="736501" y="276238"/>
                  </a:lnTo>
                  <a:lnTo>
                    <a:pt x="792092" y="301560"/>
                  </a:lnTo>
                  <a:lnTo>
                    <a:pt x="851000" y="334384"/>
                  </a:lnTo>
                  <a:lnTo>
                    <a:pt x="898673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06330" y="1831024"/>
              <a:ext cx="125850" cy="323187"/>
            </a:xfrm>
            <a:custGeom>
              <a:avLst/>
              <a:gdLst/>
              <a:ahLst/>
              <a:cxnLst/>
              <a:rect l="0" t="0" r="0" b="0"/>
              <a:pathLst>
                <a:path w="125850" h="323187">
                  <a:moveTo>
                    <a:pt x="32982" y="41212"/>
                  </a:moveTo>
                  <a:lnTo>
                    <a:pt x="27263" y="99816"/>
                  </a:lnTo>
                  <a:lnTo>
                    <a:pt x="25004" y="152571"/>
                  </a:lnTo>
                  <a:lnTo>
                    <a:pt x="24705" y="207687"/>
                  </a:lnTo>
                  <a:lnTo>
                    <a:pt x="18948" y="264038"/>
                  </a:lnTo>
                  <a:lnTo>
                    <a:pt x="12266" y="321328"/>
                  </a:lnTo>
                  <a:lnTo>
                    <a:pt x="9926" y="323186"/>
                  </a:lnTo>
                  <a:lnTo>
                    <a:pt x="7441" y="319801"/>
                  </a:lnTo>
                  <a:lnTo>
                    <a:pt x="3139" y="304638"/>
                  </a:lnTo>
                  <a:lnTo>
                    <a:pt x="0" y="242273"/>
                  </a:lnTo>
                  <a:lnTo>
                    <a:pt x="2223" y="190163"/>
                  </a:lnTo>
                  <a:lnTo>
                    <a:pt x="13899" y="127258"/>
                  </a:lnTo>
                  <a:lnTo>
                    <a:pt x="27478" y="69105"/>
                  </a:lnTo>
                  <a:lnTo>
                    <a:pt x="40387" y="33470"/>
                  </a:lnTo>
                  <a:lnTo>
                    <a:pt x="52915" y="16506"/>
                  </a:lnTo>
                  <a:lnTo>
                    <a:pt x="70195" y="4652"/>
                  </a:lnTo>
                  <a:lnTo>
                    <a:pt x="79980" y="196"/>
                  </a:lnTo>
                  <a:lnTo>
                    <a:pt x="89277" y="0"/>
                  </a:lnTo>
                  <a:lnTo>
                    <a:pt x="107003" y="7178"/>
                  </a:lnTo>
                  <a:lnTo>
                    <a:pt x="119197" y="24545"/>
                  </a:lnTo>
                  <a:lnTo>
                    <a:pt x="125849" y="45824"/>
                  </a:lnTo>
                  <a:lnTo>
                    <a:pt x="120455" y="103902"/>
                  </a:lnTo>
                  <a:lnTo>
                    <a:pt x="107872" y="149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389091" y="1872236"/>
              <a:ext cx="10513" cy="54587"/>
            </a:xfrm>
            <a:custGeom>
              <a:avLst/>
              <a:gdLst/>
              <a:ahLst/>
              <a:cxnLst/>
              <a:rect l="0" t="0" r="0" b="0"/>
              <a:pathLst>
                <a:path w="10513" h="54587">
                  <a:moveTo>
                    <a:pt x="0" y="0"/>
                  </a:moveTo>
                  <a:lnTo>
                    <a:pt x="8834" y="8835"/>
                  </a:lnTo>
                  <a:lnTo>
                    <a:pt x="10512" y="14211"/>
                  </a:lnTo>
                  <a:lnTo>
                    <a:pt x="8457" y="35029"/>
                  </a:lnTo>
                  <a:lnTo>
                    <a:pt x="3841" y="54142"/>
                  </a:lnTo>
                  <a:lnTo>
                    <a:pt x="4410" y="54586"/>
                  </a:ln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439017" y="1689173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8835" y="7807"/>
                  </a:lnTo>
                  <a:lnTo>
                    <a:pt x="20569" y="347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472745" y="1797346"/>
              <a:ext cx="74446" cy="174703"/>
            </a:xfrm>
            <a:custGeom>
              <a:avLst/>
              <a:gdLst/>
              <a:ahLst/>
              <a:cxnLst/>
              <a:rect l="0" t="0" r="0" b="0"/>
              <a:pathLst>
                <a:path w="74446" h="174703">
                  <a:moveTo>
                    <a:pt x="16199" y="0"/>
                  </a:moveTo>
                  <a:lnTo>
                    <a:pt x="2930" y="57697"/>
                  </a:lnTo>
                  <a:lnTo>
                    <a:pt x="0" y="118283"/>
                  </a:lnTo>
                  <a:lnTo>
                    <a:pt x="4106" y="147844"/>
                  </a:lnTo>
                  <a:lnTo>
                    <a:pt x="13598" y="163096"/>
                  </a:lnTo>
                  <a:lnTo>
                    <a:pt x="20012" y="169752"/>
                  </a:lnTo>
                  <a:lnTo>
                    <a:pt x="27062" y="173264"/>
                  </a:lnTo>
                  <a:lnTo>
                    <a:pt x="42292" y="174702"/>
                  </a:lnTo>
                  <a:lnTo>
                    <a:pt x="74445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549096" y="1913841"/>
              <a:ext cx="82033" cy="99730"/>
            </a:xfrm>
            <a:custGeom>
              <a:avLst/>
              <a:gdLst/>
              <a:ahLst/>
              <a:cxnLst/>
              <a:rect l="0" t="0" r="0" b="0"/>
              <a:pathLst>
                <a:path w="82033" h="99730">
                  <a:moveTo>
                    <a:pt x="48021" y="8321"/>
                  </a:moveTo>
                  <a:lnTo>
                    <a:pt x="30351" y="12738"/>
                  </a:lnTo>
                  <a:lnTo>
                    <a:pt x="24222" y="16813"/>
                  </a:lnTo>
                  <a:lnTo>
                    <a:pt x="14946" y="28738"/>
                  </a:lnTo>
                  <a:lnTo>
                    <a:pt x="4526" y="51045"/>
                  </a:lnTo>
                  <a:lnTo>
                    <a:pt x="0" y="79638"/>
                  </a:lnTo>
                  <a:lnTo>
                    <a:pt x="3063" y="87301"/>
                  </a:lnTo>
                  <a:lnTo>
                    <a:pt x="8803" y="93334"/>
                  </a:lnTo>
                  <a:lnTo>
                    <a:pt x="16328" y="98281"/>
                  </a:lnTo>
                  <a:lnTo>
                    <a:pt x="24119" y="99729"/>
                  </a:lnTo>
                  <a:lnTo>
                    <a:pt x="40172" y="96408"/>
                  </a:lnTo>
                  <a:lnTo>
                    <a:pt x="54086" y="86302"/>
                  </a:lnTo>
                  <a:lnTo>
                    <a:pt x="78086" y="57214"/>
                  </a:lnTo>
                  <a:lnTo>
                    <a:pt x="82032" y="38681"/>
                  </a:lnTo>
                  <a:lnTo>
                    <a:pt x="81789" y="28561"/>
                  </a:lnTo>
                  <a:lnTo>
                    <a:pt x="78854" y="20890"/>
                  </a:lnTo>
                  <a:lnTo>
                    <a:pt x="563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738575" y="1730778"/>
              <a:ext cx="41606" cy="233103"/>
            </a:xfrm>
            <a:custGeom>
              <a:avLst/>
              <a:gdLst/>
              <a:ahLst/>
              <a:cxnLst/>
              <a:rect l="0" t="0" r="0" b="0"/>
              <a:pathLst>
                <a:path w="41606" h="233103">
                  <a:moveTo>
                    <a:pt x="41605" y="0"/>
                  </a:moveTo>
                  <a:lnTo>
                    <a:pt x="34962" y="62491"/>
                  </a:lnTo>
                  <a:lnTo>
                    <a:pt x="22045" y="119097"/>
                  </a:lnTo>
                  <a:lnTo>
                    <a:pt x="14888" y="174719"/>
                  </a:lnTo>
                  <a:lnTo>
                    <a:pt x="8261" y="230384"/>
                  </a:lnTo>
                  <a:lnTo>
                    <a:pt x="6431" y="233102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704777" y="1873264"/>
              <a:ext cx="117009" cy="23936"/>
            </a:xfrm>
            <a:custGeom>
              <a:avLst/>
              <a:gdLst/>
              <a:ahLst/>
              <a:cxnLst/>
              <a:rect l="0" t="0" r="0" b="0"/>
              <a:pathLst>
                <a:path w="117009" h="23936">
                  <a:moveTo>
                    <a:pt x="8835" y="23935"/>
                  </a:moveTo>
                  <a:lnTo>
                    <a:pt x="0" y="10683"/>
                  </a:lnTo>
                  <a:lnTo>
                    <a:pt x="1096" y="6779"/>
                  </a:lnTo>
                  <a:lnTo>
                    <a:pt x="5524" y="4177"/>
                  </a:lnTo>
                  <a:lnTo>
                    <a:pt x="43622" y="0"/>
                  </a:lnTo>
                  <a:lnTo>
                    <a:pt x="91147" y="5693"/>
                  </a:lnTo>
                  <a:lnTo>
                    <a:pt x="117008" y="72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92288" y="1820038"/>
              <a:ext cx="174894" cy="255605"/>
            </a:xfrm>
            <a:custGeom>
              <a:avLst/>
              <a:gdLst/>
              <a:ahLst/>
              <a:cxnLst/>
              <a:rect l="0" t="0" r="0" b="0"/>
              <a:pathLst>
                <a:path w="174894" h="255605">
                  <a:moveTo>
                    <a:pt x="12118" y="18914"/>
                  </a:moveTo>
                  <a:lnTo>
                    <a:pt x="19283" y="78493"/>
                  </a:lnTo>
                  <a:lnTo>
                    <a:pt x="20211" y="130706"/>
                  </a:lnTo>
                  <a:lnTo>
                    <a:pt x="15992" y="187854"/>
                  </a:lnTo>
                  <a:lnTo>
                    <a:pt x="3576" y="239428"/>
                  </a:lnTo>
                  <a:lnTo>
                    <a:pt x="0" y="255604"/>
                  </a:lnTo>
                  <a:lnTo>
                    <a:pt x="15177" y="197163"/>
                  </a:lnTo>
                  <a:lnTo>
                    <a:pt x="24677" y="143461"/>
                  </a:lnTo>
                  <a:lnTo>
                    <a:pt x="43016" y="89145"/>
                  </a:lnTo>
                  <a:lnTo>
                    <a:pt x="79135" y="31083"/>
                  </a:lnTo>
                  <a:lnTo>
                    <a:pt x="98339" y="10706"/>
                  </a:lnTo>
                  <a:lnTo>
                    <a:pt x="113308" y="2014"/>
                  </a:lnTo>
                  <a:lnTo>
                    <a:pt x="131672" y="0"/>
                  </a:lnTo>
                  <a:lnTo>
                    <a:pt x="141747" y="757"/>
                  </a:lnTo>
                  <a:lnTo>
                    <a:pt x="150313" y="4960"/>
                  </a:lnTo>
                  <a:lnTo>
                    <a:pt x="164762" y="19492"/>
                  </a:lnTo>
                  <a:lnTo>
                    <a:pt x="172415" y="38278"/>
                  </a:lnTo>
                  <a:lnTo>
                    <a:pt x="174893" y="61729"/>
                  </a:lnTo>
                  <a:lnTo>
                    <a:pt x="168949" y="122121"/>
                  </a:lnTo>
                  <a:lnTo>
                    <a:pt x="153576" y="1853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379296" y="1922162"/>
              <a:ext cx="99853" cy="12345"/>
            </a:xfrm>
            <a:custGeom>
              <a:avLst/>
              <a:gdLst/>
              <a:ahLst/>
              <a:cxnLst/>
              <a:rect l="0" t="0" r="0" b="0"/>
              <a:pathLst>
                <a:path w="99853" h="12345">
                  <a:moveTo>
                    <a:pt x="0" y="0"/>
                  </a:moveTo>
                  <a:lnTo>
                    <a:pt x="51978" y="12344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511192" y="1772383"/>
              <a:ext cx="250873" cy="442764"/>
            </a:xfrm>
            <a:custGeom>
              <a:avLst/>
              <a:gdLst/>
              <a:ahLst/>
              <a:cxnLst/>
              <a:rect l="0" t="0" r="0" b="0"/>
              <a:pathLst>
                <a:path w="250873" h="442764">
                  <a:moveTo>
                    <a:pt x="109414" y="0"/>
                  </a:moveTo>
                  <a:lnTo>
                    <a:pt x="70252" y="31998"/>
                  </a:lnTo>
                  <a:lnTo>
                    <a:pt x="52404" y="57867"/>
                  </a:lnTo>
                  <a:lnTo>
                    <a:pt x="32103" y="119722"/>
                  </a:lnTo>
                  <a:lnTo>
                    <a:pt x="20395" y="174802"/>
                  </a:lnTo>
                  <a:lnTo>
                    <a:pt x="19138" y="235018"/>
                  </a:lnTo>
                  <a:lnTo>
                    <a:pt x="25461" y="297328"/>
                  </a:lnTo>
                  <a:lnTo>
                    <a:pt x="23591" y="338805"/>
                  </a:lnTo>
                  <a:lnTo>
                    <a:pt x="21345" y="357682"/>
                  </a:lnTo>
                  <a:lnTo>
                    <a:pt x="20963" y="410854"/>
                  </a:lnTo>
                  <a:lnTo>
                    <a:pt x="14378" y="439476"/>
                  </a:lnTo>
                  <a:lnTo>
                    <a:pt x="10923" y="442763"/>
                  </a:lnTo>
                  <a:lnTo>
                    <a:pt x="6772" y="442180"/>
                  </a:lnTo>
                  <a:lnTo>
                    <a:pt x="2154" y="439018"/>
                  </a:lnTo>
                  <a:lnTo>
                    <a:pt x="0" y="431363"/>
                  </a:lnTo>
                  <a:lnTo>
                    <a:pt x="3188" y="384149"/>
                  </a:lnTo>
                  <a:lnTo>
                    <a:pt x="18053" y="325373"/>
                  </a:lnTo>
                  <a:lnTo>
                    <a:pt x="33428" y="291405"/>
                  </a:lnTo>
                  <a:lnTo>
                    <a:pt x="62142" y="266324"/>
                  </a:lnTo>
                  <a:lnTo>
                    <a:pt x="99927" y="250160"/>
                  </a:lnTo>
                  <a:lnTo>
                    <a:pt x="135983" y="243933"/>
                  </a:lnTo>
                  <a:lnTo>
                    <a:pt x="153890" y="247407"/>
                  </a:lnTo>
                  <a:lnTo>
                    <a:pt x="161254" y="250922"/>
                  </a:lnTo>
                  <a:lnTo>
                    <a:pt x="166164" y="257889"/>
                  </a:lnTo>
                  <a:lnTo>
                    <a:pt x="171618" y="277956"/>
                  </a:lnTo>
                  <a:lnTo>
                    <a:pt x="170272" y="306410"/>
                  </a:lnTo>
                  <a:lnTo>
                    <a:pt x="171251" y="308749"/>
                  </a:lnTo>
                  <a:lnTo>
                    <a:pt x="173752" y="306610"/>
                  </a:lnTo>
                  <a:lnTo>
                    <a:pt x="212278" y="244463"/>
                  </a:lnTo>
                  <a:lnTo>
                    <a:pt x="223241" y="230076"/>
                  </a:lnTo>
                  <a:lnTo>
                    <a:pt x="229678" y="226425"/>
                  </a:lnTo>
                  <a:lnTo>
                    <a:pt x="244226" y="224833"/>
                  </a:lnTo>
                  <a:lnTo>
                    <a:pt x="248290" y="227552"/>
                  </a:lnTo>
                  <a:lnTo>
                    <a:pt x="250075" y="232138"/>
                  </a:lnTo>
                  <a:lnTo>
                    <a:pt x="250872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795348" y="1855594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3252" y="4417"/>
                  </a:lnTo>
                  <a:lnTo>
                    <a:pt x="22224" y="11517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843125" y="1972089"/>
              <a:ext cx="110324" cy="126420"/>
            </a:xfrm>
            <a:custGeom>
              <a:avLst/>
              <a:gdLst/>
              <a:ahLst/>
              <a:cxnLst/>
              <a:rect l="0" t="0" r="0" b="0"/>
              <a:pathLst>
                <a:path w="110324" h="126420">
                  <a:moveTo>
                    <a:pt x="85359" y="0"/>
                  </a:moveTo>
                  <a:lnTo>
                    <a:pt x="50615" y="15999"/>
                  </a:lnTo>
                  <a:lnTo>
                    <a:pt x="26679" y="35559"/>
                  </a:lnTo>
                  <a:lnTo>
                    <a:pt x="15209" y="53402"/>
                  </a:lnTo>
                  <a:lnTo>
                    <a:pt x="312" y="90574"/>
                  </a:lnTo>
                  <a:lnTo>
                    <a:pt x="0" y="98290"/>
                  </a:lnTo>
                  <a:lnTo>
                    <a:pt x="4584" y="111793"/>
                  </a:lnTo>
                  <a:lnTo>
                    <a:pt x="17716" y="121493"/>
                  </a:lnTo>
                  <a:lnTo>
                    <a:pt x="26396" y="125374"/>
                  </a:lnTo>
                  <a:lnTo>
                    <a:pt x="60697" y="126419"/>
                  </a:lnTo>
                  <a:lnTo>
                    <a:pt x="110323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979574" y="2000955"/>
              <a:ext cx="108272" cy="229087"/>
            </a:xfrm>
            <a:custGeom>
              <a:avLst/>
              <a:gdLst/>
              <a:ahLst/>
              <a:cxnLst/>
              <a:rect l="0" t="0" r="0" b="0"/>
              <a:pathLst>
                <a:path w="108272" h="229087">
                  <a:moveTo>
                    <a:pt x="73727" y="4418"/>
                  </a:moveTo>
                  <a:lnTo>
                    <a:pt x="60475" y="0"/>
                  </a:lnTo>
                  <a:lnTo>
                    <a:pt x="46572" y="297"/>
                  </a:lnTo>
                  <a:lnTo>
                    <a:pt x="38982" y="1670"/>
                  </a:lnTo>
                  <a:lnTo>
                    <a:pt x="25617" y="10593"/>
                  </a:lnTo>
                  <a:lnTo>
                    <a:pt x="7696" y="33676"/>
                  </a:lnTo>
                  <a:lnTo>
                    <a:pt x="1969" y="43339"/>
                  </a:lnTo>
                  <a:lnTo>
                    <a:pt x="0" y="52555"/>
                  </a:lnTo>
                  <a:lnTo>
                    <a:pt x="2744" y="70191"/>
                  </a:lnTo>
                  <a:lnTo>
                    <a:pt x="7914" y="76003"/>
                  </a:lnTo>
                  <a:lnTo>
                    <a:pt x="23520" y="82461"/>
                  </a:lnTo>
                  <a:lnTo>
                    <a:pt x="42783" y="80401"/>
                  </a:lnTo>
                  <a:lnTo>
                    <a:pt x="85284" y="68428"/>
                  </a:lnTo>
                  <a:lnTo>
                    <a:pt x="93450" y="70205"/>
                  </a:lnTo>
                  <a:lnTo>
                    <a:pt x="99820" y="75088"/>
                  </a:lnTo>
                  <a:lnTo>
                    <a:pt x="104991" y="82042"/>
                  </a:lnTo>
                  <a:lnTo>
                    <a:pt x="108271" y="102096"/>
                  </a:lnTo>
                  <a:lnTo>
                    <a:pt x="107260" y="157054"/>
                  </a:lnTo>
                  <a:lnTo>
                    <a:pt x="107043" y="216404"/>
                  </a:lnTo>
                  <a:lnTo>
                    <a:pt x="107011" y="2290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218744" y="2429746"/>
              <a:ext cx="123166" cy="357806"/>
            </a:xfrm>
            <a:custGeom>
              <a:avLst/>
              <a:gdLst/>
              <a:ahLst/>
              <a:cxnLst/>
              <a:rect l="0" t="0" r="0" b="0"/>
              <a:pathLst>
                <a:path w="123166" h="357806">
                  <a:moveTo>
                    <a:pt x="62174" y="0"/>
                  </a:moveTo>
                  <a:lnTo>
                    <a:pt x="37508" y="60848"/>
                  </a:lnTo>
                  <a:lnTo>
                    <a:pt x="23381" y="114988"/>
                  </a:lnTo>
                  <a:lnTo>
                    <a:pt x="14721" y="167219"/>
                  </a:lnTo>
                  <a:lnTo>
                    <a:pt x="5930" y="229225"/>
                  </a:lnTo>
                  <a:lnTo>
                    <a:pt x="0" y="264131"/>
                  </a:lnTo>
                  <a:lnTo>
                    <a:pt x="4201" y="300567"/>
                  </a:lnTo>
                  <a:lnTo>
                    <a:pt x="12061" y="317265"/>
                  </a:lnTo>
                  <a:lnTo>
                    <a:pt x="17670" y="320608"/>
                  </a:lnTo>
                  <a:lnTo>
                    <a:pt x="24184" y="320988"/>
                  </a:lnTo>
                  <a:lnTo>
                    <a:pt x="31300" y="319392"/>
                  </a:lnTo>
                  <a:lnTo>
                    <a:pt x="44137" y="305291"/>
                  </a:lnTo>
                  <a:lnTo>
                    <a:pt x="78693" y="247669"/>
                  </a:lnTo>
                  <a:lnTo>
                    <a:pt x="103038" y="189477"/>
                  </a:lnTo>
                  <a:lnTo>
                    <a:pt x="120355" y="133700"/>
                  </a:lnTo>
                  <a:lnTo>
                    <a:pt x="123150" y="125191"/>
                  </a:lnTo>
                  <a:lnTo>
                    <a:pt x="123165" y="121368"/>
                  </a:lnTo>
                  <a:lnTo>
                    <a:pt x="121326" y="120668"/>
                  </a:lnTo>
                  <a:lnTo>
                    <a:pt x="118250" y="122051"/>
                  </a:lnTo>
                  <a:lnTo>
                    <a:pt x="112367" y="130983"/>
                  </a:lnTo>
                  <a:lnTo>
                    <a:pt x="106672" y="147897"/>
                  </a:lnTo>
                  <a:lnTo>
                    <a:pt x="97947" y="204093"/>
                  </a:lnTo>
                  <a:lnTo>
                    <a:pt x="95949" y="260463"/>
                  </a:lnTo>
                  <a:lnTo>
                    <a:pt x="104574" y="316805"/>
                  </a:lnTo>
                  <a:lnTo>
                    <a:pt x="112335" y="342267"/>
                  </a:lnTo>
                  <a:lnTo>
                    <a:pt x="120420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402126" y="2729304"/>
              <a:ext cx="145551" cy="124817"/>
            </a:xfrm>
            <a:custGeom>
              <a:avLst/>
              <a:gdLst/>
              <a:ahLst/>
              <a:cxnLst/>
              <a:rect l="0" t="0" r="0" b="0"/>
              <a:pathLst>
                <a:path w="145551" h="124817">
                  <a:moveTo>
                    <a:pt x="11928" y="0"/>
                  </a:moveTo>
                  <a:lnTo>
                    <a:pt x="346" y="34745"/>
                  </a:lnTo>
                  <a:lnTo>
                    <a:pt x="0" y="50576"/>
                  </a:lnTo>
                  <a:lnTo>
                    <a:pt x="1203" y="58680"/>
                  </a:lnTo>
                  <a:lnTo>
                    <a:pt x="3853" y="62234"/>
                  </a:lnTo>
                  <a:lnTo>
                    <a:pt x="7470" y="62754"/>
                  </a:lnTo>
                  <a:lnTo>
                    <a:pt x="16418" y="58401"/>
                  </a:lnTo>
                  <a:lnTo>
                    <a:pt x="59148" y="19205"/>
                  </a:lnTo>
                  <a:lnTo>
                    <a:pt x="63748" y="18351"/>
                  </a:lnTo>
                  <a:lnTo>
                    <a:pt x="67740" y="20555"/>
                  </a:lnTo>
                  <a:lnTo>
                    <a:pt x="74640" y="30400"/>
                  </a:lnTo>
                  <a:lnTo>
                    <a:pt x="82799" y="52462"/>
                  </a:lnTo>
                  <a:lnTo>
                    <a:pt x="85032" y="71702"/>
                  </a:lnTo>
                  <a:lnTo>
                    <a:pt x="89325" y="77387"/>
                  </a:lnTo>
                  <a:lnTo>
                    <a:pt x="95886" y="80253"/>
                  </a:lnTo>
                  <a:lnTo>
                    <a:pt x="103958" y="81239"/>
                  </a:lnTo>
                  <a:lnTo>
                    <a:pt x="111188" y="79122"/>
                  </a:lnTo>
                  <a:lnTo>
                    <a:pt x="124153" y="69374"/>
                  </a:lnTo>
                  <a:lnTo>
                    <a:pt x="130199" y="67514"/>
                  </a:lnTo>
                  <a:lnTo>
                    <a:pt x="136079" y="68123"/>
                  </a:lnTo>
                  <a:lnTo>
                    <a:pt x="141848" y="70379"/>
                  </a:lnTo>
                  <a:lnTo>
                    <a:pt x="144769" y="75580"/>
                  </a:lnTo>
                  <a:lnTo>
                    <a:pt x="145550" y="91222"/>
                  </a:lnTo>
                  <a:lnTo>
                    <a:pt x="139442" y="121056"/>
                  </a:lnTo>
                  <a:lnTo>
                    <a:pt x="138543" y="123234"/>
                  </a:lnTo>
                  <a:lnTo>
                    <a:pt x="13674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572154" y="2696020"/>
              <a:ext cx="16643" cy="41606"/>
            </a:xfrm>
            <a:custGeom>
              <a:avLst/>
              <a:gdLst/>
              <a:ahLst/>
              <a:cxnLst/>
              <a:rect l="0" t="0" r="0" b="0"/>
              <a:pathLst>
                <a:path w="16643" h="41606">
                  <a:moveTo>
                    <a:pt x="0" y="41605"/>
                  </a:moveTo>
                  <a:lnTo>
                    <a:pt x="0" y="23936"/>
                  </a:lnTo>
                  <a:lnTo>
                    <a:pt x="1849" y="17806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642249" y="2787551"/>
              <a:ext cx="88006" cy="134758"/>
            </a:xfrm>
            <a:custGeom>
              <a:avLst/>
              <a:gdLst/>
              <a:ahLst/>
              <a:cxnLst/>
              <a:rect l="0" t="0" r="0" b="0"/>
              <a:pathLst>
                <a:path w="88006" h="134758">
                  <a:moveTo>
                    <a:pt x="4794" y="0"/>
                  </a:moveTo>
                  <a:lnTo>
                    <a:pt x="0" y="28422"/>
                  </a:lnTo>
                  <a:lnTo>
                    <a:pt x="3573" y="80606"/>
                  </a:lnTo>
                  <a:lnTo>
                    <a:pt x="4553" y="127075"/>
                  </a:lnTo>
                  <a:lnTo>
                    <a:pt x="6483" y="132794"/>
                  </a:lnTo>
                  <a:lnTo>
                    <a:pt x="9618" y="134757"/>
                  </a:lnTo>
                  <a:lnTo>
                    <a:pt x="13557" y="134217"/>
                  </a:lnTo>
                  <a:lnTo>
                    <a:pt x="17109" y="131083"/>
                  </a:lnTo>
                  <a:lnTo>
                    <a:pt x="29451" y="106125"/>
                  </a:lnTo>
                  <a:lnTo>
                    <a:pt x="49155" y="42642"/>
                  </a:lnTo>
                  <a:lnTo>
                    <a:pt x="59644" y="30355"/>
                  </a:lnTo>
                  <a:lnTo>
                    <a:pt x="76212" y="20705"/>
                  </a:lnTo>
                  <a:lnTo>
                    <a:pt x="88005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788501" y="2912367"/>
              <a:ext cx="41607" cy="8322"/>
            </a:xfrm>
            <a:custGeom>
              <a:avLst/>
              <a:gdLst/>
              <a:ahLst/>
              <a:cxnLst/>
              <a:rect l="0" t="0" r="0" b="0"/>
              <a:pathLst>
                <a:path w="41607" h="8322">
                  <a:moveTo>
                    <a:pt x="0" y="8321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060504" y="2619059"/>
              <a:ext cx="161532" cy="326593"/>
            </a:xfrm>
            <a:custGeom>
              <a:avLst/>
              <a:gdLst/>
              <a:ahLst/>
              <a:cxnLst/>
              <a:rect l="0" t="0" r="0" b="0"/>
              <a:pathLst>
                <a:path w="161532" h="326593">
                  <a:moveTo>
                    <a:pt x="60839" y="143529"/>
                  </a:moveTo>
                  <a:lnTo>
                    <a:pt x="47587" y="147946"/>
                  </a:lnTo>
                  <a:lnTo>
                    <a:pt x="36150" y="159977"/>
                  </a:lnTo>
                  <a:lnTo>
                    <a:pt x="13740" y="202252"/>
                  </a:lnTo>
                  <a:lnTo>
                    <a:pt x="0" y="253269"/>
                  </a:lnTo>
                  <a:lnTo>
                    <a:pt x="824" y="273664"/>
                  </a:lnTo>
                  <a:lnTo>
                    <a:pt x="5111" y="279287"/>
                  </a:lnTo>
                  <a:lnTo>
                    <a:pt x="11668" y="282112"/>
                  </a:lnTo>
                  <a:lnTo>
                    <a:pt x="19738" y="283070"/>
                  </a:lnTo>
                  <a:lnTo>
                    <a:pt x="26966" y="280011"/>
                  </a:lnTo>
                  <a:lnTo>
                    <a:pt x="39929" y="266749"/>
                  </a:lnTo>
                  <a:lnTo>
                    <a:pt x="57623" y="238492"/>
                  </a:lnTo>
                  <a:lnTo>
                    <a:pt x="61567" y="217478"/>
                  </a:lnTo>
                  <a:lnTo>
                    <a:pt x="56566" y="178271"/>
                  </a:lnTo>
                  <a:lnTo>
                    <a:pt x="44883" y="156699"/>
                  </a:lnTo>
                  <a:lnTo>
                    <a:pt x="39107" y="154158"/>
                  </a:lnTo>
                  <a:lnTo>
                    <a:pt x="32482" y="154314"/>
                  </a:lnTo>
                  <a:lnTo>
                    <a:pt x="25292" y="156266"/>
                  </a:lnTo>
                  <a:lnTo>
                    <a:pt x="24197" y="158492"/>
                  </a:lnTo>
                  <a:lnTo>
                    <a:pt x="27166" y="160901"/>
                  </a:lnTo>
                  <a:lnTo>
                    <a:pt x="32843" y="163431"/>
                  </a:lnTo>
                  <a:lnTo>
                    <a:pt x="38477" y="162345"/>
                  </a:lnTo>
                  <a:lnTo>
                    <a:pt x="66364" y="137720"/>
                  </a:lnTo>
                  <a:lnTo>
                    <a:pt x="117350" y="76734"/>
                  </a:lnTo>
                  <a:lnTo>
                    <a:pt x="156339" y="17963"/>
                  </a:lnTo>
                  <a:lnTo>
                    <a:pt x="161531" y="1738"/>
                  </a:lnTo>
                  <a:lnTo>
                    <a:pt x="160327" y="0"/>
                  </a:lnTo>
                  <a:lnTo>
                    <a:pt x="157675" y="690"/>
                  </a:lnTo>
                  <a:lnTo>
                    <a:pt x="152263" y="8854"/>
                  </a:lnTo>
                  <a:lnTo>
                    <a:pt x="132949" y="72297"/>
                  </a:lnTo>
                  <a:lnTo>
                    <a:pt x="128137" y="127003"/>
                  </a:lnTo>
                  <a:lnTo>
                    <a:pt x="123352" y="186879"/>
                  </a:lnTo>
                  <a:lnTo>
                    <a:pt x="127798" y="245632"/>
                  </a:lnTo>
                  <a:lnTo>
                    <a:pt x="141553" y="304965"/>
                  </a:lnTo>
                  <a:lnTo>
                    <a:pt x="152371" y="3265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591738" y="2546241"/>
              <a:ext cx="120400" cy="416053"/>
            </a:xfrm>
            <a:custGeom>
              <a:avLst/>
              <a:gdLst/>
              <a:ahLst/>
              <a:cxnLst/>
              <a:rect l="0" t="0" r="0" b="0"/>
              <a:pathLst>
                <a:path w="120400" h="416053">
                  <a:moveTo>
                    <a:pt x="53831" y="0"/>
                  </a:moveTo>
                  <a:lnTo>
                    <a:pt x="51365" y="33740"/>
                  </a:lnTo>
                  <a:lnTo>
                    <a:pt x="36973" y="92302"/>
                  </a:lnTo>
                  <a:lnTo>
                    <a:pt x="23293" y="153750"/>
                  </a:lnTo>
                  <a:lnTo>
                    <a:pt x="12221" y="205797"/>
                  </a:lnTo>
                  <a:lnTo>
                    <a:pt x="4075" y="265055"/>
                  </a:lnTo>
                  <a:lnTo>
                    <a:pt x="0" y="320993"/>
                  </a:lnTo>
                  <a:lnTo>
                    <a:pt x="7551" y="363785"/>
                  </a:lnTo>
                  <a:lnTo>
                    <a:pt x="11883" y="368264"/>
                  </a:lnTo>
                  <a:lnTo>
                    <a:pt x="17544" y="369400"/>
                  </a:lnTo>
                  <a:lnTo>
                    <a:pt x="24093" y="368309"/>
                  </a:lnTo>
                  <a:lnTo>
                    <a:pt x="36299" y="362165"/>
                  </a:lnTo>
                  <a:lnTo>
                    <a:pt x="75969" y="327062"/>
                  </a:lnTo>
                  <a:lnTo>
                    <a:pt x="80609" y="327140"/>
                  </a:lnTo>
                  <a:lnTo>
                    <a:pt x="84626" y="330890"/>
                  </a:lnTo>
                  <a:lnTo>
                    <a:pt x="91556" y="345842"/>
                  </a:lnTo>
                  <a:lnTo>
                    <a:pt x="104413" y="408458"/>
                  </a:lnTo>
                  <a:lnTo>
                    <a:pt x="107893" y="411914"/>
                  </a:lnTo>
                  <a:lnTo>
                    <a:pt x="120399" y="416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745422" y="2728653"/>
              <a:ext cx="49927" cy="17294"/>
            </a:xfrm>
            <a:custGeom>
              <a:avLst/>
              <a:gdLst/>
              <a:ahLst/>
              <a:cxnLst/>
              <a:rect l="0" t="0" r="0" b="0"/>
              <a:pathLst>
                <a:path w="49927" h="17294">
                  <a:moveTo>
                    <a:pt x="0" y="17293"/>
                  </a:moveTo>
                  <a:lnTo>
                    <a:pt x="4417" y="4041"/>
                  </a:lnTo>
                  <a:lnTo>
                    <a:pt x="8492" y="1062"/>
                  </a:lnTo>
                  <a:lnTo>
                    <a:pt x="13982" y="0"/>
                  </a:lnTo>
                  <a:lnTo>
                    <a:pt x="49926" y="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763036" y="2812514"/>
              <a:ext cx="148808" cy="239036"/>
            </a:xfrm>
            <a:custGeom>
              <a:avLst/>
              <a:gdLst/>
              <a:ahLst/>
              <a:cxnLst/>
              <a:rect l="0" t="0" r="0" b="0"/>
              <a:pathLst>
                <a:path w="148808" h="239036">
                  <a:moveTo>
                    <a:pt x="148807" y="0"/>
                  </a:moveTo>
                  <a:lnTo>
                    <a:pt x="90967" y="51215"/>
                  </a:lnTo>
                  <a:lnTo>
                    <a:pt x="73011" y="76196"/>
                  </a:lnTo>
                  <a:lnTo>
                    <a:pt x="64885" y="96119"/>
                  </a:lnTo>
                  <a:lnTo>
                    <a:pt x="63123" y="114836"/>
                  </a:lnTo>
                  <a:lnTo>
                    <a:pt x="77034" y="174645"/>
                  </a:lnTo>
                  <a:lnTo>
                    <a:pt x="77460" y="191341"/>
                  </a:lnTo>
                  <a:lnTo>
                    <a:pt x="73643" y="207083"/>
                  </a:lnTo>
                  <a:lnTo>
                    <a:pt x="65782" y="220243"/>
                  </a:lnTo>
                  <a:lnTo>
                    <a:pt x="53660" y="229790"/>
                  </a:lnTo>
                  <a:lnTo>
                    <a:pt x="38102" y="236190"/>
                  </a:lnTo>
                  <a:lnTo>
                    <a:pt x="18860" y="239035"/>
                  </a:lnTo>
                  <a:lnTo>
                    <a:pt x="11325" y="237020"/>
                  </a:lnTo>
                  <a:lnTo>
                    <a:pt x="5376" y="232903"/>
                  </a:lnTo>
                  <a:lnTo>
                    <a:pt x="486" y="227385"/>
                  </a:lnTo>
                  <a:lnTo>
                    <a:pt x="0" y="220007"/>
                  </a:lnTo>
                  <a:lnTo>
                    <a:pt x="1567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920164" y="2900251"/>
              <a:ext cx="83211" cy="95327"/>
            </a:xfrm>
            <a:custGeom>
              <a:avLst/>
              <a:gdLst/>
              <a:ahLst/>
              <a:cxnLst/>
              <a:rect l="0" t="0" r="0" b="0"/>
              <a:pathLst>
                <a:path w="83211" h="95327">
                  <a:moveTo>
                    <a:pt x="0" y="20437"/>
                  </a:moveTo>
                  <a:lnTo>
                    <a:pt x="56238" y="8855"/>
                  </a:lnTo>
                  <a:lnTo>
                    <a:pt x="59682" y="6244"/>
                  </a:lnTo>
                  <a:lnTo>
                    <a:pt x="59203" y="3578"/>
                  </a:lnTo>
                  <a:lnTo>
                    <a:pt x="56111" y="877"/>
                  </a:lnTo>
                  <a:lnTo>
                    <a:pt x="51275" y="0"/>
                  </a:lnTo>
                  <a:lnTo>
                    <a:pt x="23585" y="5237"/>
                  </a:lnTo>
                  <a:lnTo>
                    <a:pt x="15724" y="7530"/>
                  </a:lnTo>
                  <a:lnTo>
                    <a:pt x="12332" y="11832"/>
                  </a:lnTo>
                  <a:lnTo>
                    <a:pt x="11919" y="17474"/>
                  </a:lnTo>
                  <a:lnTo>
                    <a:pt x="16392" y="30215"/>
                  </a:lnTo>
                  <a:lnTo>
                    <a:pt x="30231" y="47784"/>
                  </a:lnTo>
                  <a:lnTo>
                    <a:pt x="83210" y="953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062100" y="2654414"/>
              <a:ext cx="82733" cy="349485"/>
            </a:xfrm>
            <a:custGeom>
              <a:avLst/>
              <a:gdLst/>
              <a:ahLst/>
              <a:cxnLst/>
              <a:rect l="0" t="0" r="0" b="0"/>
              <a:pathLst>
                <a:path w="82733" h="349485">
                  <a:moveTo>
                    <a:pt x="41127" y="0"/>
                  </a:moveTo>
                  <a:lnTo>
                    <a:pt x="26734" y="53042"/>
                  </a:lnTo>
                  <a:lnTo>
                    <a:pt x="18138" y="105811"/>
                  </a:lnTo>
                  <a:lnTo>
                    <a:pt x="3150" y="166286"/>
                  </a:lnTo>
                  <a:lnTo>
                    <a:pt x="0" y="228303"/>
                  </a:lnTo>
                  <a:lnTo>
                    <a:pt x="7184" y="284388"/>
                  </a:lnTo>
                  <a:lnTo>
                    <a:pt x="21311" y="318691"/>
                  </a:lnTo>
                  <a:lnTo>
                    <a:pt x="35094" y="334566"/>
                  </a:lnTo>
                  <a:lnTo>
                    <a:pt x="52930" y="342854"/>
                  </a:lnTo>
                  <a:lnTo>
                    <a:pt x="82732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9166101" y="2920688"/>
              <a:ext cx="78585" cy="208027"/>
            </a:xfrm>
            <a:custGeom>
              <a:avLst/>
              <a:gdLst/>
              <a:ahLst/>
              <a:cxnLst/>
              <a:rect l="0" t="0" r="0" b="0"/>
              <a:pathLst>
                <a:path w="78585" h="208027">
                  <a:moveTo>
                    <a:pt x="28657" y="0"/>
                  </a:moveTo>
                  <a:lnTo>
                    <a:pt x="10988" y="0"/>
                  </a:lnTo>
                  <a:lnTo>
                    <a:pt x="5783" y="3698"/>
                  </a:lnTo>
                  <a:lnTo>
                    <a:pt x="2313" y="9862"/>
                  </a:lnTo>
                  <a:lnTo>
                    <a:pt x="0" y="17669"/>
                  </a:lnTo>
                  <a:lnTo>
                    <a:pt x="2156" y="23799"/>
                  </a:lnTo>
                  <a:lnTo>
                    <a:pt x="7291" y="28810"/>
                  </a:lnTo>
                  <a:lnTo>
                    <a:pt x="32189" y="40279"/>
                  </a:lnTo>
                  <a:lnTo>
                    <a:pt x="50567" y="48412"/>
                  </a:lnTo>
                  <a:lnTo>
                    <a:pt x="64899" y="61273"/>
                  </a:lnTo>
                  <a:lnTo>
                    <a:pt x="72501" y="78699"/>
                  </a:lnTo>
                  <a:lnTo>
                    <a:pt x="74956" y="99697"/>
                  </a:lnTo>
                  <a:lnTo>
                    <a:pt x="71062" y="159940"/>
                  </a:lnTo>
                  <a:lnTo>
                    <a:pt x="78584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9379079" y="2571204"/>
              <a:ext cx="173485" cy="572940"/>
            </a:xfrm>
            <a:custGeom>
              <a:avLst/>
              <a:gdLst/>
              <a:ahLst/>
              <a:cxnLst/>
              <a:rect l="0" t="0" r="0" b="0"/>
              <a:pathLst>
                <a:path w="173485" h="572940">
                  <a:moveTo>
                    <a:pt x="173484" y="0"/>
                  </a:moveTo>
                  <a:lnTo>
                    <a:pt x="134364" y="50702"/>
                  </a:lnTo>
                  <a:lnTo>
                    <a:pt x="101344" y="111502"/>
                  </a:lnTo>
                  <a:lnTo>
                    <a:pt x="79174" y="167798"/>
                  </a:lnTo>
                  <a:lnTo>
                    <a:pt x="56988" y="226858"/>
                  </a:lnTo>
                  <a:lnTo>
                    <a:pt x="40348" y="275243"/>
                  </a:lnTo>
                  <a:lnTo>
                    <a:pt x="26171" y="324713"/>
                  </a:lnTo>
                  <a:lnTo>
                    <a:pt x="13098" y="386710"/>
                  </a:lnTo>
                  <a:lnTo>
                    <a:pt x="1272" y="448395"/>
                  </a:lnTo>
                  <a:lnTo>
                    <a:pt x="0" y="503761"/>
                  </a:lnTo>
                  <a:lnTo>
                    <a:pt x="10325" y="542578"/>
                  </a:lnTo>
                  <a:lnTo>
                    <a:pt x="14786" y="553103"/>
                  </a:lnTo>
                  <a:lnTo>
                    <a:pt x="27138" y="567263"/>
                  </a:lnTo>
                  <a:lnTo>
                    <a:pt x="34315" y="572333"/>
                  </a:lnTo>
                  <a:lnTo>
                    <a:pt x="41873" y="572939"/>
                  </a:lnTo>
                  <a:lnTo>
                    <a:pt x="73632" y="557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9501564" y="2799923"/>
              <a:ext cx="156946" cy="271963"/>
            </a:xfrm>
            <a:custGeom>
              <a:avLst/>
              <a:gdLst/>
              <a:ahLst/>
              <a:cxnLst/>
              <a:rect l="0" t="0" r="0" b="0"/>
              <a:pathLst>
                <a:path w="156946" h="271963">
                  <a:moveTo>
                    <a:pt x="59321" y="12591"/>
                  </a:moveTo>
                  <a:lnTo>
                    <a:pt x="54904" y="70500"/>
                  </a:lnTo>
                  <a:lnTo>
                    <a:pt x="52156" y="119226"/>
                  </a:lnTo>
                  <a:lnTo>
                    <a:pt x="50303" y="173743"/>
                  </a:lnTo>
                  <a:lnTo>
                    <a:pt x="43865" y="235801"/>
                  </a:lnTo>
                  <a:lnTo>
                    <a:pt x="38613" y="267646"/>
                  </a:lnTo>
                  <a:lnTo>
                    <a:pt x="38119" y="268612"/>
                  </a:lnTo>
                  <a:lnTo>
                    <a:pt x="46312" y="211562"/>
                  </a:lnTo>
                  <a:lnTo>
                    <a:pt x="55792" y="153151"/>
                  </a:lnTo>
                  <a:lnTo>
                    <a:pt x="63274" y="93640"/>
                  </a:lnTo>
                  <a:lnTo>
                    <a:pt x="78583" y="37635"/>
                  </a:lnTo>
                  <a:lnTo>
                    <a:pt x="93381" y="9225"/>
                  </a:lnTo>
                  <a:lnTo>
                    <a:pt x="98669" y="2026"/>
                  </a:lnTo>
                  <a:lnTo>
                    <a:pt x="104969" y="0"/>
                  </a:lnTo>
                  <a:lnTo>
                    <a:pt x="111942" y="1423"/>
                  </a:lnTo>
                  <a:lnTo>
                    <a:pt x="119365" y="5146"/>
                  </a:lnTo>
                  <a:lnTo>
                    <a:pt x="132543" y="21610"/>
                  </a:lnTo>
                  <a:lnTo>
                    <a:pt x="151653" y="61012"/>
                  </a:lnTo>
                  <a:lnTo>
                    <a:pt x="156945" y="91452"/>
                  </a:lnTo>
                  <a:lnTo>
                    <a:pt x="147396" y="149763"/>
                  </a:lnTo>
                  <a:lnTo>
                    <a:pt x="131655" y="195090"/>
                  </a:lnTo>
                  <a:lnTo>
                    <a:pt x="106136" y="230542"/>
                  </a:lnTo>
                  <a:lnTo>
                    <a:pt x="88806" y="247083"/>
                  </a:lnTo>
                  <a:lnTo>
                    <a:pt x="54916" y="268881"/>
                  </a:lnTo>
                  <a:lnTo>
                    <a:pt x="35790" y="271962"/>
                  </a:lnTo>
                  <a:lnTo>
                    <a:pt x="24218" y="271489"/>
                  </a:lnTo>
                  <a:lnTo>
                    <a:pt x="15578" y="267476"/>
                  </a:lnTo>
                  <a:lnTo>
                    <a:pt x="3513" y="253155"/>
                  </a:lnTo>
                  <a:lnTo>
                    <a:pt x="0" y="227065"/>
                  </a:lnTo>
                  <a:lnTo>
                    <a:pt x="5279" y="170835"/>
                  </a:lnTo>
                  <a:lnTo>
                    <a:pt x="9394" y="145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687948" y="2795872"/>
              <a:ext cx="172495" cy="325937"/>
            </a:xfrm>
            <a:custGeom>
              <a:avLst/>
              <a:gdLst/>
              <a:ahLst/>
              <a:cxnLst/>
              <a:rect l="0" t="0" r="0" b="0"/>
              <a:pathLst>
                <a:path w="172495" h="325937">
                  <a:moveTo>
                    <a:pt x="56000" y="0"/>
                  </a:moveTo>
                  <a:lnTo>
                    <a:pt x="55076" y="55848"/>
                  </a:lnTo>
                  <a:lnTo>
                    <a:pt x="39141" y="118820"/>
                  </a:lnTo>
                  <a:lnTo>
                    <a:pt x="20231" y="176681"/>
                  </a:lnTo>
                  <a:lnTo>
                    <a:pt x="4453" y="215087"/>
                  </a:lnTo>
                  <a:lnTo>
                    <a:pt x="2219" y="217356"/>
                  </a:lnTo>
                  <a:lnTo>
                    <a:pt x="730" y="215171"/>
                  </a:lnTo>
                  <a:lnTo>
                    <a:pt x="0" y="201031"/>
                  </a:lnTo>
                  <a:lnTo>
                    <a:pt x="9508" y="139955"/>
                  </a:lnTo>
                  <a:lnTo>
                    <a:pt x="29389" y="83378"/>
                  </a:lnTo>
                  <a:lnTo>
                    <a:pt x="46224" y="43282"/>
                  </a:lnTo>
                  <a:lnTo>
                    <a:pt x="61937" y="21556"/>
                  </a:lnTo>
                  <a:lnTo>
                    <a:pt x="82722" y="7825"/>
                  </a:lnTo>
                  <a:lnTo>
                    <a:pt x="98387" y="5944"/>
                  </a:lnTo>
                  <a:lnTo>
                    <a:pt x="106447" y="6736"/>
                  </a:lnTo>
                  <a:lnTo>
                    <a:pt x="120335" y="15013"/>
                  </a:lnTo>
                  <a:lnTo>
                    <a:pt x="126627" y="21103"/>
                  </a:lnTo>
                  <a:lnTo>
                    <a:pt x="133618" y="40198"/>
                  </a:lnTo>
                  <a:lnTo>
                    <a:pt x="134876" y="63169"/>
                  </a:lnTo>
                  <a:lnTo>
                    <a:pt x="129271" y="85706"/>
                  </a:lnTo>
                  <a:lnTo>
                    <a:pt x="88411" y="145364"/>
                  </a:lnTo>
                  <a:lnTo>
                    <a:pt x="59081" y="184216"/>
                  </a:lnTo>
                  <a:lnTo>
                    <a:pt x="52747" y="201142"/>
                  </a:lnTo>
                  <a:lnTo>
                    <a:pt x="50105" y="230539"/>
                  </a:lnTo>
                  <a:lnTo>
                    <a:pt x="52764" y="248543"/>
                  </a:lnTo>
                  <a:lnTo>
                    <a:pt x="59492" y="263324"/>
                  </a:lnTo>
                  <a:lnTo>
                    <a:pt x="83297" y="292298"/>
                  </a:lnTo>
                  <a:lnTo>
                    <a:pt x="106618" y="312097"/>
                  </a:lnTo>
                  <a:lnTo>
                    <a:pt x="135511" y="325257"/>
                  </a:lnTo>
                  <a:lnTo>
                    <a:pt x="144141" y="325936"/>
                  </a:lnTo>
                  <a:lnTo>
                    <a:pt x="172494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9880039" y="2879083"/>
              <a:ext cx="130183" cy="225155"/>
            </a:xfrm>
            <a:custGeom>
              <a:avLst/>
              <a:gdLst/>
              <a:ahLst/>
              <a:cxnLst/>
              <a:rect l="0" t="0" r="0" b="0"/>
              <a:pathLst>
                <a:path w="130183" h="225155">
                  <a:moveTo>
                    <a:pt x="105219" y="0"/>
                  </a:moveTo>
                  <a:lnTo>
                    <a:pt x="45005" y="44571"/>
                  </a:lnTo>
                  <a:lnTo>
                    <a:pt x="28720" y="62002"/>
                  </a:lnTo>
                  <a:lnTo>
                    <a:pt x="7016" y="109181"/>
                  </a:lnTo>
                  <a:lnTo>
                    <a:pt x="0" y="143708"/>
                  </a:lnTo>
                  <a:lnTo>
                    <a:pt x="3290" y="166188"/>
                  </a:lnTo>
                  <a:lnTo>
                    <a:pt x="15538" y="194705"/>
                  </a:lnTo>
                  <a:lnTo>
                    <a:pt x="20468" y="201919"/>
                  </a:lnTo>
                  <a:lnTo>
                    <a:pt x="49494" y="220907"/>
                  </a:lnTo>
                  <a:lnTo>
                    <a:pt x="74289" y="225154"/>
                  </a:lnTo>
                  <a:lnTo>
                    <a:pt x="97944" y="223035"/>
                  </a:lnTo>
                  <a:lnTo>
                    <a:pt x="130182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9868764" y="2679378"/>
              <a:ext cx="215599" cy="773858"/>
            </a:xfrm>
            <a:custGeom>
              <a:avLst/>
              <a:gdLst/>
              <a:ahLst/>
              <a:cxnLst/>
              <a:rect l="0" t="0" r="0" b="0"/>
              <a:pathLst>
                <a:path w="215599" h="773858">
                  <a:moveTo>
                    <a:pt x="124815" y="0"/>
                  </a:moveTo>
                  <a:lnTo>
                    <a:pt x="159753" y="60848"/>
                  </a:lnTo>
                  <a:lnTo>
                    <a:pt x="185129" y="120706"/>
                  </a:lnTo>
                  <a:lnTo>
                    <a:pt x="199017" y="179957"/>
                  </a:lnTo>
                  <a:lnTo>
                    <a:pt x="207822" y="232069"/>
                  </a:lnTo>
                  <a:lnTo>
                    <a:pt x="213821" y="285108"/>
                  </a:lnTo>
                  <a:lnTo>
                    <a:pt x="215598" y="339347"/>
                  </a:lnTo>
                  <a:lnTo>
                    <a:pt x="213659" y="390551"/>
                  </a:lnTo>
                  <a:lnTo>
                    <a:pt x="207229" y="440856"/>
                  </a:lnTo>
                  <a:lnTo>
                    <a:pt x="197003" y="490894"/>
                  </a:lnTo>
                  <a:lnTo>
                    <a:pt x="176982" y="553083"/>
                  </a:lnTo>
                  <a:lnTo>
                    <a:pt x="154296" y="609883"/>
                  </a:lnTo>
                  <a:lnTo>
                    <a:pt x="126529" y="663154"/>
                  </a:lnTo>
                  <a:lnTo>
                    <a:pt x="112633" y="685824"/>
                  </a:lnTo>
                  <a:lnTo>
                    <a:pt x="50268" y="746146"/>
                  </a:lnTo>
                  <a:lnTo>
                    <a:pt x="0" y="7738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7638722" y="3103751"/>
              <a:ext cx="8322" cy="374449"/>
            </a:xfrm>
            <a:custGeom>
              <a:avLst/>
              <a:gdLst/>
              <a:ahLst/>
              <a:cxnLst/>
              <a:rect l="0" t="0" r="0" b="0"/>
              <a:pathLst>
                <a:path w="8322" h="374449">
                  <a:moveTo>
                    <a:pt x="8321" y="0"/>
                  </a:moveTo>
                  <a:lnTo>
                    <a:pt x="3904" y="60656"/>
                  </a:lnTo>
                  <a:lnTo>
                    <a:pt x="771" y="111971"/>
                  </a:lnTo>
                  <a:lnTo>
                    <a:pt x="152" y="169089"/>
                  </a:lnTo>
                  <a:lnTo>
                    <a:pt x="30" y="224682"/>
                  </a:lnTo>
                  <a:lnTo>
                    <a:pt x="6" y="276995"/>
                  </a:lnTo>
                  <a:lnTo>
                    <a:pt x="1" y="339619"/>
                  </a:lnTo>
                  <a:lnTo>
                    <a:pt x="0" y="3744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622080" y="3295135"/>
              <a:ext cx="116496" cy="12888"/>
            </a:xfrm>
            <a:custGeom>
              <a:avLst/>
              <a:gdLst/>
              <a:ahLst/>
              <a:cxnLst/>
              <a:rect l="0" t="0" r="0" b="0"/>
              <a:pathLst>
                <a:path w="116496" h="12888">
                  <a:moveTo>
                    <a:pt x="0" y="0"/>
                  </a:moveTo>
                  <a:lnTo>
                    <a:pt x="61567" y="8475"/>
                  </a:lnTo>
                  <a:lnTo>
                    <a:pt x="89125" y="12887"/>
                  </a:lnTo>
                  <a:lnTo>
                    <a:pt x="116495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7705291" y="3328419"/>
              <a:ext cx="89398" cy="163550"/>
            </a:xfrm>
            <a:custGeom>
              <a:avLst/>
              <a:gdLst/>
              <a:ahLst/>
              <a:cxnLst/>
              <a:rect l="0" t="0" r="0" b="0"/>
              <a:pathLst>
                <a:path w="89398" h="163550">
                  <a:moveTo>
                    <a:pt x="83210" y="0"/>
                  </a:moveTo>
                  <a:lnTo>
                    <a:pt x="69924" y="15136"/>
                  </a:lnTo>
                  <a:lnTo>
                    <a:pt x="35622" y="74721"/>
                  </a:lnTo>
                  <a:lnTo>
                    <a:pt x="29700" y="93305"/>
                  </a:lnTo>
                  <a:lnTo>
                    <a:pt x="25587" y="151873"/>
                  </a:lnTo>
                  <a:lnTo>
                    <a:pt x="28152" y="158572"/>
                  </a:lnTo>
                  <a:lnTo>
                    <a:pt x="32637" y="162113"/>
                  </a:lnTo>
                  <a:lnTo>
                    <a:pt x="38400" y="163549"/>
                  </a:lnTo>
                  <a:lnTo>
                    <a:pt x="44091" y="162657"/>
                  </a:lnTo>
                  <a:lnTo>
                    <a:pt x="55345" y="156735"/>
                  </a:lnTo>
                  <a:lnTo>
                    <a:pt x="72077" y="143006"/>
                  </a:lnTo>
                  <a:lnTo>
                    <a:pt x="84329" y="122809"/>
                  </a:lnTo>
                  <a:lnTo>
                    <a:pt x="89397" y="94841"/>
                  </a:lnTo>
                  <a:lnTo>
                    <a:pt x="86481" y="63132"/>
                  </a:lnTo>
                  <a:lnTo>
                    <a:pt x="79733" y="46242"/>
                  </a:lnTo>
                  <a:lnTo>
                    <a:pt x="75345" y="39149"/>
                  </a:lnTo>
                  <a:lnTo>
                    <a:pt x="68721" y="34421"/>
                  </a:lnTo>
                  <a:lnTo>
                    <a:pt x="51499" y="29167"/>
                  </a:lnTo>
                  <a:lnTo>
                    <a:pt x="43578" y="29615"/>
                  </a:lnTo>
                  <a:lnTo>
                    <a:pt x="29846" y="35044"/>
                  </a:lnTo>
                  <a:lnTo>
                    <a:pt x="17579" y="48551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113022" y="3150079"/>
              <a:ext cx="120911" cy="461247"/>
            </a:xfrm>
            <a:custGeom>
              <a:avLst/>
              <a:gdLst/>
              <a:ahLst/>
              <a:cxnLst/>
              <a:rect l="0" t="0" r="0" b="0"/>
              <a:pathLst>
                <a:path w="120911" h="461247">
                  <a:moveTo>
                    <a:pt x="0" y="103451"/>
                  </a:moveTo>
                  <a:lnTo>
                    <a:pt x="42769" y="45045"/>
                  </a:lnTo>
                  <a:lnTo>
                    <a:pt x="70702" y="5211"/>
                  </a:lnTo>
                  <a:lnTo>
                    <a:pt x="77645" y="975"/>
                  </a:lnTo>
                  <a:lnTo>
                    <a:pt x="85048" y="0"/>
                  </a:lnTo>
                  <a:lnTo>
                    <a:pt x="92756" y="1200"/>
                  </a:lnTo>
                  <a:lnTo>
                    <a:pt x="98820" y="4773"/>
                  </a:lnTo>
                  <a:lnTo>
                    <a:pt x="108023" y="16140"/>
                  </a:lnTo>
                  <a:lnTo>
                    <a:pt x="114822" y="64118"/>
                  </a:lnTo>
                  <a:lnTo>
                    <a:pt x="116165" y="120987"/>
                  </a:lnTo>
                  <a:lnTo>
                    <a:pt x="116397" y="171209"/>
                  </a:lnTo>
                  <a:lnTo>
                    <a:pt x="116476" y="234562"/>
                  </a:lnTo>
                  <a:lnTo>
                    <a:pt x="116490" y="285914"/>
                  </a:lnTo>
                  <a:lnTo>
                    <a:pt x="120910" y="336262"/>
                  </a:lnTo>
                  <a:lnTo>
                    <a:pt x="117716" y="394938"/>
                  </a:lnTo>
                  <a:lnTo>
                    <a:pt x="112319" y="434699"/>
                  </a:lnTo>
                  <a:lnTo>
                    <a:pt x="100154" y="449761"/>
                  </a:lnTo>
                  <a:lnTo>
                    <a:pt x="91732" y="456367"/>
                  </a:lnTo>
                  <a:lnTo>
                    <a:pt x="83344" y="459846"/>
                  </a:lnTo>
                  <a:lnTo>
                    <a:pt x="66628" y="461246"/>
                  </a:lnTo>
                  <a:lnTo>
                    <a:pt x="59212" y="458476"/>
                  </a:lnTo>
                  <a:lnTo>
                    <a:pt x="46040" y="448001"/>
                  </a:lnTo>
                  <a:lnTo>
                    <a:pt x="24963" y="419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308858" y="3453235"/>
              <a:ext cx="20512" cy="119642"/>
            </a:xfrm>
            <a:custGeom>
              <a:avLst/>
              <a:gdLst/>
              <a:ahLst/>
              <a:cxnLst/>
              <a:rect l="0" t="0" r="0" b="0"/>
              <a:pathLst>
                <a:path w="20512" h="119642">
                  <a:moveTo>
                    <a:pt x="3869" y="0"/>
                  </a:moveTo>
                  <a:lnTo>
                    <a:pt x="3869" y="57697"/>
                  </a:lnTo>
                  <a:lnTo>
                    <a:pt x="0" y="118440"/>
                  </a:lnTo>
                  <a:lnTo>
                    <a:pt x="2215" y="119641"/>
                  </a:lnTo>
                  <a:lnTo>
                    <a:pt x="5540" y="118592"/>
                  </a:lnTo>
                  <a:lnTo>
                    <a:pt x="11700" y="112496"/>
                  </a:lnTo>
                  <a:lnTo>
                    <a:pt x="20511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437676" y="3253530"/>
              <a:ext cx="39670" cy="326401"/>
            </a:xfrm>
            <a:custGeom>
              <a:avLst/>
              <a:gdLst/>
              <a:ahLst/>
              <a:cxnLst/>
              <a:rect l="0" t="0" r="0" b="0"/>
              <a:pathLst>
                <a:path w="39670" h="326401">
                  <a:moveTo>
                    <a:pt x="8188" y="0"/>
                  </a:moveTo>
                  <a:lnTo>
                    <a:pt x="17240" y="52654"/>
                  </a:lnTo>
                  <a:lnTo>
                    <a:pt x="20115" y="101585"/>
                  </a:lnTo>
                  <a:lnTo>
                    <a:pt x="16059" y="163704"/>
                  </a:lnTo>
                  <a:lnTo>
                    <a:pt x="4990" y="221754"/>
                  </a:lnTo>
                  <a:lnTo>
                    <a:pt x="541" y="274941"/>
                  </a:lnTo>
                  <a:lnTo>
                    <a:pt x="0" y="319042"/>
                  </a:lnTo>
                  <a:lnTo>
                    <a:pt x="2730" y="324566"/>
                  </a:lnTo>
                  <a:lnTo>
                    <a:pt x="7322" y="326400"/>
                  </a:lnTo>
                  <a:lnTo>
                    <a:pt x="13158" y="325774"/>
                  </a:lnTo>
                  <a:lnTo>
                    <a:pt x="17973" y="322582"/>
                  </a:lnTo>
                  <a:lnTo>
                    <a:pt x="25789" y="311640"/>
                  </a:lnTo>
                  <a:lnTo>
                    <a:pt x="35387" y="289885"/>
                  </a:lnTo>
                  <a:lnTo>
                    <a:pt x="39669" y="261456"/>
                  </a:lnTo>
                  <a:lnTo>
                    <a:pt x="36572" y="253816"/>
                  </a:lnTo>
                  <a:lnTo>
                    <a:pt x="30809" y="247799"/>
                  </a:lnTo>
                  <a:lnTo>
                    <a:pt x="8188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387617" y="3361703"/>
              <a:ext cx="124816" cy="41607"/>
            </a:xfrm>
            <a:custGeom>
              <a:avLst/>
              <a:gdLst/>
              <a:ahLst/>
              <a:cxnLst/>
              <a:rect l="0" t="0" r="0" b="0"/>
              <a:pathLst>
                <a:path w="124816" h="41607">
                  <a:moveTo>
                    <a:pt x="0" y="0"/>
                  </a:moveTo>
                  <a:lnTo>
                    <a:pt x="33740" y="2466"/>
                  </a:lnTo>
                  <a:lnTo>
                    <a:pt x="74949" y="15118"/>
                  </a:lnTo>
                  <a:lnTo>
                    <a:pt x="124815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486457" y="3463853"/>
              <a:ext cx="392103" cy="164477"/>
            </a:xfrm>
            <a:custGeom>
              <a:avLst/>
              <a:gdLst/>
              <a:ahLst/>
              <a:cxnLst/>
              <a:rect l="0" t="0" r="0" b="0"/>
              <a:pathLst>
                <a:path w="392103" h="164477">
                  <a:moveTo>
                    <a:pt x="9333" y="72592"/>
                  </a:moveTo>
                  <a:lnTo>
                    <a:pt x="18168" y="63758"/>
                  </a:lnTo>
                  <a:lnTo>
                    <a:pt x="41288" y="10309"/>
                  </a:lnTo>
                  <a:lnTo>
                    <a:pt x="41732" y="4258"/>
                  </a:lnTo>
                  <a:lnTo>
                    <a:pt x="39253" y="1148"/>
                  </a:lnTo>
                  <a:lnTo>
                    <a:pt x="34828" y="0"/>
                  </a:lnTo>
                  <a:lnTo>
                    <a:pt x="30028" y="2008"/>
                  </a:lnTo>
                  <a:lnTo>
                    <a:pt x="14437" y="18086"/>
                  </a:lnTo>
                  <a:lnTo>
                    <a:pt x="3589" y="32650"/>
                  </a:lnTo>
                  <a:lnTo>
                    <a:pt x="0" y="50834"/>
                  </a:lnTo>
                  <a:lnTo>
                    <a:pt x="337" y="60861"/>
                  </a:lnTo>
                  <a:lnTo>
                    <a:pt x="4261" y="68469"/>
                  </a:lnTo>
                  <a:lnTo>
                    <a:pt x="18482" y="79390"/>
                  </a:lnTo>
                  <a:lnTo>
                    <a:pt x="81982" y="99952"/>
                  </a:lnTo>
                  <a:lnTo>
                    <a:pt x="89201" y="105625"/>
                  </a:lnTo>
                  <a:lnTo>
                    <a:pt x="99687" y="121791"/>
                  </a:lnTo>
                  <a:lnTo>
                    <a:pt x="105627" y="125732"/>
                  </a:lnTo>
                  <a:lnTo>
                    <a:pt x="112361" y="126510"/>
                  </a:lnTo>
                  <a:lnTo>
                    <a:pt x="127239" y="122444"/>
                  </a:lnTo>
                  <a:lnTo>
                    <a:pt x="156925" y="104766"/>
                  </a:lnTo>
                  <a:lnTo>
                    <a:pt x="163202" y="99589"/>
                  </a:lnTo>
                  <a:lnTo>
                    <a:pt x="170160" y="97062"/>
                  </a:lnTo>
                  <a:lnTo>
                    <a:pt x="185287" y="96720"/>
                  </a:lnTo>
                  <a:lnTo>
                    <a:pt x="198790" y="102115"/>
                  </a:lnTo>
                  <a:lnTo>
                    <a:pt x="251018" y="132237"/>
                  </a:lnTo>
                  <a:lnTo>
                    <a:pt x="267452" y="133618"/>
                  </a:lnTo>
                  <a:lnTo>
                    <a:pt x="275717" y="132692"/>
                  </a:lnTo>
                  <a:lnTo>
                    <a:pt x="282153" y="129301"/>
                  </a:lnTo>
                  <a:lnTo>
                    <a:pt x="292854" y="116824"/>
                  </a:lnTo>
                  <a:lnTo>
                    <a:pt x="289128" y="122761"/>
                  </a:lnTo>
                  <a:lnTo>
                    <a:pt x="288704" y="134646"/>
                  </a:lnTo>
                  <a:lnTo>
                    <a:pt x="292523" y="148249"/>
                  </a:lnTo>
                  <a:lnTo>
                    <a:pt x="300383" y="160459"/>
                  </a:lnTo>
                  <a:lnTo>
                    <a:pt x="306918" y="163529"/>
                  </a:lnTo>
                  <a:lnTo>
                    <a:pt x="324039" y="164476"/>
                  </a:lnTo>
                  <a:lnTo>
                    <a:pt x="343978" y="156884"/>
                  </a:lnTo>
                  <a:lnTo>
                    <a:pt x="362392" y="144264"/>
                  </a:lnTo>
                  <a:lnTo>
                    <a:pt x="392102" y="975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847818" y="3320098"/>
              <a:ext cx="213804" cy="274596"/>
            </a:xfrm>
            <a:custGeom>
              <a:avLst/>
              <a:gdLst/>
              <a:ahLst/>
              <a:cxnLst/>
              <a:rect l="0" t="0" r="0" b="0"/>
              <a:pathLst>
                <a:path w="213804" h="274596">
                  <a:moveTo>
                    <a:pt x="88988" y="0"/>
                  </a:moveTo>
                  <a:lnTo>
                    <a:pt x="88988" y="56775"/>
                  </a:lnTo>
                  <a:lnTo>
                    <a:pt x="84570" y="120108"/>
                  </a:lnTo>
                  <a:lnTo>
                    <a:pt x="69663" y="182078"/>
                  </a:lnTo>
                  <a:lnTo>
                    <a:pt x="45412" y="240494"/>
                  </a:lnTo>
                  <a:lnTo>
                    <a:pt x="40522" y="249087"/>
                  </a:lnTo>
                  <a:lnTo>
                    <a:pt x="34488" y="253892"/>
                  </a:lnTo>
                  <a:lnTo>
                    <a:pt x="27691" y="256170"/>
                  </a:lnTo>
                  <a:lnTo>
                    <a:pt x="20386" y="256764"/>
                  </a:lnTo>
                  <a:lnTo>
                    <a:pt x="13667" y="254387"/>
                  </a:lnTo>
                  <a:lnTo>
                    <a:pt x="1272" y="244348"/>
                  </a:lnTo>
                  <a:lnTo>
                    <a:pt x="0" y="238713"/>
                  </a:lnTo>
                  <a:lnTo>
                    <a:pt x="1926" y="233107"/>
                  </a:lnTo>
                  <a:lnTo>
                    <a:pt x="5983" y="227520"/>
                  </a:lnTo>
                  <a:lnTo>
                    <a:pt x="11462" y="224721"/>
                  </a:lnTo>
                  <a:lnTo>
                    <a:pt x="24946" y="224075"/>
                  </a:lnTo>
                  <a:lnTo>
                    <a:pt x="85720" y="232119"/>
                  </a:lnTo>
                  <a:lnTo>
                    <a:pt x="139638" y="250556"/>
                  </a:lnTo>
                  <a:lnTo>
                    <a:pt x="198010" y="269922"/>
                  </a:lnTo>
                  <a:lnTo>
                    <a:pt x="213803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126594" y="3857592"/>
            <a:ext cx="2764660" cy="1734929"/>
            <a:chOff x="7126594" y="3857592"/>
            <a:chExt cx="2764660" cy="1734929"/>
          </a:xfrm>
        </p:grpSpPr>
        <p:sp>
          <p:nvSpPr>
            <p:cNvPr id="163" name="Freeform 162"/>
            <p:cNvSpPr/>
            <p:nvPr/>
          </p:nvSpPr>
          <p:spPr>
            <a:xfrm>
              <a:off x="7126594" y="3857592"/>
              <a:ext cx="186475" cy="475894"/>
            </a:xfrm>
            <a:custGeom>
              <a:avLst/>
              <a:gdLst/>
              <a:ahLst/>
              <a:cxnLst/>
              <a:rect l="0" t="0" r="0" b="0"/>
              <a:pathLst>
                <a:path w="186475" h="475894">
                  <a:moveTo>
                    <a:pt x="37828" y="61622"/>
                  </a:moveTo>
                  <a:lnTo>
                    <a:pt x="32110" y="118394"/>
                  </a:lnTo>
                  <a:lnTo>
                    <a:pt x="30021" y="169127"/>
                  </a:lnTo>
                  <a:lnTo>
                    <a:pt x="25192" y="227397"/>
                  </a:lnTo>
                  <a:lnTo>
                    <a:pt x="19249" y="285840"/>
                  </a:lnTo>
                  <a:lnTo>
                    <a:pt x="14127" y="343832"/>
                  </a:lnTo>
                  <a:lnTo>
                    <a:pt x="7396" y="399529"/>
                  </a:lnTo>
                  <a:lnTo>
                    <a:pt x="2642" y="457102"/>
                  </a:lnTo>
                  <a:lnTo>
                    <a:pt x="0" y="475003"/>
                  </a:lnTo>
                  <a:lnTo>
                    <a:pt x="590" y="475893"/>
                  </a:lnTo>
                  <a:lnTo>
                    <a:pt x="1908" y="473713"/>
                  </a:lnTo>
                  <a:lnTo>
                    <a:pt x="6663" y="411497"/>
                  </a:lnTo>
                  <a:lnTo>
                    <a:pt x="11640" y="355709"/>
                  </a:lnTo>
                  <a:lnTo>
                    <a:pt x="18342" y="300174"/>
                  </a:lnTo>
                  <a:lnTo>
                    <a:pt x="20626" y="244688"/>
                  </a:lnTo>
                  <a:lnTo>
                    <a:pt x="25493" y="193629"/>
                  </a:lnTo>
                  <a:lnTo>
                    <a:pt x="31444" y="130141"/>
                  </a:lnTo>
                  <a:lnTo>
                    <a:pt x="46320" y="70845"/>
                  </a:lnTo>
                  <a:lnTo>
                    <a:pt x="61890" y="28456"/>
                  </a:lnTo>
                  <a:lnTo>
                    <a:pt x="74410" y="11749"/>
                  </a:lnTo>
                  <a:lnTo>
                    <a:pt x="91686" y="2474"/>
                  </a:lnTo>
                  <a:lnTo>
                    <a:pt x="101470" y="0"/>
                  </a:lnTo>
                  <a:lnTo>
                    <a:pt x="119739" y="2183"/>
                  </a:lnTo>
                  <a:lnTo>
                    <a:pt x="136179" y="9317"/>
                  </a:lnTo>
                  <a:lnTo>
                    <a:pt x="149649" y="18651"/>
                  </a:lnTo>
                  <a:lnTo>
                    <a:pt x="159333" y="31429"/>
                  </a:lnTo>
                  <a:lnTo>
                    <a:pt x="178996" y="87587"/>
                  </a:lnTo>
                  <a:lnTo>
                    <a:pt x="186474" y="143115"/>
                  </a:lnTo>
                  <a:lnTo>
                    <a:pt x="184919" y="195515"/>
                  </a:lnTo>
                  <a:lnTo>
                    <a:pt x="180399" y="250382"/>
                  </a:lnTo>
                  <a:lnTo>
                    <a:pt x="170381" y="313008"/>
                  </a:lnTo>
                  <a:lnTo>
                    <a:pt x="152226" y="374183"/>
                  </a:lnTo>
                  <a:lnTo>
                    <a:pt x="138981" y="434897"/>
                  </a:lnTo>
                  <a:lnTo>
                    <a:pt x="130246" y="452190"/>
                  </a:lnTo>
                  <a:lnTo>
                    <a:pt x="120200" y="461725"/>
                  </a:lnTo>
                  <a:lnTo>
                    <a:pt x="104397" y="4693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214349" y="4127240"/>
              <a:ext cx="108175" cy="24964"/>
            </a:xfrm>
            <a:custGeom>
              <a:avLst/>
              <a:gdLst/>
              <a:ahLst/>
              <a:cxnLst/>
              <a:rect l="0" t="0" r="0" b="0"/>
              <a:pathLst>
                <a:path w="108175" h="24964">
                  <a:moveTo>
                    <a:pt x="0" y="0"/>
                  </a:moveTo>
                  <a:lnTo>
                    <a:pt x="8834" y="8835"/>
                  </a:lnTo>
                  <a:lnTo>
                    <a:pt x="23034" y="13172"/>
                  </a:lnTo>
                  <a:lnTo>
                    <a:pt x="81306" y="22924"/>
                  </a:lnTo>
                  <a:lnTo>
                    <a:pt x="10817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274846" y="4143882"/>
              <a:ext cx="363877" cy="500173"/>
            </a:xfrm>
            <a:custGeom>
              <a:avLst/>
              <a:gdLst/>
              <a:ahLst/>
              <a:cxnLst/>
              <a:rect l="0" t="0" r="0" b="0"/>
              <a:pathLst>
                <a:path w="363877" h="500173">
                  <a:moveTo>
                    <a:pt x="180814" y="0"/>
                  </a:moveTo>
                  <a:lnTo>
                    <a:pt x="161809" y="7568"/>
                  </a:lnTo>
                  <a:lnTo>
                    <a:pt x="150485" y="15999"/>
                  </a:lnTo>
                  <a:lnTo>
                    <a:pt x="129074" y="54559"/>
                  </a:lnTo>
                  <a:lnTo>
                    <a:pt x="109026" y="114493"/>
                  </a:lnTo>
                  <a:lnTo>
                    <a:pt x="99289" y="169296"/>
                  </a:lnTo>
                  <a:lnTo>
                    <a:pt x="97824" y="224682"/>
                  </a:lnTo>
                  <a:lnTo>
                    <a:pt x="97632" y="281068"/>
                  </a:lnTo>
                  <a:lnTo>
                    <a:pt x="97608" y="338504"/>
                  </a:lnTo>
                  <a:lnTo>
                    <a:pt x="93186" y="398371"/>
                  </a:lnTo>
                  <a:lnTo>
                    <a:pt x="83410" y="456322"/>
                  </a:lnTo>
                  <a:lnTo>
                    <a:pt x="78042" y="478329"/>
                  </a:lnTo>
                  <a:lnTo>
                    <a:pt x="73468" y="486232"/>
                  </a:lnTo>
                  <a:lnTo>
                    <a:pt x="60988" y="497478"/>
                  </a:lnTo>
                  <a:lnTo>
                    <a:pt x="53778" y="499922"/>
                  </a:lnTo>
                  <a:lnTo>
                    <a:pt x="38369" y="500172"/>
                  </a:lnTo>
                  <a:lnTo>
                    <a:pt x="24741" y="494736"/>
                  </a:lnTo>
                  <a:lnTo>
                    <a:pt x="18518" y="490698"/>
                  </a:lnTo>
                  <a:lnTo>
                    <a:pt x="9138" y="478814"/>
                  </a:lnTo>
                  <a:lnTo>
                    <a:pt x="2811" y="463362"/>
                  </a:lnTo>
                  <a:lnTo>
                    <a:pt x="0" y="444167"/>
                  </a:lnTo>
                  <a:lnTo>
                    <a:pt x="7251" y="408152"/>
                  </a:lnTo>
                  <a:lnTo>
                    <a:pt x="28117" y="366004"/>
                  </a:lnTo>
                  <a:lnTo>
                    <a:pt x="67655" y="310419"/>
                  </a:lnTo>
                  <a:lnTo>
                    <a:pt x="99777" y="269074"/>
                  </a:lnTo>
                  <a:lnTo>
                    <a:pt x="155782" y="207811"/>
                  </a:lnTo>
                  <a:lnTo>
                    <a:pt x="206341" y="144835"/>
                  </a:lnTo>
                  <a:lnTo>
                    <a:pt x="230337" y="102163"/>
                  </a:lnTo>
                  <a:lnTo>
                    <a:pt x="230471" y="96770"/>
                  </a:lnTo>
                  <a:lnTo>
                    <a:pt x="227788" y="94100"/>
                  </a:lnTo>
                  <a:lnTo>
                    <a:pt x="223224" y="93243"/>
                  </a:lnTo>
                  <a:lnTo>
                    <a:pt x="219257" y="96371"/>
                  </a:lnTo>
                  <a:lnTo>
                    <a:pt x="212384" y="109708"/>
                  </a:lnTo>
                  <a:lnTo>
                    <a:pt x="211179" y="125498"/>
                  </a:lnTo>
                  <a:lnTo>
                    <a:pt x="214650" y="141761"/>
                  </a:lnTo>
                  <a:lnTo>
                    <a:pt x="226999" y="165586"/>
                  </a:lnTo>
                  <a:lnTo>
                    <a:pt x="253167" y="196456"/>
                  </a:lnTo>
                  <a:lnTo>
                    <a:pt x="313518" y="234811"/>
                  </a:lnTo>
                  <a:lnTo>
                    <a:pt x="363876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648068" y="4268698"/>
              <a:ext cx="167932" cy="324521"/>
            </a:xfrm>
            <a:custGeom>
              <a:avLst/>
              <a:gdLst/>
              <a:ahLst/>
              <a:cxnLst/>
              <a:rect l="0" t="0" r="0" b="0"/>
              <a:pathLst>
                <a:path w="167932" h="324521">
                  <a:moveTo>
                    <a:pt x="123791" y="0"/>
                  </a:moveTo>
                  <a:lnTo>
                    <a:pt x="97218" y="1849"/>
                  </a:lnTo>
                  <a:lnTo>
                    <a:pt x="67943" y="14210"/>
                  </a:lnTo>
                  <a:lnTo>
                    <a:pt x="28672" y="46284"/>
                  </a:lnTo>
                  <a:lnTo>
                    <a:pt x="10651" y="72372"/>
                  </a:lnTo>
                  <a:lnTo>
                    <a:pt x="2435" y="103524"/>
                  </a:lnTo>
                  <a:lnTo>
                    <a:pt x="0" y="136176"/>
                  </a:lnTo>
                  <a:lnTo>
                    <a:pt x="4362" y="153287"/>
                  </a:lnTo>
                  <a:lnTo>
                    <a:pt x="22229" y="179339"/>
                  </a:lnTo>
                  <a:lnTo>
                    <a:pt x="37664" y="188496"/>
                  </a:lnTo>
                  <a:lnTo>
                    <a:pt x="46957" y="192232"/>
                  </a:lnTo>
                  <a:lnTo>
                    <a:pt x="67146" y="191453"/>
                  </a:lnTo>
                  <a:lnTo>
                    <a:pt x="110239" y="175885"/>
                  </a:lnTo>
                  <a:lnTo>
                    <a:pt x="134465" y="160391"/>
                  </a:lnTo>
                  <a:lnTo>
                    <a:pt x="153355" y="135253"/>
                  </a:lnTo>
                  <a:lnTo>
                    <a:pt x="166246" y="108801"/>
                  </a:lnTo>
                  <a:lnTo>
                    <a:pt x="167931" y="89345"/>
                  </a:lnTo>
                  <a:lnTo>
                    <a:pt x="167086" y="78979"/>
                  </a:lnTo>
                  <a:lnTo>
                    <a:pt x="162824" y="72993"/>
                  </a:lnTo>
                  <a:lnTo>
                    <a:pt x="156285" y="69927"/>
                  </a:lnTo>
                  <a:lnTo>
                    <a:pt x="148227" y="68807"/>
                  </a:lnTo>
                  <a:lnTo>
                    <a:pt x="131878" y="74960"/>
                  </a:lnTo>
                  <a:lnTo>
                    <a:pt x="115366" y="88789"/>
                  </a:lnTo>
                  <a:lnTo>
                    <a:pt x="98782" y="110344"/>
                  </a:lnTo>
                  <a:lnTo>
                    <a:pt x="89562" y="140265"/>
                  </a:lnTo>
                  <a:lnTo>
                    <a:pt x="84372" y="191031"/>
                  </a:lnTo>
                  <a:lnTo>
                    <a:pt x="87035" y="244630"/>
                  </a:lnTo>
                  <a:lnTo>
                    <a:pt x="93894" y="261585"/>
                  </a:lnTo>
                  <a:lnTo>
                    <a:pt x="113366" y="287537"/>
                  </a:lnTo>
                  <a:lnTo>
                    <a:pt x="165396" y="3245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079989" y="4010745"/>
              <a:ext cx="74639" cy="557512"/>
            </a:xfrm>
            <a:custGeom>
              <a:avLst/>
              <a:gdLst/>
              <a:ahLst/>
              <a:cxnLst/>
              <a:rect l="0" t="0" r="0" b="0"/>
              <a:pathLst>
                <a:path w="74639" h="557512">
                  <a:moveTo>
                    <a:pt x="66318" y="0"/>
                  </a:moveTo>
                  <a:lnTo>
                    <a:pt x="44574" y="61567"/>
                  </a:lnTo>
                  <a:lnTo>
                    <a:pt x="30318" y="111932"/>
                  </a:lnTo>
                  <a:lnTo>
                    <a:pt x="21956" y="162193"/>
                  </a:lnTo>
                  <a:lnTo>
                    <a:pt x="16566" y="218868"/>
                  </a:lnTo>
                  <a:lnTo>
                    <a:pt x="9371" y="281387"/>
                  </a:lnTo>
                  <a:lnTo>
                    <a:pt x="1655" y="343062"/>
                  </a:lnTo>
                  <a:lnTo>
                    <a:pt x="0" y="404112"/>
                  </a:lnTo>
                  <a:lnTo>
                    <a:pt x="5490" y="465733"/>
                  </a:lnTo>
                  <a:lnTo>
                    <a:pt x="12491" y="508083"/>
                  </a:lnTo>
                  <a:lnTo>
                    <a:pt x="31133" y="547644"/>
                  </a:lnTo>
                  <a:lnTo>
                    <a:pt x="38238" y="552782"/>
                  </a:lnTo>
                  <a:lnTo>
                    <a:pt x="74638" y="5575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389555" y="4102277"/>
              <a:ext cx="197768" cy="499264"/>
            </a:xfrm>
            <a:custGeom>
              <a:avLst/>
              <a:gdLst/>
              <a:ahLst/>
              <a:cxnLst/>
              <a:rect l="0" t="0" r="0" b="0"/>
              <a:pathLst>
                <a:path w="197768" h="499264">
                  <a:moveTo>
                    <a:pt x="72951" y="0"/>
                  </a:moveTo>
                  <a:lnTo>
                    <a:pt x="59699" y="13252"/>
                  </a:lnTo>
                  <a:lnTo>
                    <a:pt x="37435" y="73009"/>
                  </a:lnTo>
                  <a:lnTo>
                    <a:pt x="25562" y="127764"/>
                  </a:lnTo>
                  <a:lnTo>
                    <a:pt x="16716" y="187903"/>
                  </a:lnTo>
                  <a:lnTo>
                    <a:pt x="7926" y="243991"/>
                  </a:lnTo>
                  <a:lnTo>
                    <a:pt x="0" y="299545"/>
                  </a:lnTo>
                  <a:lnTo>
                    <a:pt x="2862" y="352769"/>
                  </a:lnTo>
                  <a:lnTo>
                    <a:pt x="9757" y="387131"/>
                  </a:lnTo>
                  <a:lnTo>
                    <a:pt x="15105" y="393073"/>
                  </a:lnTo>
                  <a:lnTo>
                    <a:pt x="22368" y="396110"/>
                  </a:lnTo>
                  <a:lnTo>
                    <a:pt x="30908" y="397210"/>
                  </a:lnTo>
                  <a:lnTo>
                    <a:pt x="50259" y="391036"/>
                  </a:lnTo>
                  <a:lnTo>
                    <a:pt x="83980" y="368889"/>
                  </a:lnTo>
                  <a:lnTo>
                    <a:pt x="119854" y="324033"/>
                  </a:lnTo>
                  <a:lnTo>
                    <a:pt x="150446" y="266245"/>
                  </a:lnTo>
                  <a:lnTo>
                    <a:pt x="169772" y="204907"/>
                  </a:lnTo>
                  <a:lnTo>
                    <a:pt x="183864" y="158785"/>
                  </a:lnTo>
                  <a:lnTo>
                    <a:pt x="183876" y="155783"/>
                  </a:lnTo>
                  <a:lnTo>
                    <a:pt x="182034" y="156555"/>
                  </a:lnTo>
                  <a:lnTo>
                    <a:pt x="178958" y="159844"/>
                  </a:lnTo>
                  <a:lnTo>
                    <a:pt x="161763" y="222082"/>
                  </a:lnTo>
                  <a:lnTo>
                    <a:pt x="156899" y="277450"/>
                  </a:lnTo>
                  <a:lnTo>
                    <a:pt x="156258" y="337669"/>
                  </a:lnTo>
                  <a:lnTo>
                    <a:pt x="156175" y="393768"/>
                  </a:lnTo>
                  <a:lnTo>
                    <a:pt x="167745" y="456005"/>
                  </a:lnTo>
                  <a:lnTo>
                    <a:pt x="175722" y="482131"/>
                  </a:lnTo>
                  <a:lnTo>
                    <a:pt x="179372" y="487842"/>
                  </a:lnTo>
                  <a:lnTo>
                    <a:pt x="183655" y="491649"/>
                  </a:lnTo>
                  <a:lnTo>
                    <a:pt x="197767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641697" y="4418477"/>
              <a:ext cx="87084" cy="199706"/>
            </a:xfrm>
            <a:custGeom>
              <a:avLst/>
              <a:gdLst/>
              <a:ahLst/>
              <a:cxnLst/>
              <a:rect l="0" t="0" r="0" b="0"/>
              <a:pathLst>
                <a:path w="87084" h="199706">
                  <a:moveTo>
                    <a:pt x="28835" y="0"/>
                  </a:moveTo>
                  <a:lnTo>
                    <a:pt x="10090" y="46326"/>
                  </a:lnTo>
                  <a:lnTo>
                    <a:pt x="0" y="106701"/>
                  </a:lnTo>
                  <a:lnTo>
                    <a:pt x="366" y="109965"/>
                  </a:lnTo>
                  <a:lnTo>
                    <a:pt x="2460" y="109368"/>
                  </a:lnTo>
                  <a:lnTo>
                    <a:pt x="55929" y="46648"/>
                  </a:lnTo>
                  <a:lnTo>
                    <a:pt x="63540" y="42193"/>
                  </a:lnTo>
                  <a:lnTo>
                    <a:pt x="69539" y="41997"/>
                  </a:lnTo>
                  <a:lnTo>
                    <a:pt x="74462" y="44640"/>
                  </a:lnTo>
                  <a:lnTo>
                    <a:pt x="78669" y="49176"/>
                  </a:lnTo>
                  <a:lnTo>
                    <a:pt x="83343" y="64077"/>
                  </a:lnTo>
                  <a:lnTo>
                    <a:pt x="86590" y="120207"/>
                  </a:lnTo>
                  <a:lnTo>
                    <a:pt x="87018" y="177274"/>
                  </a:lnTo>
                  <a:lnTo>
                    <a:pt x="87083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785469" y="4476724"/>
              <a:ext cx="71826" cy="137825"/>
            </a:xfrm>
            <a:custGeom>
              <a:avLst/>
              <a:gdLst/>
              <a:ahLst/>
              <a:cxnLst/>
              <a:rect l="0" t="0" r="0" b="0"/>
              <a:pathLst>
                <a:path w="71826" h="137825">
                  <a:moveTo>
                    <a:pt x="43163" y="0"/>
                  </a:moveTo>
                  <a:lnTo>
                    <a:pt x="30801" y="21779"/>
                  </a:lnTo>
                  <a:lnTo>
                    <a:pt x="11207" y="77426"/>
                  </a:lnTo>
                  <a:lnTo>
                    <a:pt x="0" y="106460"/>
                  </a:lnTo>
                  <a:lnTo>
                    <a:pt x="1444" y="111654"/>
                  </a:lnTo>
                  <a:lnTo>
                    <a:pt x="6104" y="114192"/>
                  </a:lnTo>
                  <a:lnTo>
                    <a:pt x="12910" y="114959"/>
                  </a:lnTo>
                  <a:lnTo>
                    <a:pt x="27869" y="110881"/>
                  </a:lnTo>
                  <a:lnTo>
                    <a:pt x="60072" y="97614"/>
                  </a:lnTo>
                  <a:lnTo>
                    <a:pt x="65530" y="99285"/>
                  </a:lnTo>
                  <a:lnTo>
                    <a:pt x="69169" y="104097"/>
                  </a:lnTo>
                  <a:lnTo>
                    <a:pt x="71595" y="111003"/>
                  </a:lnTo>
                  <a:lnTo>
                    <a:pt x="71825" y="126073"/>
                  </a:lnTo>
                  <a:lnTo>
                    <a:pt x="70592" y="133975"/>
                  </a:lnTo>
                  <a:lnTo>
                    <a:pt x="68846" y="137394"/>
                  </a:lnTo>
                  <a:lnTo>
                    <a:pt x="66757" y="137824"/>
                  </a:lnTo>
                  <a:lnTo>
                    <a:pt x="5980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895200" y="4368550"/>
              <a:ext cx="8323" cy="66570"/>
            </a:xfrm>
            <a:custGeom>
              <a:avLst/>
              <a:gdLst/>
              <a:ahLst/>
              <a:cxnLst/>
              <a:rect l="0" t="0" r="0" b="0"/>
              <a:pathLst>
                <a:path w="8323" h="66570">
                  <a:moveTo>
                    <a:pt x="0" y="0"/>
                  </a:moveTo>
                  <a:lnTo>
                    <a:pt x="2466" y="33741"/>
                  </a:lnTo>
                  <a:lnTo>
                    <a:pt x="8322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896357" y="4471436"/>
              <a:ext cx="190229" cy="194674"/>
            </a:xfrm>
            <a:custGeom>
              <a:avLst/>
              <a:gdLst/>
              <a:ahLst/>
              <a:cxnLst/>
              <a:rect l="0" t="0" r="0" b="0"/>
              <a:pathLst>
                <a:path w="190229" h="194674">
                  <a:moveTo>
                    <a:pt x="7165" y="96820"/>
                  </a:moveTo>
                  <a:lnTo>
                    <a:pt x="579" y="126440"/>
                  </a:lnTo>
                  <a:lnTo>
                    <a:pt x="0" y="135982"/>
                  </a:lnTo>
                  <a:lnTo>
                    <a:pt x="2388" y="140495"/>
                  </a:lnTo>
                  <a:lnTo>
                    <a:pt x="6755" y="141654"/>
                  </a:lnTo>
                  <a:lnTo>
                    <a:pt x="12439" y="140577"/>
                  </a:lnTo>
                  <a:lnTo>
                    <a:pt x="29273" y="130228"/>
                  </a:lnTo>
                  <a:lnTo>
                    <a:pt x="45972" y="106616"/>
                  </a:lnTo>
                  <a:lnTo>
                    <a:pt x="80102" y="45216"/>
                  </a:lnTo>
                  <a:lnTo>
                    <a:pt x="92263" y="23899"/>
                  </a:lnTo>
                  <a:lnTo>
                    <a:pt x="97181" y="17695"/>
                  </a:lnTo>
                  <a:lnTo>
                    <a:pt x="98610" y="11711"/>
                  </a:lnTo>
                  <a:lnTo>
                    <a:pt x="97714" y="5871"/>
                  </a:lnTo>
                  <a:lnTo>
                    <a:pt x="95268" y="129"/>
                  </a:lnTo>
                  <a:lnTo>
                    <a:pt x="92712" y="0"/>
                  </a:lnTo>
                  <a:lnTo>
                    <a:pt x="87408" y="9718"/>
                  </a:lnTo>
                  <a:lnTo>
                    <a:pt x="86899" y="23899"/>
                  </a:lnTo>
                  <a:lnTo>
                    <a:pt x="88057" y="31564"/>
                  </a:lnTo>
                  <a:lnTo>
                    <a:pt x="116082" y="87457"/>
                  </a:lnTo>
                  <a:lnTo>
                    <a:pt x="134179" y="145604"/>
                  </a:lnTo>
                  <a:lnTo>
                    <a:pt x="141279" y="168428"/>
                  </a:lnTo>
                  <a:lnTo>
                    <a:pt x="141001" y="194673"/>
                  </a:lnTo>
                  <a:lnTo>
                    <a:pt x="140613" y="189003"/>
                  </a:lnTo>
                  <a:lnTo>
                    <a:pt x="163492" y="134491"/>
                  </a:lnTo>
                  <a:lnTo>
                    <a:pt x="174031" y="120342"/>
                  </a:lnTo>
                  <a:lnTo>
                    <a:pt x="190228" y="1051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111548" y="4518329"/>
              <a:ext cx="66570" cy="181558"/>
            </a:xfrm>
            <a:custGeom>
              <a:avLst/>
              <a:gdLst/>
              <a:ahLst/>
              <a:cxnLst/>
              <a:rect l="0" t="0" r="0" b="0"/>
              <a:pathLst>
                <a:path w="66570" h="181558">
                  <a:moveTo>
                    <a:pt x="66569" y="0"/>
                  </a:moveTo>
                  <a:lnTo>
                    <a:pt x="36240" y="23164"/>
                  </a:lnTo>
                  <a:lnTo>
                    <a:pt x="29975" y="38648"/>
                  </a:lnTo>
                  <a:lnTo>
                    <a:pt x="28115" y="57858"/>
                  </a:lnTo>
                  <a:lnTo>
                    <a:pt x="36838" y="111261"/>
                  </a:lnTo>
                  <a:lnTo>
                    <a:pt x="45457" y="154464"/>
                  </a:lnTo>
                  <a:lnTo>
                    <a:pt x="43933" y="173126"/>
                  </a:lnTo>
                  <a:lnTo>
                    <a:pt x="39459" y="178287"/>
                  </a:lnTo>
                  <a:lnTo>
                    <a:pt x="32778" y="180804"/>
                  </a:lnTo>
                  <a:lnTo>
                    <a:pt x="24625" y="181557"/>
                  </a:lnTo>
                  <a:lnTo>
                    <a:pt x="10636" y="177463"/>
                  </a:lnTo>
                  <a:lnTo>
                    <a:pt x="4317" y="173782"/>
                  </a:lnTo>
                  <a:lnTo>
                    <a:pt x="1029" y="16855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194758" y="4526650"/>
              <a:ext cx="41606" cy="26232"/>
            </a:xfrm>
            <a:custGeom>
              <a:avLst/>
              <a:gdLst/>
              <a:ahLst/>
              <a:cxnLst/>
              <a:rect l="0" t="0" r="0" b="0"/>
              <a:pathLst>
                <a:path w="41606" h="26232">
                  <a:moveTo>
                    <a:pt x="0" y="16642"/>
                  </a:moveTo>
                  <a:lnTo>
                    <a:pt x="8835" y="25477"/>
                  </a:lnTo>
                  <a:lnTo>
                    <a:pt x="13287" y="26231"/>
                  </a:lnTo>
                  <a:lnTo>
                    <a:pt x="18104" y="24884"/>
                  </a:lnTo>
                  <a:lnTo>
                    <a:pt x="27462" y="18456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9278354" y="4260377"/>
              <a:ext cx="107961" cy="516798"/>
            </a:xfrm>
            <a:custGeom>
              <a:avLst/>
              <a:gdLst/>
              <a:ahLst/>
              <a:cxnLst/>
              <a:rect l="0" t="0" r="0" b="0"/>
              <a:pathLst>
                <a:path w="107961" h="516798">
                  <a:moveTo>
                    <a:pt x="74505" y="0"/>
                  </a:moveTo>
                  <a:lnTo>
                    <a:pt x="62923" y="50744"/>
                  </a:lnTo>
                  <a:lnTo>
                    <a:pt x="52218" y="107205"/>
                  </a:lnTo>
                  <a:lnTo>
                    <a:pt x="42851" y="161294"/>
                  </a:lnTo>
                  <a:lnTo>
                    <a:pt x="32383" y="218868"/>
                  </a:lnTo>
                  <a:lnTo>
                    <a:pt x="18963" y="280302"/>
                  </a:lnTo>
                  <a:lnTo>
                    <a:pt x="9571" y="342679"/>
                  </a:lnTo>
                  <a:lnTo>
                    <a:pt x="1566" y="399244"/>
                  </a:lnTo>
                  <a:lnTo>
                    <a:pt x="0" y="452591"/>
                  </a:lnTo>
                  <a:lnTo>
                    <a:pt x="8564" y="491392"/>
                  </a:lnTo>
                  <a:lnTo>
                    <a:pt x="20234" y="507476"/>
                  </a:lnTo>
                  <a:lnTo>
                    <a:pt x="27229" y="513059"/>
                  </a:lnTo>
                  <a:lnTo>
                    <a:pt x="47329" y="516797"/>
                  </a:lnTo>
                  <a:lnTo>
                    <a:pt x="69823" y="514452"/>
                  </a:lnTo>
                  <a:lnTo>
                    <a:pt x="89066" y="507247"/>
                  </a:lnTo>
                  <a:lnTo>
                    <a:pt x="101932" y="495415"/>
                  </a:lnTo>
                  <a:lnTo>
                    <a:pt x="106658" y="488376"/>
                  </a:lnTo>
                  <a:lnTo>
                    <a:pt x="107960" y="481835"/>
                  </a:lnTo>
                  <a:lnTo>
                    <a:pt x="106979" y="475625"/>
                  </a:lnTo>
                  <a:lnTo>
                    <a:pt x="104475" y="469635"/>
                  </a:lnTo>
                  <a:lnTo>
                    <a:pt x="87699" y="452372"/>
                  </a:lnTo>
                  <a:lnTo>
                    <a:pt x="65162" y="435546"/>
                  </a:lnTo>
                  <a:lnTo>
                    <a:pt x="49087" y="431804"/>
                  </a:lnTo>
                  <a:lnTo>
                    <a:pt x="40917" y="432101"/>
                  </a:lnTo>
                  <a:lnTo>
                    <a:pt x="33622" y="435997"/>
                  </a:lnTo>
                  <a:lnTo>
                    <a:pt x="20585" y="450188"/>
                  </a:lnTo>
                  <a:lnTo>
                    <a:pt x="17293" y="458225"/>
                  </a:lnTo>
                  <a:lnTo>
                    <a:pt x="16101" y="474552"/>
                  </a:lnTo>
                  <a:lnTo>
                    <a:pt x="23584" y="491054"/>
                  </a:lnTo>
                  <a:lnTo>
                    <a:pt x="29463" y="499337"/>
                  </a:lnTo>
                  <a:lnTo>
                    <a:pt x="43391" y="508542"/>
                  </a:lnTo>
                  <a:lnTo>
                    <a:pt x="66183" y="515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9253006" y="4426798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0"/>
                  </a:moveTo>
                  <a:lnTo>
                    <a:pt x="55161" y="11581"/>
                  </a:lnTo>
                  <a:lnTo>
                    <a:pt x="117378" y="22561"/>
                  </a:lnTo>
                  <a:lnTo>
                    <a:pt x="14145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229517" y="3994103"/>
              <a:ext cx="49927" cy="183064"/>
            </a:xfrm>
            <a:custGeom>
              <a:avLst/>
              <a:gdLst/>
              <a:ahLst/>
              <a:cxnLst/>
              <a:rect l="0" t="0" r="0" b="0"/>
              <a:pathLst>
                <a:path w="49927" h="183064">
                  <a:moveTo>
                    <a:pt x="49926" y="0"/>
                  </a:moveTo>
                  <a:lnTo>
                    <a:pt x="29090" y="57697"/>
                  </a:lnTo>
                  <a:lnTo>
                    <a:pt x="10506" y="109161"/>
                  </a:lnTo>
                  <a:lnTo>
                    <a:pt x="923" y="17255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588157" y="4515799"/>
              <a:ext cx="303097" cy="460189"/>
            </a:xfrm>
            <a:custGeom>
              <a:avLst/>
              <a:gdLst/>
              <a:ahLst/>
              <a:cxnLst/>
              <a:rect l="0" t="0" r="0" b="0"/>
              <a:pathLst>
                <a:path w="303097" h="460189">
                  <a:moveTo>
                    <a:pt x="147470" y="168951"/>
                  </a:moveTo>
                  <a:lnTo>
                    <a:pt x="132352" y="118822"/>
                  </a:lnTo>
                  <a:lnTo>
                    <a:pt x="123492" y="102292"/>
                  </a:lnTo>
                  <a:lnTo>
                    <a:pt x="116692" y="96775"/>
                  </a:lnTo>
                  <a:lnTo>
                    <a:pt x="99273" y="90645"/>
                  </a:lnTo>
                  <a:lnTo>
                    <a:pt x="79205" y="95316"/>
                  </a:lnTo>
                  <a:lnTo>
                    <a:pt x="58882" y="107563"/>
                  </a:lnTo>
                  <a:lnTo>
                    <a:pt x="32772" y="136174"/>
                  </a:lnTo>
                  <a:lnTo>
                    <a:pt x="9380" y="186790"/>
                  </a:lnTo>
                  <a:lnTo>
                    <a:pt x="0" y="236886"/>
                  </a:lnTo>
                  <a:lnTo>
                    <a:pt x="2928" y="245676"/>
                  </a:lnTo>
                  <a:lnTo>
                    <a:pt x="8579" y="252461"/>
                  </a:lnTo>
                  <a:lnTo>
                    <a:pt x="16044" y="257908"/>
                  </a:lnTo>
                  <a:lnTo>
                    <a:pt x="22870" y="259691"/>
                  </a:lnTo>
                  <a:lnTo>
                    <a:pt x="29270" y="259030"/>
                  </a:lnTo>
                  <a:lnTo>
                    <a:pt x="41312" y="253365"/>
                  </a:lnTo>
                  <a:lnTo>
                    <a:pt x="89909" y="213692"/>
                  </a:lnTo>
                  <a:lnTo>
                    <a:pt x="132623" y="158440"/>
                  </a:lnTo>
                  <a:lnTo>
                    <a:pt x="175981" y="100456"/>
                  </a:lnTo>
                  <a:lnTo>
                    <a:pt x="203562" y="44697"/>
                  </a:lnTo>
                  <a:lnTo>
                    <a:pt x="216386" y="6545"/>
                  </a:lnTo>
                  <a:lnTo>
                    <a:pt x="214679" y="1509"/>
                  </a:lnTo>
                  <a:lnTo>
                    <a:pt x="209842" y="0"/>
                  </a:lnTo>
                  <a:lnTo>
                    <a:pt x="202920" y="843"/>
                  </a:lnTo>
                  <a:lnTo>
                    <a:pt x="197380" y="4179"/>
                  </a:lnTo>
                  <a:lnTo>
                    <a:pt x="188759" y="15282"/>
                  </a:lnTo>
                  <a:lnTo>
                    <a:pt x="175504" y="77833"/>
                  </a:lnTo>
                  <a:lnTo>
                    <a:pt x="172837" y="130539"/>
                  </a:lnTo>
                  <a:lnTo>
                    <a:pt x="174952" y="185649"/>
                  </a:lnTo>
                  <a:lnTo>
                    <a:pt x="192351" y="240149"/>
                  </a:lnTo>
                  <a:lnTo>
                    <a:pt x="207733" y="273930"/>
                  </a:lnTo>
                  <a:lnTo>
                    <a:pt x="225422" y="292820"/>
                  </a:lnTo>
                  <a:lnTo>
                    <a:pt x="260666" y="315769"/>
                  </a:lnTo>
                  <a:lnTo>
                    <a:pt x="292368" y="323708"/>
                  </a:lnTo>
                  <a:lnTo>
                    <a:pt x="298618" y="320200"/>
                  </a:lnTo>
                  <a:lnTo>
                    <a:pt x="301859" y="313238"/>
                  </a:lnTo>
                  <a:lnTo>
                    <a:pt x="303096" y="303974"/>
                  </a:lnTo>
                  <a:lnTo>
                    <a:pt x="301147" y="295949"/>
                  </a:lnTo>
                  <a:lnTo>
                    <a:pt x="291585" y="282101"/>
                  </a:lnTo>
                  <a:lnTo>
                    <a:pt x="270607" y="268326"/>
                  </a:lnTo>
                  <a:lnTo>
                    <a:pt x="242407" y="262807"/>
                  </a:lnTo>
                  <a:lnTo>
                    <a:pt x="221407" y="268912"/>
                  </a:lnTo>
                  <a:lnTo>
                    <a:pt x="202521" y="280871"/>
                  </a:lnTo>
                  <a:lnTo>
                    <a:pt x="191044" y="295432"/>
                  </a:lnTo>
                  <a:lnTo>
                    <a:pt x="185327" y="313615"/>
                  </a:lnTo>
                  <a:lnTo>
                    <a:pt x="181356" y="367229"/>
                  </a:lnTo>
                  <a:lnTo>
                    <a:pt x="183338" y="419397"/>
                  </a:lnTo>
                  <a:lnTo>
                    <a:pt x="189075" y="4601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323254" y="4742998"/>
              <a:ext cx="182332" cy="477341"/>
            </a:xfrm>
            <a:custGeom>
              <a:avLst/>
              <a:gdLst/>
              <a:ahLst/>
              <a:cxnLst/>
              <a:rect l="0" t="0" r="0" b="0"/>
              <a:pathLst>
                <a:path w="182332" h="477341">
                  <a:moveTo>
                    <a:pt x="74158" y="0"/>
                  </a:moveTo>
                  <a:lnTo>
                    <a:pt x="54246" y="62490"/>
                  </a:lnTo>
                  <a:lnTo>
                    <a:pt x="35526" y="124529"/>
                  </a:lnTo>
                  <a:lnTo>
                    <a:pt x="18702" y="183110"/>
                  </a:lnTo>
                  <a:lnTo>
                    <a:pt x="4818" y="236134"/>
                  </a:lnTo>
                  <a:lnTo>
                    <a:pt x="0" y="291285"/>
                  </a:lnTo>
                  <a:lnTo>
                    <a:pt x="290" y="346716"/>
                  </a:lnTo>
                  <a:lnTo>
                    <a:pt x="10863" y="397767"/>
                  </a:lnTo>
                  <a:lnTo>
                    <a:pt x="34213" y="449192"/>
                  </a:lnTo>
                  <a:lnTo>
                    <a:pt x="45310" y="460983"/>
                  </a:lnTo>
                  <a:lnTo>
                    <a:pt x="61337" y="469306"/>
                  </a:lnTo>
                  <a:lnTo>
                    <a:pt x="97274" y="477340"/>
                  </a:lnTo>
                  <a:lnTo>
                    <a:pt x="139871" y="473762"/>
                  </a:lnTo>
                  <a:lnTo>
                    <a:pt x="182331" y="4576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442213" y="5059197"/>
              <a:ext cx="154905" cy="341164"/>
            </a:xfrm>
            <a:custGeom>
              <a:avLst/>
              <a:gdLst/>
              <a:ahLst/>
              <a:cxnLst/>
              <a:rect l="0" t="0" r="0" b="0"/>
              <a:pathLst>
                <a:path w="154905" h="341164">
                  <a:moveTo>
                    <a:pt x="154904" y="0"/>
                  </a:moveTo>
                  <a:lnTo>
                    <a:pt x="105700" y="15118"/>
                  </a:lnTo>
                  <a:lnTo>
                    <a:pt x="56991" y="46041"/>
                  </a:lnTo>
                  <a:lnTo>
                    <a:pt x="45744" y="60219"/>
                  </a:lnTo>
                  <a:lnTo>
                    <a:pt x="12982" y="116611"/>
                  </a:lnTo>
                  <a:lnTo>
                    <a:pt x="7590" y="124893"/>
                  </a:lnTo>
                  <a:lnTo>
                    <a:pt x="0" y="158636"/>
                  </a:lnTo>
                  <a:lnTo>
                    <a:pt x="2169" y="189078"/>
                  </a:lnTo>
                  <a:lnTo>
                    <a:pt x="5928" y="196319"/>
                  </a:lnTo>
                  <a:lnTo>
                    <a:pt x="17501" y="206829"/>
                  </a:lnTo>
                  <a:lnTo>
                    <a:pt x="36821" y="209652"/>
                  </a:lnTo>
                  <a:lnTo>
                    <a:pt x="59893" y="206900"/>
                  </a:lnTo>
                  <a:lnTo>
                    <a:pt x="111562" y="184958"/>
                  </a:lnTo>
                  <a:lnTo>
                    <a:pt x="115839" y="186176"/>
                  </a:lnTo>
                  <a:lnTo>
                    <a:pt x="116841" y="191610"/>
                  </a:lnTo>
                  <a:lnTo>
                    <a:pt x="108047" y="247230"/>
                  </a:lnTo>
                  <a:lnTo>
                    <a:pt x="107736" y="290218"/>
                  </a:lnTo>
                  <a:lnTo>
                    <a:pt x="114216" y="312049"/>
                  </a:lnTo>
                  <a:lnTo>
                    <a:pt x="125725" y="326067"/>
                  </a:lnTo>
                  <a:lnTo>
                    <a:pt x="146583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913326" y="4965132"/>
              <a:ext cx="33276" cy="475987"/>
            </a:xfrm>
            <a:custGeom>
              <a:avLst/>
              <a:gdLst/>
              <a:ahLst/>
              <a:cxnLst/>
              <a:rect l="0" t="0" r="0" b="0"/>
              <a:pathLst>
                <a:path w="33276" h="475987">
                  <a:moveTo>
                    <a:pt x="33275" y="19176"/>
                  </a:moveTo>
                  <a:lnTo>
                    <a:pt x="33275" y="1506"/>
                  </a:lnTo>
                  <a:lnTo>
                    <a:pt x="31426" y="0"/>
                  </a:lnTo>
                  <a:lnTo>
                    <a:pt x="28344" y="2693"/>
                  </a:lnTo>
                  <a:lnTo>
                    <a:pt x="24441" y="8188"/>
                  </a:lnTo>
                  <a:lnTo>
                    <a:pt x="12457" y="61658"/>
                  </a:lnTo>
                  <a:lnTo>
                    <a:pt x="9131" y="118654"/>
                  </a:lnTo>
                  <a:lnTo>
                    <a:pt x="8473" y="174428"/>
                  </a:lnTo>
                  <a:lnTo>
                    <a:pt x="7419" y="235680"/>
                  </a:lnTo>
                  <a:lnTo>
                    <a:pt x="1732" y="295719"/>
                  </a:lnTo>
                  <a:lnTo>
                    <a:pt x="335" y="356306"/>
                  </a:lnTo>
                  <a:lnTo>
                    <a:pt x="58" y="411866"/>
                  </a:lnTo>
                  <a:lnTo>
                    <a:pt x="0" y="470766"/>
                  </a:lnTo>
                  <a:lnTo>
                    <a:pt x="921" y="475562"/>
                  </a:lnTo>
                  <a:lnTo>
                    <a:pt x="2461" y="475986"/>
                  </a:lnTo>
                  <a:lnTo>
                    <a:pt x="8312" y="468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946601" y="5009271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24963"/>
                  </a:moveTo>
                  <a:lnTo>
                    <a:pt x="59627" y="8105"/>
                  </a:lnTo>
                  <a:lnTo>
                    <a:pt x="118697" y="1067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927632" y="5100803"/>
              <a:ext cx="143786" cy="65749"/>
            </a:xfrm>
            <a:custGeom>
              <a:avLst/>
              <a:gdLst/>
              <a:ahLst/>
              <a:cxnLst/>
              <a:rect l="0" t="0" r="0" b="0"/>
              <a:pathLst>
                <a:path w="143786" h="65749">
                  <a:moveTo>
                    <a:pt x="18969" y="0"/>
                  </a:moveTo>
                  <a:lnTo>
                    <a:pt x="224" y="41909"/>
                  </a:lnTo>
                  <a:lnTo>
                    <a:pt x="0" y="49204"/>
                  </a:lnTo>
                  <a:lnTo>
                    <a:pt x="4683" y="62241"/>
                  </a:lnTo>
                  <a:lnTo>
                    <a:pt x="11294" y="65532"/>
                  </a:lnTo>
                  <a:lnTo>
                    <a:pt x="42685" y="65748"/>
                  </a:lnTo>
                  <a:lnTo>
                    <a:pt x="99459" y="55000"/>
                  </a:lnTo>
                  <a:lnTo>
                    <a:pt x="143785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031829" y="5208976"/>
              <a:ext cx="289221" cy="196693"/>
            </a:xfrm>
            <a:custGeom>
              <a:avLst/>
              <a:gdLst/>
              <a:ahLst/>
              <a:cxnLst/>
              <a:rect l="0" t="0" r="0" b="0"/>
              <a:pathLst>
                <a:path w="289221" h="196693">
                  <a:moveTo>
                    <a:pt x="39588" y="0"/>
                  </a:moveTo>
                  <a:lnTo>
                    <a:pt x="25395" y="54017"/>
                  </a:lnTo>
                  <a:lnTo>
                    <a:pt x="11809" y="112548"/>
                  </a:lnTo>
                  <a:lnTo>
                    <a:pt x="1672" y="168039"/>
                  </a:lnTo>
                  <a:lnTo>
                    <a:pt x="0" y="196692"/>
                  </a:lnTo>
                  <a:lnTo>
                    <a:pt x="1177" y="195848"/>
                  </a:lnTo>
                  <a:lnTo>
                    <a:pt x="21492" y="138928"/>
                  </a:lnTo>
                  <a:lnTo>
                    <a:pt x="37547" y="84145"/>
                  </a:lnTo>
                  <a:lnTo>
                    <a:pt x="52646" y="54004"/>
                  </a:lnTo>
                  <a:lnTo>
                    <a:pt x="66657" y="39103"/>
                  </a:lnTo>
                  <a:lnTo>
                    <a:pt x="94556" y="24736"/>
                  </a:lnTo>
                  <a:lnTo>
                    <a:pt x="103970" y="23887"/>
                  </a:lnTo>
                  <a:lnTo>
                    <a:pt x="121827" y="27875"/>
                  </a:lnTo>
                  <a:lnTo>
                    <a:pt x="172639" y="55973"/>
                  </a:lnTo>
                  <a:lnTo>
                    <a:pt x="173593" y="60429"/>
                  </a:lnTo>
                  <a:lnTo>
                    <a:pt x="169605" y="64325"/>
                  </a:lnTo>
                  <a:lnTo>
                    <a:pt x="111548" y="97435"/>
                  </a:lnTo>
                  <a:lnTo>
                    <a:pt x="97480" y="118244"/>
                  </a:lnTo>
                  <a:lnTo>
                    <a:pt x="97599" y="124133"/>
                  </a:lnTo>
                  <a:lnTo>
                    <a:pt x="100451" y="128983"/>
                  </a:lnTo>
                  <a:lnTo>
                    <a:pt x="105126" y="133142"/>
                  </a:lnTo>
                  <a:lnTo>
                    <a:pt x="111017" y="134989"/>
                  </a:lnTo>
                  <a:lnTo>
                    <a:pt x="124959" y="134577"/>
                  </a:lnTo>
                  <a:lnTo>
                    <a:pt x="137935" y="128846"/>
                  </a:lnTo>
                  <a:lnTo>
                    <a:pt x="178185" y="94054"/>
                  </a:lnTo>
                  <a:lnTo>
                    <a:pt x="183761" y="92289"/>
                  </a:lnTo>
                  <a:lnTo>
                    <a:pt x="189328" y="92961"/>
                  </a:lnTo>
                  <a:lnTo>
                    <a:pt x="194888" y="95258"/>
                  </a:lnTo>
                  <a:lnTo>
                    <a:pt x="244839" y="146832"/>
                  </a:lnTo>
                  <a:lnTo>
                    <a:pt x="251312" y="149663"/>
                  </a:lnTo>
                  <a:lnTo>
                    <a:pt x="265900" y="150344"/>
                  </a:lnTo>
                  <a:lnTo>
                    <a:pt x="276698" y="147564"/>
                  </a:lnTo>
                  <a:lnTo>
                    <a:pt x="28922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352323" y="5242260"/>
              <a:ext cx="60258" cy="174743"/>
            </a:xfrm>
            <a:custGeom>
              <a:avLst/>
              <a:gdLst/>
              <a:ahLst/>
              <a:cxnLst/>
              <a:rect l="0" t="0" r="0" b="0"/>
              <a:pathLst>
                <a:path w="60258" h="174743">
                  <a:moveTo>
                    <a:pt x="60257" y="0"/>
                  </a:moveTo>
                  <a:lnTo>
                    <a:pt x="47005" y="4418"/>
                  </a:lnTo>
                  <a:lnTo>
                    <a:pt x="25511" y="20417"/>
                  </a:lnTo>
                  <a:lnTo>
                    <a:pt x="14612" y="37427"/>
                  </a:lnTo>
                  <a:lnTo>
                    <a:pt x="81" y="82899"/>
                  </a:lnTo>
                  <a:lnTo>
                    <a:pt x="0" y="118355"/>
                  </a:lnTo>
                  <a:lnTo>
                    <a:pt x="10249" y="147865"/>
                  </a:lnTo>
                  <a:lnTo>
                    <a:pt x="22313" y="160640"/>
                  </a:lnTo>
                  <a:lnTo>
                    <a:pt x="35997" y="168474"/>
                  </a:lnTo>
                  <a:lnTo>
                    <a:pt x="6025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449335" y="5225395"/>
              <a:ext cx="239637" cy="367126"/>
            </a:xfrm>
            <a:custGeom>
              <a:avLst/>
              <a:gdLst/>
              <a:ahLst/>
              <a:cxnLst/>
              <a:rect l="0" t="0" r="0" b="0"/>
              <a:pathLst>
                <a:path w="239637" h="367126">
                  <a:moveTo>
                    <a:pt x="21492" y="100076"/>
                  </a:moveTo>
                  <a:lnTo>
                    <a:pt x="8240" y="104493"/>
                  </a:lnTo>
                  <a:lnTo>
                    <a:pt x="4337" y="109493"/>
                  </a:lnTo>
                  <a:lnTo>
                    <a:pt x="0" y="124910"/>
                  </a:lnTo>
                  <a:lnTo>
                    <a:pt x="692" y="132349"/>
                  </a:lnTo>
                  <a:lnTo>
                    <a:pt x="6392" y="145547"/>
                  </a:lnTo>
                  <a:lnTo>
                    <a:pt x="20019" y="155110"/>
                  </a:lnTo>
                  <a:lnTo>
                    <a:pt x="28831" y="158955"/>
                  </a:lnTo>
                  <a:lnTo>
                    <a:pt x="46019" y="160762"/>
                  </a:lnTo>
                  <a:lnTo>
                    <a:pt x="54485" y="159949"/>
                  </a:lnTo>
                  <a:lnTo>
                    <a:pt x="71289" y="151649"/>
                  </a:lnTo>
                  <a:lnTo>
                    <a:pt x="86154" y="138715"/>
                  </a:lnTo>
                  <a:lnTo>
                    <a:pt x="95843" y="123721"/>
                  </a:lnTo>
                  <a:lnTo>
                    <a:pt x="102078" y="95268"/>
                  </a:lnTo>
                  <a:lnTo>
                    <a:pt x="98605" y="76674"/>
                  </a:lnTo>
                  <a:lnTo>
                    <a:pt x="86253" y="53078"/>
                  </a:lnTo>
                  <a:lnTo>
                    <a:pt x="65514" y="24121"/>
                  </a:lnTo>
                  <a:lnTo>
                    <a:pt x="63784" y="17080"/>
                  </a:lnTo>
                  <a:lnTo>
                    <a:pt x="64480" y="10537"/>
                  </a:lnTo>
                  <a:lnTo>
                    <a:pt x="66792" y="4325"/>
                  </a:lnTo>
                  <a:lnTo>
                    <a:pt x="72032" y="1109"/>
                  </a:lnTo>
                  <a:lnTo>
                    <a:pt x="87717" y="0"/>
                  </a:lnTo>
                  <a:lnTo>
                    <a:pt x="95228" y="4698"/>
                  </a:lnTo>
                  <a:lnTo>
                    <a:pt x="108505" y="22244"/>
                  </a:lnTo>
                  <a:lnTo>
                    <a:pt x="117541" y="62530"/>
                  </a:lnTo>
                  <a:lnTo>
                    <a:pt x="120843" y="124113"/>
                  </a:lnTo>
                  <a:lnTo>
                    <a:pt x="115561" y="180391"/>
                  </a:lnTo>
                  <a:lnTo>
                    <a:pt x="113358" y="240388"/>
                  </a:lnTo>
                  <a:lnTo>
                    <a:pt x="106447" y="289761"/>
                  </a:lnTo>
                  <a:lnTo>
                    <a:pt x="98643" y="346084"/>
                  </a:lnTo>
                  <a:lnTo>
                    <a:pt x="97890" y="358387"/>
                  </a:lnTo>
                  <a:lnTo>
                    <a:pt x="95538" y="364739"/>
                  </a:lnTo>
                  <a:lnTo>
                    <a:pt x="92120" y="367125"/>
                  </a:lnTo>
                  <a:lnTo>
                    <a:pt x="87994" y="366867"/>
                  </a:lnTo>
                  <a:lnTo>
                    <a:pt x="85243" y="360222"/>
                  </a:lnTo>
                  <a:lnTo>
                    <a:pt x="82295" y="319950"/>
                  </a:lnTo>
                  <a:lnTo>
                    <a:pt x="86866" y="267028"/>
                  </a:lnTo>
                  <a:lnTo>
                    <a:pt x="95000" y="213132"/>
                  </a:lnTo>
                  <a:lnTo>
                    <a:pt x="114703" y="153019"/>
                  </a:lnTo>
                  <a:lnTo>
                    <a:pt x="133319" y="118239"/>
                  </a:lnTo>
                  <a:lnTo>
                    <a:pt x="143925" y="104758"/>
                  </a:lnTo>
                  <a:lnTo>
                    <a:pt x="164709" y="91190"/>
                  </a:lnTo>
                  <a:lnTo>
                    <a:pt x="192852" y="85732"/>
                  </a:lnTo>
                  <a:lnTo>
                    <a:pt x="211374" y="89386"/>
                  </a:lnTo>
                  <a:lnTo>
                    <a:pt x="220196" y="92949"/>
                  </a:lnTo>
                  <a:lnTo>
                    <a:pt x="232463" y="104305"/>
                  </a:lnTo>
                  <a:lnTo>
                    <a:pt x="237029" y="111216"/>
                  </a:lnTo>
                  <a:lnTo>
                    <a:pt x="239636" y="131223"/>
                  </a:lnTo>
                  <a:lnTo>
                    <a:pt x="239037" y="143030"/>
                  </a:lnTo>
                  <a:lnTo>
                    <a:pt x="235864" y="151826"/>
                  </a:lnTo>
                  <a:lnTo>
                    <a:pt x="224943" y="164065"/>
                  </a:lnTo>
                  <a:lnTo>
                    <a:pt x="219996" y="165849"/>
                  </a:lnTo>
                  <a:lnTo>
                    <a:pt x="215773" y="165190"/>
                  </a:lnTo>
                  <a:lnTo>
                    <a:pt x="204555" y="1583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730049" y="5075839"/>
              <a:ext cx="56979" cy="308852"/>
            </a:xfrm>
            <a:custGeom>
              <a:avLst/>
              <a:gdLst/>
              <a:ahLst/>
              <a:cxnLst/>
              <a:rect l="0" t="0" r="0" b="0"/>
              <a:pathLst>
                <a:path w="56979" h="308852">
                  <a:moveTo>
                    <a:pt x="32015" y="0"/>
                  </a:moveTo>
                  <a:lnTo>
                    <a:pt x="18746" y="56773"/>
                  </a:lnTo>
                  <a:lnTo>
                    <a:pt x="9951" y="118287"/>
                  </a:lnTo>
                  <a:lnTo>
                    <a:pt x="5159" y="176740"/>
                  </a:lnTo>
                  <a:lnTo>
                    <a:pt x="0" y="232871"/>
                  </a:lnTo>
                  <a:lnTo>
                    <a:pt x="3524" y="268191"/>
                  </a:lnTo>
                  <a:lnTo>
                    <a:pt x="7474" y="276797"/>
                  </a:lnTo>
                  <a:lnTo>
                    <a:pt x="37070" y="305213"/>
                  </a:lnTo>
                  <a:lnTo>
                    <a:pt x="41857" y="307951"/>
                  </a:lnTo>
                  <a:lnTo>
                    <a:pt x="45973" y="308851"/>
                  </a:lnTo>
                  <a:lnTo>
                    <a:pt x="56978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811389" y="5264775"/>
              <a:ext cx="225270" cy="182257"/>
            </a:xfrm>
            <a:custGeom>
              <a:avLst/>
              <a:gdLst/>
              <a:ahLst/>
              <a:cxnLst/>
              <a:rect l="0" t="0" r="0" b="0"/>
              <a:pathLst>
                <a:path w="225270" h="182257">
                  <a:moveTo>
                    <a:pt x="50527" y="52375"/>
                  </a:moveTo>
                  <a:lnTo>
                    <a:pt x="31522" y="59943"/>
                  </a:lnTo>
                  <a:lnTo>
                    <a:pt x="14592" y="74136"/>
                  </a:lnTo>
                  <a:lnTo>
                    <a:pt x="3429" y="87934"/>
                  </a:lnTo>
                  <a:lnTo>
                    <a:pt x="637" y="95497"/>
                  </a:lnTo>
                  <a:lnTo>
                    <a:pt x="0" y="111296"/>
                  </a:lnTo>
                  <a:lnTo>
                    <a:pt x="2975" y="118468"/>
                  </a:lnTo>
                  <a:lnTo>
                    <a:pt x="13675" y="131368"/>
                  </a:lnTo>
                  <a:lnTo>
                    <a:pt x="20412" y="133698"/>
                  </a:lnTo>
                  <a:lnTo>
                    <a:pt x="35293" y="131356"/>
                  </a:lnTo>
                  <a:lnTo>
                    <a:pt x="54848" y="119642"/>
                  </a:lnTo>
                  <a:lnTo>
                    <a:pt x="61693" y="102304"/>
                  </a:lnTo>
                  <a:lnTo>
                    <a:pt x="63811" y="80113"/>
                  </a:lnTo>
                  <a:lnTo>
                    <a:pt x="58881" y="47752"/>
                  </a:lnTo>
                  <a:lnTo>
                    <a:pt x="48893" y="20187"/>
                  </a:lnTo>
                  <a:lnTo>
                    <a:pt x="49185" y="2936"/>
                  </a:lnTo>
                  <a:lnTo>
                    <a:pt x="53330" y="0"/>
                  </a:lnTo>
                  <a:lnTo>
                    <a:pt x="59793" y="816"/>
                  </a:lnTo>
                  <a:lnTo>
                    <a:pt x="81626" y="12751"/>
                  </a:lnTo>
                  <a:lnTo>
                    <a:pt x="109987" y="42185"/>
                  </a:lnTo>
                  <a:lnTo>
                    <a:pt x="129012" y="77893"/>
                  </a:lnTo>
                  <a:lnTo>
                    <a:pt x="147435" y="134782"/>
                  </a:lnTo>
                  <a:lnTo>
                    <a:pt x="153077" y="151870"/>
                  </a:lnTo>
                  <a:lnTo>
                    <a:pt x="158650" y="157537"/>
                  </a:lnTo>
                  <a:lnTo>
                    <a:pt x="181389" y="168285"/>
                  </a:lnTo>
                  <a:lnTo>
                    <a:pt x="191282" y="180629"/>
                  </a:lnTo>
                  <a:lnTo>
                    <a:pt x="196139" y="182256"/>
                  </a:lnTo>
                  <a:lnTo>
                    <a:pt x="201227" y="180568"/>
                  </a:lnTo>
                  <a:lnTo>
                    <a:pt x="210885" y="172219"/>
                  </a:lnTo>
                  <a:lnTo>
                    <a:pt x="225269" y="1522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078264" y="5325471"/>
              <a:ext cx="24964" cy="58248"/>
            </a:xfrm>
            <a:custGeom>
              <a:avLst/>
              <a:gdLst/>
              <a:ahLst/>
              <a:cxnLst/>
              <a:rect l="0" t="0" r="0" b="0"/>
              <a:pathLst>
                <a:path w="24964" h="58248">
                  <a:moveTo>
                    <a:pt x="0" y="0"/>
                  </a:moveTo>
                  <a:lnTo>
                    <a:pt x="12362" y="14211"/>
                  </a:lnTo>
                  <a:lnTo>
                    <a:pt x="20818" y="34105"/>
                  </a:lnTo>
                  <a:lnTo>
                    <a:pt x="24963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094906" y="5441294"/>
              <a:ext cx="116496" cy="150451"/>
            </a:xfrm>
            <a:custGeom>
              <a:avLst/>
              <a:gdLst/>
              <a:ahLst/>
              <a:cxnLst/>
              <a:rect l="0" t="0" r="0" b="0"/>
              <a:pathLst>
                <a:path w="116496" h="150451">
                  <a:moveTo>
                    <a:pt x="0" y="50598"/>
                  </a:moveTo>
                  <a:lnTo>
                    <a:pt x="34744" y="34599"/>
                  </a:lnTo>
                  <a:lnTo>
                    <a:pt x="78921" y="3258"/>
                  </a:lnTo>
                  <a:lnTo>
                    <a:pt x="78502" y="547"/>
                  </a:lnTo>
                  <a:lnTo>
                    <a:pt x="65708" y="0"/>
                  </a:lnTo>
                  <a:lnTo>
                    <a:pt x="58598" y="2997"/>
                  </a:lnTo>
                  <a:lnTo>
                    <a:pt x="45767" y="13725"/>
                  </a:lnTo>
                  <a:lnTo>
                    <a:pt x="32566" y="39775"/>
                  </a:lnTo>
                  <a:lnTo>
                    <a:pt x="27215" y="75334"/>
                  </a:lnTo>
                  <a:lnTo>
                    <a:pt x="30895" y="94260"/>
                  </a:lnTo>
                  <a:lnTo>
                    <a:pt x="40543" y="109759"/>
                  </a:lnTo>
                  <a:lnTo>
                    <a:pt x="57159" y="125894"/>
                  </a:lnTo>
                  <a:lnTo>
                    <a:pt x="116495" y="1504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755217" y="5558736"/>
            <a:ext cx="1589321" cy="822174"/>
            <a:chOff x="7755217" y="5558736"/>
            <a:chExt cx="1589321" cy="822174"/>
          </a:xfrm>
        </p:grpSpPr>
        <p:sp>
          <p:nvSpPr>
            <p:cNvPr id="192" name="Freeform 191"/>
            <p:cNvSpPr/>
            <p:nvPr/>
          </p:nvSpPr>
          <p:spPr>
            <a:xfrm>
              <a:off x="7755217" y="5849697"/>
              <a:ext cx="391091" cy="33285"/>
            </a:xfrm>
            <a:custGeom>
              <a:avLst/>
              <a:gdLst/>
              <a:ahLst/>
              <a:cxnLst/>
              <a:rect l="0" t="0" r="0" b="0"/>
              <a:pathLst>
                <a:path w="391091" h="33285">
                  <a:moveTo>
                    <a:pt x="0" y="33284"/>
                  </a:moveTo>
                  <a:lnTo>
                    <a:pt x="56772" y="27566"/>
                  </a:lnTo>
                  <a:lnTo>
                    <a:pt x="111118" y="20888"/>
                  </a:lnTo>
                  <a:lnTo>
                    <a:pt x="162004" y="11762"/>
                  </a:lnTo>
                  <a:lnTo>
                    <a:pt x="216571" y="9001"/>
                  </a:lnTo>
                  <a:lnTo>
                    <a:pt x="279076" y="8411"/>
                  </a:lnTo>
                  <a:lnTo>
                    <a:pt x="335475" y="8333"/>
                  </a:lnTo>
                  <a:lnTo>
                    <a:pt x="3910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46454" y="5691597"/>
              <a:ext cx="185910" cy="391090"/>
            </a:xfrm>
            <a:custGeom>
              <a:avLst/>
              <a:gdLst/>
              <a:ahLst/>
              <a:cxnLst/>
              <a:rect l="0" t="0" r="0" b="0"/>
              <a:pathLst>
                <a:path w="185910" h="391090">
                  <a:moveTo>
                    <a:pt x="108173" y="0"/>
                  </a:moveTo>
                  <a:lnTo>
                    <a:pt x="146010" y="57162"/>
                  </a:lnTo>
                  <a:lnTo>
                    <a:pt x="168555" y="110544"/>
                  </a:lnTo>
                  <a:lnTo>
                    <a:pt x="181230" y="149557"/>
                  </a:lnTo>
                  <a:lnTo>
                    <a:pt x="185909" y="197174"/>
                  </a:lnTo>
                  <a:lnTo>
                    <a:pt x="179208" y="245844"/>
                  </a:lnTo>
                  <a:lnTo>
                    <a:pt x="156619" y="286961"/>
                  </a:lnTo>
                  <a:lnTo>
                    <a:pt x="137219" y="308564"/>
                  </a:lnTo>
                  <a:lnTo>
                    <a:pt x="73946" y="350533"/>
                  </a:lnTo>
                  <a:lnTo>
                    <a:pt x="18557" y="382187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370974" y="5841376"/>
              <a:ext cx="155313" cy="338345"/>
            </a:xfrm>
            <a:custGeom>
              <a:avLst/>
              <a:gdLst/>
              <a:ahLst/>
              <a:cxnLst/>
              <a:rect l="0" t="0" r="0" b="0"/>
              <a:pathLst>
                <a:path w="155313" h="338345">
                  <a:moveTo>
                    <a:pt x="0" y="0"/>
                  </a:moveTo>
                  <a:lnTo>
                    <a:pt x="31367" y="1849"/>
                  </a:lnTo>
                  <a:lnTo>
                    <a:pt x="91420" y="27131"/>
                  </a:lnTo>
                  <a:lnTo>
                    <a:pt x="137917" y="59629"/>
                  </a:lnTo>
                  <a:lnTo>
                    <a:pt x="152520" y="75503"/>
                  </a:lnTo>
                  <a:lnTo>
                    <a:pt x="155304" y="82695"/>
                  </a:lnTo>
                  <a:lnTo>
                    <a:pt x="155312" y="89339"/>
                  </a:lnTo>
                  <a:lnTo>
                    <a:pt x="153468" y="95617"/>
                  </a:lnTo>
                  <a:lnTo>
                    <a:pt x="149464" y="100727"/>
                  </a:lnTo>
                  <a:lnTo>
                    <a:pt x="137620" y="108870"/>
                  </a:lnTo>
                  <a:lnTo>
                    <a:pt x="84031" y="127407"/>
                  </a:lnTo>
                  <a:lnTo>
                    <a:pt x="78210" y="133015"/>
                  </a:lnTo>
                  <a:lnTo>
                    <a:pt x="71742" y="149108"/>
                  </a:lnTo>
                  <a:lnTo>
                    <a:pt x="72520" y="178960"/>
                  </a:lnTo>
                  <a:lnTo>
                    <a:pt x="96801" y="237301"/>
                  </a:lnTo>
                  <a:lnTo>
                    <a:pt x="117189" y="293824"/>
                  </a:lnTo>
                  <a:lnTo>
                    <a:pt x="117420" y="313651"/>
                  </a:lnTo>
                  <a:lnTo>
                    <a:pt x="114338" y="320973"/>
                  </a:lnTo>
                  <a:lnTo>
                    <a:pt x="103517" y="331573"/>
                  </a:lnTo>
                  <a:lnTo>
                    <a:pt x="86997" y="336900"/>
                  </a:lnTo>
                  <a:lnTo>
                    <a:pt x="67327" y="338344"/>
                  </a:lnTo>
                  <a:lnTo>
                    <a:pt x="36386" y="333034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790404" y="5651348"/>
              <a:ext cx="124102" cy="438984"/>
            </a:xfrm>
            <a:custGeom>
              <a:avLst/>
              <a:gdLst/>
              <a:ahLst/>
              <a:cxnLst/>
              <a:rect l="0" t="0" r="0" b="0"/>
              <a:pathLst>
                <a:path w="124102" h="438984">
                  <a:moveTo>
                    <a:pt x="56344" y="48570"/>
                  </a:moveTo>
                  <a:lnTo>
                    <a:pt x="43076" y="111061"/>
                  </a:lnTo>
                  <a:lnTo>
                    <a:pt x="35730" y="167667"/>
                  </a:lnTo>
                  <a:lnTo>
                    <a:pt x="25368" y="225755"/>
                  </a:lnTo>
                  <a:lnTo>
                    <a:pt x="19098" y="279268"/>
                  </a:lnTo>
                  <a:lnTo>
                    <a:pt x="14675" y="333430"/>
                  </a:lnTo>
                  <a:lnTo>
                    <a:pt x="7688" y="392032"/>
                  </a:lnTo>
                  <a:lnTo>
                    <a:pt x="951" y="438983"/>
                  </a:lnTo>
                  <a:lnTo>
                    <a:pt x="0" y="436435"/>
                  </a:lnTo>
                  <a:lnTo>
                    <a:pt x="1126" y="408810"/>
                  </a:lnTo>
                  <a:lnTo>
                    <a:pt x="5722" y="350298"/>
                  </a:lnTo>
                  <a:lnTo>
                    <a:pt x="8746" y="295069"/>
                  </a:lnTo>
                  <a:lnTo>
                    <a:pt x="17972" y="235432"/>
                  </a:lnTo>
                  <a:lnTo>
                    <a:pt x="23904" y="173417"/>
                  </a:lnTo>
                  <a:lnTo>
                    <a:pt x="38500" y="118158"/>
                  </a:lnTo>
                  <a:lnTo>
                    <a:pt x="59131" y="60987"/>
                  </a:lnTo>
                  <a:lnTo>
                    <a:pt x="74907" y="26881"/>
                  </a:lnTo>
                  <a:lnTo>
                    <a:pt x="95555" y="2064"/>
                  </a:lnTo>
                  <a:lnTo>
                    <a:pt x="100976" y="0"/>
                  </a:lnTo>
                  <a:lnTo>
                    <a:pt x="106439" y="472"/>
                  </a:lnTo>
                  <a:lnTo>
                    <a:pt x="111930" y="2636"/>
                  </a:lnTo>
                  <a:lnTo>
                    <a:pt x="120497" y="14903"/>
                  </a:lnTo>
                  <a:lnTo>
                    <a:pt x="124076" y="23352"/>
                  </a:lnTo>
                  <a:lnTo>
                    <a:pt x="124101" y="80640"/>
                  </a:lnTo>
                  <a:lnTo>
                    <a:pt x="118652" y="137567"/>
                  </a:lnTo>
                  <a:lnTo>
                    <a:pt x="99712" y="197276"/>
                  </a:lnTo>
                  <a:lnTo>
                    <a:pt x="90720" y="210508"/>
                  </a:lnTo>
                  <a:lnTo>
                    <a:pt x="87583" y="210153"/>
                  </a:lnTo>
                  <a:lnTo>
                    <a:pt x="85490" y="205294"/>
                  </a:lnTo>
                  <a:lnTo>
                    <a:pt x="84091" y="189416"/>
                  </a:lnTo>
                  <a:lnTo>
                    <a:pt x="89629" y="1567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954922" y="5658313"/>
              <a:ext cx="8322" cy="94634"/>
            </a:xfrm>
            <a:custGeom>
              <a:avLst/>
              <a:gdLst/>
              <a:ahLst/>
              <a:cxnLst/>
              <a:rect l="0" t="0" r="0" b="0"/>
              <a:pathLst>
                <a:path w="8322" h="94634">
                  <a:moveTo>
                    <a:pt x="0" y="0"/>
                  </a:moveTo>
                  <a:lnTo>
                    <a:pt x="0" y="53491"/>
                  </a:lnTo>
                  <a:lnTo>
                    <a:pt x="0" y="90636"/>
                  </a:lnTo>
                  <a:lnTo>
                    <a:pt x="925" y="94633"/>
                  </a:lnTo>
                  <a:lnTo>
                    <a:pt x="2466" y="92674"/>
                  </a:lnTo>
                  <a:lnTo>
                    <a:pt x="832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013170" y="5558736"/>
              <a:ext cx="83450" cy="307604"/>
            </a:xfrm>
            <a:custGeom>
              <a:avLst/>
              <a:gdLst/>
              <a:ahLst/>
              <a:cxnLst/>
              <a:rect l="0" t="0" r="0" b="0"/>
              <a:pathLst>
                <a:path w="83450" h="307604">
                  <a:moveTo>
                    <a:pt x="0" y="24688"/>
                  </a:moveTo>
                  <a:lnTo>
                    <a:pt x="17669" y="24688"/>
                  </a:lnTo>
                  <a:lnTo>
                    <a:pt x="31275" y="19756"/>
                  </a:lnTo>
                  <a:lnTo>
                    <a:pt x="59494" y="1524"/>
                  </a:lnTo>
                  <a:lnTo>
                    <a:pt x="66475" y="0"/>
                  </a:lnTo>
                  <a:lnTo>
                    <a:pt x="72978" y="832"/>
                  </a:lnTo>
                  <a:lnTo>
                    <a:pt x="79162" y="3236"/>
                  </a:lnTo>
                  <a:lnTo>
                    <a:pt x="82361" y="9462"/>
                  </a:lnTo>
                  <a:lnTo>
                    <a:pt x="83449" y="28707"/>
                  </a:lnTo>
                  <a:lnTo>
                    <a:pt x="71649" y="89722"/>
                  </a:lnTo>
                  <a:lnTo>
                    <a:pt x="58185" y="150762"/>
                  </a:lnTo>
                  <a:lnTo>
                    <a:pt x="45295" y="207574"/>
                  </a:lnTo>
                  <a:lnTo>
                    <a:pt x="44799" y="256272"/>
                  </a:lnTo>
                  <a:lnTo>
                    <a:pt x="49497" y="277393"/>
                  </a:lnTo>
                  <a:lnTo>
                    <a:pt x="57747" y="292943"/>
                  </a:lnTo>
                  <a:lnTo>
                    <a:pt x="65113" y="301088"/>
                  </a:lnTo>
                  <a:lnTo>
                    <a:pt x="74889" y="3076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131870" y="5666634"/>
              <a:ext cx="99384" cy="226349"/>
            </a:xfrm>
            <a:custGeom>
              <a:avLst/>
              <a:gdLst/>
              <a:ahLst/>
              <a:cxnLst/>
              <a:rect l="0" t="0" r="0" b="0"/>
              <a:pathLst>
                <a:path w="99384" h="226349">
                  <a:moveTo>
                    <a:pt x="64362" y="58247"/>
                  </a:moveTo>
                  <a:lnTo>
                    <a:pt x="18078" y="106202"/>
                  </a:lnTo>
                  <a:lnTo>
                    <a:pt x="2760" y="153430"/>
                  </a:lnTo>
                  <a:lnTo>
                    <a:pt x="0" y="176673"/>
                  </a:lnTo>
                  <a:lnTo>
                    <a:pt x="3706" y="196865"/>
                  </a:lnTo>
                  <a:lnTo>
                    <a:pt x="7283" y="206133"/>
                  </a:lnTo>
                  <a:lnTo>
                    <a:pt x="18653" y="218896"/>
                  </a:lnTo>
                  <a:lnTo>
                    <a:pt x="25569" y="223593"/>
                  </a:lnTo>
                  <a:lnTo>
                    <a:pt x="40649" y="226348"/>
                  </a:lnTo>
                  <a:lnTo>
                    <a:pt x="48553" y="225788"/>
                  </a:lnTo>
                  <a:lnTo>
                    <a:pt x="62267" y="220235"/>
                  </a:lnTo>
                  <a:lnTo>
                    <a:pt x="68513" y="216165"/>
                  </a:lnTo>
                  <a:lnTo>
                    <a:pt x="86138" y="192768"/>
                  </a:lnTo>
                  <a:lnTo>
                    <a:pt x="98654" y="162414"/>
                  </a:lnTo>
                  <a:lnTo>
                    <a:pt x="99383" y="129997"/>
                  </a:lnTo>
                  <a:lnTo>
                    <a:pt x="89327" y="101388"/>
                  </a:lnTo>
                  <a:lnTo>
                    <a:pt x="68437" y="67796"/>
                  </a:lnTo>
                  <a:lnTo>
                    <a:pt x="48311" y="46489"/>
                  </a:lnTo>
                  <a:lnTo>
                    <a:pt x="39354" y="27750"/>
                  </a:lnTo>
                  <a:lnTo>
                    <a:pt x="37222" y="14491"/>
                  </a:lnTo>
                  <a:lnTo>
                    <a:pt x="3939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237837" y="5575102"/>
              <a:ext cx="91533" cy="341164"/>
            </a:xfrm>
            <a:custGeom>
              <a:avLst/>
              <a:gdLst/>
              <a:ahLst/>
              <a:cxnLst/>
              <a:rect l="0" t="0" r="0" b="0"/>
              <a:pathLst>
                <a:path w="91533" h="341164">
                  <a:moveTo>
                    <a:pt x="91532" y="0"/>
                  </a:moveTo>
                  <a:lnTo>
                    <a:pt x="89067" y="33741"/>
                  </a:lnTo>
                  <a:lnTo>
                    <a:pt x="71972" y="91558"/>
                  </a:lnTo>
                  <a:lnTo>
                    <a:pt x="55462" y="145878"/>
                  </a:lnTo>
                  <a:lnTo>
                    <a:pt x="31668" y="203780"/>
                  </a:lnTo>
                  <a:lnTo>
                    <a:pt x="13970" y="264745"/>
                  </a:lnTo>
                  <a:lnTo>
                    <a:pt x="2479" y="322505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54480" y="5708239"/>
              <a:ext cx="124817" cy="49928"/>
            </a:xfrm>
            <a:custGeom>
              <a:avLst/>
              <a:gdLst/>
              <a:ahLst/>
              <a:cxnLst/>
              <a:rect l="0" t="0" r="0" b="0"/>
              <a:pathLst>
                <a:path w="124817" h="49928">
                  <a:moveTo>
                    <a:pt x="0" y="0"/>
                  </a:moveTo>
                  <a:lnTo>
                    <a:pt x="8835" y="8835"/>
                  </a:lnTo>
                  <a:lnTo>
                    <a:pt x="63337" y="27131"/>
                  </a:lnTo>
                  <a:lnTo>
                    <a:pt x="124816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755284" y="5991155"/>
              <a:ext cx="281375" cy="299984"/>
            </a:xfrm>
            <a:custGeom>
              <a:avLst/>
              <a:gdLst/>
              <a:ahLst/>
              <a:cxnLst/>
              <a:rect l="0" t="0" r="0" b="0"/>
              <a:pathLst>
                <a:path w="281375" h="299984">
                  <a:moveTo>
                    <a:pt x="48385" y="0"/>
                  </a:moveTo>
                  <a:lnTo>
                    <a:pt x="34193" y="55848"/>
                  </a:lnTo>
                  <a:lnTo>
                    <a:pt x="17548" y="118820"/>
                  </a:lnTo>
                  <a:lnTo>
                    <a:pt x="6264" y="176681"/>
                  </a:lnTo>
                  <a:lnTo>
                    <a:pt x="0" y="223921"/>
                  </a:lnTo>
                  <a:lnTo>
                    <a:pt x="7713" y="273401"/>
                  </a:lnTo>
                  <a:lnTo>
                    <a:pt x="10176" y="282119"/>
                  </a:lnTo>
                  <a:lnTo>
                    <a:pt x="14592" y="288857"/>
                  </a:lnTo>
                  <a:lnTo>
                    <a:pt x="26894" y="298808"/>
                  </a:lnTo>
                  <a:lnTo>
                    <a:pt x="34982" y="299983"/>
                  </a:lnTo>
                  <a:lnTo>
                    <a:pt x="53831" y="296356"/>
                  </a:lnTo>
                  <a:lnTo>
                    <a:pt x="62186" y="290027"/>
                  </a:lnTo>
                  <a:lnTo>
                    <a:pt x="82780" y="259032"/>
                  </a:lnTo>
                  <a:lnTo>
                    <a:pt x="107543" y="197987"/>
                  </a:lnTo>
                  <a:lnTo>
                    <a:pt x="120564" y="145717"/>
                  </a:lnTo>
                  <a:lnTo>
                    <a:pt x="126787" y="97811"/>
                  </a:lnTo>
                  <a:lnTo>
                    <a:pt x="124692" y="96642"/>
                  </a:lnTo>
                  <a:lnTo>
                    <a:pt x="121445" y="97712"/>
                  </a:lnTo>
                  <a:lnTo>
                    <a:pt x="115373" y="108763"/>
                  </a:lnTo>
                  <a:lnTo>
                    <a:pt x="110517" y="127851"/>
                  </a:lnTo>
                  <a:lnTo>
                    <a:pt x="107400" y="182841"/>
                  </a:lnTo>
                  <a:lnTo>
                    <a:pt x="111201" y="229658"/>
                  </a:lnTo>
                  <a:lnTo>
                    <a:pt x="116150" y="234467"/>
                  </a:lnTo>
                  <a:lnTo>
                    <a:pt x="123148" y="235823"/>
                  </a:lnTo>
                  <a:lnTo>
                    <a:pt x="131511" y="234879"/>
                  </a:lnTo>
                  <a:lnTo>
                    <a:pt x="145734" y="226432"/>
                  </a:lnTo>
                  <a:lnTo>
                    <a:pt x="152116" y="220296"/>
                  </a:lnTo>
                  <a:lnTo>
                    <a:pt x="175341" y="160029"/>
                  </a:lnTo>
                  <a:lnTo>
                    <a:pt x="178326" y="156612"/>
                  </a:lnTo>
                  <a:lnTo>
                    <a:pt x="181240" y="157108"/>
                  </a:lnTo>
                  <a:lnTo>
                    <a:pt x="192225" y="173523"/>
                  </a:lnTo>
                  <a:lnTo>
                    <a:pt x="221649" y="228500"/>
                  </a:lnTo>
                  <a:lnTo>
                    <a:pt x="234490" y="238083"/>
                  </a:lnTo>
                  <a:lnTo>
                    <a:pt x="265334" y="251767"/>
                  </a:lnTo>
                  <a:lnTo>
                    <a:pt x="270681" y="252905"/>
                  </a:lnTo>
                  <a:lnTo>
                    <a:pt x="274245" y="252738"/>
                  </a:lnTo>
                  <a:lnTo>
                    <a:pt x="281374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9053301" y="6032760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41605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112339" y="5941228"/>
              <a:ext cx="182273" cy="393560"/>
            </a:xfrm>
            <a:custGeom>
              <a:avLst/>
              <a:gdLst/>
              <a:ahLst/>
              <a:cxnLst/>
              <a:rect l="0" t="0" r="0" b="0"/>
              <a:pathLst>
                <a:path w="182273" h="393560">
                  <a:moveTo>
                    <a:pt x="15851" y="0"/>
                  </a:moveTo>
                  <a:lnTo>
                    <a:pt x="8301" y="57697"/>
                  </a:lnTo>
                  <a:lnTo>
                    <a:pt x="3215" y="118284"/>
                  </a:lnTo>
                  <a:lnTo>
                    <a:pt x="0" y="174890"/>
                  </a:lnTo>
                  <a:lnTo>
                    <a:pt x="1830" y="230999"/>
                  </a:lnTo>
                  <a:lnTo>
                    <a:pt x="8307" y="284791"/>
                  </a:lnTo>
                  <a:lnTo>
                    <a:pt x="16081" y="336788"/>
                  </a:lnTo>
                  <a:lnTo>
                    <a:pt x="23350" y="365106"/>
                  </a:lnTo>
                  <a:lnTo>
                    <a:pt x="35826" y="386938"/>
                  </a:lnTo>
                  <a:lnTo>
                    <a:pt x="43035" y="392020"/>
                  </a:lnTo>
                  <a:lnTo>
                    <a:pt x="50616" y="393559"/>
                  </a:lnTo>
                  <a:lnTo>
                    <a:pt x="65511" y="390338"/>
                  </a:lnTo>
                  <a:lnTo>
                    <a:pt x="90140" y="373204"/>
                  </a:lnTo>
                  <a:lnTo>
                    <a:pt x="95887" y="368071"/>
                  </a:lnTo>
                  <a:lnTo>
                    <a:pt x="135096" y="305521"/>
                  </a:lnTo>
                  <a:lnTo>
                    <a:pt x="161758" y="249352"/>
                  </a:lnTo>
                  <a:lnTo>
                    <a:pt x="182272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323477" y="6357281"/>
              <a:ext cx="21061" cy="23629"/>
            </a:xfrm>
            <a:custGeom>
              <a:avLst/>
              <a:gdLst/>
              <a:ahLst/>
              <a:cxnLst/>
              <a:rect l="0" t="0" r="0" b="0"/>
              <a:pathLst>
                <a:path w="21061" h="23629">
                  <a:moveTo>
                    <a:pt x="4418" y="8321"/>
                  </a:moveTo>
                  <a:lnTo>
                    <a:pt x="0" y="21573"/>
                  </a:lnTo>
                  <a:lnTo>
                    <a:pt x="548" y="23628"/>
                  </a:lnTo>
                  <a:lnTo>
                    <a:pt x="2763" y="23148"/>
                  </a:lnTo>
                  <a:lnTo>
                    <a:pt x="6088" y="20979"/>
                  </a:lnTo>
                  <a:lnTo>
                    <a:pt x="2106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40573" y="2945651"/>
            <a:ext cx="280222" cy="2298710"/>
            <a:chOff x="740573" y="2945651"/>
            <a:chExt cx="280222" cy="2298710"/>
          </a:xfrm>
        </p:grpSpPr>
        <p:sp>
          <p:nvSpPr>
            <p:cNvPr id="206" name="Freeform 205"/>
            <p:cNvSpPr/>
            <p:nvPr/>
          </p:nvSpPr>
          <p:spPr>
            <a:xfrm>
              <a:off x="840426" y="2945651"/>
              <a:ext cx="33285" cy="2138511"/>
            </a:xfrm>
            <a:custGeom>
              <a:avLst/>
              <a:gdLst/>
              <a:ahLst/>
              <a:cxnLst/>
              <a:rect l="0" t="0" r="0" b="0"/>
              <a:pathLst>
                <a:path w="33285" h="2138511">
                  <a:moveTo>
                    <a:pt x="0" y="0"/>
                  </a:moveTo>
                  <a:lnTo>
                    <a:pt x="6643" y="60453"/>
                  </a:lnTo>
                  <a:lnTo>
                    <a:pt x="14393" y="113643"/>
                  </a:lnTo>
                  <a:lnTo>
                    <a:pt x="17270" y="171593"/>
                  </a:lnTo>
                  <a:lnTo>
                    <a:pt x="23767" y="231810"/>
                  </a:lnTo>
                  <a:lnTo>
                    <a:pt x="24727" y="292647"/>
                  </a:lnTo>
                  <a:lnTo>
                    <a:pt x="24893" y="342506"/>
                  </a:lnTo>
                  <a:lnTo>
                    <a:pt x="25867" y="397857"/>
                  </a:lnTo>
                  <a:lnTo>
                    <a:pt x="30675" y="456170"/>
                  </a:lnTo>
                  <a:lnTo>
                    <a:pt x="32125" y="498293"/>
                  </a:lnTo>
                  <a:lnTo>
                    <a:pt x="32769" y="541670"/>
                  </a:lnTo>
                  <a:lnTo>
                    <a:pt x="33055" y="586528"/>
                  </a:lnTo>
                  <a:lnTo>
                    <a:pt x="33182" y="634202"/>
                  </a:lnTo>
                  <a:lnTo>
                    <a:pt x="33239" y="683127"/>
                  </a:lnTo>
                  <a:lnTo>
                    <a:pt x="33264" y="733533"/>
                  </a:lnTo>
                  <a:lnTo>
                    <a:pt x="33275" y="786754"/>
                  </a:lnTo>
                  <a:lnTo>
                    <a:pt x="33280" y="841226"/>
                  </a:lnTo>
                  <a:lnTo>
                    <a:pt x="33282" y="896255"/>
                  </a:lnTo>
                  <a:lnTo>
                    <a:pt x="33283" y="951531"/>
                  </a:lnTo>
                  <a:lnTo>
                    <a:pt x="33284" y="1006917"/>
                  </a:lnTo>
                  <a:lnTo>
                    <a:pt x="33284" y="1062352"/>
                  </a:lnTo>
                  <a:lnTo>
                    <a:pt x="33284" y="1117808"/>
                  </a:lnTo>
                  <a:lnTo>
                    <a:pt x="30819" y="1175739"/>
                  </a:lnTo>
                  <a:lnTo>
                    <a:pt x="27565" y="1234463"/>
                  </a:lnTo>
                  <a:lnTo>
                    <a:pt x="26120" y="1291381"/>
                  </a:lnTo>
                  <a:lnTo>
                    <a:pt x="25477" y="1347496"/>
                  </a:lnTo>
                  <a:lnTo>
                    <a:pt x="24267" y="1403255"/>
                  </a:lnTo>
                  <a:lnTo>
                    <a:pt x="20647" y="1458856"/>
                  </a:lnTo>
                  <a:lnTo>
                    <a:pt x="18422" y="1511920"/>
                  </a:lnTo>
                  <a:lnTo>
                    <a:pt x="17433" y="1563242"/>
                  </a:lnTo>
                  <a:lnTo>
                    <a:pt x="16994" y="1613788"/>
                  </a:lnTo>
                  <a:lnTo>
                    <a:pt x="16798" y="1661524"/>
                  </a:lnTo>
                  <a:lnTo>
                    <a:pt x="16711" y="1708320"/>
                  </a:lnTo>
                  <a:lnTo>
                    <a:pt x="16673" y="1756855"/>
                  </a:lnTo>
                  <a:lnTo>
                    <a:pt x="16656" y="1801231"/>
                  </a:lnTo>
                  <a:lnTo>
                    <a:pt x="16646" y="1862600"/>
                  </a:lnTo>
                  <a:lnTo>
                    <a:pt x="16643" y="1921773"/>
                  </a:lnTo>
                  <a:lnTo>
                    <a:pt x="19108" y="1977829"/>
                  </a:lnTo>
                  <a:lnTo>
                    <a:pt x="23228" y="2027106"/>
                  </a:lnTo>
                  <a:lnTo>
                    <a:pt x="24620" y="2089589"/>
                  </a:lnTo>
                  <a:lnTo>
                    <a:pt x="16642" y="21385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40573" y="4809566"/>
              <a:ext cx="280222" cy="434795"/>
            </a:xfrm>
            <a:custGeom>
              <a:avLst/>
              <a:gdLst/>
              <a:ahLst/>
              <a:cxnLst/>
              <a:rect l="0" t="0" r="0" b="0"/>
              <a:pathLst>
                <a:path w="280222" h="434795">
                  <a:moveTo>
                    <a:pt x="257953" y="0"/>
                  </a:moveTo>
                  <a:lnTo>
                    <a:pt x="276940" y="51996"/>
                  </a:lnTo>
                  <a:lnTo>
                    <a:pt x="280221" y="100980"/>
                  </a:lnTo>
                  <a:lnTo>
                    <a:pt x="275748" y="154633"/>
                  </a:lnTo>
                  <a:lnTo>
                    <a:pt x="265954" y="212649"/>
                  </a:lnTo>
                  <a:lnTo>
                    <a:pt x="251439" y="271334"/>
                  </a:lnTo>
                  <a:lnTo>
                    <a:pt x="222532" y="327230"/>
                  </a:lnTo>
                  <a:lnTo>
                    <a:pt x="186137" y="389440"/>
                  </a:lnTo>
                  <a:lnTo>
                    <a:pt x="169284" y="411146"/>
                  </a:lnTo>
                  <a:lnTo>
                    <a:pt x="148162" y="424871"/>
                  </a:lnTo>
                  <a:lnTo>
                    <a:pt x="119919" y="434794"/>
                  </a:lnTo>
                  <a:lnTo>
                    <a:pt x="98909" y="433319"/>
                  </a:lnTo>
                  <a:lnTo>
                    <a:pt x="88129" y="430337"/>
                  </a:lnTo>
                  <a:lnTo>
                    <a:pt x="68755" y="414697"/>
                  </a:lnTo>
                  <a:lnTo>
                    <a:pt x="47184" y="384832"/>
                  </a:lnTo>
                  <a:lnTo>
                    <a:pt x="28472" y="333867"/>
                  </a:lnTo>
                  <a:lnTo>
                    <a:pt x="16788" y="282022"/>
                  </a:lnTo>
                  <a:lnTo>
                    <a:pt x="9994" y="222848"/>
                  </a:lnTo>
                  <a:lnTo>
                    <a:pt x="1956" y="16918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18888" y="3103751"/>
            <a:ext cx="546797" cy="2105226"/>
            <a:chOff x="118888" y="3103751"/>
            <a:chExt cx="546797" cy="2105226"/>
          </a:xfrm>
        </p:grpSpPr>
        <p:sp>
          <p:nvSpPr>
            <p:cNvPr id="209" name="Freeform 208"/>
            <p:cNvSpPr/>
            <p:nvPr/>
          </p:nvSpPr>
          <p:spPr>
            <a:xfrm>
              <a:off x="118888" y="3103751"/>
              <a:ext cx="341304" cy="196408"/>
            </a:xfrm>
            <a:custGeom>
              <a:avLst/>
              <a:gdLst/>
              <a:ahLst/>
              <a:cxnLst/>
              <a:rect l="0" t="0" r="0" b="0"/>
              <a:pathLst>
                <a:path w="341304" h="196408">
                  <a:moveTo>
                    <a:pt x="205633" y="0"/>
                  </a:moveTo>
                  <a:lnTo>
                    <a:pt x="169679" y="63416"/>
                  </a:lnTo>
                  <a:lnTo>
                    <a:pt x="120438" y="124512"/>
                  </a:lnTo>
                  <a:lnTo>
                    <a:pt x="59825" y="177436"/>
                  </a:lnTo>
                  <a:lnTo>
                    <a:pt x="31554" y="192285"/>
                  </a:lnTo>
                  <a:lnTo>
                    <a:pt x="10537" y="196407"/>
                  </a:lnTo>
                  <a:lnTo>
                    <a:pt x="4378" y="192884"/>
                  </a:lnTo>
                  <a:lnTo>
                    <a:pt x="1196" y="185912"/>
                  </a:lnTo>
                  <a:lnTo>
                    <a:pt x="0" y="176641"/>
                  </a:lnTo>
                  <a:lnTo>
                    <a:pt x="6067" y="156479"/>
                  </a:lnTo>
                  <a:lnTo>
                    <a:pt x="28145" y="122235"/>
                  </a:lnTo>
                  <a:lnTo>
                    <a:pt x="49185" y="103505"/>
                  </a:lnTo>
                  <a:lnTo>
                    <a:pt x="104769" y="76584"/>
                  </a:lnTo>
                  <a:lnTo>
                    <a:pt x="145508" y="62828"/>
                  </a:lnTo>
                  <a:lnTo>
                    <a:pt x="196564" y="59152"/>
                  </a:lnTo>
                  <a:lnTo>
                    <a:pt x="227490" y="60498"/>
                  </a:lnTo>
                  <a:lnTo>
                    <a:pt x="283435" y="81464"/>
                  </a:lnTo>
                  <a:lnTo>
                    <a:pt x="320685" y="108309"/>
                  </a:lnTo>
                  <a:lnTo>
                    <a:pt x="331657" y="120253"/>
                  </a:lnTo>
                  <a:lnTo>
                    <a:pt x="339615" y="134807"/>
                  </a:lnTo>
                  <a:lnTo>
                    <a:pt x="341303" y="150521"/>
                  </a:lnTo>
                  <a:lnTo>
                    <a:pt x="340458" y="158594"/>
                  </a:lnTo>
                  <a:lnTo>
                    <a:pt x="336197" y="165826"/>
                  </a:lnTo>
                  <a:lnTo>
                    <a:pt x="321601" y="178792"/>
                  </a:lnTo>
                  <a:lnTo>
                    <a:pt x="302786" y="185788"/>
                  </a:lnTo>
                  <a:lnTo>
                    <a:pt x="249656" y="190648"/>
                  </a:lnTo>
                  <a:lnTo>
                    <a:pt x="208028" y="188773"/>
                  </a:lnTo>
                  <a:lnTo>
                    <a:pt x="147526" y="171815"/>
                  </a:lnTo>
                  <a:lnTo>
                    <a:pt x="126881" y="159185"/>
                  </a:lnTo>
                  <a:lnTo>
                    <a:pt x="104264" y="138351"/>
                  </a:lnTo>
                  <a:lnTo>
                    <a:pt x="89138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79443" y="3370025"/>
              <a:ext cx="213871" cy="417791"/>
            </a:xfrm>
            <a:custGeom>
              <a:avLst/>
              <a:gdLst/>
              <a:ahLst/>
              <a:cxnLst/>
              <a:rect l="0" t="0" r="0" b="0"/>
              <a:pathLst>
                <a:path w="213871" h="417791">
                  <a:moveTo>
                    <a:pt x="161573" y="0"/>
                  </a:moveTo>
                  <a:lnTo>
                    <a:pt x="159723" y="32291"/>
                  </a:lnTo>
                  <a:lnTo>
                    <a:pt x="138409" y="86218"/>
                  </a:lnTo>
                  <a:lnTo>
                    <a:pt x="122924" y="103346"/>
                  </a:lnTo>
                  <a:lnTo>
                    <a:pt x="82850" y="129409"/>
                  </a:lnTo>
                  <a:lnTo>
                    <a:pt x="50311" y="137888"/>
                  </a:lnTo>
                  <a:lnTo>
                    <a:pt x="17248" y="140400"/>
                  </a:lnTo>
                  <a:lnTo>
                    <a:pt x="14505" y="141677"/>
                  </a:lnTo>
                  <a:lnTo>
                    <a:pt x="17300" y="143453"/>
                  </a:lnTo>
                  <a:lnTo>
                    <a:pt x="71280" y="162231"/>
                  </a:lnTo>
                  <a:lnTo>
                    <a:pt x="110247" y="185797"/>
                  </a:lnTo>
                  <a:lnTo>
                    <a:pt x="169641" y="247751"/>
                  </a:lnTo>
                  <a:lnTo>
                    <a:pt x="179951" y="260815"/>
                  </a:lnTo>
                  <a:lnTo>
                    <a:pt x="201546" y="304352"/>
                  </a:lnTo>
                  <a:lnTo>
                    <a:pt x="202090" y="308301"/>
                  </a:lnTo>
                  <a:lnTo>
                    <a:pt x="199679" y="308160"/>
                  </a:lnTo>
                  <a:lnTo>
                    <a:pt x="189603" y="299682"/>
                  </a:lnTo>
                  <a:lnTo>
                    <a:pt x="150188" y="257331"/>
                  </a:lnTo>
                  <a:lnTo>
                    <a:pt x="125532" y="245543"/>
                  </a:lnTo>
                  <a:lnTo>
                    <a:pt x="89770" y="238044"/>
                  </a:lnTo>
                  <a:lnTo>
                    <a:pt x="52670" y="241781"/>
                  </a:lnTo>
                  <a:lnTo>
                    <a:pt x="35816" y="249532"/>
                  </a:lnTo>
                  <a:lnTo>
                    <a:pt x="11515" y="268709"/>
                  </a:lnTo>
                  <a:lnTo>
                    <a:pt x="2424" y="288929"/>
                  </a:lnTo>
                  <a:lnTo>
                    <a:pt x="0" y="300793"/>
                  </a:lnTo>
                  <a:lnTo>
                    <a:pt x="4703" y="326302"/>
                  </a:lnTo>
                  <a:lnTo>
                    <a:pt x="16039" y="350275"/>
                  </a:lnTo>
                  <a:lnTo>
                    <a:pt x="45916" y="380733"/>
                  </a:lnTo>
                  <a:lnTo>
                    <a:pt x="82945" y="404555"/>
                  </a:lnTo>
                  <a:lnTo>
                    <a:pt x="123791" y="417063"/>
                  </a:lnTo>
                  <a:lnTo>
                    <a:pt x="166609" y="417790"/>
                  </a:lnTo>
                  <a:lnTo>
                    <a:pt x="199739" y="407732"/>
                  </a:lnTo>
                  <a:lnTo>
                    <a:pt x="206433" y="401260"/>
                  </a:lnTo>
                  <a:lnTo>
                    <a:pt x="213870" y="384206"/>
                  </a:lnTo>
                  <a:lnTo>
                    <a:pt x="213080" y="375406"/>
                  </a:lnTo>
                  <a:lnTo>
                    <a:pt x="204805" y="358231"/>
                  </a:lnTo>
                  <a:lnTo>
                    <a:pt x="180135" y="337385"/>
                  </a:lnTo>
                  <a:lnTo>
                    <a:pt x="159961" y="332704"/>
                  </a:lnTo>
                  <a:lnTo>
                    <a:pt x="119967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07879" y="3885929"/>
              <a:ext cx="174743" cy="407733"/>
            </a:xfrm>
            <a:custGeom>
              <a:avLst/>
              <a:gdLst/>
              <a:ahLst/>
              <a:cxnLst/>
              <a:rect l="0" t="0" r="0" b="0"/>
              <a:pathLst>
                <a:path w="174743" h="407733">
                  <a:moveTo>
                    <a:pt x="174742" y="0"/>
                  </a:moveTo>
                  <a:lnTo>
                    <a:pt x="167174" y="19006"/>
                  </a:lnTo>
                  <a:lnTo>
                    <a:pt x="158743" y="30328"/>
                  </a:lnTo>
                  <a:lnTo>
                    <a:pt x="120183" y="51740"/>
                  </a:lnTo>
                  <a:lnTo>
                    <a:pt x="89850" y="61764"/>
                  </a:lnTo>
                  <a:lnTo>
                    <a:pt x="33774" y="63154"/>
                  </a:lnTo>
                  <a:lnTo>
                    <a:pt x="19742" y="61519"/>
                  </a:lnTo>
                  <a:lnTo>
                    <a:pt x="13161" y="63202"/>
                  </a:lnTo>
                  <a:lnTo>
                    <a:pt x="11548" y="67098"/>
                  </a:lnTo>
                  <a:lnTo>
                    <a:pt x="13246" y="72469"/>
                  </a:lnTo>
                  <a:lnTo>
                    <a:pt x="17152" y="76974"/>
                  </a:lnTo>
                  <a:lnTo>
                    <a:pt x="73671" y="108702"/>
                  </a:lnTo>
                  <a:lnTo>
                    <a:pt x="128829" y="143970"/>
                  </a:lnTo>
                  <a:lnTo>
                    <a:pt x="154475" y="175239"/>
                  </a:lnTo>
                  <a:lnTo>
                    <a:pt x="167299" y="204270"/>
                  </a:lnTo>
                  <a:lnTo>
                    <a:pt x="167006" y="211994"/>
                  </a:lnTo>
                  <a:lnTo>
                    <a:pt x="164037" y="218068"/>
                  </a:lnTo>
                  <a:lnTo>
                    <a:pt x="159284" y="223042"/>
                  </a:lnTo>
                  <a:lnTo>
                    <a:pt x="139210" y="228569"/>
                  </a:lnTo>
                  <a:lnTo>
                    <a:pt x="79387" y="231483"/>
                  </a:lnTo>
                  <a:lnTo>
                    <a:pt x="25042" y="225749"/>
                  </a:lnTo>
                  <a:lnTo>
                    <a:pt x="19468" y="228163"/>
                  </a:lnTo>
                  <a:lnTo>
                    <a:pt x="18526" y="232546"/>
                  </a:lnTo>
                  <a:lnTo>
                    <a:pt x="20672" y="238241"/>
                  </a:lnTo>
                  <a:lnTo>
                    <a:pt x="30452" y="247035"/>
                  </a:lnTo>
                  <a:lnTo>
                    <a:pt x="80785" y="284895"/>
                  </a:lnTo>
                  <a:lnTo>
                    <a:pt x="126198" y="335561"/>
                  </a:lnTo>
                  <a:lnTo>
                    <a:pt x="134059" y="350693"/>
                  </a:lnTo>
                  <a:lnTo>
                    <a:pt x="135704" y="371594"/>
                  </a:lnTo>
                  <a:lnTo>
                    <a:pt x="134848" y="383640"/>
                  </a:lnTo>
                  <a:lnTo>
                    <a:pt x="130579" y="391671"/>
                  </a:lnTo>
                  <a:lnTo>
                    <a:pt x="124035" y="397024"/>
                  </a:lnTo>
                  <a:lnTo>
                    <a:pt x="106902" y="402973"/>
                  </a:lnTo>
                  <a:lnTo>
                    <a:pt x="50523" y="407105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09787" y="4376871"/>
              <a:ext cx="171816" cy="152039"/>
            </a:xfrm>
            <a:custGeom>
              <a:avLst/>
              <a:gdLst/>
              <a:ahLst/>
              <a:cxnLst/>
              <a:rect l="0" t="0" r="0" b="0"/>
              <a:pathLst>
                <a:path w="171816" h="152039">
                  <a:moveTo>
                    <a:pt x="131229" y="0"/>
                  </a:moveTo>
                  <a:lnTo>
                    <a:pt x="67813" y="14194"/>
                  </a:lnTo>
                  <a:lnTo>
                    <a:pt x="29742" y="24135"/>
                  </a:lnTo>
                  <a:lnTo>
                    <a:pt x="9385" y="36615"/>
                  </a:lnTo>
                  <a:lnTo>
                    <a:pt x="3771" y="45675"/>
                  </a:lnTo>
                  <a:lnTo>
                    <a:pt x="0" y="68069"/>
                  </a:lnTo>
                  <a:lnTo>
                    <a:pt x="3871" y="86035"/>
                  </a:lnTo>
                  <a:lnTo>
                    <a:pt x="16446" y="106545"/>
                  </a:lnTo>
                  <a:lnTo>
                    <a:pt x="37262" y="130042"/>
                  </a:lnTo>
                  <a:lnTo>
                    <a:pt x="58083" y="142493"/>
                  </a:lnTo>
                  <a:lnTo>
                    <a:pt x="81819" y="152038"/>
                  </a:lnTo>
                  <a:lnTo>
                    <a:pt x="119671" y="151887"/>
                  </a:lnTo>
                  <a:lnTo>
                    <a:pt x="142734" y="143320"/>
                  </a:lnTo>
                  <a:lnTo>
                    <a:pt x="160381" y="130266"/>
                  </a:lnTo>
                  <a:lnTo>
                    <a:pt x="171305" y="115219"/>
                  </a:lnTo>
                  <a:lnTo>
                    <a:pt x="171815" y="106399"/>
                  </a:lnTo>
                  <a:lnTo>
                    <a:pt x="164984" y="86736"/>
                  </a:lnTo>
                  <a:lnTo>
                    <a:pt x="150238" y="70601"/>
                  </a:lnTo>
                  <a:lnTo>
                    <a:pt x="115054" y="49593"/>
                  </a:lnTo>
                  <a:lnTo>
                    <a:pt x="98152" y="47621"/>
                  </a:lnTo>
                  <a:lnTo>
                    <a:pt x="89762" y="48390"/>
                  </a:lnTo>
                  <a:lnTo>
                    <a:pt x="86017" y="51675"/>
                  </a:lnTo>
                  <a:lnTo>
                    <a:pt x="85370" y="56640"/>
                  </a:lnTo>
                  <a:lnTo>
                    <a:pt x="86788" y="62723"/>
                  </a:lnTo>
                  <a:lnTo>
                    <a:pt x="93294" y="71948"/>
                  </a:lnTo>
                  <a:lnTo>
                    <a:pt x="106265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25494" y="4568256"/>
              <a:ext cx="340191" cy="640721"/>
            </a:xfrm>
            <a:custGeom>
              <a:avLst/>
              <a:gdLst/>
              <a:ahLst/>
              <a:cxnLst/>
              <a:rect l="0" t="0" r="0" b="0"/>
              <a:pathLst>
                <a:path w="340191" h="640721">
                  <a:moveTo>
                    <a:pt x="340190" y="0"/>
                  </a:moveTo>
                  <a:lnTo>
                    <a:pt x="335773" y="17669"/>
                  </a:lnTo>
                  <a:lnTo>
                    <a:pt x="319773" y="41909"/>
                  </a:lnTo>
                  <a:lnTo>
                    <a:pt x="295237" y="67381"/>
                  </a:lnTo>
                  <a:lnTo>
                    <a:pt x="243286" y="89778"/>
                  </a:lnTo>
                  <a:lnTo>
                    <a:pt x="181953" y="104505"/>
                  </a:lnTo>
                  <a:lnTo>
                    <a:pt x="119156" y="119150"/>
                  </a:lnTo>
                  <a:lnTo>
                    <a:pt x="59367" y="151725"/>
                  </a:lnTo>
                  <a:lnTo>
                    <a:pt x="31081" y="181187"/>
                  </a:lnTo>
                  <a:lnTo>
                    <a:pt x="15818" y="207470"/>
                  </a:lnTo>
                  <a:lnTo>
                    <a:pt x="9858" y="237241"/>
                  </a:lnTo>
                  <a:lnTo>
                    <a:pt x="21130" y="297589"/>
                  </a:lnTo>
                  <a:lnTo>
                    <a:pt x="43628" y="347999"/>
                  </a:lnTo>
                  <a:lnTo>
                    <a:pt x="82632" y="404762"/>
                  </a:lnTo>
                  <a:lnTo>
                    <a:pt x="128312" y="455988"/>
                  </a:lnTo>
                  <a:lnTo>
                    <a:pt x="186169" y="488691"/>
                  </a:lnTo>
                  <a:lnTo>
                    <a:pt x="194980" y="489441"/>
                  </a:lnTo>
                  <a:lnTo>
                    <a:pt x="202702" y="487167"/>
                  </a:lnTo>
                  <a:lnTo>
                    <a:pt x="209700" y="482878"/>
                  </a:lnTo>
                  <a:lnTo>
                    <a:pt x="212516" y="476320"/>
                  </a:lnTo>
                  <a:lnTo>
                    <a:pt x="210714" y="459172"/>
                  </a:lnTo>
                  <a:lnTo>
                    <a:pt x="206720" y="452195"/>
                  </a:lnTo>
                  <a:lnTo>
                    <a:pt x="148468" y="410346"/>
                  </a:lnTo>
                  <a:lnTo>
                    <a:pt x="119325" y="402650"/>
                  </a:lnTo>
                  <a:lnTo>
                    <a:pt x="74016" y="400370"/>
                  </a:lnTo>
                  <a:lnTo>
                    <a:pt x="45607" y="407233"/>
                  </a:lnTo>
                  <a:lnTo>
                    <a:pt x="32854" y="412946"/>
                  </a:lnTo>
                  <a:lnTo>
                    <a:pt x="13753" y="434087"/>
                  </a:lnTo>
                  <a:lnTo>
                    <a:pt x="6071" y="447491"/>
                  </a:lnTo>
                  <a:lnTo>
                    <a:pt x="0" y="479643"/>
                  </a:lnTo>
                  <a:lnTo>
                    <a:pt x="3636" y="539766"/>
                  </a:lnTo>
                  <a:lnTo>
                    <a:pt x="19901" y="580612"/>
                  </a:lnTo>
                  <a:lnTo>
                    <a:pt x="36441" y="605960"/>
                  </a:lnTo>
                  <a:lnTo>
                    <a:pt x="82237" y="6407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65831" y="4551613"/>
              <a:ext cx="49928" cy="399412"/>
            </a:xfrm>
            <a:custGeom>
              <a:avLst/>
              <a:gdLst/>
              <a:ahLst/>
              <a:cxnLst/>
              <a:rect l="0" t="0" r="0" b="0"/>
              <a:pathLst>
                <a:path w="49928" h="399412">
                  <a:moveTo>
                    <a:pt x="0" y="0"/>
                  </a:moveTo>
                  <a:lnTo>
                    <a:pt x="2466" y="33741"/>
                  </a:lnTo>
                  <a:lnTo>
                    <a:pt x="8475" y="89161"/>
                  </a:lnTo>
                  <a:lnTo>
                    <a:pt x="14736" y="135825"/>
                  </a:lnTo>
                  <a:lnTo>
                    <a:pt x="22447" y="191154"/>
                  </a:lnTo>
                  <a:lnTo>
                    <a:pt x="31511" y="253981"/>
                  </a:lnTo>
                  <a:lnTo>
                    <a:pt x="40509" y="297485"/>
                  </a:lnTo>
                  <a:lnTo>
                    <a:pt x="47136" y="359143"/>
                  </a:lnTo>
                  <a:lnTo>
                    <a:pt x="49927" y="3994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56490" y="6066044"/>
            <a:ext cx="83200" cy="424375"/>
            <a:chOff x="1256490" y="6066044"/>
            <a:chExt cx="83200" cy="424375"/>
          </a:xfrm>
        </p:grpSpPr>
        <p:sp>
          <p:nvSpPr>
            <p:cNvPr id="216" name="Freeform 215"/>
            <p:cNvSpPr/>
            <p:nvPr/>
          </p:nvSpPr>
          <p:spPr>
            <a:xfrm>
              <a:off x="1256490" y="6066044"/>
              <a:ext cx="16631" cy="349485"/>
            </a:xfrm>
            <a:custGeom>
              <a:avLst/>
              <a:gdLst/>
              <a:ahLst/>
              <a:cxnLst/>
              <a:rect l="0" t="0" r="0" b="0"/>
              <a:pathLst>
                <a:path w="16631" h="349485">
                  <a:moveTo>
                    <a:pt x="16630" y="0"/>
                  </a:moveTo>
                  <a:lnTo>
                    <a:pt x="3362" y="60660"/>
                  </a:lnTo>
                  <a:lnTo>
                    <a:pt x="433" y="123273"/>
                  </a:lnTo>
                  <a:lnTo>
                    <a:pt x="47" y="184960"/>
                  </a:lnTo>
                  <a:lnTo>
                    <a:pt x="0" y="238912"/>
                  </a:lnTo>
                  <a:lnTo>
                    <a:pt x="6576" y="301342"/>
                  </a:lnTo>
                  <a:lnTo>
                    <a:pt x="8309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1314726" y="6224144"/>
              <a:ext cx="24964" cy="266275"/>
            </a:xfrm>
            <a:custGeom>
              <a:avLst/>
              <a:gdLst/>
              <a:ahLst/>
              <a:cxnLst/>
              <a:rect l="0" t="0" r="0" b="0"/>
              <a:pathLst>
                <a:path w="24964" h="266275">
                  <a:moveTo>
                    <a:pt x="24963" y="0"/>
                  </a:moveTo>
                  <a:lnTo>
                    <a:pt x="17798" y="60656"/>
                  </a:lnTo>
                  <a:lnTo>
                    <a:pt x="10227" y="118614"/>
                  </a:lnTo>
                  <a:lnTo>
                    <a:pt x="2294" y="181016"/>
                  </a:lnTo>
                  <a:lnTo>
                    <a:pt x="453" y="238132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524050" y="6373923"/>
            <a:ext cx="4616885" cy="770332"/>
            <a:chOff x="1524050" y="6373923"/>
            <a:chExt cx="4616885" cy="770332"/>
          </a:xfrm>
        </p:grpSpPr>
        <p:sp>
          <p:nvSpPr>
            <p:cNvPr id="219" name="Freeform 218"/>
            <p:cNvSpPr/>
            <p:nvPr/>
          </p:nvSpPr>
          <p:spPr>
            <a:xfrm>
              <a:off x="1524050" y="6556986"/>
              <a:ext cx="421388" cy="428281"/>
            </a:xfrm>
            <a:custGeom>
              <a:avLst/>
              <a:gdLst/>
              <a:ahLst/>
              <a:cxnLst/>
              <a:rect l="0" t="0" r="0" b="0"/>
              <a:pathLst>
                <a:path w="421388" h="428281">
                  <a:moveTo>
                    <a:pt x="40307" y="0"/>
                  </a:moveTo>
                  <a:lnTo>
                    <a:pt x="46893" y="29620"/>
                  </a:lnTo>
                  <a:lnTo>
                    <a:pt x="43868" y="79097"/>
                  </a:lnTo>
                  <a:lnTo>
                    <a:pt x="36945" y="130480"/>
                  </a:lnTo>
                  <a:lnTo>
                    <a:pt x="32041" y="191613"/>
                  </a:lnTo>
                  <a:lnTo>
                    <a:pt x="23128" y="242726"/>
                  </a:lnTo>
                  <a:lnTo>
                    <a:pt x="10650" y="305121"/>
                  </a:lnTo>
                  <a:lnTo>
                    <a:pt x="5274" y="363287"/>
                  </a:lnTo>
                  <a:lnTo>
                    <a:pt x="0" y="423299"/>
                  </a:lnTo>
                  <a:lnTo>
                    <a:pt x="492" y="428280"/>
                  </a:lnTo>
                  <a:lnTo>
                    <a:pt x="1744" y="427902"/>
                  </a:lnTo>
                  <a:lnTo>
                    <a:pt x="3504" y="423952"/>
                  </a:lnTo>
                  <a:lnTo>
                    <a:pt x="11131" y="370419"/>
                  </a:lnTo>
                  <a:lnTo>
                    <a:pt x="23841" y="316035"/>
                  </a:lnTo>
                  <a:lnTo>
                    <a:pt x="31838" y="260705"/>
                  </a:lnTo>
                  <a:lnTo>
                    <a:pt x="43427" y="205250"/>
                  </a:lnTo>
                  <a:lnTo>
                    <a:pt x="52874" y="152244"/>
                  </a:lnTo>
                  <a:lnTo>
                    <a:pt x="80544" y="91676"/>
                  </a:lnTo>
                  <a:lnTo>
                    <a:pt x="96197" y="71029"/>
                  </a:lnTo>
                  <a:lnTo>
                    <a:pt x="102530" y="68617"/>
                  </a:lnTo>
                  <a:lnTo>
                    <a:pt x="109526" y="68859"/>
                  </a:lnTo>
                  <a:lnTo>
                    <a:pt x="116963" y="70869"/>
                  </a:lnTo>
                  <a:lnTo>
                    <a:pt x="132624" y="82965"/>
                  </a:lnTo>
                  <a:lnTo>
                    <a:pt x="140683" y="91368"/>
                  </a:lnTo>
                  <a:lnTo>
                    <a:pt x="156443" y="129699"/>
                  </a:lnTo>
                  <a:lnTo>
                    <a:pt x="162551" y="185023"/>
                  </a:lnTo>
                  <a:lnTo>
                    <a:pt x="163690" y="243410"/>
                  </a:lnTo>
                  <a:lnTo>
                    <a:pt x="157892" y="301878"/>
                  </a:lnTo>
                  <a:lnTo>
                    <a:pt x="152707" y="344316"/>
                  </a:lnTo>
                  <a:lnTo>
                    <a:pt x="154072" y="351586"/>
                  </a:lnTo>
                  <a:lnTo>
                    <a:pt x="157756" y="353659"/>
                  </a:lnTo>
                  <a:lnTo>
                    <a:pt x="162985" y="352267"/>
                  </a:lnTo>
                  <a:lnTo>
                    <a:pt x="167396" y="348566"/>
                  </a:lnTo>
                  <a:lnTo>
                    <a:pt x="204314" y="286459"/>
                  </a:lnTo>
                  <a:lnTo>
                    <a:pt x="242807" y="224876"/>
                  </a:lnTo>
                  <a:lnTo>
                    <a:pt x="281791" y="169041"/>
                  </a:lnTo>
                  <a:lnTo>
                    <a:pt x="294330" y="150943"/>
                  </a:lnTo>
                  <a:lnTo>
                    <a:pt x="295640" y="145933"/>
                  </a:lnTo>
                  <a:lnTo>
                    <a:pt x="293739" y="143517"/>
                  </a:lnTo>
                  <a:lnTo>
                    <a:pt x="289699" y="142831"/>
                  </a:lnTo>
                  <a:lnTo>
                    <a:pt x="285156" y="146071"/>
                  </a:lnTo>
                  <a:lnTo>
                    <a:pt x="254746" y="192323"/>
                  </a:lnTo>
                  <a:lnTo>
                    <a:pt x="239961" y="235733"/>
                  </a:lnTo>
                  <a:lnTo>
                    <a:pt x="234249" y="299175"/>
                  </a:lnTo>
                  <a:lnTo>
                    <a:pt x="239743" y="340228"/>
                  </a:lnTo>
                  <a:lnTo>
                    <a:pt x="247905" y="358006"/>
                  </a:lnTo>
                  <a:lnTo>
                    <a:pt x="267314" y="382828"/>
                  </a:lnTo>
                  <a:lnTo>
                    <a:pt x="285123" y="392040"/>
                  </a:lnTo>
                  <a:lnTo>
                    <a:pt x="305365" y="395210"/>
                  </a:lnTo>
                  <a:lnTo>
                    <a:pt x="326689" y="393537"/>
                  </a:lnTo>
                  <a:lnTo>
                    <a:pt x="343563" y="387247"/>
                  </a:lnTo>
                  <a:lnTo>
                    <a:pt x="369462" y="368141"/>
                  </a:lnTo>
                  <a:lnTo>
                    <a:pt x="391460" y="339918"/>
                  </a:lnTo>
                  <a:lnTo>
                    <a:pt x="414527" y="280378"/>
                  </a:lnTo>
                  <a:lnTo>
                    <a:pt x="421387" y="224784"/>
                  </a:lnTo>
                  <a:lnTo>
                    <a:pt x="413801" y="168628"/>
                  </a:lnTo>
                  <a:lnTo>
                    <a:pt x="407859" y="151684"/>
                  </a:lnTo>
                  <a:lnTo>
                    <a:pt x="399054" y="137990"/>
                  </a:lnTo>
                  <a:lnTo>
                    <a:pt x="374866" y="115467"/>
                  </a:lnTo>
                  <a:lnTo>
                    <a:pt x="354805" y="106793"/>
                  </a:lnTo>
                  <a:lnTo>
                    <a:pt x="344277" y="104479"/>
                  </a:lnTo>
                  <a:lnTo>
                    <a:pt x="322718" y="106840"/>
                  </a:lnTo>
                  <a:lnTo>
                    <a:pt x="311792" y="110058"/>
                  </a:lnTo>
                  <a:lnTo>
                    <a:pt x="294720" y="123496"/>
                  </a:lnTo>
                  <a:lnTo>
                    <a:pt x="282818" y="140871"/>
                  </a:lnTo>
                  <a:lnTo>
                    <a:pt x="273296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2317811" y="6448813"/>
              <a:ext cx="185963" cy="570709"/>
            </a:xfrm>
            <a:custGeom>
              <a:avLst/>
              <a:gdLst/>
              <a:ahLst/>
              <a:cxnLst/>
              <a:rect l="0" t="0" r="0" b="0"/>
              <a:pathLst>
                <a:path w="185963" h="570709">
                  <a:moveTo>
                    <a:pt x="111935" y="0"/>
                  </a:moveTo>
                  <a:lnTo>
                    <a:pt x="97742" y="56772"/>
                  </a:lnTo>
                  <a:lnTo>
                    <a:pt x="84156" y="111118"/>
                  </a:lnTo>
                  <a:lnTo>
                    <a:pt x="63738" y="166444"/>
                  </a:lnTo>
                  <a:lnTo>
                    <a:pt x="49293" y="227615"/>
                  </a:lnTo>
                  <a:lnTo>
                    <a:pt x="37049" y="289764"/>
                  </a:lnTo>
                  <a:lnTo>
                    <a:pt x="23235" y="348924"/>
                  </a:lnTo>
                  <a:lnTo>
                    <a:pt x="11600" y="406951"/>
                  </a:lnTo>
                  <a:lnTo>
                    <a:pt x="0" y="448480"/>
                  </a:lnTo>
                  <a:lnTo>
                    <a:pt x="14977" y="388685"/>
                  </a:lnTo>
                  <a:lnTo>
                    <a:pt x="36569" y="325770"/>
                  </a:lnTo>
                  <a:lnTo>
                    <a:pt x="43306" y="309358"/>
                  </a:lnTo>
                  <a:lnTo>
                    <a:pt x="72433" y="273511"/>
                  </a:lnTo>
                  <a:lnTo>
                    <a:pt x="100333" y="258144"/>
                  </a:lnTo>
                  <a:lnTo>
                    <a:pt x="109748" y="257156"/>
                  </a:lnTo>
                  <a:lnTo>
                    <a:pt x="127605" y="260988"/>
                  </a:lnTo>
                  <a:lnTo>
                    <a:pt x="153252" y="277959"/>
                  </a:lnTo>
                  <a:lnTo>
                    <a:pt x="169583" y="300554"/>
                  </a:lnTo>
                  <a:lnTo>
                    <a:pt x="182460" y="333963"/>
                  </a:lnTo>
                  <a:lnTo>
                    <a:pt x="185962" y="382613"/>
                  </a:lnTo>
                  <a:lnTo>
                    <a:pt x="182237" y="436054"/>
                  </a:lnTo>
                  <a:lnTo>
                    <a:pt x="167478" y="488553"/>
                  </a:lnTo>
                  <a:lnTo>
                    <a:pt x="136661" y="538192"/>
                  </a:lnTo>
                  <a:lnTo>
                    <a:pt x="123849" y="550773"/>
                  </a:lnTo>
                  <a:lnTo>
                    <a:pt x="105827" y="562529"/>
                  </a:lnTo>
                  <a:lnTo>
                    <a:pt x="74889" y="570708"/>
                  </a:lnTo>
                  <a:lnTo>
                    <a:pt x="66898" y="569083"/>
                  </a:lnTo>
                  <a:lnTo>
                    <a:pt x="60645" y="565225"/>
                  </a:lnTo>
                  <a:lnTo>
                    <a:pt x="55552" y="559879"/>
                  </a:lnTo>
                  <a:lnTo>
                    <a:pt x="52359" y="541612"/>
                  </a:lnTo>
                  <a:lnTo>
                    <a:pt x="57843" y="501053"/>
                  </a:lnTo>
                  <a:lnTo>
                    <a:pt x="84046" y="440160"/>
                  </a:lnTo>
                  <a:lnTo>
                    <a:pt x="86972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2552682" y="6819958"/>
              <a:ext cx="143339" cy="203008"/>
            </a:xfrm>
            <a:custGeom>
              <a:avLst/>
              <a:gdLst/>
              <a:ahLst/>
              <a:cxnLst/>
              <a:rect l="0" t="0" r="0" b="0"/>
              <a:pathLst>
                <a:path w="143339" h="203008">
                  <a:moveTo>
                    <a:pt x="143338" y="28265"/>
                  </a:moveTo>
                  <a:lnTo>
                    <a:pt x="129127" y="15903"/>
                  </a:lnTo>
                  <a:lnTo>
                    <a:pt x="88218" y="726"/>
                  </a:lnTo>
                  <a:lnTo>
                    <a:pt x="69838" y="0"/>
                  </a:lnTo>
                  <a:lnTo>
                    <a:pt x="61054" y="1101"/>
                  </a:lnTo>
                  <a:lnTo>
                    <a:pt x="31021" y="15901"/>
                  </a:lnTo>
                  <a:lnTo>
                    <a:pt x="16989" y="30167"/>
                  </a:lnTo>
                  <a:lnTo>
                    <a:pt x="447" y="61924"/>
                  </a:lnTo>
                  <a:lnTo>
                    <a:pt x="0" y="70120"/>
                  </a:lnTo>
                  <a:lnTo>
                    <a:pt x="4434" y="86624"/>
                  </a:lnTo>
                  <a:lnTo>
                    <a:pt x="17327" y="107090"/>
                  </a:lnTo>
                  <a:lnTo>
                    <a:pt x="32476" y="114149"/>
                  </a:lnTo>
                  <a:lnTo>
                    <a:pt x="51536" y="116362"/>
                  </a:lnTo>
                  <a:lnTo>
                    <a:pt x="72335" y="114264"/>
                  </a:lnTo>
                  <a:lnTo>
                    <a:pt x="91440" y="105318"/>
                  </a:lnTo>
                  <a:lnTo>
                    <a:pt x="115325" y="84688"/>
                  </a:lnTo>
                  <a:lnTo>
                    <a:pt x="121889" y="76975"/>
                  </a:lnTo>
                  <a:lnTo>
                    <a:pt x="125340" y="75531"/>
                  </a:lnTo>
                  <a:lnTo>
                    <a:pt x="126716" y="78267"/>
                  </a:lnTo>
                  <a:lnTo>
                    <a:pt x="124856" y="92093"/>
                  </a:lnTo>
                  <a:lnTo>
                    <a:pt x="112368" y="147355"/>
                  </a:lnTo>
                  <a:lnTo>
                    <a:pt x="110739" y="180764"/>
                  </a:lnTo>
                  <a:lnTo>
                    <a:pt x="113284" y="188179"/>
                  </a:lnTo>
                  <a:lnTo>
                    <a:pt x="117755" y="193122"/>
                  </a:lnTo>
                  <a:lnTo>
                    <a:pt x="135017" y="2030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2783775" y="6748370"/>
              <a:ext cx="145235" cy="285502"/>
            </a:xfrm>
            <a:custGeom>
              <a:avLst/>
              <a:gdLst/>
              <a:ahLst/>
              <a:cxnLst/>
              <a:rect l="0" t="0" r="0" b="0"/>
              <a:pathLst>
                <a:path w="145235" h="285502">
                  <a:moveTo>
                    <a:pt x="20418" y="58248"/>
                  </a:moveTo>
                  <a:lnTo>
                    <a:pt x="27583" y="116157"/>
                  </a:lnTo>
                  <a:lnTo>
                    <a:pt x="22792" y="169676"/>
                  </a:lnTo>
                  <a:lnTo>
                    <a:pt x="16314" y="229765"/>
                  </a:lnTo>
                  <a:lnTo>
                    <a:pt x="0" y="285501"/>
                  </a:lnTo>
                  <a:lnTo>
                    <a:pt x="12526" y="232684"/>
                  </a:lnTo>
                  <a:lnTo>
                    <a:pt x="26947" y="184118"/>
                  </a:lnTo>
                  <a:lnTo>
                    <a:pt x="50163" y="127511"/>
                  </a:lnTo>
                  <a:lnTo>
                    <a:pt x="69114" y="74731"/>
                  </a:lnTo>
                  <a:lnTo>
                    <a:pt x="84670" y="44024"/>
                  </a:lnTo>
                  <a:lnTo>
                    <a:pt x="97976" y="30969"/>
                  </a:lnTo>
                  <a:lnTo>
                    <a:pt x="14523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960803" y="6706765"/>
              <a:ext cx="159591" cy="259685"/>
            </a:xfrm>
            <a:custGeom>
              <a:avLst/>
              <a:gdLst/>
              <a:ahLst/>
              <a:cxnLst/>
              <a:rect l="0" t="0" r="0" b="0"/>
              <a:pathLst>
                <a:path w="159591" h="259685">
                  <a:moveTo>
                    <a:pt x="59737" y="0"/>
                  </a:moveTo>
                  <a:lnTo>
                    <a:pt x="66902" y="50744"/>
                  </a:lnTo>
                  <a:lnTo>
                    <a:pt x="60262" y="91898"/>
                  </a:lnTo>
                  <a:lnTo>
                    <a:pt x="36887" y="147270"/>
                  </a:lnTo>
                  <a:lnTo>
                    <a:pt x="16310" y="206691"/>
                  </a:lnTo>
                  <a:lnTo>
                    <a:pt x="0" y="252141"/>
                  </a:lnTo>
                  <a:lnTo>
                    <a:pt x="497" y="257777"/>
                  </a:lnTo>
                  <a:lnTo>
                    <a:pt x="3602" y="259684"/>
                  </a:lnTo>
                  <a:lnTo>
                    <a:pt x="8445" y="259107"/>
                  </a:lnTo>
                  <a:lnTo>
                    <a:pt x="12599" y="255024"/>
                  </a:lnTo>
                  <a:lnTo>
                    <a:pt x="43664" y="193029"/>
                  </a:lnTo>
                  <a:lnTo>
                    <a:pt x="66113" y="151844"/>
                  </a:lnTo>
                  <a:lnTo>
                    <a:pt x="79213" y="142068"/>
                  </a:lnTo>
                  <a:lnTo>
                    <a:pt x="136466" y="125086"/>
                  </a:lnTo>
                  <a:lnTo>
                    <a:pt x="15959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180179" y="6773333"/>
              <a:ext cx="31747" cy="189701"/>
            </a:xfrm>
            <a:custGeom>
              <a:avLst/>
              <a:gdLst/>
              <a:ahLst/>
              <a:cxnLst/>
              <a:rect l="0" t="0" r="0" b="0"/>
              <a:pathLst>
                <a:path w="31747" h="189701">
                  <a:moveTo>
                    <a:pt x="31746" y="0"/>
                  </a:moveTo>
                  <a:lnTo>
                    <a:pt x="20164" y="53491"/>
                  </a:lnTo>
                  <a:lnTo>
                    <a:pt x="13304" y="112399"/>
                  </a:lnTo>
                  <a:lnTo>
                    <a:pt x="769" y="175113"/>
                  </a:lnTo>
                  <a:lnTo>
                    <a:pt x="0" y="186084"/>
                  </a:lnTo>
                  <a:lnTo>
                    <a:pt x="1336" y="189700"/>
                  </a:lnTo>
                  <a:lnTo>
                    <a:pt x="4076" y="188413"/>
                  </a:lnTo>
                  <a:lnTo>
                    <a:pt x="7752" y="183856"/>
                  </a:lnTo>
                  <a:lnTo>
                    <a:pt x="11836" y="171397"/>
                  </a:lnTo>
                  <a:lnTo>
                    <a:pt x="1510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236888" y="6665160"/>
              <a:ext cx="124816" cy="285793"/>
            </a:xfrm>
            <a:custGeom>
              <a:avLst/>
              <a:gdLst/>
              <a:ahLst/>
              <a:cxnLst/>
              <a:rect l="0" t="0" r="0" b="0"/>
              <a:pathLst>
                <a:path w="124816" h="285793">
                  <a:moveTo>
                    <a:pt x="0" y="0"/>
                  </a:moveTo>
                  <a:lnTo>
                    <a:pt x="12361" y="14211"/>
                  </a:lnTo>
                  <a:lnTo>
                    <a:pt x="35999" y="75119"/>
                  </a:lnTo>
                  <a:lnTo>
                    <a:pt x="49918" y="129697"/>
                  </a:lnTo>
                  <a:lnTo>
                    <a:pt x="56395" y="147326"/>
                  </a:lnTo>
                  <a:lnTo>
                    <a:pt x="65436" y="161324"/>
                  </a:lnTo>
                  <a:lnTo>
                    <a:pt x="78084" y="171244"/>
                  </a:lnTo>
                  <a:lnTo>
                    <a:pt x="85341" y="175184"/>
                  </a:lnTo>
                  <a:lnTo>
                    <a:pt x="91102" y="175036"/>
                  </a:lnTo>
                  <a:lnTo>
                    <a:pt x="95868" y="172165"/>
                  </a:lnTo>
                  <a:lnTo>
                    <a:pt x="99970" y="167476"/>
                  </a:lnTo>
                  <a:lnTo>
                    <a:pt x="101780" y="161577"/>
                  </a:lnTo>
                  <a:lnTo>
                    <a:pt x="101325" y="147626"/>
                  </a:lnTo>
                  <a:lnTo>
                    <a:pt x="96212" y="143721"/>
                  </a:lnTo>
                  <a:lnTo>
                    <a:pt x="78202" y="141847"/>
                  </a:lnTo>
                  <a:lnTo>
                    <a:pt x="69701" y="145416"/>
                  </a:lnTo>
                  <a:lnTo>
                    <a:pt x="36835" y="178983"/>
                  </a:lnTo>
                  <a:lnTo>
                    <a:pt x="24063" y="209796"/>
                  </a:lnTo>
                  <a:lnTo>
                    <a:pt x="18841" y="243787"/>
                  </a:lnTo>
                  <a:lnTo>
                    <a:pt x="22550" y="263675"/>
                  </a:lnTo>
                  <a:lnTo>
                    <a:pt x="26128" y="272862"/>
                  </a:lnTo>
                  <a:lnTo>
                    <a:pt x="33136" y="278987"/>
                  </a:lnTo>
                  <a:lnTo>
                    <a:pt x="53251" y="285792"/>
                  </a:lnTo>
                  <a:lnTo>
                    <a:pt x="62313" y="285758"/>
                  </a:lnTo>
                  <a:lnTo>
                    <a:pt x="77312" y="280788"/>
                  </a:lnTo>
                  <a:lnTo>
                    <a:pt x="106803" y="256813"/>
                  </a:lnTo>
                  <a:lnTo>
                    <a:pt x="124815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390442" y="6781654"/>
              <a:ext cx="129362" cy="191173"/>
            </a:xfrm>
            <a:custGeom>
              <a:avLst/>
              <a:gdLst/>
              <a:ahLst/>
              <a:cxnLst/>
              <a:rect l="0" t="0" r="0" b="0"/>
              <a:pathLst>
                <a:path w="129362" h="191173">
                  <a:moveTo>
                    <a:pt x="21188" y="33284"/>
                  </a:moveTo>
                  <a:lnTo>
                    <a:pt x="12713" y="90982"/>
                  </a:lnTo>
                  <a:lnTo>
                    <a:pt x="6433" y="142446"/>
                  </a:lnTo>
                  <a:lnTo>
                    <a:pt x="0" y="191172"/>
                  </a:lnTo>
                  <a:lnTo>
                    <a:pt x="13250" y="133236"/>
                  </a:lnTo>
                  <a:lnTo>
                    <a:pt x="27710" y="84319"/>
                  </a:lnTo>
                  <a:lnTo>
                    <a:pt x="42639" y="59501"/>
                  </a:lnTo>
                  <a:lnTo>
                    <a:pt x="64218" y="40950"/>
                  </a:lnTo>
                  <a:lnTo>
                    <a:pt x="116193" y="10343"/>
                  </a:lnTo>
                  <a:lnTo>
                    <a:pt x="12936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652940" y="6407207"/>
              <a:ext cx="1" cy="116496"/>
            </a:xfrm>
            <a:custGeom>
              <a:avLst/>
              <a:gdLst/>
              <a:ahLst/>
              <a:cxnLst/>
              <a:rect l="0" t="0" r="0" b="0"/>
              <a:pathLst>
                <a:path w="1" h="116496">
                  <a:moveTo>
                    <a:pt x="0" y="0"/>
                  </a:moveTo>
                  <a:lnTo>
                    <a:pt x="0" y="62491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711187" y="6465455"/>
              <a:ext cx="33286" cy="191385"/>
            </a:xfrm>
            <a:custGeom>
              <a:avLst/>
              <a:gdLst/>
              <a:ahLst/>
              <a:cxnLst/>
              <a:rect l="0" t="0" r="0" b="0"/>
              <a:pathLst>
                <a:path w="33286" h="191385">
                  <a:moveTo>
                    <a:pt x="33285" y="0"/>
                  </a:moveTo>
                  <a:lnTo>
                    <a:pt x="26120" y="57908"/>
                  </a:lnTo>
                  <a:lnTo>
                    <a:pt x="16065" y="111964"/>
                  </a:lnTo>
                  <a:lnTo>
                    <a:pt x="2415" y="17114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303622" y="6631876"/>
              <a:ext cx="293896" cy="284818"/>
            </a:xfrm>
            <a:custGeom>
              <a:avLst/>
              <a:gdLst/>
              <a:ahLst/>
              <a:cxnLst/>
              <a:rect l="0" t="0" r="0" b="0"/>
              <a:pathLst>
                <a:path w="293896" h="284818">
                  <a:moveTo>
                    <a:pt x="39965" y="0"/>
                  </a:moveTo>
                  <a:lnTo>
                    <a:pt x="39040" y="61566"/>
                  </a:lnTo>
                  <a:lnTo>
                    <a:pt x="25772" y="118829"/>
                  </a:lnTo>
                  <a:lnTo>
                    <a:pt x="14938" y="176846"/>
                  </a:lnTo>
                  <a:lnTo>
                    <a:pt x="2050" y="237547"/>
                  </a:lnTo>
                  <a:lnTo>
                    <a:pt x="820" y="236952"/>
                  </a:lnTo>
                  <a:lnTo>
                    <a:pt x="0" y="232857"/>
                  </a:lnTo>
                  <a:lnTo>
                    <a:pt x="7628" y="178833"/>
                  </a:lnTo>
                  <a:lnTo>
                    <a:pt x="21599" y="116519"/>
                  </a:lnTo>
                  <a:lnTo>
                    <a:pt x="46016" y="67666"/>
                  </a:lnTo>
                  <a:lnTo>
                    <a:pt x="61762" y="55345"/>
                  </a:lnTo>
                  <a:lnTo>
                    <a:pt x="71139" y="50765"/>
                  </a:lnTo>
                  <a:lnTo>
                    <a:pt x="79239" y="51410"/>
                  </a:lnTo>
                  <a:lnTo>
                    <a:pt x="86488" y="55538"/>
                  </a:lnTo>
                  <a:lnTo>
                    <a:pt x="98549" y="69062"/>
                  </a:lnTo>
                  <a:lnTo>
                    <a:pt x="106991" y="84319"/>
                  </a:lnTo>
                  <a:lnTo>
                    <a:pt x="112525" y="117336"/>
                  </a:lnTo>
                  <a:lnTo>
                    <a:pt x="109747" y="165232"/>
                  </a:lnTo>
                  <a:lnTo>
                    <a:pt x="107168" y="225187"/>
                  </a:lnTo>
                  <a:lnTo>
                    <a:pt x="106816" y="250169"/>
                  </a:lnTo>
                  <a:lnTo>
                    <a:pt x="108571" y="256462"/>
                  </a:lnTo>
                  <a:lnTo>
                    <a:pt x="111590" y="258807"/>
                  </a:lnTo>
                  <a:lnTo>
                    <a:pt x="115452" y="258523"/>
                  </a:lnTo>
                  <a:lnTo>
                    <a:pt x="124674" y="253275"/>
                  </a:lnTo>
                  <a:lnTo>
                    <a:pt x="135861" y="242005"/>
                  </a:lnTo>
                  <a:lnTo>
                    <a:pt x="175163" y="184098"/>
                  </a:lnTo>
                  <a:lnTo>
                    <a:pt x="213891" y="121789"/>
                  </a:lnTo>
                  <a:lnTo>
                    <a:pt x="222974" y="102206"/>
                  </a:lnTo>
                  <a:lnTo>
                    <a:pt x="222992" y="98647"/>
                  </a:lnTo>
                  <a:lnTo>
                    <a:pt x="220231" y="99049"/>
                  </a:lnTo>
                  <a:lnTo>
                    <a:pt x="215616" y="102090"/>
                  </a:lnTo>
                  <a:lnTo>
                    <a:pt x="200286" y="124040"/>
                  </a:lnTo>
                  <a:lnTo>
                    <a:pt x="188450" y="149549"/>
                  </a:lnTo>
                  <a:lnTo>
                    <a:pt x="179883" y="204526"/>
                  </a:lnTo>
                  <a:lnTo>
                    <a:pt x="177040" y="223113"/>
                  </a:lnTo>
                  <a:lnTo>
                    <a:pt x="185080" y="266068"/>
                  </a:lnTo>
                  <a:lnTo>
                    <a:pt x="189409" y="272608"/>
                  </a:lnTo>
                  <a:lnTo>
                    <a:pt x="201614" y="282341"/>
                  </a:lnTo>
                  <a:lnTo>
                    <a:pt x="216285" y="284817"/>
                  </a:lnTo>
                  <a:lnTo>
                    <a:pt x="224080" y="284183"/>
                  </a:lnTo>
                  <a:lnTo>
                    <a:pt x="237672" y="278547"/>
                  </a:lnTo>
                  <a:lnTo>
                    <a:pt x="243886" y="274456"/>
                  </a:lnTo>
                  <a:lnTo>
                    <a:pt x="271938" y="236523"/>
                  </a:lnTo>
                  <a:lnTo>
                    <a:pt x="283953" y="208148"/>
                  </a:lnTo>
                  <a:lnTo>
                    <a:pt x="293895" y="150641"/>
                  </a:lnTo>
                  <a:lnTo>
                    <a:pt x="285928" y="108286"/>
                  </a:lnTo>
                  <a:lnTo>
                    <a:pt x="264984" y="78826"/>
                  </a:lnTo>
                  <a:lnTo>
                    <a:pt x="230940" y="55510"/>
                  </a:lnTo>
                  <a:lnTo>
                    <a:pt x="202506" y="50249"/>
                  </a:lnTo>
                  <a:lnTo>
                    <a:pt x="173226" y="51918"/>
                  </a:lnTo>
                  <a:lnTo>
                    <a:pt x="129227" y="65591"/>
                  </a:lnTo>
                  <a:lnTo>
                    <a:pt x="106534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777123" y="6600326"/>
              <a:ext cx="215507" cy="306872"/>
            </a:xfrm>
            <a:custGeom>
              <a:avLst/>
              <a:gdLst/>
              <a:ahLst/>
              <a:cxnLst/>
              <a:rect l="0" t="0" r="0" b="0"/>
              <a:pathLst>
                <a:path w="215507" h="306872">
                  <a:moveTo>
                    <a:pt x="215506" y="6586"/>
                  </a:moveTo>
                  <a:lnTo>
                    <a:pt x="185886" y="0"/>
                  </a:lnTo>
                  <a:lnTo>
                    <a:pt x="165359" y="886"/>
                  </a:lnTo>
                  <a:lnTo>
                    <a:pt x="130586" y="11780"/>
                  </a:lnTo>
                  <a:lnTo>
                    <a:pt x="98400" y="34493"/>
                  </a:lnTo>
                  <a:lnTo>
                    <a:pt x="63969" y="68748"/>
                  </a:lnTo>
                  <a:lnTo>
                    <a:pt x="24964" y="123497"/>
                  </a:lnTo>
                  <a:lnTo>
                    <a:pt x="5547" y="176201"/>
                  </a:lnTo>
                  <a:lnTo>
                    <a:pt x="0" y="236241"/>
                  </a:lnTo>
                  <a:lnTo>
                    <a:pt x="2306" y="263981"/>
                  </a:lnTo>
                  <a:lnTo>
                    <a:pt x="12577" y="285556"/>
                  </a:lnTo>
                  <a:lnTo>
                    <a:pt x="31318" y="299459"/>
                  </a:lnTo>
                  <a:lnTo>
                    <a:pt x="53208" y="306871"/>
                  </a:lnTo>
                  <a:lnTo>
                    <a:pt x="81125" y="305845"/>
                  </a:lnTo>
                  <a:lnTo>
                    <a:pt x="115654" y="2978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878701" y="6766747"/>
              <a:ext cx="205461" cy="218434"/>
            </a:xfrm>
            <a:custGeom>
              <a:avLst/>
              <a:gdLst/>
              <a:ahLst/>
              <a:cxnLst/>
              <a:rect l="0" t="0" r="0" b="0"/>
              <a:pathLst>
                <a:path w="205461" h="218434">
                  <a:moveTo>
                    <a:pt x="163854" y="6586"/>
                  </a:moveTo>
                  <a:lnTo>
                    <a:pt x="134234" y="0"/>
                  </a:lnTo>
                  <a:lnTo>
                    <a:pt x="114632" y="885"/>
                  </a:lnTo>
                  <a:lnTo>
                    <a:pt x="82804" y="12704"/>
                  </a:lnTo>
                  <a:lnTo>
                    <a:pt x="51801" y="33362"/>
                  </a:lnTo>
                  <a:lnTo>
                    <a:pt x="31006" y="57050"/>
                  </a:lnTo>
                  <a:lnTo>
                    <a:pt x="6096" y="114791"/>
                  </a:lnTo>
                  <a:lnTo>
                    <a:pt x="0" y="144663"/>
                  </a:lnTo>
                  <a:lnTo>
                    <a:pt x="423" y="167806"/>
                  </a:lnTo>
                  <a:lnTo>
                    <a:pt x="11058" y="195505"/>
                  </a:lnTo>
                  <a:lnTo>
                    <a:pt x="20747" y="209510"/>
                  </a:lnTo>
                  <a:lnTo>
                    <a:pt x="38614" y="216968"/>
                  </a:lnTo>
                  <a:lnTo>
                    <a:pt x="61039" y="218433"/>
                  </a:lnTo>
                  <a:lnTo>
                    <a:pt x="83333" y="212921"/>
                  </a:lnTo>
                  <a:lnTo>
                    <a:pt x="125931" y="182878"/>
                  </a:lnTo>
                  <a:lnTo>
                    <a:pt x="146865" y="162269"/>
                  </a:lnTo>
                  <a:lnTo>
                    <a:pt x="165852" y="122763"/>
                  </a:lnTo>
                  <a:lnTo>
                    <a:pt x="171343" y="65796"/>
                  </a:lnTo>
                  <a:lnTo>
                    <a:pt x="169956" y="43997"/>
                  </a:lnTo>
                  <a:lnTo>
                    <a:pt x="163176" y="25062"/>
                  </a:lnTo>
                  <a:lnTo>
                    <a:pt x="156930" y="18904"/>
                  </a:lnTo>
                  <a:lnTo>
                    <a:pt x="140129" y="12061"/>
                  </a:lnTo>
                  <a:lnTo>
                    <a:pt x="132319" y="13010"/>
                  </a:lnTo>
                  <a:lnTo>
                    <a:pt x="118712" y="21460"/>
                  </a:lnTo>
                  <a:lnTo>
                    <a:pt x="108966" y="36928"/>
                  </a:lnTo>
                  <a:lnTo>
                    <a:pt x="103401" y="55205"/>
                  </a:lnTo>
                  <a:lnTo>
                    <a:pt x="104010" y="72574"/>
                  </a:lnTo>
                  <a:lnTo>
                    <a:pt x="109165" y="79239"/>
                  </a:lnTo>
                  <a:lnTo>
                    <a:pt x="127220" y="89110"/>
                  </a:lnTo>
                  <a:lnTo>
                    <a:pt x="150654" y="91649"/>
                  </a:lnTo>
                  <a:lnTo>
                    <a:pt x="205460" y="814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131064" y="6791246"/>
              <a:ext cx="119518" cy="221911"/>
            </a:xfrm>
            <a:custGeom>
              <a:avLst/>
              <a:gdLst/>
              <a:ahLst/>
              <a:cxnLst/>
              <a:rect l="0" t="0" r="0" b="0"/>
              <a:pathLst>
                <a:path w="119518" h="221911">
                  <a:moveTo>
                    <a:pt x="27986" y="73619"/>
                  </a:moveTo>
                  <a:lnTo>
                    <a:pt x="0" y="134929"/>
                  </a:lnTo>
                  <a:lnTo>
                    <a:pt x="1063" y="130453"/>
                  </a:lnTo>
                  <a:lnTo>
                    <a:pt x="30077" y="67898"/>
                  </a:lnTo>
                  <a:lnTo>
                    <a:pt x="66940" y="7872"/>
                  </a:lnTo>
                  <a:lnTo>
                    <a:pt x="73371" y="2976"/>
                  </a:lnTo>
                  <a:lnTo>
                    <a:pt x="80432" y="636"/>
                  </a:lnTo>
                  <a:lnTo>
                    <a:pt x="87913" y="0"/>
                  </a:lnTo>
                  <a:lnTo>
                    <a:pt x="93825" y="3275"/>
                  </a:lnTo>
                  <a:lnTo>
                    <a:pt x="102859" y="16776"/>
                  </a:lnTo>
                  <a:lnTo>
                    <a:pt x="109549" y="61295"/>
                  </a:lnTo>
                  <a:lnTo>
                    <a:pt x="110979" y="117836"/>
                  </a:lnTo>
                  <a:lnTo>
                    <a:pt x="104582" y="171795"/>
                  </a:lnTo>
                  <a:lnTo>
                    <a:pt x="98795" y="219780"/>
                  </a:lnTo>
                  <a:lnTo>
                    <a:pt x="97382" y="221910"/>
                  </a:lnTo>
                  <a:lnTo>
                    <a:pt x="95811" y="211950"/>
                  </a:lnTo>
                  <a:lnTo>
                    <a:pt x="110357" y="153301"/>
                  </a:lnTo>
                  <a:lnTo>
                    <a:pt x="119517" y="123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375397" y="6373923"/>
              <a:ext cx="66570" cy="540869"/>
            </a:xfrm>
            <a:custGeom>
              <a:avLst/>
              <a:gdLst/>
              <a:ahLst/>
              <a:cxnLst/>
              <a:rect l="0" t="0" r="0" b="0"/>
              <a:pathLst>
                <a:path w="66570" h="540869">
                  <a:moveTo>
                    <a:pt x="66569" y="0"/>
                  </a:moveTo>
                  <a:lnTo>
                    <a:pt x="66569" y="54309"/>
                  </a:lnTo>
                  <a:lnTo>
                    <a:pt x="66569" y="108525"/>
                  </a:lnTo>
                  <a:lnTo>
                    <a:pt x="66569" y="161491"/>
                  </a:lnTo>
                  <a:lnTo>
                    <a:pt x="66569" y="218935"/>
                  </a:lnTo>
                  <a:lnTo>
                    <a:pt x="62151" y="279010"/>
                  </a:lnTo>
                  <a:lnTo>
                    <a:pt x="52376" y="335392"/>
                  </a:lnTo>
                  <a:lnTo>
                    <a:pt x="41541" y="391045"/>
                  </a:lnTo>
                  <a:lnTo>
                    <a:pt x="27729" y="453783"/>
                  </a:lnTo>
                  <a:lnTo>
                    <a:pt x="11094" y="513788"/>
                  </a:lnTo>
                  <a:lnTo>
                    <a:pt x="0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350434" y="6741813"/>
              <a:ext cx="357806" cy="117859"/>
            </a:xfrm>
            <a:custGeom>
              <a:avLst/>
              <a:gdLst/>
              <a:ahLst/>
              <a:cxnLst/>
              <a:rect l="0" t="0" r="0" b="0"/>
              <a:pathLst>
                <a:path w="357806" h="117859">
                  <a:moveTo>
                    <a:pt x="0" y="64805"/>
                  </a:moveTo>
                  <a:lnTo>
                    <a:pt x="14211" y="52443"/>
                  </a:lnTo>
                  <a:lnTo>
                    <a:pt x="71034" y="22557"/>
                  </a:lnTo>
                  <a:lnTo>
                    <a:pt x="100735" y="883"/>
                  </a:lnTo>
                  <a:lnTo>
                    <a:pt x="106913" y="0"/>
                  </a:lnTo>
                  <a:lnTo>
                    <a:pt x="111956" y="2186"/>
                  </a:lnTo>
                  <a:lnTo>
                    <a:pt x="116242" y="6417"/>
                  </a:lnTo>
                  <a:lnTo>
                    <a:pt x="121006" y="25911"/>
                  </a:lnTo>
                  <a:lnTo>
                    <a:pt x="124314" y="86255"/>
                  </a:lnTo>
                  <a:lnTo>
                    <a:pt x="124593" y="108856"/>
                  </a:lnTo>
                  <a:lnTo>
                    <a:pt x="127441" y="113588"/>
                  </a:lnTo>
                  <a:lnTo>
                    <a:pt x="132114" y="113969"/>
                  </a:lnTo>
                  <a:lnTo>
                    <a:pt x="138002" y="111449"/>
                  </a:lnTo>
                  <a:lnTo>
                    <a:pt x="149476" y="98787"/>
                  </a:lnTo>
                  <a:lnTo>
                    <a:pt x="185846" y="39882"/>
                  </a:lnTo>
                  <a:lnTo>
                    <a:pt x="208851" y="19308"/>
                  </a:lnTo>
                  <a:lnTo>
                    <a:pt x="227500" y="12224"/>
                  </a:lnTo>
                  <a:lnTo>
                    <a:pt x="247192" y="10000"/>
                  </a:lnTo>
                  <a:lnTo>
                    <a:pt x="310201" y="21097"/>
                  </a:lnTo>
                  <a:lnTo>
                    <a:pt x="324629" y="21341"/>
                  </a:lnTo>
                  <a:lnTo>
                    <a:pt x="324593" y="20111"/>
                  </a:lnTo>
                  <a:lnTo>
                    <a:pt x="321795" y="18367"/>
                  </a:lnTo>
                  <a:lnTo>
                    <a:pt x="308825" y="21360"/>
                  </a:lnTo>
                  <a:lnTo>
                    <a:pt x="291657" y="29778"/>
                  </a:lnTo>
                  <a:lnTo>
                    <a:pt x="260501" y="57783"/>
                  </a:lnTo>
                  <a:lnTo>
                    <a:pt x="244531" y="81832"/>
                  </a:lnTo>
                  <a:lnTo>
                    <a:pt x="240684" y="90024"/>
                  </a:lnTo>
                  <a:lnTo>
                    <a:pt x="240893" y="96411"/>
                  </a:lnTo>
                  <a:lnTo>
                    <a:pt x="243806" y="101593"/>
                  </a:lnTo>
                  <a:lnTo>
                    <a:pt x="248522" y="105972"/>
                  </a:lnTo>
                  <a:lnTo>
                    <a:pt x="255363" y="107043"/>
                  </a:lnTo>
                  <a:lnTo>
                    <a:pt x="272827" y="103301"/>
                  </a:lnTo>
                  <a:lnTo>
                    <a:pt x="294617" y="90799"/>
                  </a:lnTo>
                  <a:lnTo>
                    <a:pt x="312784" y="75383"/>
                  </a:lnTo>
                  <a:lnTo>
                    <a:pt x="316696" y="75555"/>
                  </a:lnTo>
                  <a:lnTo>
                    <a:pt x="319304" y="79368"/>
                  </a:lnTo>
                  <a:lnTo>
                    <a:pt x="323490" y="112061"/>
                  </a:lnTo>
                  <a:lnTo>
                    <a:pt x="326607" y="116649"/>
                  </a:lnTo>
                  <a:lnTo>
                    <a:pt x="331459" y="117858"/>
                  </a:lnTo>
                  <a:lnTo>
                    <a:pt x="337468" y="116816"/>
                  </a:lnTo>
                  <a:lnTo>
                    <a:pt x="346609" y="110727"/>
                  </a:lnTo>
                  <a:lnTo>
                    <a:pt x="357805" y="98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776599" y="6740049"/>
              <a:ext cx="164630" cy="209132"/>
            </a:xfrm>
            <a:custGeom>
              <a:avLst/>
              <a:gdLst/>
              <a:ahLst/>
              <a:cxnLst/>
              <a:rect l="0" t="0" r="0" b="0"/>
              <a:pathLst>
                <a:path w="164630" h="209132">
                  <a:moveTo>
                    <a:pt x="81419" y="0"/>
                  </a:moveTo>
                  <a:lnTo>
                    <a:pt x="77002" y="17670"/>
                  </a:lnTo>
                  <a:lnTo>
                    <a:pt x="67437" y="31275"/>
                  </a:lnTo>
                  <a:lnTo>
                    <a:pt x="26101" y="83580"/>
                  </a:lnTo>
                  <a:lnTo>
                    <a:pt x="4256" y="140333"/>
                  </a:lnTo>
                  <a:lnTo>
                    <a:pt x="0" y="170505"/>
                  </a:lnTo>
                  <a:lnTo>
                    <a:pt x="3936" y="187036"/>
                  </a:lnTo>
                  <a:lnTo>
                    <a:pt x="7574" y="194033"/>
                  </a:lnTo>
                  <a:lnTo>
                    <a:pt x="19013" y="204273"/>
                  </a:lnTo>
                  <a:lnTo>
                    <a:pt x="25946" y="208297"/>
                  </a:lnTo>
                  <a:lnTo>
                    <a:pt x="32418" y="209131"/>
                  </a:lnTo>
                  <a:lnTo>
                    <a:pt x="44540" y="205127"/>
                  </a:lnTo>
                  <a:lnTo>
                    <a:pt x="73107" y="186565"/>
                  </a:lnTo>
                  <a:lnTo>
                    <a:pt x="121127" y="123803"/>
                  </a:lnTo>
                  <a:lnTo>
                    <a:pt x="157797" y="61434"/>
                  </a:lnTo>
                  <a:lnTo>
                    <a:pt x="164629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974513" y="6482097"/>
              <a:ext cx="83211" cy="457658"/>
            </a:xfrm>
            <a:custGeom>
              <a:avLst/>
              <a:gdLst/>
              <a:ahLst/>
              <a:cxnLst/>
              <a:rect l="0" t="0" r="0" b="0"/>
              <a:pathLst>
                <a:path w="83211" h="457658">
                  <a:moveTo>
                    <a:pt x="83210" y="0"/>
                  </a:moveTo>
                  <a:lnTo>
                    <a:pt x="69942" y="54941"/>
                  </a:lnTo>
                  <a:lnTo>
                    <a:pt x="62595" y="110877"/>
                  </a:lnTo>
                  <a:lnTo>
                    <a:pt x="52234" y="168877"/>
                  </a:lnTo>
                  <a:lnTo>
                    <a:pt x="45964" y="222379"/>
                  </a:lnTo>
                  <a:lnTo>
                    <a:pt x="35823" y="277463"/>
                  </a:lnTo>
                  <a:lnTo>
                    <a:pt x="24916" y="330395"/>
                  </a:lnTo>
                  <a:lnTo>
                    <a:pt x="12013" y="389842"/>
                  </a:lnTo>
                  <a:lnTo>
                    <a:pt x="6584" y="438407"/>
                  </a:lnTo>
                  <a:lnTo>
                    <a:pt x="0" y="457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941228" y="6731728"/>
              <a:ext cx="199707" cy="83211"/>
            </a:xfrm>
            <a:custGeom>
              <a:avLst/>
              <a:gdLst/>
              <a:ahLst/>
              <a:cxnLst/>
              <a:rect l="0" t="0" r="0" b="0"/>
              <a:pathLst>
                <a:path w="199707" h="83211">
                  <a:moveTo>
                    <a:pt x="0" y="0"/>
                  </a:moveTo>
                  <a:lnTo>
                    <a:pt x="58383" y="16859"/>
                  </a:lnTo>
                  <a:lnTo>
                    <a:pt x="120921" y="43234"/>
                  </a:lnTo>
                  <a:lnTo>
                    <a:pt x="181565" y="72502"/>
                  </a:lnTo>
                  <a:lnTo>
                    <a:pt x="199706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052351" y="6706765"/>
              <a:ext cx="141458" cy="66569"/>
            </a:xfrm>
            <a:custGeom>
              <a:avLst/>
              <a:gdLst/>
              <a:ahLst/>
              <a:cxnLst/>
              <a:rect l="0" t="0" r="0" b="0"/>
              <a:pathLst>
                <a:path w="141458" h="66569">
                  <a:moveTo>
                    <a:pt x="0" y="0"/>
                  </a:moveTo>
                  <a:lnTo>
                    <a:pt x="59627" y="23444"/>
                  </a:lnTo>
                  <a:lnTo>
                    <a:pt x="98481" y="40175"/>
                  </a:lnTo>
                  <a:lnTo>
                    <a:pt x="14145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060672" y="7122817"/>
              <a:ext cx="249632" cy="21438"/>
            </a:xfrm>
            <a:custGeom>
              <a:avLst/>
              <a:gdLst/>
              <a:ahLst/>
              <a:cxnLst/>
              <a:rect l="0" t="0" r="0" b="0"/>
              <a:pathLst>
                <a:path w="249632" h="21438">
                  <a:moveTo>
                    <a:pt x="0" y="16643"/>
                  </a:moveTo>
                  <a:lnTo>
                    <a:pt x="28421" y="21437"/>
                  </a:lnTo>
                  <a:lnTo>
                    <a:pt x="85537" y="15398"/>
                  </a:lnTo>
                  <a:lnTo>
                    <a:pt x="141403" y="5301"/>
                  </a:lnTo>
                  <a:lnTo>
                    <a:pt x="199332" y="698"/>
                  </a:lnTo>
                  <a:lnTo>
                    <a:pt x="2496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352692" y="7048184"/>
            <a:ext cx="1328709" cy="367028"/>
            <a:chOff x="4352692" y="7048184"/>
            <a:chExt cx="1328709" cy="367028"/>
          </a:xfrm>
        </p:grpSpPr>
        <p:sp>
          <p:nvSpPr>
            <p:cNvPr id="241" name="Freeform 240"/>
            <p:cNvSpPr/>
            <p:nvPr/>
          </p:nvSpPr>
          <p:spPr>
            <a:xfrm>
              <a:off x="4352692" y="7102728"/>
              <a:ext cx="217815" cy="224135"/>
            </a:xfrm>
            <a:custGeom>
              <a:avLst/>
              <a:gdLst/>
              <a:ahLst/>
              <a:cxnLst/>
              <a:rect l="0" t="0" r="0" b="0"/>
              <a:pathLst>
                <a:path w="217815" h="224135">
                  <a:moveTo>
                    <a:pt x="49142" y="3448"/>
                  </a:moveTo>
                  <a:lnTo>
                    <a:pt x="40308" y="12282"/>
                  </a:lnTo>
                  <a:lnTo>
                    <a:pt x="25979" y="39863"/>
                  </a:lnTo>
                  <a:lnTo>
                    <a:pt x="11215" y="97241"/>
                  </a:lnTo>
                  <a:lnTo>
                    <a:pt x="3182" y="145575"/>
                  </a:lnTo>
                  <a:lnTo>
                    <a:pt x="0" y="206675"/>
                  </a:lnTo>
                  <a:lnTo>
                    <a:pt x="489" y="224134"/>
                  </a:lnTo>
                  <a:lnTo>
                    <a:pt x="1914" y="223612"/>
                  </a:lnTo>
                  <a:lnTo>
                    <a:pt x="3788" y="219566"/>
                  </a:lnTo>
                  <a:lnTo>
                    <a:pt x="9509" y="158230"/>
                  </a:lnTo>
                  <a:lnTo>
                    <a:pt x="21665" y="95980"/>
                  </a:lnTo>
                  <a:lnTo>
                    <a:pt x="39726" y="35002"/>
                  </a:lnTo>
                  <a:lnTo>
                    <a:pt x="50769" y="5400"/>
                  </a:lnTo>
                  <a:lnTo>
                    <a:pt x="55775" y="1051"/>
                  </a:lnTo>
                  <a:lnTo>
                    <a:pt x="61885" y="0"/>
                  </a:lnTo>
                  <a:lnTo>
                    <a:pt x="68732" y="1149"/>
                  </a:lnTo>
                  <a:lnTo>
                    <a:pt x="74222" y="6538"/>
                  </a:lnTo>
                  <a:lnTo>
                    <a:pt x="82786" y="24853"/>
                  </a:lnTo>
                  <a:lnTo>
                    <a:pt x="94894" y="79072"/>
                  </a:lnTo>
                  <a:lnTo>
                    <a:pt x="98244" y="129778"/>
                  </a:lnTo>
                  <a:lnTo>
                    <a:pt x="99627" y="148352"/>
                  </a:lnTo>
                  <a:lnTo>
                    <a:pt x="101290" y="148128"/>
                  </a:lnTo>
                  <a:lnTo>
                    <a:pt x="121345" y="92606"/>
                  </a:lnTo>
                  <a:lnTo>
                    <a:pt x="140853" y="36378"/>
                  </a:lnTo>
                  <a:lnTo>
                    <a:pt x="132114" y="61248"/>
                  </a:lnTo>
                  <a:lnTo>
                    <a:pt x="119378" y="123753"/>
                  </a:lnTo>
                  <a:lnTo>
                    <a:pt x="118901" y="175929"/>
                  </a:lnTo>
                  <a:lnTo>
                    <a:pt x="123601" y="197525"/>
                  </a:lnTo>
                  <a:lnTo>
                    <a:pt x="131853" y="213287"/>
                  </a:lnTo>
                  <a:lnTo>
                    <a:pt x="138492" y="217305"/>
                  </a:lnTo>
                  <a:lnTo>
                    <a:pt x="155730" y="219305"/>
                  </a:lnTo>
                  <a:lnTo>
                    <a:pt x="173253" y="212181"/>
                  </a:lnTo>
                  <a:lnTo>
                    <a:pt x="202686" y="189424"/>
                  </a:lnTo>
                  <a:lnTo>
                    <a:pt x="212305" y="170855"/>
                  </a:lnTo>
                  <a:lnTo>
                    <a:pt x="217814" y="146268"/>
                  </a:lnTo>
                  <a:lnTo>
                    <a:pt x="213816" y="87749"/>
                  </a:lnTo>
                  <a:lnTo>
                    <a:pt x="207391" y="61255"/>
                  </a:lnTo>
                  <a:lnTo>
                    <a:pt x="183130" y="24111"/>
                  </a:lnTo>
                  <a:lnTo>
                    <a:pt x="177299" y="17223"/>
                  </a:lnTo>
                  <a:lnTo>
                    <a:pt x="171563" y="14481"/>
                  </a:lnTo>
                  <a:lnTo>
                    <a:pt x="165890" y="14501"/>
                  </a:lnTo>
                  <a:lnTo>
                    <a:pt x="160258" y="16364"/>
                  </a:lnTo>
                  <a:lnTo>
                    <a:pt x="157428" y="21304"/>
                  </a:lnTo>
                  <a:lnTo>
                    <a:pt x="156749" y="36655"/>
                  </a:lnTo>
                  <a:lnTo>
                    <a:pt x="159530" y="48408"/>
                  </a:lnTo>
                  <a:lnTo>
                    <a:pt x="165637" y="61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801548" y="7092327"/>
              <a:ext cx="118160" cy="322885"/>
            </a:xfrm>
            <a:custGeom>
              <a:avLst/>
              <a:gdLst/>
              <a:ahLst/>
              <a:cxnLst/>
              <a:rect l="0" t="0" r="0" b="0"/>
              <a:pathLst>
                <a:path w="118160" h="322885">
                  <a:moveTo>
                    <a:pt x="49623" y="55454"/>
                  </a:moveTo>
                  <a:lnTo>
                    <a:pt x="41149" y="117020"/>
                  </a:lnTo>
                  <a:lnTo>
                    <a:pt x="32895" y="177228"/>
                  </a:lnTo>
                  <a:lnTo>
                    <a:pt x="24580" y="235647"/>
                  </a:lnTo>
                  <a:lnTo>
                    <a:pt x="17607" y="288579"/>
                  </a:lnTo>
                  <a:lnTo>
                    <a:pt x="12297" y="319302"/>
                  </a:lnTo>
                  <a:lnTo>
                    <a:pt x="9946" y="322884"/>
                  </a:lnTo>
                  <a:lnTo>
                    <a:pt x="7454" y="322498"/>
                  </a:lnTo>
                  <a:lnTo>
                    <a:pt x="4868" y="319468"/>
                  </a:lnTo>
                  <a:lnTo>
                    <a:pt x="1229" y="297533"/>
                  </a:lnTo>
                  <a:lnTo>
                    <a:pt x="0" y="245551"/>
                  </a:lnTo>
                  <a:lnTo>
                    <a:pt x="4154" y="190795"/>
                  </a:lnTo>
                  <a:lnTo>
                    <a:pt x="12096" y="131693"/>
                  </a:lnTo>
                  <a:lnTo>
                    <a:pt x="30284" y="72174"/>
                  </a:lnTo>
                  <a:lnTo>
                    <a:pt x="46248" y="36361"/>
                  </a:lnTo>
                  <a:lnTo>
                    <a:pt x="67731" y="9733"/>
                  </a:lnTo>
                  <a:lnTo>
                    <a:pt x="75564" y="2783"/>
                  </a:lnTo>
                  <a:lnTo>
                    <a:pt x="83559" y="0"/>
                  </a:lnTo>
                  <a:lnTo>
                    <a:pt x="99839" y="1838"/>
                  </a:lnTo>
                  <a:lnTo>
                    <a:pt x="106214" y="6766"/>
                  </a:lnTo>
                  <a:lnTo>
                    <a:pt x="115764" y="22103"/>
                  </a:lnTo>
                  <a:lnTo>
                    <a:pt x="118159" y="43713"/>
                  </a:lnTo>
                  <a:lnTo>
                    <a:pt x="112163" y="86419"/>
                  </a:lnTo>
                  <a:lnTo>
                    <a:pt x="95432" y="126358"/>
                  </a:lnTo>
                  <a:lnTo>
                    <a:pt x="85084" y="141207"/>
                  </a:lnTo>
                  <a:lnTo>
                    <a:pt x="81585" y="141284"/>
                  </a:lnTo>
                  <a:lnTo>
                    <a:pt x="79252" y="136712"/>
                  </a:lnTo>
                  <a:lnTo>
                    <a:pt x="74586" y="113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948598" y="7092144"/>
              <a:ext cx="485048" cy="186252"/>
            </a:xfrm>
            <a:custGeom>
              <a:avLst/>
              <a:gdLst/>
              <a:ahLst/>
              <a:cxnLst/>
              <a:rect l="0" t="0" r="0" b="0"/>
              <a:pathLst>
                <a:path w="485048" h="186252">
                  <a:moveTo>
                    <a:pt x="35710" y="22352"/>
                  </a:moveTo>
                  <a:lnTo>
                    <a:pt x="31293" y="35604"/>
                  </a:lnTo>
                  <a:lnTo>
                    <a:pt x="21727" y="47041"/>
                  </a:lnTo>
                  <a:lnTo>
                    <a:pt x="10080" y="59213"/>
                  </a:lnTo>
                  <a:lnTo>
                    <a:pt x="1821" y="73867"/>
                  </a:lnTo>
                  <a:lnTo>
                    <a:pt x="0" y="89627"/>
                  </a:lnTo>
                  <a:lnTo>
                    <a:pt x="808" y="97712"/>
                  </a:lnTo>
                  <a:lnTo>
                    <a:pt x="9104" y="111628"/>
                  </a:lnTo>
                  <a:lnTo>
                    <a:pt x="32612" y="140045"/>
                  </a:lnTo>
                  <a:lnTo>
                    <a:pt x="37343" y="142419"/>
                  </a:lnTo>
                  <a:lnTo>
                    <a:pt x="41421" y="141228"/>
                  </a:lnTo>
                  <a:lnTo>
                    <a:pt x="86457" y="84826"/>
                  </a:lnTo>
                  <a:lnTo>
                    <a:pt x="128470" y="38208"/>
                  </a:lnTo>
                  <a:lnTo>
                    <a:pt x="152569" y="22633"/>
                  </a:lnTo>
                  <a:lnTo>
                    <a:pt x="155221" y="22540"/>
                  </a:lnTo>
                  <a:lnTo>
                    <a:pt x="154215" y="25251"/>
                  </a:lnTo>
                  <a:lnTo>
                    <a:pt x="145702" y="34735"/>
                  </a:lnTo>
                  <a:lnTo>
                    <a:pt x="127164" y="51396"/>
                  </a:lnTo>
                  <a:lnTo>
                    <a:pt x="118578" y="65771"/>
                  </a:lnTo>
                  <a:lnTo>
                    <a:pt x="116611" y="81406"/>
                  </a:lnTo>
                  <a:lnTo>
                    <a:pt x="119743" y="97600"/>
                  </a:lnTo>
                  <a:lnTo>
                    <a:pt x="147217" y="153842"/>
                  </a:lnTo>
                  <a:lnTo>
                    <a:pt x="158000" y="175405"/>
                  </a:lnTo>
                  <a:lnTo>
                    <a:pt x="156993" y="181710"/>
                  </a:lnTo>
                  <a:lnTo>
                    <a:pt x="151699" y="184990"/>
                  </a:lnTo>
                  <a:lnTo>
                    <a:pt x="143546" y="186251"/>
                  </a:lnTo>
                  <a:lnTo>
                    <a:pt x="137187" y="183393"/>
                  </a:lnTo>
                  <a:lnTo>
                    <a:pt x="127655" y="170356"/>
                  </a:lnTo>
                  <a:lnTo>
                    <a:pt x="121508" y="137808"/>
                  </a:lnTo>
                  <a:lnTo>
                    <a:pt x="124104" y="98885"/>
                  </a:lnTo>
                  <a:lnTo>
                    <a:pt x="130778" y="79173"/>
                  </a:lnTo>
                  <a:lnTo>
                    <a:pt x="157293" y="38806"/>
                  </a:lnTo>
                  <a:lnTo>
                    <a:pt x="185045" y="15825"/>
                  </a:lnTo>
                  <a:lnTo>
                    <a:pt x="216690" y="3262"/>
                  </a:lnTo>
                  <a:lnTo>
                    <a:pt x="238495" y="0"/>
                  </a:lnTo>
                  <a:lnTo>
                    <a:pt x="255584" y="3481"/>
                  </a:lnTo>
                  <a:lnTo>
                    <a:pt x="262729" y="6998"/>
                  </a:lnTo>
                  <a:lnTo>
                    <a:pt x="264719" y="10267"/>
                  </a:lnTo>
                  <a:lnTo>
                    <a:pt x="263272" y="13371"/>
                  </a:lnTo>
                  <a:lnTo>
                    <a:pt x="245438" y="29413"/>
                  </a:lnTo>
                  <a:lnTo>
                    <a:pt x="239869" y="44598"/>
                  </a:lnTo>
                  <a:lnTo>
                    <a:pt x="238385" y="53825"/>
                  </a:lnTo>
                  <a:lnTo>
                    <a:pt x="241666" y="69008"/>
                  </a:lnTo>
                  <a:lnTo>
                    <a:pt x="254422" y="98240"/>
                  </a:lnTo>
                  <a:lnTo>
                    <a:pt x="258613" y="126918"/>
                  </a:lnTo>
                  <a:lnTo>
                    <a:pt x="254663" y="143099"/>
                  </a:lnTo>
                  <a:lnTo>
                    <a:pt x="251021" y="150002"/>
                  </a:lnTo>
                  <a:lnTo>
                    <a:pt x="245819" y="152756"/>
                  </a:lnTo>
                  <a:lnTo>
                    <a:pt x="239577" y="152742"/>
                  </a:lnTo>
                  <a:lnTo>
                    <a:pt x="232643" y="150884"/>
                  </a:lnTo>
                  <a:lnTo>
                    <a:pt x="228944" y="146872"/>
                  </a:lnTo>
                  <a:lnTo>
                    <a:pt x="227403" y="141423"/>
                  </a:lnTo>
                  <a:lnTo>
                    <a:pt x="227300" y="135017"/>
                  </a:lnTo>
                  <a:lnTo>
                    <a:pt x="235990" y="108331"/>
                  </a:lnTo>
                  <a:lnTo>
                    <a:pt x="273384" y="45968"/>
                  </a:lnTo>
                  <a:lnTo>
                    <a:pt x="295051" y="21953"/>
                  </a:lnTo>
                  <a:lnTo>
                    <a:pt x="323454" y="6106"/>
                  </a:lnTo>
                  <a:lnTo>
                    <a:pt x="331090" y="5974"/>
                  </a:lnTo>
                  <a:lnTo>
                    <a:pt x="337106" y="8660"/>
                  </a:lnTo>
                  <a:lnTo>
                    <a:pt x="342040" y="13224"/>
                  </a:lnTo>
                  <a:lnTo>
                    <a:pt x="347524" y="28156"/>
                  </a:lnTo>
                  <a:lnTo>
                    <a:pt x="349036" y="47122"/>
                  </a:lnTo>
                  <a:lnTo>
                    <a:pt x="339395" y="104693"/>
                  </a:lnTo>
                  <a:lnTo>
                    <a:pt x="347271" y="147054"/>
                  </a:lnTo>
                  <a:lnTo>
                    <a:pt x="352516" y="152639"/>
                  </a:lnTo>
                  <a:lnTo>
                    <a:pt x="368205" y="158845"/>
                  </a:lnTo>
                  <a:lnTo>
                    <a:pt x="385040" y="159137"/>
                  </a:lnTo>
                  <a:lnTo>
                    <a:pt x="393412" y="157921"/>
                  </a:lnTo>
                  <a:lnTo>
                    <a:pt x="397145" y="158960"/>
                  </a:lnTo>
                  <a:lnTo>
                    <a:pt x="397784" y="161501"/>
                  </a:lnTo>
                  <a:lnTo>
                    <a:pt x="396361" y="165045"/>
                  </a:lnTo>
                  <a:lnTo>
                    <a:pt x="399110" y="166482"/>
                  </a:lnTo>
                  <a:lnTo>
                    <a:pt x="412028" y="165614"/>
                  </a:lnTo>
                  <a:lnTo>
                    <a:pt x="418800" y="161314"/>
                  </a:lnTo>
                  <a:lnTo>
                    <a:pt x="437168" y="137594"/>
                  </a:lnTo>
                  <a:lnTo>
                    <a:pt x="464471" y="75623"/>
                  </a:lnTo>
                  <a:lnTo>
                    <a:pt x="476496" y="44585"/>
                  </a:lnTo>
                  <a:lnTo>
                    <a:pt x="485047" y="306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482877" y="7048184"/>
              <a:ext cx="198524" cy="365871"/>
            </a:xfrm>
            <a:custGeom>
              <a:avLst/>
              <a:gdLst/>
              <a:ahLst/>
              <a:cxnLst/>
              <a:rect l="0" t="0" r="0" b="0"/>
              <a:pathLst>
                <a:path w="198524" h="365871">
                  <a:moveTo>
                    <a:pt x="42299" y="124560"/>
                  </a:moveTo>
                  <a:lnTo>
                    <a:pt x="55551" y="133394"/>
                  </a:lnTo>
                  <a:lnTo>
                    <a:pt x="84125" y="139659"/>
                  </a:lnTo>
                  <a:lnTo>
                    <a:pt x="56961" y="145416"/>
                  </a:lnTo>
                  <a:lnTo>
                    <a:pt x="26191" y="167717"/>
                  </a:lnTo>
                  <a:lnTo>
                    <a:pt x="8146" y="186143"/>
                  </a:lnTo>
                  <a:lnTo>
                    <a:pt x="0" y="200932"/>
                  </a:lnTo>
                  <a:lnTo>
                    <a:pt x="1156" y="206910"/>
                  </a:lnTo>
                  <a:lnTo>
                    <a:pt x="5624" y="211819"/>
                  </a:lnTo>
                  <a:lnTo>
                    <a:pt x="12302" y="216017"/>
                  </a:lnTo>
                  <a:lnTo>
                    <a:pt x="19527" y="216042"/>
                  </a:lnTo>
                  <a:lnTo>
                    <a:pt x="51053" y="198617"/>
                  </a:lnTo>
                  <a:lnTo>
                    <a:pt x="109655" y="148395"/>
                  </a:lnTo>
                  <a:lnTo>
                    <a:pt x="152220" y="98573"/>
                  </a:lnTo>
                  <a:lnTo>
                    <a:pt x="186441" y="41187"/>
                  </a:lnTo>
                  <a:lnTo>
                    <a:pt x="197585" y="20629"/>
                  </a:lnTo>
                  <a:lnTo>
                    <a:pt x="198523" y="12742"/>
                  </a:lnTo>
                  <a:lnTo>
                    <a:pt x="196375" y="6561"/>
                  </a:lnTo>
                  <a:lnTo>
                    <a:pt x="192169" y="1514"/>
                  </a:lnTo>
                  <a:lnTo>
                    <a:pt x="187516" y="0"/>
                  </a:lnTo>
                  <a:lnTo>
                    <a:pt x="182565" y="839"/>
                  </a:lnTo>
                  <a:lnTo>
                    <a:pt x="177415" y="3248"/>
                  </a:lnTo>
                  <a:lnTo>
                    <a:pt x="169227" y="13321"/>
                  </a:lnTo>
                  <a:lnTo>
                    <a:pt x="136241" y="75455"/>
                  </a:lnTo>
                  <a:lnTo>
                    <a:pt x="115268" y="128968"/>
                  </a:lnTo>
                  <a:lnTo>
                    <a:pt x="101263" y="189534"/>
                  </a:lnTo>
                  <a:lnTo>
                    <a:pt x="94903" y="237191"/>
                  </a:lnTo>
                  <a:lnTo>
                    <a:pt x="93019" y="287371"/>
                  </a:lnTo>
                  <a:lnTo>
                    <a:pt x="98049" y="349506"/>
                  </a:lnTo>
                  <a:lnTo>
                    <a:pt x="100547" y="3658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673481" y="6781654"/>
            <a:ext cx="2637773" cy="773984"/>
            <a:chOff x="6673481" y="6781654"/>
            <a:chExt cx="2637773" cy="773984"/>
          </a:xfrm>
        </p:grpSpPr>
        <p:sp>
          <p:nvSpPr>
            <p:cNvPr id="246" name="Freeform 245"/>
            <p:cNvSpPr/>
            <p:nvPr/>
          </p:nvSpPr>
          <p:spPr>
            <a:xfrm>
              <a:off x="6673481" y="6974408"/>
              <a:ext cx="282916" cy="356803"/>
            </a:xfrm>
            <a:custGeom>
              <a:avLst/>
              <a:gdLst/>
              <a:ahLst/>
              <a:cxnLst/>
              <a:rect l="0" t="0" r="0" b="0"/>
              <a:pathLst>
                <a:path w="282916" h="356803">
                  <a:moveTo>
                    <a:pt x="0" y="239941"/>
                  </a:moveTo>
                  <a:lnTo>
                    <a:pt x="17669" y="239941"/>
                  </a:lnTo>
                  <a:lnTo>
                    <a:pt x="41909" y="231106"/>
                  </a:lnTo>
                  <a:lnTo>
                    <a:pt x="100378" y="189886"/>
                  </a:lnTo>
                  <a:lnTo>
                    <a:pt x="158131" y="139594"/>
                  </a:lnTo>
                  <a:lnTo>
                    <a:pt x="202156" y="81812"/>
                  </a:lnTo>
                  <a:lnTo>
                    <a:pt x="222138" y="46085"/>
                  </a:lnTo>
                  <a:lnTo>
                    <a:pt x="227242" y="26193"/>
                  </a:lnTo>
                  <a:lnTo>
                    <a:pt x="226428" y="8107"/>
                  </a:lnTo>
                  <a:lnTo>
                    <a:pt x="221218" y="3099"/>
                  </a:lnTo>
                  <a:lnTo>
                    <a:pt x="203102" y="0"/>
                  </a:lnTo>
                  <a:lnTo>
                    <a:pt x="184572" y="4171"/>
                  </a:lnTo>
                  <a:lnTo>
                    <a:pt x="167092" y="13112"/>
                  </a:lnTo>
                  <a:lnTo>
                    <a:pt x="133269" y="43919"/>
                  </a:lnTo>
                  <a:lnTo>
                    <a:pt x="92473" y="97119"/>
                  </a:lnTo>
                  <a:lnTo>
                    <a:pt x="61509" y="158411"/>
                  </a:lnTo>
                  <a:lnTo>
                    <a:pt x="46496" y="209385"/>
                  </a:lnTo>
                  <a:lnTo>
                    <a:pt x="45037" y="260957"/>
                  </a:lnTo>
                  <a:lnTo>
                    <a:pt x="53377" y="310764"/>
                  </a:lnTo>
                  <a:lnTo>
                    <a:pt x="63479" y="327200"/>
                  </a:lnTo>
                  <a:lnTo>
                    <a:pt x="70056" y="334171"/>
                  </a:lnTo>
                  <a:lnTo>
                    <a:pt x="105817" y="352818"/>
                  </a:lnTo>
                  <a:lnTo>
                    <a:pt x="155963" y="356802"/>
                  </a:lnTo>
                  <a:lnTo>
                    <a:pt x="210959" y="348940"/>
                  </a:lnTo>
                  <a:lnTo>
                    <a:pt x="270495" y="321812"/>
                  </a:lnTo>
                  <a:lnTo>
                    <a:pt x="282915" y="3148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936132" y="7013377"/>
              <a:ext cx="153402" cy="309147"/>
            </a:xfrm>
            <a:custGeom>
              <a:avLst/>
              <a:gdLst/>
              <a:ahLst/>
              <a:cxnLst/>
              <a:rect l="0" t="0" r="0" b="0"/>
              <a:pathLst>
                <a:path w="153402" h="309147">
                  <a:moveTo>
                    <a:pt x="120117" y="9588"/>
                  </a:moveTo>
                  <a:lnTo>
                    <a:pt x="111282" y="753"/>
                  </a:lnTo>
                  <a:lnTo>
                    <a:pt x="105906" y="0"/>
                  </a:lnTo>
                  <a:lnTo>
                    <a:pt x="92536" y="4094"/>
                  </a:lnTo>
                  <a:lnTo>
                    <a:pt x="62256" y="26968"/>
                  </a:lnTo>
                  <a:lnTo>
                    <a:pt x="51871" y="38577"/>
                  </a:lnTo>
                  <a:lnTo>
                    <a:pt x="22225" y="99619"/>
                  </a:lnTo>
                  <a:lnTo>
                    <a:pt x="6654" y="151019"/>
                  </a:lnTo>
                  <a:lnTo>
                    <a:pt x="0" y="192335"/>
                  </a:lnTo>
                  <a:lnTo>
                    <a:pt x="1396" y="213776"/>
                  </a:lnTo>
                  <a:lnTo>
                    <a:pt x="6761" y="218753"/>
                  </a:lnTo>
                  <a:lnTo>
                    <a:pt x="14960" y="220223"/>
                  </a:lnTo>
                  <a:lnTo>
                    <a:pt x="25049" y="219353"/>
                  </a:lnTo>
                  <a:lnTo>
                    <a:pt x="46121" y="208525"/>
                  </a:lnTo>
                  <a:lnTo>
                    <a:pt x="80948" y="180274"/>
                  </a:lnTo>
                  <a:lnTo>
                    <a:pt x="91306" y="163420"/>
                  </a:lnTo>
                  <a:lnTo>
                    <a:pt x="109906" y="122466"/>
                  </a:lnTo>
                  <a:lnTo>
                    <a:pt x="114235" y="119973"/>
                  </a:lnTo>
                  <a:lnTo>
                    <a:pt x="118045" y="122934"/>
                  </a:lnTo>
                  <a:lnTo>
                    <a:pt x="123819" y="137627"/>
                  </a:lnTo>
                  <a:lnTo>
                    <a:pt x="127831" y="192310"/>
                  </a:lnTo>
                  <a:lnTo>
                    <a:pt x="134960" y="244907"/>
                  </a:lnTo>
                  <a:lnTo>
                    <a:pt x="145273" y="286937"/>
                  </a:lnTo>
                  <a:lnTo>
                    <a:pt x="153401" y="309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7200374" y="7031286"/>
              <a:ext cx="279968" cy="524352"/>
            </a:xfrm>
            <a:custGeom>
              <a:avLst/>
              <a:gdLst/>
              <a:ahLst/>
              <a:cxnLst/>
              <a:rect l="0" t="0" r="0" b="0"/>
              <a:pathLst>
                <a:path w="279968" h="524352">
                  <a:moveTo>
                    <a:pt x="72222" y="0"/>
                  </a:moveTo>
                  <a:lnTo>
                    <a:pt x="34384" y="59627"/>
                  </a:lnTo>
                  <a:lnTo>
                    <a:pt x="7719" y="115885"/>
                  </a:lnTo>
                  <a:lnTo>
                    <a:pt x="1949" y="135640"/>
                  </a:lnTo>
                  <a:lnTo>
                    <a:pt x="710" y="186125"/>
                  </a:lnTo>
                  <a:lnTo>
                    <a:pt x="16946" y="249323"/>
                  </a:lnTo>
                  <a:lnTo>
                    <a:pt x="20315" y="295216"/>
                  </a:lnTo>
                  <a:lnTo>
                    <a:pt x="14415" y="327755"/>
                  </a:lnTo>
                  <a:lnTo>
                    <a:pt x="6157" y="343217"/>
                  </a:lnTo>
                  <a:lnTo>
                    <a:pt x="3216" y="343456"/>
                  </a:lnTo>
                  <a:lnTo>
                    <a:pt x="1255" y="338994"/>
                  </a:lnTo>
                  <a:lnTo>
                    <a:pt x="0" y="323557"/>
                  </a:lnTo>
                  <a:lnTo>
                    <a:pt x="5417" y="298347"/>
                  </a:lnTo>
                  <a:lnTo>
                    <a:pt x="28543" y="241915"/>
                  </a:lnTo>
                  <a:lnTo>
                    <a:pt x="55672" y="183508"/>
                  </a:lnTo>
                  <a:lnTo>
                    <a:pt x="68565" y="161996"/>
                  </a:lnTo>
                  <a:lnTo>
                    <a:pt x="123588" y="102545"/>
                  </a:lnTo>
                  <a:lnTo>
                    <a:pt x="155717" y="78195"/>
                  </a:lnTo>
                  <a:lnTo>
                    <a:pt x="161170" y="78942"/>
                  </a:lnTo>
                  <a:lnTo>
                    <a:pt x="164804" y="84063"/>
                  </a:lnTo>
                  <a:lnTo>
                    <a:pt x="167919" y="101156"/>
                  </a:lnTo>
                  <a:lnTo>
                    <a:pt x="160067" y="153089"/>
                  </a:lnTo>
                  <a:lnTo>
                    <a:pt x="150629" y="208474"/>
                  </a:lnTo>
                  <a:lnTo>
                    <a:pt x="148675" y="233496"/>
                  </a:lnTo>
                  <a:lnTo>
                    <a:pt x="150928" y="242572"/>
                  </a:lnTo>
                  <a:lnTo>
                    <a:pt x="155203" y="249549"/>
                  </a:lnTo>
                  <a:lnTo>
                    <a:pt x="160826" y="255124"/>
                  </a:lnTo>
                  <a:lnTo>
                    <a:pt x="168274" y="256991"/>
                  </a:lnTo>
                  <a:lnTo>
                    <a:pt x="186412" y="254135"/>
                  </a:lnTo>
                  <a:lnTo>
                    <a:pt x="208580" y="242131"/>
                  </a:lnTo>
                  <a:lnTo>
                    <a:pt x="249601" y="204213"/>
                  </a:lnTo>
                  <a:lnTo>
                    <a:pt x="260772" y="189690"/>
                  </a:lnTo>
                  <a:lnTo>
                    <a:pt x="265415" y="187480"/>
                  </a:lnTo>
                  <a:lnTo>
                    <a:pt x="269435" y="188782"/>
                  </a:lnTo>
                  <a:lnTo>
                    <a:pt x="273040" y="192423"/>
                  </a:lnTo>
                  <a:lnTo>
                    <a:pt x="278825" y="242919"/>
                  </a:lnTo>
                  <a:lnTo>
                    <a:pt x="279967" y="296862"/>
                  </a:lnTo>
                  <a:lnTo>
                    <a:pt x="279287" y="354676"/>
                  </a:lnTo>
                  <a:lnTo>
                    <a:pt x="268662" y="414875"/>
                  </a:lnTo>
                  <a:lnTo>
                    <a:pt x="246169" y="473779"/>
                  </a:lnTo>
                  <a:lnTo>
                    <a:pt x="233667" y="494409"/>
                  </a:lnTo>
                  <a:lnTo>
                    <a:pt x="206761" y="515494"/>
                  </a:lnTo>
                  <a:lnTo>
                    <a:pt x="189340" y="524351"/>
                  </a:lnTo>
                  <a:lnTo>
                    <a:pt x="179886" y="524309"/>
                  </a:lnTo>
                  <a:lnTo>
                    <a:pt x="159521" y="516866"/>
                  </a:lnTo>
                  <a:lnTo>
                    <a:pt x="143073" y="501847"/>
                  </a:lnTo>
                  <a:lnTo>
                    <a:pt x="117447" y="462071"/>
                  </a:lnTo>
                  <a:lnTo>
                    <a:pt x="101221" y="411959"/>
                  </a:lnTo>
                  <a:lnTo>
                    <a:pt x="88864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7909258" y="6781654"/>
              <a:ext cx="120554" cy="399853"/>
            </a:xfrm>
            <a:custGeom>
              <a:avLst/>
              <a:gdLst/>
              <a:ahLst/>
              <a:cxnLst/>
              <a:rect l="0" t="0" r="0" b="0"/>
              <a:pathLst>
                <a:path w="120554" h="399853">
                  <a:moveTo>
                    <a:pt x="29022" y="0"/>
                  </a:moveTo>
                  <a:lnTo>
                    <a:pt x="29022" y="59580"/>
                  </a:lnTo>
                  <a:lnTo>
                    <a:pt x="22379" y="117512"/>
                  </a:lnTo>
                  <a:lnTo>
                    <a:pt x="9462" y="176920"/>
                  </a:lnTo>
                  <a:lnTo>
                    <a:pt x="4771" y="232911"/>
                  </a:lnTo>
                  <a:lnTo>
                    <a:pt x="0" y="290500"/>
                  </a:lnTo>
                  <a:lnTo>
                    <a:pt x="11092" y="338463"/>
                  </a:lnTo>
                  <a:lnTo>
                    <a:pt x="25662" y="364402"/>
                  </a:lnTo>
                  <a:lnTo>
                    <a:pt x="58542" y="396044"/>
                  </a:lnTo>
                  <a:lnTo>
                    <a:pt x="66268" y="399015"/>
                  </a:lnTo>
                  <a:lnTo>
                    <a:pt x="84716" y="399852"/>
                  </a:lnTo>
                  <a:lnTo>
                    <a:pt x="92964" y="396931"/>
                  </a:lnTo>
                  <a:lnTo>
                    <a:pt x="120553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004849" y="6948075"/>
              <a:ext cx="66569" cy="482622"/>
            </a:xfrm>
            <a:custGeom>
              <a:avLst/>
              <a:gdLst/>
              <a:ahLst/>
              <a:cxnLst/>
              <a:rect l="0" t="0" r="0" b="0"/>
              <a:pathLst>
                <a:path w="66569" h="482622">
                  <a:moveTo>
                    <a:pt x="66568" y="0"/>
                  </a:moveTo>
                  <a:lnTo>
                    <a:pt x="59404" y="53491"/>
                  </a:lnTo>
                  <a:lnTo>
                    <a:pt x="55933" y="110744"/>
                  </a:lnTo>
                  <a:lnTo>
                    <a:pt x="46695" y="168573"/>
                  </a:lnTo>
                  <a:lnTo>
                    <a:pt x="41686" y="226772"/>
                  </a:lnTo>
                  <a:lnTo>
                    <a:pt x="35218" y="280318"/>
                  </a:lnTo>
                  <a:lnTo>
                    <a:pt x="26895" y="343766"/>
                  </a:lnTo>
                  <a:lnTo>
                    <a:pt x="13757" y="397379"/>
                  </a:lnTo>
                  <a:lnTo>
                    <a:pt x="2451" y="453920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476797" y="7113550"/>
              <a:ext cx="251984" cy="260418"/>
            </a:xfrm>
            <a:custGeom>
              <a:avLst/>
              <a:gdLst/>
              <a:ahLst/>
              <a:cxnLst/>
              <a:rect l="0" t="0" r="0" b="0"/>
              <a:pathLst>
                <a:path w="251984" h="260418">
                  <a:moveTo>
                    <a:pt x="210377" y="25910"/>
                  </a:moveTo>
                  <a:lnTo>
                    <a:pt x="201543" y="12657"/>
                  </a:lnTo>
                  <a:lnTo>
                    <a:pt x="189809" y="3686"/>
                  </a:lnTo>
                  <a:lnTo>
                    <a:pt x="182796" y="0"/>
                  </a:lnTo>
                  <a:lnTo>
                    <a:pt x="162678" y="834"/>
                  </a:lnTo>
                  <a:lnTo>
                    <a:pt x="130292" y="11699"/>
                  </a:lnTo>
                  <a:lnTo>
                    <a:pt x="111914" y="23292"/>
                  </a:lnTo>
                  <a:lnTo>
                    <a:pt x="60721" y="82127"/>
                  </a:lnTo>
                  <a:lnTo>
                    <a:pt x="23427" y="136955"/>
                  </a:lnTo>
                  <a:lnTo>
                    <a:pt x="3300" y="188222"/>
                  </a:lnTo>
                  <a:lnTo>
                    <a:pt x="0" y="210845"/>
                  </a:lnTo>
                  <a:lnTo>
                    <a:pt x="4696" y="227063"/>
                  </a:lnTo>
                  <a:lnTo>
                    <a:pt x="10387" y="233052"/>
                  </a:lnTo>
                  <a:lnTo>
                    <a:pt x="26571" y="242172"/>
                  </a:lnTo>
                  <a:lnTo>
                    <a:pt x="48557" y="241911"/>
                  </a:lnTo>
                  <a:lnTo>
                    <a:pt x="71889" y="234706"/>
                  </a:lnTo>
                  <a:lnTo>
                    <a:pt x="118141" y="199657"/>
                  </a:lnTo>
                  <a:lnTo>
                    <a:pt x="151307" y="156450"/>
                  </a:lnTo>
                  <a:lnTo>
                    <a:pt x="176290" y="101301"/>
                  </a:lnTo>
                  <a:lnTo>
                    <a:pt x="179510" y="91777"/>
                  </a:lnTo>
                  <a:lnTo>
                    <a:pt x="166134" y="130818"/>
                  </a:lnTo>
                  <a:lnTo>
                    <a:pt x="162498" y="186652"/>
                  </a:lnTo>
                  <a:lnTo>
                    <a:pt x="169276" y="231945"/>
                  </a:lnTo>
                  <a:lnTo>
                    <a:pt x="181016" y="254316"/>
                  </a:lnTo>
                  <a:lnTo>
                    <a:pt x="189878" y="259542"/>
                  </a:lnTo>
                  <a:lnTo>
                    <a:pt x="212053" y="260417"/>
                  </a:lnTo>
                  <a:lnTo>
                    <a:pt x="229922" y="254642"/>
                  </a:lnTo>
                  <a:lnTo>
                    <a:pt x="251983" y="2422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838205" y="6889828"/>
              <a:ext cx="148528" cy="495443"/>
            </a:xfrm>
            <a:custGeom>
              <a:avLst/>
              <a:gdLst/>
              <a:ahLst/>
              <a:cxnLst/>
              <a:rect l="0" t="0" r="0" b="0"/>
              <a:pathLst>
                <a:path w="148528" h="495443">
                  <a:moveTo>
                    <a:pt x="73638" y="0"/>
                  </a:moveTo>
                  <a:lnTo>
                    <a:pt x="54078" y="63098"/>
                  </a:lnTo>
                  <a:lnTo>
                    <a:pt x="37380" y="113378"/>
                  </a:lnTo>
                  <a:lnTo>
                    <a:pt x="27248" y="160567"/>
                  </a:lnTo>
                  <a:lnTo>
                    <a:pt x="18390" y="214202"/>
                  </a:lnTo>
                  <a:lnTo>
                    <a:pt x="9910" y="264714"/>
                  </a:lnTo>
                  <a:lnTo>
                    <a:pt x="1228" y="323665"/>
                  </a:lnTo>
                  <a:lnTo>
                    <a:pt x="0" y="387107"/>
                  </a:lnTo>
                  <a:lnTo>
                    <a:pt x="12970" y="448135"/>
                  </a:lnTo>
                  <a:lnTo>
                    <a:pt x="21967" y="473019"/>
                  </a:lnTo>
                  <a:lnTo>
                    <a:pt x="30949" y="486366"/>
                  </a:lnTo>
                  <a:lnTo>
                    <a:pt x="37782" y="490665"/>
                  </a:lnTo>
                  <a:lnTo>
                    <a:pt x="55237" y="495442"/>
                  </a:lnTo>
                  <a:lnTo>
                    <a:pt x="72856" y="492633"/>
                  </a:lnTo>
                  <a:lnTo>
                    <a:pt x="111184" y="471347"/>
                  </a:lnTo>
                  <a:lnTo>
                    <a:pt x="127615" y="451414"/>
                  </a:lnTo>
                  <a:lnTo>
                    <a:pt x="148527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996342" y="6856543"/>
              <a:ext cx="314912" cy="522826"/>
            </a:xfrm>
            <a:custGeom>
              <a:avLst/>
              <a:gdLst/>
              <a:ahLst/>
              <a:cxnLst/>
              <a:rect l="0" t="0" r="0" b="0"/>
              <a:pathLst>
                <a:path w="314912" h="522826">
                  <a:moveTo>
                    <a:pt x="23674" y="0"/>
                  </a:moveTo>
                  <a:lnTo>
                    <a:pt x="23674" y="52655"/>
                  </a:lnTo>
                  <a:lnTo>
                    <a:pt x="23674" y="106517"/>
                  </a:lnTo>
                  <a:lnTo>
                    <a:pt x="19257" y="169998"/>
                  </a:lnTo>
                  <a:lnTo>
                    <a:pt x="10406" y="232772"/>
                  </a:lnTo>
                  <a:lnTo>
                    <a:pt x="5233" y="290646"/>
                  </a:lnTo>
                  <a:lnTo>
                    <a:pt x="0" y="346595"/>
                  </a:lnTo>
                  <a:lnTo>
                    <a:pt x="1347" y="404521"/>
                  </a:lnTo>
                  <a:lnTo>
                    <a:pt x="19570" y="460351"/>
                  </a:lnTo>
                  <a:lnTo>
                    <a:pt x="29863" y="480120"/>
                  </a:lnTo>
                  <a:lnTo>
                    <a:pt x="45532" y="493221"/>
                  </a:lnTo>
                  <a:lnTo>
                    <a:pt x="97401" y="517130"/>
                  </a:lnTo>
                  <a:lnTo>
                    <a:pt x="149356" y="522825"/>
                  </a:lnTo>
                  <a:lnTo>
                    <a:pt x="204135" y="519532"/>
                  </a:lnTo>
                  <a:lnTo>
                    <a:pt x="259471" y="503336"/>
                  </a:lnTo>
                  <a:lnTo>
                    <a:pt x="314911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4451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36588" y="1288397"/>
            <a:ext cx="1797347" cy="514660"/>
            <a:chOff x="3136588" y="1288397"/>
            <a:chExt cx="1797347" cy="514660"/>
          </a:xfrm>
        </p:grpSpPr>
        <p:sp>
          <p:nvSpPr>
            <p:cNvPr id="2" name="Freeform 1"/>
            <p:cNvSpPr/>
            <p:nvPr/>
          </p:nvSpPr>
          <p:spPr>
            <a:xfrm>
              <a:off x="3136588" y="1288397"/>
              <a:ext cx="241311" cy="348635"/>
            </a:xfrm>
            <a:custGeom>
              <a:avLst/>
              <a:gdLst/>
              <a:ahLst/>
              <a:cxnLst/>
              <a:rect l="0" t="0" r="0" b="0"/>
              <a:pathLst>
                <a:path w="241311" h="348635">
                  <a:moveTo>
                    <a:pt x="0" y="348634"/>
                  </a:moveTo>
                  <a:lnTo>
                    <a:pt x="15118" y="290013"/>
                  </a:lnTo>
                  <a:lnTo>
                    <a:pt x="36544" y="235353"/>
                  </a:lnTo>
                  <a:lnTo>
                    <a:pt x="68676" y="177089"/>
                  </a:lnTo>
                  <a:lnTo>
                    <a:pt x="96991" y="121248"/>
                  </a:lnTo>
                  <a:lnTo>
                    <a:pt x="130355" y="59046"/>
                  </a:lnTo>
                  <a:lnTo>
                    <a:pt x="153152" y="0"/>
                  </a:lnTo>
                  <a:lnTo>
                    <a:pt x="143471" y="57335"/>
                  </a:lnTo>
                  <a:lnTo>
                    <a:pt x="137514" y="117374"/>
                  </a:lnTo>
                  <a:lnTo>
                    <a:pt x="138828" y="127892"/>
                  </a:lnTo>
                  <a:lnTo>
                    <a:pt x="142479" y="135829"/>
                  </a:lnTo>
                  <a:lnTo>
                    <a:pt x="153931" y="147113"/>
                  </a:lnTo>
                  <a:lnTo>
                    <a:pt x="160868" y="147718"/>
                  </a:lnTo>
                  <a:lnTo>
                    <a:pt x="175972" y="140994"/>
                  </a:lnTo>
                  <a:lnTo>
                    <a:pt x="195652" y="126032"/>
                  </a:lnTo>
                  <a:lnTo>
                    <a:pt x="230103" y="79064"/>
                  </a:lnTo>
                  <a:lnTo>
                    <a:pt x="232914" y="78314"/>
                  </a:lnTo>
                  <a:lnTo>
                    <a:pt x="233864" y="81512"/>
                  </a:lnTo>
                  <a:lnTo>
                    <a:pt x="226461" y="136558"/>
                  </a:lnTo>
                  <a:lnTo>
                    <a:pt x="218619" y="199699"/>
                  </a:lnTo>
                  <a:lnTo>
                    <a:pt x="221213" y="252338"/>
                  </a:lnTo>
                  <a:lnTo>
                    <a:pt x="228064" y="266696"/>
                  </a:lnTo>
                  <a:lnTo>
                    <a:pt x="241310" y="2820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3408900" y="1520536"/>
              <a:ext cx="343446" cy="103937"/>
            </a:xfrm>
            <a:custGeom>
              <a:avLst/>
              <a:gdLst/>
              <a:ahLst/>
              <a:cxnLst/>
              <a:rect l="0" t="0" r="0" b="0"/>
              <a:pathLst>
                <a:path w="343446" h="103937">
                  <a:moveTo>
                    <a:pt x="68851" y="0"/>
                  </a:moveTo>
                  <a:lnTo>
                    <a:pt x="49845" y="7568"/>
                  </a:lnTo>
                  <a:lnTo>
                    <a:pt x="21752" y="31142"/>
                  </a:lnTo>
                  <a:lnTo>
                    <a:pt x="6162" y="65187"/>
                  </a:lnTo>
                  <a:lnTo>
                    <a:pt x="0" y="82597"/>
                  </a:lnTo>
                  <a:lnTo>
                    <a:pt x="1686" y="87424"/>
                  </a:lnTo>
                  <a:lnTo>
                    <a:pt x="6507" y="89718"/>
                  </a:lnTo>
                  <a:lnTo>
                    <a:pt x="13420" y="90323"/>
                  </a:lnTo>
                  <a:lnTo>
                    <a:pt x="28497" y="86063"/>
                  </a:lnTo>
                  <a:lnTo>
                    <a:pt x="50114" y="73269"/>
                  </a:lnTo>
                  <a:lnTo>
                    <a:pt x="56360" y="68262"/>
                  </a:lnTo>
                  <a:lnTo>
                    <a:pt x="61448" y="67698"/>
                  </a:lnTo>
                  <a:lnTo>
                    <a:pt x="65765" y="70095"/>
                  </a:lnTo>
                  <a:lnTo>
                    <a:pt x="73026" y="80155"/>
                  </a:lnTo>
                  <a:lnTo>
                    <a:pt x="79336" y="93872"/>
                  </a:lnTo>
                  <a:lnTo>
                    <a:pt x="85086" y="98639"/>
                  </a:lnTo>
                  <a:lnTo>
                    <a:pt x="101338" y="103936"/>
                  </a:lnTo>
                  <a:lnTo>
                    <a:pt x="118423" y="101360"/>
                  </a:lnTo>
                  <a:lnTo>
                    <a:pt x="135262" y="93126"/>
                  </a:lnTo>
                  <a:lnTo>
                    <a:pt x="172586" y="61779"/>
                  </a:lnTo>
                  <a:lnTo>
                    <a:pt x="177764" y="60602"/>
                  </a:lnTo>
                  <a:lnTo>
                    <a:pt x="182140" y="62591"/>
                  </a:lnTo>
                  <a:lnTo>
                    <a:pt x="189468" y="72197"/>
                  </a:lnTo>
                  <a:lnTo>
                    <a:pt x="195807" y="85712"/>
                  </a:lnTo>
                  <a:lnTo>
                    <a:pt x="202490" y="90426"/>
                  </a:lnTo>
                  <a:lnTo>
                    <a:pt x="222243" y="95663"/>
                  </a:lnTo>
                  <a:lnTo>
                    <a:pt x="250519" y="94194"/>
                  </a:lnTo>
                  <a:lnTo>
                    <a:pt x="290641" y="87264"/>
                  </a:lnTo>
                  <a:lnTo>
                    <a:pt x="34344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767912" y="1562142"/>
              <a:ext cx="84287" cy="116495"/>
            </a:xfrm>
            <a:custGeom>
              <a:avLst/>
              <a:gdLst/>
              <a:ahLst/>
              <a:cxnLst/>
              <a:rect l="0" t="0" r="0" b="0"/>
              <a:pathLst>
                <a:path w="84287" h="116495">
                  <a:moveTo>
                    <a:pt x="42681" y="0"/>
                  </a:moveTo>
                  <a:lnTo>
                    <a:pt x="23676" y="7567"/>
                  </a:lnTo>
                  <a:lnTo>
                    <a:pt x="12353" y="15999"/>
                  </a:lnTo>
                  <a:lnTo>
                    <a:pt x="0" y="35559"/>
                  </a:lnTo>
                  <a:lnTo>
                    <a:pt x="358" y="39423"/>
                  </a:lnTo>
                  <a:lnTo>
                    <a:pt x="3371" y="41075"/>
                  </a:lnTo>
                  <a:lnTo>
                    <a:pt x="14115" y="40445"/>
                  </a:lnTo>
                  <a:lnTo>
                    <a:pt x="36683" y="36741"/>
                  </a:lnTo>
                  <a:lnTo>
                    <a:pt x="56041" y="38827"/>
                  </a:lnTo>
                  <a:lnTo>
                    <a:pt x="63607" y="42527"/>
                  </a:lnTo>
                  <a:lnTo>
                    <a:pt x="74479" y="54034"/>
                  </a:lnTo>
                  <a:lnTo>
                    <a:pt x="79928" y="70859"/>
                  </a:lnTo>
                  <a:lnTo>
                    <a:pt x="84286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892868" y="1570463"/>
              <a:ext cx="208962" cy="232594"/>
            </a:xfrm>
            <a:custGeom>
              <a:avLst/>
              <a:gdLst/>
              <a:ahLst/>
              <a:cxnLst/>
              <a:rect l="0" t="0" r="0" b="0"/>
              <a:pathLst>
                <a:path w="208962" h="232594">
                  <a:moveTo>
                    <a:pt x="92467" y="0"/>
                  </a:moveTo>
                  <a:lnTo>
                    <a:pt x="88049" y="53491"/>
                  </a:lnTo>
                  <a:lnTo>
                    <a:pt x="78274" y="103878"/>
                  </a:lnTo>
                  <a:lnTo>
                    <a:pt x="67440" y="155881"/>
                  </a:lnTo>
                  <a:lnTo>
                    <a:pt x="51979" y="202040"/>
                  </a:lnTo>
                  <a:lnTo>
                    <a:pt x="36503" y="226798"/>
                  </a:lnTo>
                  <a:lnTo>
                    <a:pt x="30194" y="230711"/>
                  </a:lnTo>
                  <a:lnTo>
                    <a:pt x="15788" y="232593"/>
                  </a:lnTo>
                  <a:lnTo>
                    <a:pt x="9913" y="229951"/>
                  </a:lnTo>
                  <a:lnTo>
                    <a:pt x="919" y="219620"/>
                  </a:lnTo>
                  <a:lnTo>
                    <a:pt x="0" y="213906"/>
                  </a:lnTo>
                  <a:lnTo>
                    <a:pt x="1236" y="208248"/>
                  </a:lnTo>
                  <a:lnTo>
                    <a:pt x="8466" y="196105"/>
                  </a:lnTo>
                  <a:lnTo>
                    <a:pt x="53037" y="150298"/>
                  </a:lnTo>
                  <a:lnTo>
                    <a:pt x="111796" y="105420"/>
                  </a:lnTo>
                  <a:lnTo>
                    <a:pt x="171365" y="61022"/>
                  </a:lnTo>
                  <a:lnTo>
                    <a:pt x="193865" y="37907"/>
                  </a:lnTo>
                  <a:lnTo>
                    <a:pt x="201636" y="23319"/>
                  </a:lnTo>
                  <a:lnTo>
                    <a:pt x="201304" y="17395"/>
                  </a:lnTo>
                  <a:lnTo>
                    <a:pt x="198309" y="12521"/>
                  </a:lnTo>
                  <a:lnTo>
                    <a:pt x="193539" y="8347"/>
                  </a:lnTo>
                  <a:lnTo>
                    <a:pt x="187585" y="6489"/>
                  </a:lnTo>
                  <a:lnTo>
                    <a:pt x="173573" y="6890"/>
                  </a:lnTo>
                  <a:lnTo>
                    <a:pt x="160566" y="15081"/>
                  </a:lnTo>
                  <a:lnTo>
                    <a:pt x="137148" y="42940"/>
                  </a:lnTo>
                  <a:lnTo>
                    <a:pt x="135198" y="50816"/>
                  </a:lnTo>
                  <a:lnTo>
                    <a:pt x="137963" y="66964"/>
                  </a:lnTo>
                  <a:lnTo>
                    <a:pt x="147820" y="80920"/>
                  </a:lnTo>
                  <a:lnTo>
                    <a:pt x="154332" y="87231"/>
                  </a:lnTo>
                  <a:lnTo>
                    <a:pt x="173895" y="94243"/>
                  </a:lnTo>
                  <a:lnTo>
                    <a:pt x="208961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251608" y="1562142"/>
              <a:ext cx="490943" cy="90179"/>
            </a:xfrm>
            <a:custGeom>
              <a:avLst/>
              <a:gdLst/>
              <a:ahLst/>
              <a:cxnLst/>
              <a:rect l="0" t="0" r="0" b="0"/>
              <a:pathLst>
                <a:path w="490943" h="90179">
                  <a:moveTo>
                    <a:pt x="0" y="24963"/>
                  </a:moveTo>
                  <a:lnTo>
                    <a:pt x="46327" y="20545"/>
                  </a:lnTo>
                  <a:lnTo>
                    <a:pt x="82500" y="6900"/>
                  </a:lnTo>
                  <a:lnTo>
                    <a:pt x="99537" y="7073"/>
                  </a:lnTo>
                  <a:lnTo>
                    <a:pt x="106114" y="11187"/>
                  </a:lnTo>
                  <a:lnTo>
                    <a:pt x="115888" y="25620"/>
                  </a:lnTo>
                  <a:lnTo>
                    <a:pt x="132867" y="82111"/>
                  </a:lnTo>
                  <a:lnTo>
                    <a:pt x="139429" y="87100"/>
                  </a:lnTo>
                  <a:lnTo>
                    <a:pt x="156582" y="90178"/>
                  </a:lnTo>
                  <a:lnTo>
                    <a:pt x="174068" y="85999"/>
                  </a:lnTo>
                  <a:lnTo>
                    <a:pt x="207893" y="72666"/>
                  </a:lnTo>
                  <a:lnTo>
                    <a:pt x="237368" y="72792"/>
                  </a:lnTo>
                  <a:lnTo>
                    <a:pt x="284862" y="78733"/>
                  </a:lnTo>
                  <a:lnTo>
                    <a:pt x="305046" y="74749"/>
                  </a:lnTo>
                  <a:lnTo>
                    <a:pt x="331078" y="62109"/>
                  </a:lnTo>
                  <a:lnTo>
                    <a:pt x="344694" y="51951"/>
                  </a:lnTo>
                  <a:lnTo>
                    <a:pt x="348140" y="45728"/>
                  </a:lnTo>
                  <a:lnTo>
                    <a:pt x="349503" y="31418"/>
                  </a:lnTo>
                  <a:lnTo>
                    <a:pt x="346723" y="27417"/>
                  </a:lnTo>
                  <a:lnTo>
                    <a:pt x="342096" y="25675"/>
                  </a:lnTo>
                  <a:lnTo>
                    <a:pt x="336238" y="25437"/>
                  </a:lnTo>
                  <a:lnTo>
                    <a:pt x="331408" y="28053"/>
                  </a:lnTo>
                  <a:lnTo>
                    <a:pt x="323576" y="38355"/>
                  </a:lnTo>
                  <a:lnTo>
                    <a:pt x="323891" y="44061"/>
                  </a:lnTo>
                  <a:lnTo>
                    <a:pt x="331637" y="55332"/>
                  </a:lnTo>
                  <a:lnTo>
                    <a:pt x="346792" y="61574"/>
                  </a:lnTo>
                  <a:lnTo>
                    <a:pt x="403097" y="65910"/>
                  </a:lnTo>
                  <a:lnTo>
                    <a:pt x="455769" y="70899"/>
                  </a:lnTo>
                  <a:lnTo>
                    <a:pt x="462871" y="68531"/>
                  </a:lnTo>
                  <a:lnTo>
                    <a:pt x="468529" y="63254"/>
                  </a:lnTo>
                  <a:lnTo>
                    <a:pt x="477283" y="46604"/>
                  </a:lnTo>
                  <a:lnTo>
                    <a:pt x="4909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86964" y="1364236"/>
              <a:ext cx="146971" cy="241197"/>
            </a:xfrm>
            <a:custGeom>
              <a:avLst/>
              <a:gdLst/>
              <a:ahLst/>
              <a:cxnLst/>
              <a:rect l="0" t="0" r="0" b="0"/>
              <a:pathLst>
                <a:path w="146971" h="241197">
                  <a:moveTo>
                    <a:pt x="30476" y="23164"/>
                  </a:moveTo>
                  <a:lnTo>
                    <a:pt x="53639" y="0"/>
                  </a:lnTo>
                  <a:lnTo>
                    <a:pt x="57013" y="2174"/>
                  </a:lnTo>
                  <a:lnTo>
                    <a:pt x="61761" y="29888"/>
                  </a:lnTo>
                  <a:lnTo>
                    <a:pt x="60900" y="73322"/>
                  </a:lnTo>
                  <a:lnTo>
                    <a:pt x="43796" y="129519"/>
                  </a:lnTo>
                  <a:lnTo>
                    <a:pt x="27995" y="186788"/>
                  </a:lnTo>
                  <a:lnTo>
                    <a:pt x="6668" y="239265"/>
                  </a:lnTo>
                  <a:lnTo>
                    <a:pt x="3509" y="241196"/>
                  </a:lnTo>
                  <a:lnTo>
                    <a:pt x="1403" y="238785"/>
                  </a:lnTo>
                  <a:lnTo>
                    <a:pt x="0" y="233480"/>
                  </a:lnTo>
                  <a:lnTo>
                    <a:pt x="2441" y="212761"/>
                  </a:lnTo>
                  <a:lnTo>
                    <a:pt x="7163" y="208734"/>
                  </a:lnTo>
                  <a:lnTo>
                    <a:pt x="22272" y="206724"/>
                  </a:lnTo>
                  <a:lnTo>
                    <a:pt x="73542" y="212968"/>
                  </a:lnTo>
                  <a:lnTo>
                    <a:pt x="118735" y="220639"/>
                  </a:lnTo>
                  <a:lnTo>
                    <a:pt x="146970" y="2228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17445" y="657363"/>
            <a:ext cx="3095431" cy="441711"/>
            <a:chOff x="5117445" y="657363"/>
            <a:chExt cx="3095431" cy="441711"/>
          </a:xfrm>
        </p:grpSpPr>
        <p:sp>
          <p:nvSpPr>
            <p:cNvPr id="9" name="Freeform 8"/>
            <p:cNvSpPr/>
            <p:nvPr/>
          </p:nvSpPr>
          <p:spPr>
            <a:xfrm>
              <a:off x="5510229" y="751154"/>
              <a:ext cx="148085" cy="256205"/>
            </a:xfrm>
            <a:custGeom>
              <a:avLst/>
              <a:gdLst/>
              <a:ahLst/>
              <a:cxnLst/>
              <a:rect l="0" t="0" r="0" b="0"/>
              <a:pathLst>
                <a:path w="148085" h="256205">
                  <a:moveTo>
                    <a:pt x="131442" y="14382"/>
                  </a:moveTo>
                  <a:lnTo>
                    <a:pt x="127024" y="1130"/>
                  </a:lnTo>
                  <a:lnTo>
                    <a:pt x="122949" y="0"/>
                  </a:lnTo>
                  <a:lnTo>
                    <a:pt x="111025" y="6141"/>
                  </a:lnTo>
                  <a:lnTo>
                    <a:pt x="47874" y="58311"/>
                  </a:lnTo>
                  <a:lnTo>
                    <a:pt x="26211" y="89731"/>
                  </a:lnTo>
                  <a:lnTo>
                    <a:pt x="4025" y="147546"/>
                  </a:lnTo>
                  <a:lnTo>
                    <a:pt x="0" y="176908"/>
                  </a:lnTo>
                  <a:lnTo>
                    <a:pt x="3224" y="209030"/>
                  </a:lnTo>
                  <a:lnTo>
                    <a:pt x="12511" y="226016"/>
                  </a:lnTo>
                  <a:lnTo>
                    <a:pt x="41072" y="251988"/>
                  </a:lnTo>
                  <a:lnTo>
                    <a:pt x="62000" y="256204"/>
                  </a:lnTo>
                  <a:lnTo>
                    <a:pt x="74052" y="256033"/>
                  </a:lnTo>
                  <a:lnTo>
                    <a:pt x="97306" y="248448"/>
                  </a:lnTo>
                  <a:lnTo>
                    <a:pt x="148084" y="2140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667108" y="657363"/>
              <a:ext cx="279809" cy="381744"/>
            </a:xfrm>
            <a:custGeom>
              <a:avLst/>
              <a:gdLst/>
              <a:ahLst/>
              <a:cxnLst/>
              <a:rect l="0" t="0" r="0" b="0"/>
              <a:pathLst>
                <a:path w="279809" h="381744">
                  <a:moveTo>
                    <a:pt x="24489" y="0"/>
                  </a:moveTo>
                  <a:lnTo>
                    <a:pt x="10296" y="57714"/>
                  </a:lnTo>
                  <a:lnTo>
                    <a:pt x="1927" y="119505"/>
                  </a:lnTo>
                  <a:lnTo>
                    <a:pt x="0" y="176980"/>
                  </a:lnTo>
                  <a:lnTo>
                    <a:pt x="6263" y="233260"/>
                  </a:lnTo>
                  <a:lnTo>
                    <a:pt x="14671" y="262964"/>
                  </a:lnTo>
                  <a:lnTo>
                    <a:pt x="23516" y="277438"/>
                  </a:lnTo>
                  <a:lnTo>
                    <a:pt x="29387" y="281113"/>
                  </a:lnTo>
                  <a:lnTo>
                    <a:pt x="43308" y="282731"/>
                  </a:lnTo>
                  <a:lnTo>
                    <a:pt x="66739" y="274026"/>
                  </a:lnTo>
                  <a:lnTo>
                    <a:pt x="86831" y="259736"/>
                  </a:lnTo>
                  <a:lnTo>
                    <a:pt x="107412" y="237245"/>
                  </a:lnTo>
                  <a:lnTo>
                    <a:pt x="108432" y="238600"/>
                  </a:lnTo>
                  <a:lnTo>
                    <a:pt x="110229" y="284869"/>
                  </a:lnTo>
                  <a:lnTo>
                    <a:pt x="112159" y="295313"/>
                  </a:lnTo>
                  <a:lnTo>
                    <a:pt x="117145" y="301350"/>
                  </a:lnTo>
                  <a:lnTo>
                    <a:pt x="124166" y="304451"/>
                  </a:lnTo>
                  <a:lnTo>
                    <a:pt x="140906" y="305431"/>
                  </a:lnTo>
                  <a:lnTo>
                    <a:pt x="157591" y="302784"/>
                  </a:lnTo>
                  <a:lnTo>
                    <a:pt x="164074" y="304482"/>
                  </a:lnTo>
                  <a:lnTo>
                    <a:pt x="169321" y="308388"/>
                  </a:lnTo>
                  <a:lnTo>
                    <a:pt x="177617" y="320124"/>
                  </a:lnTo>
                  <a:lnTo>
                    <a:pt x="184386" y="334586"/>
                  </a:lnTo>
                  <a:lnTo>
                    <a:pt x="189334" y="336778"/>
                  </a:lnTo>
                  <a:lnTo>
                    <a:pt x="195407" y="335466"/>
                  </a:lnTo>
                  <a:lnTo>
                    <a:pt x="208626" y="326612"/>
                  </a:lnTo>
                  <a:lnTo>
                    <a:pt x="232180" y="295861"/>
                  </a:lnTo>
                  <a:lnTo>
                    <a:pt x="272356" y="237596"/>
                  </a:lnTo>
                  <a:lnTo>
                    <a:pt x="279808" y="228565"/>
                  </a:lnTo>
                  <a:lnTo>
                    <a:pt x="269334" y="239075"/>
                  </a:lnTo>
                  <a:lnTo>
                    <a:pt x="251225" y="267476"/>
                  </a:lnTo>
                  <a:lnTo>
                    <a:pt x="247762" y="275396"/>
                  </a:lnTo>
                  <a:lnTo>
                    <a:pt x="246380" y="291593"/>
                  </a:lnTo>
                  <a:lnTo>
                    <a:pt x="249772" y="308037"/>
                  </a:lnTo>
                  <a:lnTo>
                    <a:pt x="273737" y="357819"/>
                  </a:lnTo>
                  <a:lnTo>
                    <a:pt x="270560" y="374453"/>
                  </a:lnTo>
                  <a:lnTo>
                    <a:pt x="266199" y="379074"/>
                  </a:lnTo>
                  <a:lnTo>
                    <a:pt x="260519" y="381230"/>
                  </a:lnTo>
                  <a:lnTo>
                    <a:pt x="253958" y="381743"/>
                  </a:lnTo>
                  <a:lnTo>
                    <a:pt x="249584" y="376537"/>
                  </a:lnTo>
                  <a:lnTo>
                    <a:pt x="244725" y="355960"/>
                  </a:lnTo>
                  <a:lnTo>
                    <a:pt x="248248" y="316554"/>
                  </a:lnTo>
                  <a:lnTo>
                    <a:pt x="262265" y="255891"/>
                  </a:lnTo>
                  <a:lnTo>
                    <a:pt x="26579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24439" y="731739"/>
              <a:ext cx="332843" cy="304916"/>
            </a:xfrm>
            <a:custGeom>
              <a:avLst/>
              <a:gdLst/>
              <a:ahLst/>
              <a:cxnLst/>
              <a:rect l="0" t="0" r="0" b="0"/>
              <a:pathLst>
                <a:path w="332843" h="304916">
                  <a:moveTo>
                    <a:pt x="0" y="8834"/>
                  </a:moveTo>
                  <a:lnTo>
                    <a:pt x="13252" y="0"/>
                  </a:lnTo>
                  <a:lnTo>
                    <a:pt x="17156" y="2020"/>
                  </a:lnTo>
                  <a:lnTo>
                    <a:pt x="21494" y="16592"/>
                  </a:lnTo>
                  <a:lnTo>
                    <a:pt x="18559" y="69333"/>
                  </a:lnTo>
                  <a:lnTo>
                    <a:pt x="17021" y="125226"/>
                  </a:lnTo>
                  <a:lnTo>
                    <a:pt x="21134" y="176365"/>
                  </a:lnTo>
                  <a:lnTo>
                    <a:pt x="25184" y="185241"/>
                  </a:lnTo>
                  <a:lnTo>
                    <a:pt x="37081" y="197568"/>
                  </a:lnTo>
                  <a:lnTo>
                    <a:pt x="44136" y="199376"/>
                  </a:lnTo>
                  <a:lnTo>
                    <a:pt x="59373" y="196454"/>
                  </a:lnTo>
                  <a:lnTo>
                    <a:pt x="81412" y="183209"/>
                  </a:lnTo>
                  <a:lnTo>
                    <a:pt x="81088" y="184256"/>
                  </a:lnTo>
                  <a:lnTo>
                    <a:pt x="67279" y="208057"/>
                  </a:lnTo>
                  <a:lnTo>
                    <a:pt x="66118" y="216539"/>
                  </a:lnTo>
                  <a:lnTo>
                    <a:pt x="69758" y="233360"/>
                  </a:lnTo>
                  <a:lnTo>
                    <a:pt x="76091" y="238030"/>
                  </a:lnTo>
                  <a:lnTo>
                    <a:pt x="95456" y="240754"/>
                  </a:lnTo>
                  <a:lnTo>
                    <a:pt x="149930" y="237562"/>
                  </a:lnTo>
                  <a:lnTo>
                    <a:pt x="160974" y="238983"/>
                  </a:lnTo>
                  <a:lnTo>
                    <a:pt x="169262" y="242703"/>
                  </a:lnTo>
                  <a:lnTo>
                    <a:pt x="180935" y="254234"/>
                  </a:lnTo>
                  <a:lnTo>
                    <a:pt x="183494" y="262116"/>
                  </a:lnTo>
                  <a:lnTo>
                    <a:pt x="183871" y="280737"/>
                  </a:lnTo>
                  <a:lnTo>
                    <a:pt x="178491" y="296409"/>
                  </a:lnTo>
                  <a:lnTo>
                    <a:pt x="173635" y="304915"/>
                  </a:lnTo>
                  <a:lnTo>
                    <a:pt x="219607" y="242996"/>
                  </a:lnTo>
                  <a:lnTo>
                    <a:pt x="260841" y="207037"/>
                  </a:lnTo>
                  <a:lnTo>
                    <a:pt x="318024" y="174761"/>
                  </a:lnTo>
                  <a:lnTo>
                    <a:pt x="332842" y="1586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24439" y="801423"/>
              <a:ext cx="216348" cy="14041"/>
            </a:xfrm>
            <a:custGeom>
              <a:avLst/>
              <a:gdLst/>
              <a:ahLst/>
              <a:cxnLst/>
              <a:rect l="0" t="0" r="0" b="0"/>
              <a:pathLst>
                <a:path w="216348" h="14041">
                  <a:moveTo>
                    <a:pt x="0" y="5719"/>
                  </a:moveTo>
                  <a:lnTo>
                    <a:pt x="22704" y="0"/>
                  </a:lnTo>
                  <a:lnTo>
                    <a:pt x="80196" y="377"/>
                  </a:lnTo>
                  <a:lnTo>
                    <a:pt x="140349" y="4664"/>
                  </a:lnTo>
                  <a:lnTo>
                    <a:pt x="190143" y="12166"/>
                  </a:lnTo>
                  <a:lnTo>
                    <a:pt x="216347" y="14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70826" y="848747"/>
              <a:ext cx="543671" cy="250327"/>
            </a:xfrm>
            <a:custGeom>
              <a:avLst/>
              <a:gdLst/>
              <a:ahLst/>
              <a:cxnLst/>
              <a:rect l="0" t="0" r="0" b="0"/>
              <a:pathLst>
                <a:path w="543671" h="250327">
                  <a:moveTo>
                    <a:pt x="27765" y="0"/>
                  </a:moveTo>
                  <a:lnTo>
                    <a:pt x="10907" y="63314"/>
                  </a:lnTo>
                  <a:lnTo>
                    <a:pt x="0" y="110347"/>
                  </a:lnTo>
                  <a:lnTo>
                    <a:pt x="1859" y="111472"/>
                  </a:lnTo>
                  <a:lnTo>
                    <a:pt x="4947" y="110372"/>
                  </a:lnTo>
                  <a:lnTo>
                    <a:pt x="62230" y="58846"/>
                  </a:lnTo>
                  <a:lnTo>
                    <a:pt x="78216" y="49884"/>
                  </a:lnTo>
                  <a:lnTo>
                    <a:pt x="94567" y="47750"/>
                  </a:lnTo>
                  <a:lnTo>
                    <a:pt x="127664" y="53914"/>
                  </a:lnTo>
                  <a:lnTo>
                    <a:pt x="135970" y="52585"/>
                  </a:lnTo>
                  <a:lnTo>
                    <a:pt x="152595" y="43711"/>
                  </a:lnTo>
                  <a:lnTo>
                    <a:pt x="157213" y="37462"/>
                  </a:lnTo>
                  <a:lnTo>
                    <a:pt x="159367" y="30522"/>
                  </a:lnTo>
                  <a:lnTo>
                    <a:pt x="159879" y="23122"/>
                  </a:lnTo>
                  <a:lnTo>
                    <a:pt x="156522" y="19113"/>
                  </a:lnTo>
                  <a:lnTo>
                    <a:pt x="150585" y="17364"/>
                  </a:lnTo>
                  <a:lnTo>
                    <a:pt x="142929" y="17124"/>
                  </a:lnTo>
                  <a:lnTo>
                    <a:pt x="135976" y="19737"/>
                  </a:lnTo>
                  <a:lnTo>
                    <a:pt x="123320" y="30037"/>
                  </a:lnTo>
                  <a:lnTo>
                    <a:pt x="110216" y="55847"/>
                  </a:lnTo>
                  <a:lnTo>
                    <a:pt x="108480" y="76288"/>
                  </a:lnTo>
                  <a:lnTo>
                    <a:pt x="109312" y="86917"/>
                  </a:lnTo>
                  <a:lnTo>
                    <a:pt x="117632" y="106122"/>
                  </a:lnTo>
                  <a:lnTo>
                    <a:pt x="123735" y="115127"/>
                  </a:lnTo>
                  <a:lnTo>
                    <a:pt x="132425" y="121130"/>
                  </a:lnTo>
                  <a:lnTo>
                    <a:pt x="154410" y="127800"/>
                  </a:lnTo>
                  <a:lnTo>
                    <a:pt x="192777" y="127138"/>
                  </a:lnTo>
                  <a:lnTo>
                    <a:pt x="255563" y="105982"/>
                  </a:lnTo>
                  <a:lnTo>
                    <a:pt x="256369" y="107637"/>
                  </a:lnTo>
                  <a:lnTo>
                    <a:pt x="232210" y="160975"/>
                  </a:lnTo>
                  <a:lnTo>
                    <a:pt x="206217" y="214141"/>
                  </a:lnTo>
                  <a:lnTo>
                    <a:pt x="191769" y="250326"/>
                  </a:lnTo>
                  <a:lnTo>
                    <a:pt x="191650" y="250094"/>
                  </a:lnTo>
                  <a:lnTo>
                    <a:pt x="212067" y="201755"/>
                  </a:lnTo>
                  <a:lnTo>
                    <a:pt x="237636" y="147493"/>
                  </a:lnTo>
                  <a:lnTo>
                    <a:pt x="269237" y="94527"/>
                  </a:lnTo>
                  <a:lnTo>
                    <a:pt x="298683" y="64189"/>
                  </a:lnTo>
                  <a:lnTo>
                    <a:pt x="316751" y="52875"/>
                  </a:lnTo>
                  <a:lnTo>
                    <a:pt x="325823" y="51892"/>
                  </a:lnTo>
                  <a:lnTo>
                    <a:pt x="343298" y="58196"/>
                  </a:lnTo>
                  <a:lnTo>
                    <a:pt x="349068" y="64685"/>
                  </a:lnTo>
                  <a:lnTo>
                    <a:pt x="355479" y="81757"/>
                  </a:lnTo>
                  <a:lnTo>
                    <a:pt x="355862" y="99207"/>
                  </a:lnTo>
                  <a:lnTo>
                    <a:pt x="352027" y="115283"/>
                  </a:lnTo>
                  <a:lnTo>
                    <a:pt x="338546" y="135654"/>
                  </a:lnTo>
                  <a:lnTo>
                    <a:pt x="324914" y="150898"/>
                  </a:lnTo>
                  <a:lnTo>
                    <a:pt x="318321" y="153298"/>
                  </a:lnTo>
                  <a:lnTo>
                    <a:pt x="312076" y="152125"/>
                  </a:lnTo>
                  <a:lnTo>
                    <a:pt x="306064" y="148569"/>
                  </a:lnTo>
                  <a:lnTo>
                    <a:pt x="302980" y="141576"/>
                  </a:lnTo>
                  <a:lnTo>
                    <a:pt x="302019" y="121478"/>
                  </a:lnTo>
                  <a:lnTo>
                    <a:pt x="306677" y="93008"/>
                  </a:lnTo>
                  <a:lnTo>
                    <a:pt x="337655" y="35293"/>
                  </a:lnTo>
                  <a:lnTo>
                    <a:pt x="348558" y="24007"/>
                  </a:lnTo>
                  <a:lnTo>
                    <a:pt x="362648" y="15909"/>
                  </a:lnTo>
                  <a:lnTo>
                    <a:pt x="369364" y="15229"/>
                  </a:lnTo>
                  <a:lnTo>
                    <a:pt x="381757" y="19404"/>
                  </a:lnTo>
                  <a:lnTo>
                    <a:pt x="390965" y="29889"/>
                  </a:lnTo>
                  <a:lnTo>
                    <a:pt x="397214" y="44719"/>
                  </a:lnTo>
                  <a:lnTo>
                    <a:pt x="399807" y="72936"/>
                  </a:lnTo>
                  <a:lnTo>
                    <a:pt x="397136" y="90663"/>
                  </a:lnTo>
                  <a:lnTo>
                    <a:pt x="397904" y="94651"/>
                  </a:lnTo>
                  <a:lnTo>
                    <a:pt x="400265" y="95460"/>
                  </a:lnTo>
                  <a:lnTo>
                    <a:pt x="403688" y="94151"/>
                  </a:lnTo>
                  <a:lnTo>
                    <a:pt x="456640" y="37337"/>
                  </a:lnTo>
                  <a:lnTo>
                    <a:pt x="473246" y="30463"/>
                  </a:lnTo>
                  <a:lnTo>
                    <a:pt x="482853" y="28629"/>
                  </a:lnTo>
                  <a:lnTo>
                    <a:pt x="486483" y="29256"/>
                  </a:lnTo>
                  <a:lnTo>
                    <a:pt x="486129" y="31523"/>
                  </a:lnTo>
                  <a:lnTo>
                    <a:pt x="480190" y="39898"/>
                  </a:lnTo>
                  <a:lnTo>
                    <a:pt x="474468" y="52866"/>
                  </a:lnTo>
                  <a:lnTo>
                    <a:pt x="474421" y="60207"/>
                  </a:lnTo>
                  <a:lnTo>
                    <a:pt x="483191" y="83791"/>
                  </a:lnTo>
                  <a:lnTo>
                    <a:pt x="492444" y="100111"/>
                  </a:lnTo>
                  <a:lnTo>
                    <a:pt x="505185" y="111678"/>
                  </a:lnTo>
                  <a:lnTo>
                    <a:pt x="519169" y="118977"/>
                  </a:lnTo>
                  <a:lnTo>
                    <a:pt x="54367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59911" y="882031"/>
              <a:ext cx="362318" cy="149895"/>
            </a:xfrm>
            <a:custGeom>
              <a:avLst/>
              <a:gdLst/>
              <a:ahLst/>
              <a:cxnLst/>
              <a:rect l="0" t="0" r="0" b="0"/>
              <a:pathLst>
                <a:path w="362318" h="149895">
                  <a:moveTo>
                    <a:pt x="46117" y="0"/>
                  </a:moveTo>
                  <a:lnTo>
                    <a:pt x="37282" y="13252"/>
                  </a:lnTo>
                  <a:lnTo>
                    <a:pt x="31788" y="43580"/>
                  </a:lnTo>
                  <a:lnTo>
                    <a:pt x="36575" y="81957"/>
                  </a:lnTo>
                  <a:lnTo>
                    <a:pt x="48889" y="116247"/>
                  </a:lnTo>
                  <a:lnTo>
                    <a:pt x="53512" y="124651"/>
                  </a:lnTo>
                  <a:lnTo>
                    <a:pt x="54746" y="132102"/>
                  </a:lnTo>
                  <a:lnTo>
                    <a:pt x="53718" y="138919"/>
                  </a:lnTo>
                  <a:lnTo>
                    <a:pt x="51185" y="145313"/>
                  </a:lnTo>
                  <a:lnTo>
                    <a:pt x="44872" y="148651"/>
                  </a:lnTo>
                  <a:lnTo>
                    <a:pt x="25532" y="149894"/>
                  </a:lnTo>
                  <a:lnTo>
                    <a:pt x="8923" y="144899"/>
                  </a:lnTo>
                  <a:lnTo>
                    <a:pt x="1905" y="140978"/>
                  </a:lnTo>
                  <a:lnTo>
                    <a:pt x="0" y="136515"/>
                  </a:lnTo>
                  <a:lnTo>
                    <a:pt x="1504" y="131691"/>
                  </a:lnTo>
                  <a:lnTo>
                    <a:pt x="5280" y="126626"/>
                  </a:lnTo>
                  <a:lnTo>
                    <a:pt x="19338" y="118532"/>
                  </a:lnTo>
                  <a:lnTo>
                    <a:pt x="73957" y="102895"/>
                  </a:lnTo>
                  <a:lnTo>
                    <a:pt x="129125" y="88793"/>
                  </a:lnTo>
                  <a:lnTo>
                    <a:pt x="160086" y="76030"/>
                  </a:lnTo>
                  <a:lnTo>
                    <a:pt x="173200" y="63377"/>
                  </a:lnTo>
                  <a:lnTo>
                    <a:pt x="177991" y="56120"/>
                  </a:lnTo>
                  <a:lnTo>
                    <a:pt x="177488" y="51282"/>
                  </a:lnTo>
                  <a:lnTo>
                    <a:pt x="173454" y="48056"/>
                  </a:lnTo>
                  <a:lnTo>
                    <a:pt x="167066" y="45906"/>
                  </a:lnTo>
                  <a:lnTo>
                    <a:pt x="161883" y="47246"/>
                  </a:lnTo>
                  <a:lnTo>
                    <a:pt x="157503" y="50913"/>
                  </a:lnTo>
                  <a:lnTo>
                    <a:pt x="153658" y="56132"/>
                  </a:lnTo>
                  <a:lnTo>
                    <a:pt x="152020" y="62384"/>
                  </a:lnTo>
                  <a:lnTo>
                    <a:pt x="152665" y="76728"/>
                  </a:lnTo>
                  <a:lnTo>
                    <a:pt x="156905" y="83512"/>
                  </a:lnTo>
                  <a:lnTo>
                    <a:pt x="180542" y="101894"/>
                  </a:lnTo>
                  <a:lnTo>
                    <a:pt x="232488" y="125849"/>
                  </a:lnTo>
                  <a:lnTo>
                    <a:pt x="265396" y="126560"/>
                  </a:lnTo>
                  <a:lnTo>
                    <a:pt x="294151" y="120915"/>
                  </a:lnTo>
                  <a:lnTo>
                    <a:pt x="320239" y="104553"/>
                  </a:lnTo>
                  <a:lnTo>
                    <a:pt x="341117" y="82138"/>
                  </a:lnTo>
                  <a:lnTo>
                    <a:pt x="354597" y="57930"/>
                  </a:lnTo>
                  <a:lnTo>
                    <a:pt x="36231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530084" y="674005"/>
              <a:ext cx="125282" cy="266274"/>
            </a:xfrm>
            <a:custGeom>
              <a:avLst/>
              <a:gdLst/>
              <a:ahLst/>
              <a:cxnLst/>
              <a:rect l="0" t="0" r="0" b="0"/>
              <a:pathLst>
                <a:path w="125282" h="266274">
                  <a:moveTo>
                    <a:pt x="50391" y="0"/>
                  </a:moveTo>
                  <a:lnTo>
                    <a:pt x="57555" y="55162"/>
                  </a:lnTo>
                  <a:lnTo>
                    <a:pt x="56094" y="113257"/>
                  </a:lnTo>
                  <a:lnTo>
                    <a:pt x="44499" y="166166"/>
                  </a:lnTo>
                  <a:lnTo>
                    <a:pt x="33681" y="223796"/>
                  </a:lnTo>
                  <a:lnTo>
                    <a:pt x="30930" y="237955"/>
                  </a:lnTo>
                  <a:lnTo>
                    <a:pt x="26322" y="246470"/>
                  </a:lnTo>
                  <a:lnTo>
                    <a:pt x="20477" y="251222"/>
                  </a:lnTo>
                  <a:lnTo>
                    <a:pt x="13806" y="253466"/>
                  </a:lnTo>
                  <a:lnTo>
                    <a:pt x="8434" y="252187"/>
                  </a:lnTo>
                  <a:lnTo>
                    <a:pt x="3928" y="248562"/>
                  </a:lnTo>
                  <a:lnTo>
                    <a:pt x="0" y="243371"/>
                  </a:lnTo>
                  <a:lnTo>
                    <a:pt x="1080" y="239910"/>
                  </a:lnTo>
                  <a:lnTo>
                    <a:pt x="5497" y="237603"/>
                  </a:lnTo>
                  <a:lnTo>
                    <a:pt x="12141" y="236065"/>
                  </a:lnTo>
                  <a:lnTo>
                    <a:pt x="29384" y="239287"/>
                  </a:lnTo>
                  <a:lnTo>
                    <a:pt x="91741" y="260608"/>
                  </a:lnTo>
                  <a:lnTo>
                    <a:pt x="125281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05291" y="9402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21933" y="92363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32565" y="896569"/>
              <a:ext cx="106011" cy="93637"/>
            </a:xfrm>
            <a:custGeom>
              <a:avLst/>
              <a:gdLst/>
              <a:ahLst/>
              <a:cxnLst/>
              <a:rect l="0" t="0" r="0" b="0"/>
              <a:pathLst>
                <a:path w="106011" h="93637">
                  <a:moveTo>
                    <a:pt x="89368" y="18746"/>
                  </a:moveTo>
                  <a:lnTo>
                    <a:pt x="68514" y="6385"/>
                  </a:lnTo>
                  <a:lnTo>
                    <a:pt x="50206" y="0"/>
                  </a:lnTo>
                  <a:lnTo>
                    <a:pt x="32206" y="1477"/>
                  </a:lnTo>
                  <a:lnTo>
                    <a:pt x="15885" y="8297"/>
                  </a:lnTo>
                  <a:lnTo>
                    <a:pt x="2468" y="17492"/>
                  </a:lnTo>
                  <a:lnTo>
                    <a:pt x="0" y="22533"/>
                  </a:lnTo>
                  <a:lnTo>
                    <a:pt x="203" y="27743"/>
                  </a:lnTo>
                  <a:lnTo>
                    <a:pt x="2188" y="33065"/>
                  </a:lnTo>
                  <a:lnTo>
                    <a:pt x="18233" y="49390"/>
                  </a:lnTo>
                  <a:lnTo>
                    <a:pt x="78728" y="79248"/>
                  </a:lnTo>
                  <a:lnTo>
                    <a:pt x="94536" y="89373"/>
                  </a:lnTo>
                  <a:lnTo>
                    <a:pt x="106010" y="93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770237" y="715096"/>
              <a:ext cx="234613" cy="269835"/>
            </a:xfrm>
            <a:custGeom>
              <a:avLst/>
              <a:gdLst/>
              <a:ahLst/>
              <a:cxnLst/>
              <a:rect l="0" t="0" r="0" b="0"/>
              <a:pathLst>
                <a:path w="234613" h="269835">
                  <a:moveTo>
                    <a:pt x="34906" y="8835"/>
                  </a:moveTo>
                  <a:lnTo>
                    <a:pt x="43741" y="0"/>
                  </a:lnTo>
                  <a:lnTo>
                    <a:pt x="46343" y="1096"/>
                  </a:lnTo>
                  <a:lnTo>
                    <a:pt x="49235" y="12176"/>
                  </a:lnTo>
                  <a:lnTo>
                    <a:pt x="39763" y="72307"/>
                  </a:lnTo>
                  <a:lnTo>
                    <a:pt x="26494" y="130412"/>
                  </a:lnTo>
                  <a:lnTo>
                    <a:pt x="3349" y="185758"/>
                  </a:lnTo>
                  <a:lnTo>
                    <a:pt x="0" y="196126"/>
                  </a:lnTo>
                  <a:lnTo>
                    <a:pt x="541" y="202113"/>
                  </a:lnTo>
                  <a:lnTo>
                    <a:pt x="3675" y="205180"/>
                  </a:lnTo>
                  <a:lnTo>
                    <a:pt x="66899" y="223527"/>
                  </a:lnTo>
                  <a:lnTo>
                    <a:pt x="98166" y="247884"/>
                  </a:lnTo>
                  <a:lnTo>
                    <a:pt x="100193" y="254186"/>
                  </a:lnTo>
                  <a:lnTo>
                    <a:pt x="97515" y="268583"/>
                  </a:lnTo>
                  <a:lnTo>
                    <a:pt x="96061" y="269834"/>
                  </a:lnTo>
                  <a:lnTo>
                    <a:pt x="94446" y="261361"/>
                  </a:lnTo>
                  <a:lnTo>
                    <a:pt x="98659" y="250199"/>
                  </a:lnTo>
                  <a:lnTo>
                    <a:pt x="129386" y="189711"/>
                  </a:lnTo>
                  <a:lnTo>
                    <a:pt x="167572" y="129064"/>
                  </a:lnTo>
                  <a:lnTo>
                    <a:pt x="190140" y="103878"/>
                  </a:lnTo>
                  <a:lnTo>
                    <a:pt x="196643" y="100859"/>
                  </a:lnTo>
                  <a:lnTo>
                    <a:pt x="211264" y="99969"/>
                  </a:lnTo>
                  <a:lnTo>
                    <a:pt x="222078" y="102655"/>
                  </a:lnTo>
                  <a:lnTo>
                    <a:pt x="234612" y="108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15927" y="873710"/>
              <a:ext cx="196949" cy="224669"/>
            </a:xfrm>
            <a:custGeom>
              <a:avLst/>
              <a:gdLst/>
              <a:ahLst/>
              <a:cxnLst/>
              <a:rect l="0" t="0" r="0" b="0"/>
              <a:pathLst>
                <a:path w="196949" h="224669">
                  <a:moveTo>
                    <a:pt x="30527" y="0"/>
                  </a:moveTo>
                  <a:lnTo>
                    <a:pt x="6549" y="63098"/>
                  </a:lnTo>
                  <a:lnTo>
                    <a:pt x="0" y="94921"/>
                  </a:lnTo>
                  <a:lnTo>
                    <a:pt x="2477" y="123354"/>
                  </a:lnTo>
                  <a:lnTo>
                    <a:pt x="8128" y="129389"/>
                  </a:lnTo>
                  <a:lnTo>
                    <a:pt x="26736" y="136094"/>
                  </a:lnTo>
                  <a:lnTo>
                    <a:pt x="83150" y="140752"/>
                  </a:lnTo>
                  <a:lnTo>
                    <a:pt x="106615" y="139295"/>
                  </a:lnTo>
                  <a:lnTo>
                    <a:pt x="139212" y="123293"/>
                  </a:lnTo>
                  <a:lnTo>
                    <a:pt x="154645" y="112120"/>
                  </a:lnTo>
                  <a:lnTo>
                    <a:pt x="185396" y="78731"/>
                  </a:lnTo>
                  <a:lnTo>
                    <a:pt x="186472" y="73752"/>
                  </a:lnTo>
                  <a:lnTo>
                    <a:pt x="184417" y="69508"/>
                  </a:lnTo>
                  <a:lnTo>
                    <a:pt x="180273" y="65755"/>
                  </a:lnTo>
                  <a:lnTo>
                    <a:pt x="175661" y="65101"/>
                  </a:lnTo>
                  <a:lnTo>
                    <a:pt x="165606" y="69306"/>
                  </a:lnTo>
                  <a:lnTo>
                    <a:pt x="149548" y="90905"/>
                  </a:lnTo>
                  <a:lnTo>
                    <a:pt x="145987" y="110361"/>
                  </a:lnTo>
                  <a:lnTo>
                    <a:pt x="151646" y="144571"/>
                  </a:lnTo>
                  <a:lnTo>
                    <a:pt x="165034" y="176589"/>
                  </a:lnTo>
                  <a:lnTo>
                    <a:pt x="19694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17445" y="898673"/>
              <a:ext cx="183064" cy="8322"/>
            </a:xfrm>
            <a:custGeom>
              <a:avLst/>
              <a:gdLst/>
              <a:ahLst/>
              <a:cxnLst/>
              <a:rect l="0" t="0" r="0" b="0"/>
              <a:pathLst>
                <a:path w="183064" h="8322">
                  <a:moveTo>
                    <a:pt x="0" y="8321"/>
                  </a:moveTo>
                  <a:lnTo>
                    <a:pt x="55161" y="1157"/>
                  </a:lnTo>
                  <a:lnTo>
                    <a:pt x="115722" y="153"/>
                  </a:lnTo>
                  <a:lnTo>
                    <a:pt x="173133" y="14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33509" y="1880822"/>
            <a:ext cx="2279384" cy="592694"/>
            <a:chOff x="3833509" y="1880822"/>
            <a:chExt cx="2279384" cy="592694"/>
          </a:xfrm>
        </p:grpSpPr>
        <p:sp>
          <p:nvSpPr>
            <p:cNvPr id="23" name="Freeform 22"/>
            <p:cNvSpPr/>
            <p:nvPr/>
          </p:nvSpPr>
          <p:spPr>
            <a:xfrm>
              <a:off x="3833509" y="1880822"/>
              <a:ext cx="290653" cy="301457"/>
            </a:xfrm>
            <a:custGeom>
              <a:avLst/>
              <a:gdLst/>
              <a:ahLst/>
              <a:cxnLst/>
              <a:rect l="0" t="0" r="0" b="0"/>
              <a:pathLst>
                <a:path w="290653" h="301457">
                  <a:moveTo>
                    <a:pt x="41021" y="35182"/>
                  </a:moveTo>
                  <a:lnTo>
                    <a:pt x="29439" y="437"/>
                  </a:lnTo>
                  <a:lnTo>
                    <a:pt x="25903" y="0"/>
                  </a:lnTo>
                  <a:lnTo>
                    <a:pt x="17043" y="11841"/>
                  </a:lnTo>
                  <a:lnTo>
                    <a:pt x="3856" y="61904"/>
                  </a:lnTo>
                  <a:lnTo>
                    <a:pt x="0" y="125085"/>
                  </a:lnTo>
                  <a:lnTo>
                    <a:pt x="11049" y="188505"/>
                  </a:lnTo>
                  <a:lnTo>
                    <a:pt x="23408" y="212413"/>
                  </a:lnTo>
                  <a:lnTo>
                    <a:pt x="38781" y="231208"/>
                  </a:lnTo>
                  <a:lnTo>
                    <a:pt x="59465" y="244070"/>
                  </a:lnTo>
                  <a:lnTo>
                    <a:pt x="116582" y="266874"/>
                  </a:lnTo>
                  <a:lnTo>
                    <a:pt x="173160" y="275517"/>
                  </a:lnTo>
                  <a:lnTo>
                    <a:pt x="231691" y="287824"/>
                  </a:lnTo>
                  <a:lnTo>
                    <a:pt x="290652" y="3014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92492" y="2165636"/>
              <a:ext cx="231228" cy="157824"/>
            </a:xfrm>
            <a:custGeom>
              <a:avLst/>
              <a:gdLst/>
              <a:ahLst/>
              <a:cxnLst/>
              <a:rect l="0" t="0" r="0" b="0"/>
              <a:pathLst>
                <a:path w="231228" h="157824">
                  <a:moveTo>
                    <a:pt x="48164" y="0"/>
                  </a:moveTo>
                  <a:lnTo>
                    <a:pt x="20702" y="63416"/>
                  </a:lnTo>
                  <a:lnTo>
                    <a:pt x="4186" y="121844"/>
                  </a:lnTo>
                  <a:lnTo>
                    <a:pt x="0" y="153316"/>
                  </a:lnTo>
                  <a:lnTo>
                    <a:pt x="2186" y="157684"/>
                  </a:lnTo>
                  <a:lnTo>
                    <a:pt x="6417" y="157823"/>
                  </a:lnTo>
                  <a:lnTo>
                    <a:pt x="12012" y="155142"/>
                  </a:lnTo>
                  <a:lnTo>
                    <a:pt x="28720" y="133698"/>
                  </a:lnTo>
                  <a:lnTo>
                    <a:pt x="56481" y="73503"/>
                  </a:lnTo>
                  <a:lnTo>
                    <a:pt x="80523" y="25123"/>
                  </a:lnTo>
                  <a:lnTo>
                    <a:pt x="69226" y="59601"/>
                  </a:lnTo>
                  <a:lnTo>
                    <a:pt x="70777" y="75491"/>
                  </a:lnTo>
                  <a:lnTo>
                    <a:pt x="73409" y="78989"/>
                  </a:lnTo>
                  <a:lnTo>
                    <a:pt x="77013" y="79471"/>
                  </a:lnTo>
                  <a:lnTo>
                    <a:pt x="85949" y="75077"/>
                  </a:lnTo>
                  <a:lnTo>
                    <a:pt x="142997" y="28684"/>
                  </a:lnTo>
                  <a:lnTo>
                    <a:pt x="150217" y="25595"/>
                  </a:lnTo>
                  <a:lnTo>
                    <a:pt x="165637" y="24628"/>
                  </a:lnTo>
                  <a:lnTo>
                    <a:pt x="170858" y="28438"/>
                  </a:lnTo>
                  <a:lnTo>
                    <a:pt x="176660" y="42533"/>
                  </a:lnTo>
                  <a:lnTo>
                    <a:pt x="185311" y="103195"/>
                  </a:lnTo>
                  <a:lnTo>
                    <a:pt x="197179" y="127244"/>
                  </a:lnTo>
                  <a:lnTo>
                    <a:pt x="202056" y="130133"/>
                  </a:lnTo>
                  <a:lnTo>
                    <a:pt x="207157" y="130210"/>
                  </a:lnTo>
                  <a:lnTo>
                    <a:pt x="231227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406356" y="2206679"/>
              <a:ext cx="176396" cy="142021"/>
            </a:xfrm>
            <a:custGeom>
              <a:avLst/>
              <a:gdLst/>
              <a:ahLst/>
              <a:cxnLst/>
              <a:rect l="0" t="0" r="0" b="0"/>
              <a:pathLst>
                <a:path w="176396" h="142021">
                  <a:moveTo>
                    <a:pt x="108894" y="33846"/>
                  </a:moveTo>
                  <a:lnTo>
                    <a:pt x="104477" y="20594"/>
                  </a:lnTo>
                  <a:lnTo>
                    <a:pt x="94912" y="9157"/>
                  </a:lnTo>
                  <a:lnTo>
                    <a:pt x="88478" y="3518"/>
                  </a:lnTo>
                  <a:lnTo>
                    <a:pt x="81415" y="684"/>
                  </a:lnTo>
                  <a:lnTo>
                    <a:pt x="66171" y="0"/>
                  </a:lnTo>
                  <a:lnTo>
                    <a:pt x="41995" y="9230"/>
                  </a:lnTo>
                  <a:lnTo>
                    <a:pt x="21682" y="23676"/>
                  </a:lnTo>
                  <a:lnTo>
                    <a:pt x="3952" y="44085"/>
                  </a:lnTo>
                  <a:lnTo>
                    <a:pt x="0" y="62127"/>
                  </a:lnTo>
                  <a:lnTo>
                    <a:pt x="240" y="72116"/>
                  </a:lnTo>
                  <a:lnTo>
                    <a:pt x="3174" y="79700"/>
                  </a:lnTo>
                  <a:lnTo>
                    <a:pt x="13830" y="90592"/>
                  </a:lnTo>
                  <a:lnTo>
                    <a:pt x="21480" y="92941"/>
                  </a:lnTo>
                  <a:lnTo>
                    <a:pt x="39841" y="93087"/>
                  </a:lnTo>
                  <a:lnTo>
                    <a:pt x="99199" y="73435"/>
                  </a:lnTo>
                  <a:lnTo>
                    <a:pt x="106129" y="74107"/>
                  </a:lnTo>
                  <a:lnTo>
                    <a:pt x="111674" y="77329"/>
                  </a:lnTo>
                  <a:lnTo>
                    <a:pt x="116294" y="82250"/>
                  </a:lnTo>
                  <a:lnTo>
                    <a:pt x="118450" y="88305"/>
                  </a:lnTo>
                  <a:lnTo>
                    <a:pt x="118381" y="102429"/>
                  </a:lnTo>
                  <a:lnTo>
                    <a:pt x="113143" y="125975"/>
                  </a:lnTo>
                  <a:lnTo>
                    <a:pt x="114501" y="130399"/>
                  </a:lnTo>
                  <a:lnTo>
                    <a:pt x="118179" y="132423"/>
                  </a:lnTo>
                  <a:lnTo>
                    <a:pt x="123405" y="132848"/>
                  </a:lnTo>
                  <a:lnTo>
                    <a:pt x="134143" y="128390"/>
                  </a:lnTo>
                  <a:lnTo>
                    <a:pt x="145079" y="119320"/>
                  </a:lnTo>
                  <a:lnTo>
                    <a:pt x="172706" y="87392"/>
                  </a:lnTo>
                  <a:lnTo>
                    <a:pt x="175474" y="86186"/>
                  </a:lnTo>
                  <a:lnTo>
                    <a:pt x="176395" y="88155"/>
                  </a:lnTo>
                  <a:lnTo>
                    <a:pt x="168942" y="118730"/>
                  </a:lnTo>
                  <a:lnTo>
                    <a:pt x="163155" y="138817"/>
                  </a:lnTo>
                  <a:lnTo>
                    <a:pt x="163559" y="140809"/>
                  </a:lnTo>
                  <a:lnTo>
                    <a:pt x="167142" y="1420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615103" y="2187141"/>
              <a:ext cx="33285" cy="28422"/>
            </a:xfrm>
            <a:custGeom>
              <a:avLst/>
              <a:gdLst/>
              <a:ahLst/>
              <a:cxnLst/>
              <a:rect l="0" t="0" r="0" b="0"/>
              <a:pathLst>
                <a:path w="33285" h="28422">
                  <a:moveTo>
                    <a:pt x="0" y="20100"/>
                  </a:moveTo>
                  <a:lnTo>
                    <a:pt x="4417" y="2431"/>
                  </a:lnTo>
                  <a:lnTo>
                    <a:pt x="6643" y="0"/>
                  </a:lnTo>
                  <a:lnTo>
                    <a:pt x="9052" y="1152"/>
                  </a:lnTo>
                  <a:lnTo>
                    <a:pt x="33284" y="28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45127" y="2257168"/>
              <a:ext cx="88385" cy="166422"/>
            </a:xfrm>
            <a:custGeom>
              <a:avLst/>
              <a:gdLst/>
              <a:ahLst/>
              <a:cxnLst/>
              <a:rect l="0" t="0" r="0" b="0"/>
              <a:pathLst>
                <a:path w="88385" h="166422">
                  <a:moveTo>
                    <a:pt x="11581" y="0"/>
                  </a:moveTo>
                  <a:lnTo>
                    <a:pt x="7164" y="46326"/>
                  </a:lnTo>
                  <a:lnTo>
                    <a:pt x="0" y="73822"/>
                  </a:lnTo>
                  <a:lnTo>
                    <a:pt x="2935" y="78801"/>
                  </a:lnTo>
                  <a:lnTo>
                    <a:pt x="9516" y="81195"/>
                  </a:lnTo>
                  <a:lnTo>
                    <a:pt x="18525" y="81867"/>
                  </a:lnTo>
                  <a:lnTo>
                    <a:pt x="35932" y="77682"/>
                  </a:lnTo>
                  <a:lnTo>
                    <a:pt x="44457" y="73977"/>
                  </a:lnTo>
                  <a:lnTo>
                    <a:pt x="61326" y="72326"/>
                  </a:lnTo>
                  <a:lnTo>
                    <a:pt x="69708" y="73181"/>
                  </a:lnTo>
                  <a:lnTo>
                    <a:pt x="76220" y="76524"/>
                  </a:lnTo>
                  <a:lnTo>
                    <a:pt x="85921" y="87635"/>
                  </a:lnTo>
                  <a:lnTo>
                    <a:pt x="88384" y="104284"/>
                  </a:lnTo>
                  <a:lnTo>
                    <a:pt x="7815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81082" y="2075879"/>
              <a:ext cx="262491" cy="397637"/>
            </a:xfrm>
            <a:custGeom>
              <a:avLst/>
              <a:gdLst/>
              <a:ahLst/>
              <a:cxnLst/>
              <a:rect l="0" t="0" r="0" b="0"/>
              <a:pathLst>
                <a:path w="262491" h="397637">
                  <a:moveTo>
                    <a:pt x="0" y="397636"/>
                  </a:moveTo>
                  <a:lnTo>
                    <a:pt x="15117" y="339032"/>
                  </a:lnTo>
                  <a:lnTo>
                    <a:pt x="44732" y="281038"/>
                  </a:lnTo>
                  <a:lnTo>
                    <a:pt x="72162" y="223645"/>
                  </a:lnTo>
                  <a:lnTo>
                    <a:pt x="99858" y="165111"/>
                  </a:lnTo>
                  <a:lnTo>
                    <a:pt x="127590" y="109234"/>
                  </a:lnTo>
                  <a:lnTo>
                    <a:pt x="154230" y="49253"/>
                  </a:lnTo>
                  <a:lnTo>
                    <a:pt x="163739" y="12620"/>
                  </a:lnTo>
                  <a:lnTo>
                    <a:pt x="164633" y="2274"/>
                  </a:lnTo>
                  <a:lnTo>
                    <a:pt x="164304" y="0"/>
                  </a:lnTo>
                  <a:lnTo>
                    <a:pt x="153048" y="53760"/>
                  </a:lnTo>
                  <a:lnTo>
                    <a:pt x="152597" y="90597"/>
                  </a:lnTo>
                  <a:lnTo>
                    <a:pt x="159044" y="107389"/>
                  </a:lnTo>
                  <a:lnTo>
                    <a:pt x="165201" y="110757"/>
                  </a:lnTo>
                  <a:lnTo>
                    <a:pt x="173004" y="111154"/>
                  </a:lnTo>
                  <a:lnTo>
                    <a:pt x="190612" y="106663"/>
                  </a:lnTo>
                  <a:lnTo>
                    <a:pt x="240318" y="78198"/>
                  </a:lnTo>
                  <a:lnTo>
                    <a:pt x="253505" y="67361"/>
                  </a:lnTo>
                  <a:lnTo>
                    <a:pt x="257761" y="69279"/>
                  </a:lnTo>
                  <a:lnTo>
                    <a:pt x="262490" y="86203"/>
                  </a:lnTo>
                  <a:lnTo>
                    <a:pt x="260735" y="113667"/>
                  </a:lnTo>
                  <a:lnTo>
                    <a:pt x="246615" y="168971"/>
                  </a:lnTo>
                  <a:lnTo>
                    <a:pt x="232957" y="228029"/>
                  </a:lnTo>
                  <a:lnTo>
                    <a:pt x="226306" y="281642"/>
                  </a:lnTo>
                  <a:lnTo>
                    <a:pt x="230327" y="300163"/>
                  </a:lnTo>
                  <a:lnTo>
                    <a:pt x="233988" y="307691"/>
                  </a:lnTo>
                  <a:lnTo>
                    <a:pt x="237353" y="311785"/>
                  </a:lnTo>
                  <a:lnTo>
                    <a:pt x="240521" y="313589"/>
                  </a:lnTo>
                  <a:lnTo>
                    <a:pt x="249631" y="314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353874" y="2293422"/>
              <a:ext cx="334645" cy="141329"/>
            </a:xfrm>
            <a:custGeom>
              <a:avLst/>
              <a:gdLst/>
              <a:ahLst/>
              <a:cxnLst/>
              <a:rect l="0" t="0" r="0" b="0"/>
              <a:pathLst>
                <a:path w="334645" h="141329">
                  <a:moveTo>
                    <a:pt x="43407" y="30314"/>
                  </a:moveTo>
                  <a:lnTo>
                    <a:pt x="27408" y="65059"/>
                  </a:lnTo>
                  <a:lnTo>
                    <a:pt x="485" y="113653"/>
                  </a:lnTo>
                  <a:lnTo>
                    <a:pt x="0" y="121006"/>
                  </a:lnTo>
                  <a:lnTo>
                    <a:pt x="4391" y="134108"/>
                  </a:lnTo>
                  <a:lnTo>
                    <a:pt x="9076" y="136493"/>
                  </a:lnTo>
                  <a:lnTo>
                    <a:pt x="14972" y="136233"/>
                  </a:lnTo>
                  <a:lnTo>
                    <a:pt x="21677" y="134211"/>
                  </a:lnTo>
                  <a:lnTo>
                    <a:pt x="44365" y="118113"/>
                  </a:lnTo>
                  <a:lnTo>
                    <a:pt x="64237" y="91359"/>
                  </a:lnTo>
                  <a:lnTo>
                    <a:pt x="77419" y="60010"/>
                  </a:lnTo>
                  <a:lnTo>
                    <a:pt x="76707" y="38273"/>
                  </a:lnTo>
                  <a:lnTo>
                    <a:pt x="69302" y="18134"/>
                  </a:lnTo>
                  <a:lnTo>
                    <a:pt x="56766" y="3019"/>
                  </a:lnTo>
                  <a:lnTo>
                    <a:pt x="49539" y="98"/>
                  </a:lnTo>
                  <a:lnTo>
                    <a:pt x="41948" y="0"/>
                  </a:lnTo>
                  <a:lnTo>
                    <a:pt x="34113" y="1784"/>
                  </a:lnTo>
                  <a:lnTo>
                    <a:pt x="20477" y="11162"/>
                  </a:lnTo>
                  <a:lnTo>
                    <a:pt x="14252" y="17546"/>
                  </a:lnTo>
                  <a:lnTo>
                    <a:pt x="11027" y="24575"/>
                  </a:lnTo>
                  <a:lnTo>
                    <a:pt x="9909" y="39783"/>
                  </a:lnTo>
                  <a:lnTo>
                    <a:pt x="12754" y="44023"/>
                  </a:lnTo>
                  <a:lnTo>
                    <a:pt x="17424" y="45925"/>
                  </a:lnTo>
                  <a:lnTo>
                    <a:pt x="23312" y="46269"/>
                  </a:lnTo>
                  <a:lnTo>
                    <a:pt x="84527" y="24248"/>
                  </a:lnTo>
                  <a:lnTo>
                    <a:pt x="101439" y="14982"/>
                  </a:lnTo>
                  <a:lnTo>
                    <a:pt x="109832" y="13621"/>
                  </a:lnTo>
                  <a:lnTo>
                    <a:pt x="126554" y="17039"/>
                  </a:lnTo>
                  <a:lnTo>
                    <a:pt x="132123" y="22389"/>
                  </a:lnTo>
                  <a:lnTo>
                    <a:pt x="138310" y="38195"/>
                  </a:lnTo>
                  <a:lnTo>
                    <a:pt x="136022" y="98285"/>
                  </a:lnTo>
                  <a:lnTo>
                    <a:pt x="135661" y="111686"/>
                  </a:lnTo>
                  <a:lnTo>
                    <a:pt x="138194" y="119695"/>
                  </a:lnTo>
                  <a:lnTo>
                    <a:pt x="142656" y="124110"/>
                  </a:lnTo>
                  <a:lnTo>
                    <a:pt x="148405" y="126129"/>
                  </a:lnTo>
                  <a:lnTo>
                    <a:pt x="154086" y="125626"/>
                  </a:lnTo>
                  <a:lnTo>
                    <a:pt x="165330" y="120136"/>
                  </a:lnTo>
                  <a:lnTo>
                    <a:pt x="221846" y="61900"/>
                  </a:lnTo>
                  <a:lnTo>
                    <a:pt x="236434" y="54214"/>
                  </a:lnTo>
                  <a:lnTo>
                    <a:pt x="252164" y="52647"/>
                  </a:lnTo>
                  <a:lnTo>
                    <a:pt x="267476" y="55957"/>
                  </a:lnTo>
                  <a:lnTo>
                    <a:pt x="282794" y="64519"/>
                  </a:lnTo>
                  <a:lnTo>
                    <a:pt x="282511" y="63287"/>
                  </a:lnTo>
                  <a:lnTo>
                    <a:pt x="280473" y="60617"/>
                  </a:lnTo>
                  <a:lnTo>
                    <a:pt x="276340" y="60686"/>
                  </a:lnTo>
                  <a:lnTo>
                    <a:pt x="264352" y="65694"/>
                  </a:lnTo>
                  <a:lnTo>
                    <a:pt x="254710" y="76549"/>
                  </a:lnTo>
                  <a:lnTo>
                    <a:pt x="248267" y="91543"/>
                  </a:lnTo>
                  <a:lnTo>
                    <a:pt x="245403" y="110535"/>
                  </a:lnTo>
                  <a:lnTo>
                    <a:pt x="247414" y="118003"/>
                  </a:lnTo>
                  <a:lnTo>
                    <a:pt x="251527" y="123907"/>
                  </a:lnTo>
                  <a:lnTo>
                    <a:pt x="263495" y="132932"/>
                  </a:lnTo>
                  <a:lnTo>
                    <a:pt x="278059" y="140025"/>
                  </a:lnTo>
                  <a:lnTo>
                    <a:pt x="296243" y="141328"/>
                  </a:lnTo>
                  <a:lnTo>
                    <a:pt x="314803" y="137901"/>
                  </a:lnTo>
                  <a:lnTo>
                    <a:pt x="329216" y="130214"/>
                  </a:lnTo>
                  <a:lnTo>
                    <a:pt x="332875" y="124651"/>
                  </a:lnTo>
                  <a:lnTo>
                    <a:pt x="334644" y="88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727337" y="2157315"/>
              <a:ext cx="77677" cy="308292"/>
            </a:xfrm>
            <a:custGeom>
              <a:avLst/>
              <a:gdLst/>
              <a:ahLst/>
              <a:cxnLst/>
              <a:rect l="0" t="0" r="0" b="0"/>
              <a:pathLst>
                <a:path w="77677" h="308292">
                  <a:moveTo>
                    <a:pt x="36071" y="0"/>
                  </a:moveTo>
                  <a:lnTo>
                    <a:pt x="36071" y="50189"/>
                  </a:lnTo>
                  <a:lnTo>
                    <a:pt x="31653" y="107712"/>
                  </a:lnTo>
                  <a:lnTo>
                    <a:pt x="16510" y="170067"/>
                  </a:lnTo>
                  <a:lnTo>
                    <a:pt x="0" y="233092"/>
                  </a:lnTo>
                  <a:lnTo>
                    <a:pt x="4" y="239530"/>
                  </a:lnTo>
                  <a:lnTo>
                    <a:pt x="1856" y="241972"/>
                  </a:lnTo>
                  <a:lnTo>
                    <a:pt x="37450" y="237248"/>
                  </a:lnTo>
                  <a:lnTo>
                    <a:pt x="45311" y="238602"/>
                  </a:lnTo>
                  <a:lnTo>
                    <a:pt x="51477" y="242278"/>
                  </a:lnTo>
                  <a:lnTo>
                    <a:pt x="60793" y="253760"/>
                  </a:lnTo>
                  <a:lnTo>
                    <a:pt x="71235" y="275818"/>
                  </a:lnTo>
                  <a:lnTo>
                    <a:pt x="76404" y="308291"/>
                  </a:lnTo>
                  <a:lnTo>
                    <a:pt x="76828" y="308154"/>
                  </a:lnTo>
                  <a:lnTo>
                    <a:pt x="77676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846618" y="2232204"/>
              <a:ext cx="41607" cy="33286"/>
            </a:xfrm>
            <a:custGeom>
              <a:avLst/>
              <a:gdLst/>
              <a:ahLst/>
              <a:cxnLst/>
              <a:rect l="0" t="0" r="0" b="0"/>
              <a:pathLst>
                <a:path w="41607" h="33286">
                  <a:moveTo>
                    <a:pt x="0" y="33285"/>
                  </a:moveTo>
                  <a:lnTo>
                    <a:pt x="4417" y="20033"/>
                  </a:lnTo>
                  <a:lnTo>
                    <a:pt x="13983" y="11061"/>
                  </a:lnTo>
                  <a:lnTo>
                    <a:pt x="30031" y="3278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10399" y="2332057"/>
              <a:ext cx="202494" cy="124817"/>
            </a:xfrm>
            <a:custGeom>
              <a:avLst/>
              <a:gdLst/>
              <a:ahLst/>
              <a:cxnLst/>
              <a:rect l="0" t="0" r="0" b="0"/>
              <a:pathLst>
                <a:path w="202494" h="124817">
                  <a:moveTo>
                    <a:pt x="36072" y="0"/>
                  </a:moveTo>
                  <a:lnTo>
                    <a:pt x="1369" y="58680"/>
                  </a:lnTo>
                  <a:lnTo>
                    <a:pt x="0" y="75082"/>
                  </a:lnTo>
                  <a:lnTo>
                    <a:pt x="929" y="83339"/>
                  </a:lnTo>
                  <a:lnTo>
                    <a:pt x="5247" y="89768"/>
                  </a:lnTo>
                  <a:lnTo>
                    <a:pt x="19906" y="99377"/>
                  </a:lnTo>
                  <a:lnTo>
                    <a:pt x="28068" y="100460"/>
                  </a:lnTo>
                  <a:lnTo>
                    <a:pt x="44534" y="96732"/>
                  </a:lnTo>
                  <a:lnTo>
                    <a:pt x="58632" y="86446"/>
                  </a:lnTo>
                  <a:lnTo>
                    <a:pt x="70137" y="72629"/>
                  </a:lnTo>
                  <a:lnTo>
                    <a:pt x="78332" y="57243"/>
                  </a:lnTo>
                  <a:lnTo>
                    <a:pt x="80126" y="41159"/>
                  </a:lnTo>
                  <a:lnTo>
                    <a:pt x="76916" y="25689"/>
                  </a:lnTo>
                  <a:lnTo>
                    <a:pt x="69326" y="12650"/>
                  </a:lnTo>
                  <a:lnTo>
                    <a:pt x="64713" y="10282"/>
                  </a:lnTo>
                  <a:lnTo>
                    <a:pt x="59789" y="10553"/>
                  </a:lnTo>
                  <a:lnTo>
                    <a:pt x="54657" y="12583"/>
                  </a:lnTo>
                  <a:lnTo>
                    <a:pt x="53085" y="15785"/>
                  </a:lnTo>
                  <a:lnTo>
                    <a:pt x="53886" y="19769"/>
                  </a:lnTo>
                  <a:lnTo>
                    <a:pt x="56269" y="24274"/>
                  </a:lnTo>
                  <a:lnTo>
                    <a:pt x="72875" y="39449"/>
                  </a:lnTo>
                  <a:lnTo>
                    <a:pt x="104197" y="51239"/>
                  </a:lnTo>
                  <a:lnTo>
                    <a:pt x="160727" y="57324"/>
                  </a:lnTo>
                  <a:lnTo>
                    <a:pt x="171875" y="57632"/>
                  </a:lnTo>
                  <a:lnTo>
                    <a:pt x="180232" y="60611"/>
                  </a:lnTo>
                  <a:lnTo>
                    <a:pt x="191982" y="71317"/>
                  </a:lnTo>
                  <a:lnTo>
                    <a:pt x="194561" y="78980"/>
                  </a:lnTo>
                  <a:lnTo>
                    <a:pt x="196988" y="110454"/>
                  </a:lnTo>
                  <a:lnTo>
                    <a:pt x="20249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696839" y="2236108"/>
              <a:ext cx="124817" cy="37703"/>
            </a:xfrm>
            <a:custGeom>
              <a:avLst/>
              <a:gdLst/>
              <a:ahLst/>
              <a:cxnLst/>
              <a:rect l="0" t="0" r="0" b="0"/>
              <a:pathLst>
                <a:path w="124817" h="37703">
                  <a:moveTo>
                    <a:pt x="0" y="4417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73483" y="11442"/>
                  </a:lnTo>
                  <a:lnTo>
                    <a:pt x="124816" y="37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55365" y="1198231"/>
            <a:ext cx="2388860" cy="514565"/>
            <a:chOff x="7655365" y="1198231"/>
            <a:chExt cx="2388860" cy="514565"/>
          </a:xfrm>
        </p:grpSpPr>
        <p:sp>
          <p:nvSpPr>
            <p:cNvPr id="35" name="Freeform 34"/>
            <p:cNvSpPr/>
            <p:nvPr/>
          </p:nvSpPr>
          <p:spPr>
            <a:xfrm>
              <a:off x="7655365" y="1247409"/>
              <a:ext cx="274595" cy="58997"/>
            </a:xfrm>
            <a:custGeom>
              <a:avLst/>
              <a:gdLst/>
              <a:ahLst/>
              <a:cxnLst/>
              <a:rect l="0" t="0" r="0" b="0"/>
              <a:pathLst>
                <a:path w="274595" h="58997">
                  <a:moveTo>
                    <a:pt x="0" y="58996"/>
                  </a:moveTo>
                  <a:lnTo>
                    <a:pt x="4417" y="41326"/>
                  </a:lnTo>
                  <a:lnTo>
                    <a:pt x="13982" y="27720"/>
                  </a:lnTo>
                  <a:lnTo>
                    <a:pt x="29328" y="15509"/>
                  </a:lnTo>
                  <a:lnTo>
                    <a:pt x="51558" y="3919"/>
                  </a:lnTo>
                  <a:lnTo>
                    <a:pt x="74381" y="0"/>
                  </a:lnTo>
                  <a:lnTo>
                    <a:pt x="95928" y="2265"/>
                  </a:lnTo>
                  <a:lnTo>
                    <a:pt x="114750" y="9435"/>
                  </a:lnTo>
                  <a:lnTo>
                    <a:pt x="127430" y="21251"/>
                  </a:lnTo>
                  <a:lnTo>
                    <a:pt x="147521" y="47020"/>
                  </a:lnTo>
                  <a:lnTo>
                    <a:pt x="163259" y="53673"/>
                  </a:lnTo>
                  <a:lnTo>
                    <a:pt x="220896" y="58295"/>
                  </a:lnTo>
                  <a:lnTo>
                    <a:pt x="274594" y="589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113022" y="1235155"/>
              <a:ext cx="113172" cy="187745"/>
            </a:xfrm>
            <a:custGeom>
              <a:avLst/>
              <a:gdLst/>
              <a:ahLst/>
              <a:cxnLst/>
              <a:rect l="0" t="0" r="0" b="0"/>
              <a:pathLst>
                <a:path w="113172" h="187745">
                  <a:moveTo>
                    <a:pt x="0" y="129497"/>
                  </a:moveTo>
                  <a:lnTo>
                    <a:pt x="20568" y="95756"/>
                  </a:lnTo>
                  <a:lnTo>
                    <a:pt x="76721" y="35345"/>
                  </a:lnTo>
                  <a:lnTo>
                    <a:pt x="105276" y="432"/>
                  </a:lnTo>
                  <a:lnTo>
                    <a:pt x="109016" y="0"/>
                  </a:lnTo>
                  <a:lnTo>
                    <a:pt x="111509" y="3409"/>
                  </a:lnTo>
                  <a:lnTo>
                    <a:pt x="113171" y="9381"/>
                  </a:lnTo>
                  <a:lnTo>
                    <a:pt x="110087" y="25877"/>
                  </a:lnTo>
                  <a:lnTo>
                    <a:pt x="94558" y="83115"/>
                  </a:lnTo>
                  <a:lnTo>
                    <a:pt x="84887" y="140328"/>
                  </a:lnTo>
                  <a:lnTo>
                    <a:pt x="88125" y="169380"/>
                  </a:lnTo>
                  <a:lnTo>
                    <a:pt x="91109" y="175502"/>
                  </a:lnTo>
                  <a:lnTo>
                    <a:pt x="94948" y="179582"/>
                  </a:lnTo>
                  <a:lnTo>
                    <a:pt x="108174" y="1877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87764" y="1247647"/>
              <a:ext cx="78498" cy="171760"/>
            </a:xfrm>
            <a:custGeom>
              <a:avLst/>
              <a:gdLst/>
              <a:ahLst/>
              <a:cxnLst/>
              <a:rect l="0" t="0" r="0" b="0"/>
              <a:pathLst>
                <a:path w="78498" h="171760">
                  <a:moveTo>
                    <a:pt x="24963" y="25473"/>
                  </a:moveTo>
                  <a:lnTo>
                    <a:pt x="18320" y="82246"/>
                  </a:lnTo>
                  <a:lnTo>
                    <a:pt x="9820" y="141009"/>
                  </a:lnTo>
                  <a:lnTo>
                    <a:pt x="13918" y="160341"/>
                  </a:lnTo>
                  <a:lnTo>
                    <a:pt x="17600" y="168085"/>
                  </a:lnTo>
                  <a:lnTo>
                    <a:pt x="21904" y="171399"/>
                  </a:lnTo>
                  <a:lnTo>
                    <a:pt x="26622" y="171759"/>
                  </a:lnTo>
                  <a:lnTo>
                    <a:pt x="31617" y="170150"/>
                  </a:lnTo>
                  <a:lnTo>
                    <a:pt x="42097" y="160965"/>
                  </a:lnTo>
                  <a:lnTo>
                    <a:pt x="51994" y="146713"/>
                  </a:lnTo>
                  <a:lnTo>
                    <a:pt x="71810" y="91656"/>
                  </a:lnTo>
                  <a:lnTo>
                    <a:pt x="78497" y="61520"/>
                  </a:lnTo>
                  <a:lnTo>
                    <a:pt x="73410" y="26019"/>
                  </a:lnTo>
                  <a:lnTo>
                    <a:pt x="71130" y="17516"/>
                  </a:lnTo>
                  <a:lnTo>
                    <a:pt x="66835" y="10923"/>
                  </a:lnTo>
                  <a:lnTo>
                    <a:pt x="54668" y="1132"/>
                  </a:lnTo>
                  <a:lnTo>
                    <a:pt x="47540" y="0"/>
                  </a:lnTo>
                  <a:lnTo>
                    <a:pt x="32224" y="3674"/>
                  </a:lnTo>
                  <a:lnTo>
                    <a:pt x="18636" y="13935"/>
                  </a:lnTo>
                  <a:lnTo>
                    <a:pt x="5522" y="30376"/>
                  </a:lnTo>
                  <a:lnTo>
                    <a:pt x="0" y="42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462506" y="1248157"/>
              <a:ext cx="167285" cy="191385"/>
            </a:xfrm>
            <a:custGeom>
              <a:avLst/>
              <a:gdLst/>
              <a:ahLst/>
              <a:cxnLst/>
              <a:rect l="0" t="0" r="0" b="0"/>
              <a:pathLst>
                <a:path w="167285" h="191385">
                  <a:moveTo>
                    <a:pt x="0" y="191384"/>
                  </a:moveTo>
                  <a:lnTo>
                    <a:pt x="52520" y="128592"/>
                  </a:lnTo>
                  <a:lnTo>
                    <a:pt x="115671" y="66869"/>
                  </a:lnTo>
                  <a:lnTo>
                    <a:pt x="163507" y="15119"/>
                  </a:lnTo>
                  <a:lnTo>
                    <a:pt x="166328" y="10079"/>
                  </a:lnTo>
                  <a:lnTo>
                    <a:pt x="167284" y="6720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470827" y="1198231"/>
              <a:ext cx="54672" cy="83211"/>
            </a:xfrm>
            <a:custGeom>
              <a:avLst/>
              <a:gdLst/>
              <a:ahLst/>
              <a:cxnLst/>
              <a:rect l="0" t="0" r="0" b="0"/>
              <a:pathLst>
                <a:path w="54672" h="83211">
                  <a:moveTo>
                    <a:pt x="33284" y="0"/>
                  </a:moveTo>
                  <a:lnTo>
                    <a:pt x="20032" y="4417"/>
                  </a:lnTo>
                  <a:lnTo>
                    <a:pt x="11061" y="13983"/>
                  </a:lnTo>
                  <a:lnTo>
                    <a:pt x="7374" y="20416"/>
                  </a:lnTo>
                  <a:lnTo>
                    <a:pt x="6765" y="27479"/>
                  </a:lnTo>
                  <a:lnTo>
                    <a:pt x="11020" y="42723"/>
                  </a:lnTo>
                  <a:lnTo>
                    <a:pt x="21540" y="53813"/>
                  </a:lnTo>
                  <a:lnTo>
                    <a:pt x="28229" y="58065"/>
                  </a:lnTo>
                  <a:lnTo>
                    <a:pt x="35462" y="59050"/>
                  </a:lnTo>
                  <a:lnTo>
                    <a:pt x="50894" y="55214"/>
                  </a:lnTo>
                  <a:lnTo>
                    <a:pt x="54270" y="50678"/>
                  </a:lnTo>
                  <a:lnTo>
                    <a:pt x="54671" y="44880"/>
                  </a:lnTo>
                  <a:lnTo>
                    <a:pt x="53089" y="38241"/>
                  </a:lnTo>
                  <a:lnTo>
                    <a:pt x="49261" y="35664"/>
                  </a:lnTo>
                  <a:lnTo>
                    <a:pt x="43935" y="35795"/>
                  </a:lnTo>
                  <a:lnTo>
                    <a:pt x="37611" y="37732"/>
                  </a:lnTo>
                  <a:lnTo>
                    <a:pt x="25654" y="47280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518905" y="1397385"/>
              <a:ext cx="44783" cy="67121"/>
            </a:xfrm>
            <a:custGeom>
              <a:avLst/>
              <a:gdLst/>
              <a:ahLst/>
              <a:cxnLst/>
              <a:rect l="0" t="0" r="0" b="0"/>
              <a:pathLst>
                <a:path w="44783" h="67121">
                  <a:moveTo>
                    <a:pt x="10170" y="17193"/>
                  </a:moveTo>
                  <a:lnTo>
                    <a:pt x="14587" y="30445"/>
                  </a:lnTo>
                  <a:lnTo>
                    <a:pt x="18661" y="33424"/>
                  </a:lnTo>
                  <a:lnTo>
                    <a:pt x="24152" y="34486"/>
                  </a:lnTo>
                  <a:lnTo>
                    <a:pt x="30586" y="34269"/>
                  </a:lnTo>
                  <a:lnTo>
                    <a:pt x="35800" y="31351"/>
                  </a:lnTo>
                  <a:lnTo>
                    <a:pt x="44058" y="20712"/>
                  </a:lnTo>
                  <a:lnTo>
                    <a:pt x="44782" y="14916"/>
                  </a:lnTo>
                  <a:lnTo>
                    <a:pt x="40654" y="3545"/>
                  </a:lnTo>
                  <a:lnTo>
                    <a:pt x="35115" y="698"/>
                  </a:lnTo>
                  <a:lnTo>
                    <a:pt x="19099" y="0"/>
                  </a:lnTo>
                  <a:lnTo>
                    <a:pt x="12425" y="4807"/>
                  </a:lnTo>
                  <a:lnTo>
                    <a:pt x="2542" y="22475"/>
                  </a:lnTo>
                  <a:lnTo>
                    <a:pt x="0" y="40805"/>
                  </a:lnTo>
                  <a:lnTo>
                    <a:pt x="1849" y="67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855330" y="1381294"/>
              <a:ext cx="120867" cy="117734"/>
            </a:xfrm>
            <a:custGeom>
              <a:avLst/>
              <a:gdLst/>
              <a:ahLst/>
              <a:cxnLst/>
              <a:rect l="0" t="0" r="0" b="0"/>
              <a:pathLst>
                <a:path w="120867" h="117734">
                  <a:moveTo>
                    <a:pt x="6586" y="0"/>
                  </a:moveTo>
                  <a:lnTo>
                    <a:pt x="0" y="29620"/>
                  </a:lnTo>
                  <a:lnTo>
                    <a:pt x="1244" y="57162"/>
                  </a:lnTo>
                  <a:lnTo>
                    <a:pt x="3025" y="65845"/>
                  </a:lnTo>
                  <a:lnTo>
                    <a:pt x="7910" y="71633"/>
                  </a:lnTo>
                  <a:lnTo>
                    <a:pt x="54658" y="90686"/>
                  </a:lnTo>
                  <a:lnTo>
                    <a:pt x="70037" y="108540"/>
                  </a:lnTo>
                  <a:lnTo>
                    <a:pt x="83789" y="116966"/>
                  </a:lnTo>
                  <a:lnTo>
                    <a:pt x="90414" y="117733"/>
                  </a:lnTo>
                  <a:lnTo>
                    <a:pt x="102707" y="113655"/>
                  </a:lnTo>
                  <a:lnTo>
                    <a:pt x="111868" y="103213"/>
                  </a:lnTo>
                  <a:lnTo>
                    <a:pt x="118097" y="88402"/>
                  </a:lnTo>
                  <a:lnTo>
                    <a:pt x="120866" y="69492"/>
                  </a:lnTo>
                  <a:lnTo>
                    <a:pt x="117166" y="53691"/>
                  </a:lnTo>
                  <a:lnTo>
                    <a:pt x="110282" y="42354"/>
                  </a:lnTo>
                  <a:lnTo>
                    <a:pt x="98118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028337" y="1439541"/>
              <a:ext cx="74891" cy="49928"/>
            </a:xfrm>
            <a:custGeom>
              <a:avLst/>
              <a:gdLst/>
              <a:ahLst/>
              <a:cxnLst/>
              <a:rect l="0" t="0" r="0" b="0"/>
              <a:pathLst>
                <a:path w="74891" h="49928">
                  <a:moveTo>
                    <a:pt x="0" y="49927"/>
                  </a:moveTo>
                  <a:lnTo>
                    <a:pt x="23164" y="15181"/>
                  </a:lnTo>
                  <a:lnTo>
                    <a:pt x="28386" y="12895"/>
                  </a:lnTo>
                  <a:lnTo>
                    <a:pt x="33718" y="14144"/>
                  </a:lnTo>
                  <a:lnTo>
                    <a:pt x="39120" y="17751"/>
                  </a:lnTo>
                  <a:lnTo>
                    <a:pt x="45496" y="18306"/>
                  </a:lnTo>
                  <a:lnTo>
                    <a:pt x="59976" y="13992"/>
                  </a:lnTo>
                  <a:lnTo>
                    <a:pt x="68261" y="8376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126159" y="1314726"/>
              <a:ext cx="51959" cy="191385"/>
            </a:xfrm>
            <a:custGeom>
              <a:avLst/>
              <a:gdLst/>
              <a:ahLst/>
              <a:cxnLst/>
              <a:rect l="0" t="0" r="0" b="0"/>
              <a:pathLst>
                <a:path w="51959" h="191385">
                  <a:moveTo>
                    <a:pt x="35315" y="0"/>
                  </a:moveTo>
                  <a:lnTo>
                    <a:pt x="23733" y="53491"/>
                  </a:lnTo>
                  <a:lnTo>
                    <a:pt x="372" y="114920"/>
                  </a:lnTo>
                  <a:lnTo>
                    <a:pt x="0" y="122841"/>
                  </a:lnTo>
                  <a:lnTo>
                    <a:pt x="4519" y="136574"/>
                  </a:lnTo>
                  <a:lnTo>
                    <a:pt x="9237" y="140051"/>
                  </a:lnTo>
                  <a:lnTo>
                    <a:pt x="15156" y="141444"/>
                  </a:lnTo>
                  <a:lnTo>
                    <a:pt x="21876" y="141449"/>
                  </a:lnTo>
                  <a:lnTo>
                    <a:pt x="27280" y="144225"/>
                  </a:lnTo>
                  <a:lnTo>
                    <a:pt x="35751" y="154707"/>
                  </a:lnTo>
                  <a:lnTo>
                    <a:pt x="51958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257968" y="1339689"/>
              <a:ext cx="289877" cy="276169"/>
            </a:xfrm>
            <a:custGeom>
              <a:avLst/>
              <a:gdLst/>
              <a:ahLst/>
              <a:cxnLst/>
              <a:rect l="0" t="0" r="0" b="0"/>
              <a:pathLst>
                <a:path w="289877" h="276169">
                  <a:moveTo>
                    <a:pt x="53285" y="0"/>
                  </a:moveTo>
                  <a:lnTo>
                    <a:pt x="30122" y="23163"/>
                  </a:lnTo>
                  <a:lnTo>
                    <a:pt x="12282" y="78864"/>
                  </a:lnTo>
                  <a:lnTo>
                    <a:pt x="6003" y="114282"/>
                  </a:lnTo>
                  <a:lnTo>
                    <a:pt x="3881" y="171531"/>
                  </a:lnTo>
                  <a:lnTo>
                    <a:pt x="10014" y="232201"/>
                  </a:lnTo>
                  <a:lnTo>
                    <a:pt x="8721" y="263574"/>
                  </a:lnTo>
                  <a:lnTo>
                    <a:pt x="6933" y="272795"/>
                  </a:lnTo>
                  <a:lnTo>
                    <a:pt x="4817" y="276168"/>
                  </a:lnTo>
                  <a:lnTo>
                    <a:pt x="2481" y="275644"/>
                  </a:lnTo>
                  <a:lnTo>
                    <a:pt x="0" y="272520"/>
                  </a:lnTo>
                  <a:lnTo>
                    <a:pt x="2175" y="259188"/>
                  </a:lnTo>
                  <a:lnTo>
                    <a:pt x="10229" y="241859"/>
                  </a:lnTo>
                  <a:lnTo>
                    <a:pt x="65778" y="179181"/>
                  </a:lnTo>
                  <a:lnTo>
                    <a:pt x="88147" y="149012"/>
                  </a:lnTo>
                  <a:lnTo>
                    <a:pt x="95899" y="132796"/>
                  </a:lnTo>
                  <a:lnTo>
                    <a:pt x="100186" y="129211"/>
                  </a:lnTo>
                  <a:lnTo>
                    <a:pt x="104893" y="128671"/>
                  </a:lnTo>
                  <a:lnTo>
                    <a:pt x="115054" y="133001"/>
                  </a:lnTo>
                  <a:lnTo>
                    <a:pt x="125733" y="141089"/>
                  </a:lnTo>
                  <a:lnTo>
                    <a:pt x="131170" y="142136"/>
                  </a:lnTo>
                  <a:lnTo>
                    <a:pt x="136643" y="140985"/>
                  </a:lnTo>
                  <a:lnTo>
                    <a:pt x="153182" y="130531"/>
                  </a:lnTo>
                  <a:lnTo>
                    <a:pt x="165176" y="121808"/>
                  </a:lnTo>
                  <a:lnTo>
                    <a:pt x="228172" y="92760"/>
                  </a:lnTo>
                  <a:lnTo>
                    <a:pt x="229973" y="90502"/>
                  </a:lnTo>
                  <a:lnTo>
                    <a:pt x="227475" y="89920"/>
                  </a:lnTo>
                  <a:lnTo>
                    <a:pt x="222111" y="90457"/>
                  </a:lnTo>
                  <a:lnTo>
                    <a:pt x="211221" y="98450"/>
                  </a:lnTo>
                  <a:lnTo>
                    <a:pt x="205729" y="104465"/>
                  </a:lnTo>
                  <a:lnTo>
                    <a:pt x="202991" y="111249"/>
                  </a:lnTo>
                  <a:lnTo>
                    <a:pt x="202415" y="126182"/>
                  </a:lnTo>
                  <a:lnTo>
                    <a:pt x="207706" y="139599"/>
                  </a:lnTo>
                  <a:lnTo>
                    <a:pt x="211706" y="145766"/>
                  </a:lnTo>
                  <a:lnTo>
                    <a:pt x="218071" y="149877"/>
                  </a:lnTo>
                  <a:lnTo>
                    <a:pt x="244698" y="155663"/>
                  </a:lnTo>
                  <a:lnTo>
                    <a:pt x="265331" y="157017"/>
                  </a:lnTo>
                  <a:lnTo>
                    <a:pt x="281897" y="152687"/>
                  </a:lnTo>
                  <a:lnTo>
                    <a:pt x="288904" y="148944"/>
                  </a:lnTo>
                  <a:lnTo>
                    <a:pt x="289876" y="147373"/>
                  </a:lnTo>
                  <a:lnTo>
                    <a:pt x="281095" y="148093"/>
                  </a:lnTo>
                  <a:lnTo>
                    <a:pt x="269796" y="156426"/>
                  </a:lnTo>
                  <a:lnTo>
                    <a:pt x="264194" y="162531"/>
                  </a:lnTo>
                  <a:lnTo>
                    <a:pt x="262309" y="170300"/>
                  </a:lnTo>
                  <a:lnTo>
                    <a:pt x="265145" y="188793"/>
                  </a:lnTo>
                  <a:lnTo>
                    <a:pt x="268489" y="195204"/>
                  </a:lnTo>
                  <a:lnTo>
                    <a:pt x="272569" y="199478"/>
                  </a:lnTo>
                  <a:lnTo>
                    <a:pt x="28627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665332" y="1472826"/>
              <a:ext cx="104098" cy="180482"/>
            </a:xfrm>
            <a:custGeom>
              <a:avLst/>
              <a:gdLst/>
              <a:ahLst/>
              <a:cxnLst/>
              <a:rect l="0" t="0" r="0" b="0"/>
              <a:pathLst>
                <a:path w="104098" h="180482">
                  <a:moveTo>
                    <a:pt x="28689" y="0"/>
                  </a:moveTo>
                  <a:lnTo>
                    <a:pt x="24272" y="62326"/>
                  </a:lnTo>
                  <a:lnTo>
                    <a:pt x="14497" y="122847"/>
                  </a:lnTo>
                  <a:lnTo>
                    <a:pt x="0" y="180481"/>
                  </a:lnTo>
                  <a:lnTo>
                    <a:pt x="9921" y="123588"/>
                  </a:lnTo>
                  <a:lnTo>
                    <a:pt x="27645" y="71406"/>
                  </a:lnTo>
                  <a:lnTo>
                    <a:pt x="43070" y="43038"/>
                  </a:lnTo>
                  <a:lnTo>
                    <a:pt x="56346" y="30531"/>
                  </a:lnTo>
                  <a:lnTo>
                    <a:pt x="63769" y="25901"/>
                  </a:lnTo>
                  <a:lnTo>
                    <a:pt x="70568" y="24664"/>
                  </a:lnTo>
                  <a:lnTo>
                    <a:pt x="76948" y="25688"/>
                  </a:lnTo>
                  <a:lnTo>
                    <a:pt x="83051" y="28220"/>
                  </a:lnTo>
                  <a:lnTo>
                    <a:pt x="100476" y="45035"/>
                  </a:lnTo>
                  <a:lnTo>
                    <a:pt x="103359" y="53137"/>
                  </a:lnTo>
                  <a:lnTo>
                    <a:pt x="104097" y="72002"/>
                  </a:lnTo>
                  <a:lnTo>
                    <a:pt x="101151" y="80361"/>
                  </a:lnTo>
                  <a:lnTo>
                    <a:pt x="90481" y="94579"/>
                  </a:lnTo>
                  <a:lnTo>
                    <a:pt x="6197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776156" y="1489468"/>
              <a:ext cx="159177" cy="223328"/>
            </a:xfrm>
            <a:custGeom>
              <a:avLst/>
              <a:gdLst/>
              <a:ahLst/>
              <a:cxnLst/>
              <a:rect l="0" t="0" r="0" b="0"/>
              <a:pathLst>
                <a:path w="159177" h="223328">
                  <a:moveTo>
                    <a:pt x="42681" y="0"/>
                  </a:moveTo>
                  <a:lnTo>
                    <a:pt x="23676" y="7567"/>
                  </a:lnTo>
                  <a:lnTo>
                    <a:pt x="12353" y="15999"/>
                  </a:lnTo>
                  <a:lnTo>
                    <a:pt x="0" y="35559"/>
                  </a:lnTo>
                  <a:lnTo>
                    <a:pt x="358" y="41272"/>
                  </a:lnTo>
                  <a:lnTo>
                    <a:pt x="3371" y="46006"/>
                  </a:lnTo>
                  <a:lnTo>
                    <a:pt x="8153" y="50086"/>
                  </a:lnTo>
                  <a:lnTo>
                    <a:pt x="23329" y="54620"/>
                  </a:lnTo>
                  <a:lnTo>
                    <a:pt x="40552" y="58484"/>
                  </a:lnTo>
                  <a:lnTo>
                    <a:pt x="54370" y="66365"/>
                  </a:lnTo>
                  <a:lnTo>
                    <a:pt x="60644" y="67357"/>
                  </a:lnTo>
                  <a:lnTo>
                    <a:pt x="66676" y="66170"/>
                  </a:lnTo>
                  <a:lnTo>
                    <a:pt x="94059" y="50977"/>
                  </a:lnTo>
                  <a:lnTo>
                    <a:pt x="99123" y="51551"/>
                  </a:lnTo>
                  <a:lnTo>
                    <a:pt x="102498" y="55632"/>
                  </a:lnTo>
                  <a:lnTo>
                    <a:pt x="104749" y="62051"/>
                  </a:lnTo>
                  <a:lnTo>
                    <a:pt x="102318" y="79045"/>
                  </a:lnTo>
                  <a:lnTo>
                    <a:pt x="81943" y="141822"/>
                  </a:lnTo>
                  <a:lnTo>
                    <a:pt x="56241" y="189411"/>
                  </a:lnTo>
                  <a:lnTo>
                    <a:pt x="28771" y="221269"/>
                  </a:lnTo>
                  <a:lnTo>
                    <a:pt x="23237" y="223327"/>
                  </a:lnTo>
                  <a:lnTo>
                    <a:pt x="17699" y="222849"/>
                  </a:lnTo>
                  <a:lnTo>
                    <a:pt x="12158" y="220682"/>
                  </a:lnTo>
                  <a:lnTo>
                    <a:pt x="8464" y="215539"/>
                  </a:lnTo>
                  <a:lnTo>
                    <a:pt x="4359" y="199962"/>
                  </a:lnTo>
                  <a:lnTo>
                    <a:pt x="7466" y="183177"/>
                  </a:lnTo>
                  <a:lnTo>
                    <a:pt x="24527" y="149801"/>
                  </a:lnTo>
                  <a:lnTo>
                    <a:pt x="37386" y="138077"/>
                  </a:lnTo>
                  <a:lnTo>
                    <a:pt x="99949" y="106845"/>
                  </a:lnTo>
                  <a:lnTo>
                    <a:pt x="139939" y="82670"/>
                  </a:lnTo>
                  <a:lnTo>
                    <a:pt x="146351" y="77303"/>
                  </a:lnTo>
                  <a:lnTo>
                    <a:pt x="146927" y="73724"/>
                  </a:lnTo>
                  <a:lnTo>
                    <a:pt x="143614" y="71339"/>
                  </a:lnTo>
                  <a:lnTo>
                    <a:pt x="137706" y="69749"/>
                  </a:lnTo>
                  <a:lnTo>
                    <a:pt x="132844" y="71462"/>
                  </a:lnTo>
                  <a:lnTo>
                    <a:pt x="124975" y="80762"/>
                  </a:lnTo>
                  <a:lnTo>
                    <a:pt x="126205" y="86201"/>
                  </a:lnTo>
                  <a:lnTo>
                    <a:pt x="137433" y="97175"/>
                  </a:lnTo>
                  <a:lnTo>
                    <a:pt x="15917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942788" y="1467362"/>
              <a:ext cx="101437" cy="121959"/>
            </a:xfrm>
            <a:custGeom>
              <a:avLst/>
              <a:gdLst/>
              <a:ahLst/>
              <a:cxnLst/>
              <a:rect l="0" t="0" r="0" b="0"/>
              <a:pathLst>
                <a:path w="101437" h="121959">
                  <a:moveTo>
                    <a:pt x="34149" y="80353"/>
                  </a:moveTo>
                  <a:lnTo>
                    <a:pt x="45730" y="45608"/>
                  </a:lnTo>
                  <a:lnTo>
                    <a:pt x="43719" y="42397"/>
                  </a:lnTo>
                  <a:lnTo>
                    <a:pt x="38680" y="42105"/>
                  </a:lnTo>
                  <a:lnTo>
                    <a:pt x="25069" y="46712"/>
                  </a:lnTo>
                  <a:lnTo>
                    <a:pt x="12855" y="54923"/>
                  </a:lnTo>
                  <a:lnTo>
                    <a:pt x="3728" y="67202"/>
                  </a:lnTo>
                  <a:lnTo>
                    <a:pt x="0" y="74359"/>
                  </a:lnTo>
                  <a:lnTo>
                    <a:pt x="1213" y="78206"/>
                  </a:lnTo>
                  <a:lnTo>
                    <a:pt x="5719" y="79846"/>
                  </a:lnTo>
                  <a:lnTo>
                    <a:pt x="12422" y="80015"/>
                  </a:lnTo>
                  <a:lnTo>
                    <a:pt x="27266" y="72806"/>
                  </a:lnTo>
                  <a:lnTo>
                    <a:pt x="66698" y="37754"/>
                  </a:lnTo>
                  <a:lnTo>
                    <a:pt x="97481" y="1429"/>
                  </a:lnTo>
                  <a:lnTo>
                    <a:pt x="100409" y="0"/>
                  </a:lnTo>
                  <a:lnTo>
                    <a:pt x="101436" y="1821"/>
                  </a:lnTo>
                  <a:lnTo>
                    <a:pt x="96442" y="24674"/>
                  </a:lnTo>
                  <a:lnTo>
                    <a:pt x="77515" y="86222"/>
                  </a:lnTo>
                  <a:lnTo>
                    <a:pt x="59112" y="1219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9" name="Freeform 48"/>
          <p:cNvSpPr/>
          <p:nvPr/>
        </p:nvSpPr>
        <p:spPr>
          <a:xfrm>
            <a:off x="7482718" y="2422351"/>
            <a:ext cx="1669" cy="6085"/>
          </a:xfrm>
          <a:custGeom>
            <a:avLst/>
            <a:gdLst/>
            <a:ahLst/>
            <a:cxnLst/>
            <a:rect l="0" t="0" r="0" b="0"/>
            <a:pathLst>
              <a:path w="1669" h="6085">
                <a:moveTo>
                  <a:pt x="0" y="0"/>
                </a:moveTo>
                <a:lnTo>
                  <a:pt x="728" y="874"/>
                </a:lnTo>
                <a:lnTo>
                  <a:pt x="1668" y="608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Group 57"/>
          <p:cNvGrpSpPr/>
          <p:nvPr/>
        </p:nvGrpSpPr>
        <p:grpSpPr>
          <a:xfrm>
            <a:off x="6858281" y="2212984"/>
            <a:ext cx="1031810" cy="492025"/>
            <a:chOff x="6858281" y="2212984"/>
            <a:chExt cx="1031810" cy="492025"/>
          </a:xfrm>
        </p:grpSpPr>
        <p:sp>
          <p:nvSpPr>
            <p:cNvPr id="50" name="Freeform 49"/>
            <p:cNvSpPr/>
            <p:nvPr/>
          </p:nvSpPr>
          <p:spPr>
            <a:xfrm>
              <a:off x="6858281" y="2212984"/>
              <a:ext cx="93460" cy="285495"/>
            </a:xfrm>
            <a:custGeom>
              <a:avLst/>
              <a:gdLst/>
              <a:ahLst/>
              <a:cxnLst/>
              <a:rect l="0" t="0" r="0" b="0"/>
              <a:pathLst>
                <a:path w="93460" h="285495">
                  <a:moveTo>
                    <a:pt x="0" y="27541"/>
                  </a:moveTo>
                  <a:lnTo>
                    <a:pt x="4416" y="14289"/>
                  </a:lnTo>
                  <a:lnTo>
                    <a:pt x="9416" y="9461"/>
                  </a:lnTo>
                  <a:lnTo>
                    <a:pt x="24833" y="1631"/>
                  </a:lnTo>
                  <a:lnTo>
                    <a:pt x="41547" y="0"/>
                  </a:lnTo>
                  <a:lnTo>
                    <a:pt x="58222" y="3281"/>
                  </a:lnTo>
                  <a:lnTo>
                    <a:pt x="74878" y="10904"/>
                  </a:lnTo>
                  <a:lnTo>
                    <a:pt x="86595" y="22921"/>
                  </a:lnTo>
                  <a:lnTo>
                    <a:pt x="91014" y="30008"/>
                  </a:lnTo>
                  <a:lnTo>
                    <a:pt x="93459" y="47745"/>
                  </a:lnTo>
                  <a:lnTo>
                    <a:pt x="87495" y="89266"/>
                  </a:lnTo>
                  <a:lnTo>
                    <a:pt x="65672" y="146594"/>
                  </a:lnTo>
                  <a:lnTo>
                    <a:pt x="38714" y="205223"/>
                  </a:lnTo>
                  <a:lnTo>
                    <a:pt x="9044" y="260784"/>
                  </a:lnTo>
                  <a:lnTo>
                    <a:pt x="0" y="285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66602" y="2338274"/>
              <a:ext cx="166422" cy="18747"/>
            </a:xfrm>
            <a:custGeom>
              <a:avLst/>
              <a:gdLst/>
              <a:ahLst/>
              <a:cxnLst/>
              <a:rect l="0" t="0" r="0" b="0"/>
              <a:pathLst>
                <a:path w="166422" h="18747">
                  <a:moveTo>
                    <a:pt x="0" y="18746"/>
                  </a:moveTo>
                  <a:lnTo>
                    <a:pt x="8835" y="9911"/>
                  </a:lnTo>
                  <a:lnTo>
                    <a:pt x="36415" y="0"/>
                  </a:lnTo>
                  <a:lnTo>
                    <a:pt x="87150" y="1654"/>
                  </a:lnTo>
                  <a:lnTo>
                    <a:pt x="136757" y="8418"/>
                  </a:lnTo>
                  <a:lnTo>
                    <a:pt x="166421" y="104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149872" y="2223242"/>
              <a:ext cx="116216" cy="206230"/>
            </a:xfrm>
            <a:custGeom>
              <a:avLst/>
              <a:gdLst/>
              <a:ahLst/>
              <a:cxnLst/>
              <a:rect l="0" t="0" r="0" b="0"/>
              <a:pathLst>
                <a:path w="116216" h="206230">
                  <a:moveTo>
                    <a:pt x="24609" y="92173"/>
                  </a:moveTo>
                  <a:lnTo>
                    <a:pt x="11341" y="142320"/>
                  </a:lnTo>
                  <a:lnTo>
                    <a:pt x="8410" y="202236"/>
                  </a:lnTo>
                  <a:lnTo>
                    <a:pt x="7338" y="206229"/>
                  </a:lnTo>
                  <a:lnTo>
                    <a:pt x="5698" y="205193"/>
                  </a:lnTo>
                  <a:lnTo>
                    <a:pt x="3681" y="200804"/>
                  </a:lnTo>
                  <a:lnTo>
                    <a:pt x="0" y="142052"/>
                  </a:lnTo>
                  <a:lnTo>
                    <a:pt x="8744" y="84211"/>
                  </a:lnTo>
                  <a:lnTo>
                    <a:pt x="18983" y="53140"/>
                  </a:lnTo>
                  <a:lnTo>
                    <a:pt x="39009" y="22209"/>
                  </a:lnTo>
                  <a:lnTo>
                    <a:pt x="64112" y="4053"/>
                  </a:lnTo>
                  <a:lnTo>
                    <a:pt x="81922" y="0"/>
                  </a:lnTo>
                  <a:lnTo>
                    <a:pt x="90554" y="214"/>
                  </a:lnTo>
                  <a:lnTo>
                    <a:pt x="98158" y="3130"/>
                  </a:lnTo>
                  <a:lnTo>
                    <a:pt x="111538" y="13767"/>
                  </a:lnTo>
                  <a:lnTo>
                    <a:pt x="114922" y="20487"/>
                  </a:lnTo>
                  <a:lnTo>
                    <a:pt x="116215" y="35349"/>
                  </a:lnTo>
                  <a:lnTo>
                    <a:pt x="107328" y="59311"/>
                  </a:lnTo>
                  <a:lnTo>
                    <a:pt x="92984" y="79560"/>
                  </a:lnTo>
                  <a:lnTo>
                    <a:pt x="91457" y="80990"/>
                  </a:lnTo>
                  <a:lnTo>
                    <a:pt x="97362" y="65823"/>
                  </a:lnTo>
                  <a:lnTo>
                    <a:pt x="99498" y="50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324259" y="222388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257691" y="2280991"/>
              <a:ext cx="166461" cy="159241"/>
            </a:xfrm>
            <a:custGeom>
              <a:avLst/>
              <a:gdLst/>
              <a:ahLst/>
              <a:cxnLst/>
              <a:rect l="0" t="0" r="0" b="0"/>
              <a:pathLst>
                <a:path w="166461" h="159241">
                  <a:moveTo>
                    <a:pt x="0" y="134276"/>
                  </a:moveTo>
                  <a:lnTo>
                    <a:pt x="19930" y="119141"/>
                  </a:lnTo>
                  <a:lnTo>
                    <a:pt x="71757" y="58343"/>
                  </a:lnTo>
                  <a:lnTo>
                    <a:pt x="114778" y="0"/>
                  </a:lnTo>
                  <a:lnTo>
                    <a:pt x="114426" y="2229"/>
                  </a:lnTo>
                  <a:lnTo>
                    <a:pt x="110953" y="14568"/>
                  </a:lnTo>
                  <a:lnTo>
                    <a:pt x="109409" y="32379"/>
                  </a:lnTo>
                  <a:lnTo>
                    <a:pt x="113654" y="47692"/>
                  </a:lnTo>
                  <a:lnTo>
                    <a:pt x="117374" y="54364"/>
                  </a:lnTo>
                  <a:lnTo>
                    <a:pt x="123553" y="57887"/>
                  </a:lnTo>
                  <a:lnTo>
                    <a:pt x="140280" y="59337"/>
                  </a:lnTo>
                  <a:lnTo>
                    <a:pt x="155112" y="54434"/>
                  </a:lnTo>
                  <a:lnTo>
                    <a:pt x="161655" y="50537"/>
                  </a:lnTo>
                  <a:lnTo>
                    <a:pt x="165093" y="50713"/>
                  </a:lnTo>
                  <a:lnTo>
                    <a:pt x="166460" y="53604"/>
                  </a:lnTo>
                  <a:lnTo>
                    <a:pt x="166447" y="58306"/>
                  </a:lnTo>
                  <a:lnTo>
                    <a:pt x="143756" y="116380"/>
                  </a:lnTo>
                  <a:lnTo>
                    <a:pt x="133099" y="144897"/>
                  </a:lnTo>
                  <a:lnTo>
                    <a:pt x="134036" y="149678"/>
                  </a:lnTo>
                  <a:lnTo>
                    <a:pt x="141458" y="1592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349223" y="2273810"/>
              <a:ext cx="224669" cy="341164"/>
            </a:xfrm>
            <a:custGeom>
              <a:avLst/>
              <a:gdLst/>
              <a:ahLst/>
              <a:cxnLst/>
              <a:rect l="0" t="0" r="0" b="0"/>
              <a:pathLst>
                <a:path w="224669" h="341164">
                  <a:moveTo>
                    <a:pt x="224668" y="0"/>
                  </a:moveTo>
                  <a:lnTo>
                    <a:pt x="185547" y="59494"/>
                  </a:lnTo>
                  <a:lnTo>
                    <a:pt x="146988" y="117492"/>
                  </a:lnTo>
                  <a:lnTo>
                    <a:pt x="112794" y="179695"/>
                  </a:lnTo>
                  <a:lnTo>
                    <a:pt x="67082" y="241113"/>
                  </a:lnTo>
                  <a:lnTo>
                    <a:pt x="27766" y="299546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2371" y="2465194"/>
              <a:ext cx="171448" cy="239815"/>
            </a:xfrm>
            <a:custGeom>
              <a:avLst/>
              <a:gdLst/>
              <a:ahLst/>
              <a:cxnLst/>
              <a:rect l="0" t="0" r="0" b="0"/>
              <a:pathLst>
                <a:path w="171448" h="239815">
                  <a:moveTo>
                    <a:pt x="79915" y="0"/>
                  </a:moveTo>
                  <a:lnTo>
                    <a:pt x="58172" y="55847"/>
                  </a:lnTo>
                  <a:lnTo>
                    <a:pt x="51386" y="82499"/>
                  </a:lnTo>
                  <a:lnTo>
                    <a:pt x="52751" y="99536"/>
                  </a:lnTo>
                  <a:lnTo>
                    <a:pt x="56258" y="104265"/>
                  </a:lnTo>
                  <a:lnTo>
                    <a:pt x="61370" y="106492"/>
                  </a:lnTo>
                  <a:lnTo>
                    <a:pt x="67551" y="107052"/>
                  </a:lnTo>
                  <a:lnTo>
                    <a:pt x="81816" y="100279"/>
                  </a:lnTo>
                  <a:lnTo>
                    <a:pt x="109157" y="77747"/>
                  </a:lnTo>
                  <a:lnTo>
                    <a:pt x="113278" y="77719"/>
                  </a:lnTo>
                  <a:lnTo>
                    <a:pt x="116025" y="81399"/>
                  </a:lnTo>
                  <a:lnTo>
                    <a:pt x="117857" y="87550"/>
                  </a:lnTo>
                  <a:lnTo>
                    <a:pt x="114961" y="101781"/>
                  </a:lnTo>
                  <a:lnTo>
                    <a:pt x="91995" y="147430"/>
                  </a:lnTo>
                  <a:lnTo>
                    <a:pt x="52873" y="204293"/>
                  </a:lnTo>
                  <a:lnTo>
                    <a:pt x="24532" y="237680"/>
                  </a:lnTo>
                  <a:lnTo>
                    <a:pt x="18954" y="239814"/>
                  </a:lnTo>
                  <a:lnTo>
                    <a:pt x="13387" y="239388"/>
                  </a:lnTo>
                  <a:lnTo>
                    <a:pt x="7826" y="237255"/>
                  </a:lnTo>
                  <a:lnTo>
                    <a:pt x="4119" y="232135"/>
                  </a:lnTo>
                  <a:lnTo>
                    <a:pt x="0" y="216584"/>
                  </a:lnTo>
                  <a:lnTo>
                    <a:pt x="751" y="209108"/>
                  </a:lnTo>
                  <a:lnTo>
                    <a:pt x="6516" y="195871"/>
                  </a:lnTo>
                  <a:lnTo>
                    <a:pt x="69102" y="139859"/>
                  </a:lnTo>
                  <a:lnTo>
                    <a:pt x="121922" y="102107"/>
                  </a:lnTo>
                  <a:lnTo>
                    <a:pt x="142039" y="88835"/>
                  </a:lnTo>
                  <a:lnTo>
                    <a:pt x="157144" y="73691"/>
                  </a:lnTo>
                  <a:lnTo>
                    <a:pt x="158213" y="69468"/>
                  </a:lnTo>
                  <a:lnTo>
                    <a:pt x="155228" y="67577"/>
                  </a:lnTo>
                  <a:lnTo>
                    <a:pt x="149539" y="67240"/>
                  </a:lnTo>
                  <a:lnTo>
                    <a:pt x="138288" y="71798"/>
                  </a:lnTo>
                  <a:lnTo>
                    <a:pt x="132699" y="75602"/>
                  </a:lnTo>
                  <a:lnTo>
                    <a:pt x="128972" y="81836"/>
                  </a:lnTo>
                  <a:lnTo>
                    <a:pt x="124832" y="98625"/>
                  </a:lnTo>
                  <a:lnTo>
                    <a:pt x="126502" y="105506"/>
                  </a:lnTo>
                  <a:lnTo>
                    <a:pt x="130388" y="111018"/>
                  </a:lnTo>
                  <a:lnTo>
                    <a:pt x="135753" y="115617"/>
                  </a:lnTo>
                  <a:lnTo>
                    <a:pt x="149111" y="120727"/>
                  </a:lnTo>
                  <a:lnTo>
                    <a:pt x="171447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659361" y="2531762"/>
              <a:ext cx="230730" cy="92570"/>
            </a:xfrm>
            <a:custGeom>
              <a:avLst/>
              <a:gdLst/>
              <a:ahLst/>
              <a:cxnLst/>
              <a:rect l="0" t="0" r="0" b="0"/>
              <a:pathLst>
                <a:path w="230730" h="92570">
                  <a:moveTo>
                    <a:pt x="14382" y="24963"/>
                  </a:moveTo>
                  <a:lnTo>
                    <a:pt x="1130" y="33798"/>
                  </a:lnTo>
                  <a:lnTo>
                    <a:pt x="0" y="37325"/>
                  </a:lnTo>
                  <a:lnTo>
                    <a:pt x="2021" y="40601"/>
                  </a:lnTo>
                  <a:lnTo>
                    <a:pt x="6142" y="43709"/>
                  </a:lnTo>
                  <a:lnTo>
                    <a:pt x="37478" y="51472"/>
                  </a:lnTo>
                  <a:lnTo>
                    <a:pt x="51151" y="62633"/>
                  </a:lnTo>
                  <a:lnTo>
                    <a:pt x="58461" y="79304"/>
                  </a:lnTo>
                  <a:lnTo>
                    <a:pt x="60410" y="88927"/>
                  </a:lnTo>
                  <a:lnTo>
                    <a:pt x="63559" y="92569"/>
                  </a:lnTo>
                  <a:lnTo>
                    <a:pt x="67507" y="92223"/>
                  </a:lnTo>
                  <a:lnTo>
                    <a:pt x="76825" y="84442"/>
                  </a:lnTo>
                  <a:lnTo>
                    <a:pt x="110662" y="47626"/>
                  </a:lnTo>
                  <a:lnTo>
                    <a:pt x="164022" y="19478"/>
                  </a:lnTo>
                  <a:lnTo>
                    <a:pt x="210508" y="3204"/>
                  </a:lnTo>
                  <a:lnTo>
                    <a:pt x="23072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196232" y="122712"/>
            <a:ext cx="1739015" cy="451441"/>
            <a:chOff x="8196232" y="122712"/>
            <a:chExt cx="1739015" cy="451441"/>
          </a:xfrm>
        </p:grpSpPr>
        <p:sp>
          <p:nvSpPr>
            <p:cNvPr id="59" name="Freeform 58"/>
            <p:cNvSpPr/>
            <p:nvPr/>
          </p:nvSpPr>
          <p:spPr>
            <a:xfrm>
              <a:off x="8196232" y="122712"/>
              <a:ext cx="199707" cy="325513"/>
            </a:xfrm>
            <a:custGeom>
              <a:avLst/>
              <a:gdLst/>
              <a:ahLst/>
              <a:cxnLst/>
              <a:rect l="0" t="0" r="0" b="0"/>
              <a:pathLst>
                <a:path w="199707" h="325513">
                  <a:moveTo>
                    <a:pt x="0" y="18746"/>
                  </a:moveTo>
                  <a:lnTo>
                    <a:pt x="20855" y="6384"/>
                  </a:lnTo>
                  <a:lnTo>
                    <a:pt x="39163" y="0"/>
                  </a:lnTo>
                  <a:lnTo>
                    <a:pt x="74679" y="42"/>
                  </a:lnTo>
                  <a:lnTo>
                    <a:pt x="115734" y="9264"/>
                  </a:lnTo>
                  <a:lnTo>
                    <a:pt x="153567" y="27933"/>
                  </a:lnTo>
                  <a:lnTo>
                    <a:pt x="160625" y="33192"/>
                  </a:lnTo>
                  <a:lnTo>
                    <a:pt x="170933" y="48897"/>
                  </a:lnTo>
                  <a:lnTo>
                    <a:pt x="174977" y="58262"/>
                  </a:lnTo>
                  <a:lnTo>
                    <a:pt x="174538" y="78530"/>
                  </a:lnTo>
                  <a:lnTo>
                    <a:pt x="159923" y="125102"/>
                  </a:lnTo>
                  <a:lnTo>
                    <a:pt x="112700" y="187975"/>
                  </a:lnTo>
                  <a:lnTo>
                    <a:pt x="55700" y="246861"/>
                  </a:lnTo>
                  <a:lnTo>
                    <a:pt x="27768" y="281056"/>
                  </a:lnTo>
                  <a:lnTo>
                    <a:pt x="24984" y="287924"/>
                  </a:lnTo>
                  <a:lnTo>
                    <a:pt x="24356" y="302953"/>
                  </a:lnTo>
                  <a:lnTo>
                    <a:pt x="29181" y="308994"/>
                  </a:lnTo>
                  <a:lnTo>
                    <a:pt x="46870" y="318172"/>
                  </a:lnTo>
                  <a:lnTo>
                    <a:pt x="106767" y="325512"/>
                  </a:lnTo>
                  <a:lnTo>
                    <a:pt x="165527" y="321987"/>
                  </a:lnTo>
                  <a:lnTo>
                    <a:pt x="199706" y="3183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598246" y="158100"/>
              <a:ext cx="124034" cy="349485"/>
            </a:xfrm>
            <a:custGeom>
              <a:avLst/>
              <a:gdLst/>
              <a:ahLst/>
              <a:cxnLst/>
              <a:rect l="0" t="0" r="0" b="0"/>
              <a:pathLst>
                <a:path w="124034" h="349485">
                  <a:moveTo>
                    <a:pt x="5718" y="0"/>
                  </a:moveTo>
                  <a:lnTo>
                    <a:pt x="0" y="21778"/>
                  </a:lnTo>
                  <a:lnTo>
                    <a:pt x="2157" y="81844"/>
                  </a:lnTo>
                  <a:lnTo>
                    <a:pt x="9081" y="113624"/>
                  </a:lnTo>
                  <a:lnTo>
                    <a:pt x="14431" y="120128"/>
                  </a:lnTo>
                  <a:lnTo>
                    <a:pt x="30239" y="127355"/>
                  </a:lnTo>
                  <a:lnTo>
                    <a:pt x="37783" y="127433"/>
                  </a:lnTo>
                  <a:lnTo>
                    <a:pt x="51096" y="122589"/>
                  </a:lnTo>
                  <a:lnTo>
                    <a:pt x="104745" y="82284"/>
                  </a:lnTo>
                  <a:lnTo>
                    <a:pt x="123557" y="55291"/>
                  </a:lnTo>
                  <a:lnTo>
                    <a:pt x="124033" y="56276"/>
                  </a:lnTo>
                  <a:lnTo>
                    <a:pt x="123426" y="59707"/>
                  </a:lnTo>
                  <a:lnTo>
                    <a:pt x="96409" y="115040"/>
                  </a:lnTo>
                  <a:lnTo>
                    <a:pt x="60980" y="174657"/>
                  </a:lnTo>
                  <a:lnTo>
                    <a:pt x="37844" y="216336"/>
                  </a:lnTo>
                  <a:lnTo>
                    <a:pt x="19728" y="273437"/>
                  </a:lnTo>
                  <a:lnTo>
                    <a:pt x="14788" y="322633"/>
                  </a:lnTo>
                  <a:lnTo>
                    <a:pt x="1403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834318" y="374447"/>
              <a:ext cx="218984" cy="90639"/>
            </a:xfrm>
            <a:custGeom>
              <a:avLst/>
              <a:gdLst/>
              <a:ahLst/>
              <a:cxnLst/>
              <a:rect l="0" t="0" r="0" b="0"/>
              <a:pathLst>
                <a:path w="218984" h="90639">
                  <a:moveTo>
                    <a:pt x="44241" y="49926"/>
                  </a:moveTo>
                  <a:lnTo>
                    <a:pt x="44241" y="32257"/>
                  </a:lnTo>
                  <a:lnTo>
                    <a:pt x="41467" y="27977"/>
                  </a:lnTo>
                  <a:lnTo>
                    <a:pt x="36844" y="26048"/>
                  </a:lnTo>
                  <a:lnTo>
                    <a:pt x="30988" y="25686"/>
                  </a:lnTo>
                  <a:lnTo>
                    <a:pt x="25236" y="28219"/>
                  </a:lnTo>
                  <a:lnTo>
                    <a:pt x="13912" y="38430"/>
                  </a:lnTo>
                  <a:lnTo>
                    <a:pt x="1560" y="59772"/>
                  </a:lnTo>
                  <a:lnTo>
                    <a:pt x="0" y="75567"/>
                  </a:lnTo>
                  <a:lnTo>
                    <a:pt x="879" y="83662"/>
                  </a:lnTo>
                  <a:lnTo>
                    <a:pt x="4238" y="88135"/>
                  </a:lnTo>
                  <a:lnTo>
                    <a:pt x="9251" y="90191"/>
                  </a:lnTo>
                  <a:lnTo>
                    <a:pt x="15367" y="90638"/>
                  </a:lnTo>
                  <a:lnTo>
                    <a:pt x="29559" y="86204"/>
                  </a:lnTo>
                  <a:lnTo>
                    <a:pt x="44187" y="77144"/>
                  </a:lnTo>
                  <a:lnTo>
                    <a:pt x="74379" y="45224"/>
                  </a:lnTo>
                  <a:lnTo>
                    <a:pt x="79126" y="44018"/>
                  </a:lnTo>
                  <a:lnTo>
                    <a:pt x="83214" y="45987"/>
                  </a:lnTo>
                  <a:lnTo>
                    <a:pt x="86865" y="50074"/>
                  </a:lnTo>
                  <a:lnTo>
                    <a:pt x="90921" y="64477"/>
                  </a:lnTo>
                  <a:lnTo>
                    <a:pt x="92003" y="73495"/>
                  </a:lnTo>
                  <a:lnTo>
                    <a:pt x="93649" y="75809"/>
                  </a:lnTo>
                  <a:lnTo>
                    <a:pt x="95670" y="73653"/>
                  </a:lnTo>
                  <a:lnTo>
                    <a:pt x="114877" y="41271"/>
                  </a:lnTo>
                  <a:lnTo>
                    <a:pt x="138493" y="17124"/>
                  </a:lnTo>
                  <a:lnTo>
                    <a:pt x="145908" y="11416"/>
                  </a:lnTo>
                  <a:lnTo>
                    <a:pt x="164007" y="5074"/>
                  </a:lnTo>
                  <a:lnTo>
                    <a:pt x="21898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194366" y="151964"/>
              <a:ext cx="81269" cy="329544"/>
            </a:xfrm>
            <a:custGeom>
              <a:avLst/>
              <a:gdLst/>
              <a:ahLst/>
              <a:cxnLst/>
              <a:rect l="0" t="0" r="0" b="0"/>
              <a:pathLst>
                <a:path w="81269" h="329544">
                  <a:moveTo>
                    <a:pt x="392" y="31099"/>
                  </a:moveTo>
                  <a:lnTo>
                    <a:pt x="4809" y="17847"/>
                  </a:lnTo>
                  <a:lnTo>
                    <a:pt x="14375" y="8875"/>
                  </a:lnTo>
                  <a:lnTo>
                    <a:pt x="28797" y="2731"/>
                  </a:lnTo>
                  <a:lnTo>
                    <a:pt x="47533" y="0"/>
                  </a:lnTo>
                  <a:lnTo>
                    <a:pt x="63257" y="3717"/>
                  </a:lnTo>
                  <a:lnTo>
                    <a:pt x="70039" y="7297"/>
                  </a:lnTo>
                  <a:lnTo>
                    <a:pt x="72711" y="13382"/>
                  </a:lnTo>
                  <a:lnTo>
                    <a:pt x="70750" y="30005"/>
                  </a:lnTo>
                  <a:lnTo>
                    <a:pt x="61248" y="44789"/>
                  </a:lnTo>
                  <a:lnTo>
                    <a:pt x="19961" y="86400"/>
                  </a:lnTo>
                  <a:lnTo>
                    <a:pt x="18061" y="92929"/>
                  </a:lnTo>
                  <a:lnTo>
                    <a:pt x="20881" y="107581"/>
                  </a:lnTo>
                  <a:lnTo>
                    <a:pt x="37758" y="138663"/>
                  </a:lnTo>
                  <a:lnTo>
                    <a:pt x="68925" y="182601"/>
                  </a:lnTo>
                  <a:lnTo>
                    <a:pt x="78842" y="212721"/>
                  </a:lnTo>
                  <a:lnTo>
                    <a:pt x="81268" y="244143"/>
                  </a:lnTo>
                  <a:lnTo>
                    <a:pt x="78559" y="262620"/>
                  </a:lnTo>
                  <a:lnTo>
                    <a:pt x="69341" y="277612"/>
                  </a:lnTo>
                  <a:lnTo>
                    <a:pt x="38613" y="307132"/>
                  </a:lnTo>
                  <a:lnTo>
                    <a:pt x="4364" y="328986"/>
                  </a:lnTo>
                  <a:lnTo>
                    <a:pt x="1191" y="329543"/>
                  </a:lnTo>
                  <a:lnTo>
                    <a:pt x="0" y="327140"/>
                  </a:lnTo>
                  <a:lnTo>
                    <a:pt x="131" y="322765"/>
                  </a:lnTo>
                  <a:lnTo>
                    <a:pt x="9150" y="303355"/>
                  </a:lnTo>
                  <a:lnTo>
                    <a:pt x="50319" y="2640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9402784" y="149779"/>
              <a:ext cx="212556" cy="416053"/>
            </a:xfrm>
            <a:custGeom>
              <a:avLst/>
              <a:gdLst/>
              <a:ahLst/>
              <a:cxnLst/>
              <a:rect l="0" t="0" r="0" b="0"/>
              <a:pathLst>
                <a:path w="212556" h="416053">
                  <a:moveTo>
                    <a:pt x="58248" y="0"/>
                  </a:moveTo>
                  <a:lnTo>
                    <a:pt x="51662" y="51844"/>
                  </a:lnTo>
                  <a:lnTo>
                    <a:pt x="52547" y="76666"/>
                  </a:lnTo>
                  <a:lnTo>
                    <a:pt x="63441" y="105310"/>
                  </a:lnTo>
                  <a:lnTo>
                    <a:pt x="73192" y="119536"/>
                  </a:lnTo>
                  <a:lnTo>
                    <a:pt x="80230" y="124070"/>
                  </a:lnTo>
                  <a:lnTo>
                    <a:pt x="97912" y="129107"/>
                  </a:lnTo>
                  <a:lnTo>
                    <a:pt x="128659" y="127525"/>
                  </a:lnTo>
                  <a:lnTo>
                    <a:pt x="156774" y="116784"/>
                  </a:lnTo>
                  <a:lnTo>
                    <a:pt x="210658" y="78602"/>
                  </a:lnTo>
                  <a:lnTo>
                    <a:pt x="212555" y="79213"/>
                  </a:lnTo>
                  <a:lnTo>
                    <a:pt x="207265" y="92220"/>
                  </a:lnTo>
                  <a:lnTo>
                    <a:pt x="163287" y="149819"/>
                  </a:lnTo>
                  <a:lnTo>
                    <a:pt x="110456" y="208028"/>
                  </a:lnTo>
                  <a:lnTo>
                    <a:pt x="69476" y="266274"/>
                  </a:lnTo>
                  <a:lnTo>
                    <a:pt x="40488" y="309035"/>
                  </a:lnTo>
                  <a:lnTo>
                    <a:pt x="16129" y="367739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9868764" y="320104"/>
              <a:ext cx="66483" cy="187481"/>
            </a:xfrm>
            <a:custGeom>
              <a:avLst/>
              <a:gdLst/>
              <a:ahLst/>
              <a:cxnLst/>
              <a:rect l="0" t="0" r="0" b="0"/>
              <a:pathLst>
                <a:path w="66483" h="187481">
                  <a:moveTo>
                    <a:pt x="0" y="4417"/>
                  </a:moveTo>
                  <a:lnTo>
                    <a:pt x="13251" y="0"/>
                  </a:lnTo>
                  <a:lnTo>
                    <a:pt x="39161" y="1670"/>
                  </a:lnTo>
                  <a:lnTo>
                    <a:pt x="47373" y="6284"/>
                  </a:lnTo>
                  <a:lnTo>
                    <a:pt x="61427" y="21272"/>
                  </a:lnTo>
                  <a:lnTo>
                    <a:pt x="64989" y="29522"/>
                  </a:lnTo>
                  <a:lnTo>
                    <a:pt x="66482" y="46085"/>
                  </a:lnTo>
                  <a:lnTo>
                    <a:pt x="63737" y="53461"/>
                  </a:lnTo>
                  <a:lnTo>
                    <a:pt x="15050" y="112935"/>
                  </a:lnTo>
                  <a:lnTo>
                    <a:pt x="6688" y="131851"/>
                  </a:lnTo>
                  <a:lnTo>
                    <a:pt x="4459" y="142073"/>
                  </a:lnTo>
                  <a:lnTo>
                    <a:pt x="4822" y="150737"/>
                  </a:lnTo>
                  <a:lnTo>
                    <a:pt x="10155" y="165294"/>
                  </a:lnTo>
                  <a:lnTo>
                    <a:pt x="18690" y="175462"/>
                  </a:lnTo>
                  <a:lnTo>
                    <a:pt x="33284" y="187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9843800" y="56583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39561" y="2629451"/>
            <a:ext cx="3201816" cy="746101"/>
            <a:chOff x="2639561" y="2629451"/>
            <a:chExt cx="3201816" cy="746101"/>
          </a:xfrm>
        </p:grpSpPr>
        <p:sp>
          <p:nvSpPr>
            <p:cNvPr id="67" name="Freeform 66"/>
            <p:cNvSpPr/>
            <p:nvPr/>
          </p:nvSpPr>
          <p:spPr>
            <a:xfrm>
              <a:off x="2639561" y="2629451"/>
              <a:ext cx="256165" cy="450323"/>
            </a:xfrm>
            <a:custGeom>
              <a:avLst/>
              <a:gdLst/>
              <a:ahLst/>
              <a:cxnLst/>
              <a:rect l="0" t="0" r="0" b="0"/>
              <a:pathLst>
                <a:path w="256165" h="450323">
                  <a:moveTo>
                    <a:pt x="256164" y="0"/>
                  </a:moveTo>
                  <a:lnTo>
                    <a:pt x="223873" y="1849"/>
                  </a:lnTo>
                  <a:lnTo>
                    <a:pt x="165528" y="27581"/>
                  </a:lnTo>
                  <a:lnTo>
                    <a:pt x="107078" y="70095"/>
                  </a:lnTo>
                  <a:lnTo>
                    <a:pt x="59367" y="133275"/>
                  </a:lnTo>
                  <a:lnTo>
                    <a:pt x="21333" y="194166"/>
                  </a:lnTo>
                  <a:lnTo>
                    <a:pt x="4247" y="254484"/>
                  </a:lnTo>
                  <a:lnTo>
                    <a:pt x="0" y="295140"/>
                  </a:lnTo>
                  <a:lnTo>
                    <a:pt x="7576" y="337903"/>
                  </a:lnTo>
                  <a:lnTo>
                    <a:pt x="34464" y="398616"/>
                  </a:lnTo>
                  <a:lnTo>
                    <a:pt x="49457" y="418473"/>
                  </a:lnTo>
                  <a:lnTo>
                    <a:pt x="75341" y="435775"/>
                  </a:lnTo>
                  <a:lnTo>
                    <a:pt x="98751" y="446699"/>
                  </a:lnTo>
                  <a:lnTo>
                    <a:pt x="124565" y="450322"/>
                  </a:lnTo>
                  <a:lnTo>
                    <a:pt x="164632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53972" y="287076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17767" y="2704341"/>
              <a:ext cx="294159" cy="429665"/>
            </a:xfrm>
            <a:custGeom>
              <a:avLst/>
              <a:gdLst/>
              <a:ahLst/>
              <a:cxnLst/>
              <a:rect l="0" t="0" r="0" b="0"/>
              <a:pathLst>
                <a:path w="294159" h="429665">
                  <a:moveTo>
                    <a:pt x="136058" y="0"/>
                  </a:moveTo>
                  <a:lnTo>
                    <a:pt x="99875" y="62092"/>
                  </a:lnTo>
                  <a:lnTo>
                    <a:pt x="74073" y="121452"/>
                  </a:lnTo>
                  <a:lnTo>
                    <a:pt x="50061" y="182840"/>
                  </a:lnTo>
                  <a:lnTo>
                    <a:pt x="30900" y="241363"/>
                  </a:lnTo>
                  <a:lnTo>
                    <a:pt x="12404" y="298800"/>
                  </a:lnTo>
                  <a:lnTo>
                    <a:pt x="0" y="345088"/>
                  </a:lnTo>
                  <a:lnTo>
                    <a:pt x="1006" y="364172"/>
                  </a:lnTo>
                  <a:lnTo>
                    <a:pt x="4418" y="371295"/>
                  </a:lnTo>
                  <a:lnTo>
                    <a:pt x="15606" y="381675"/>
                  </a:lnTo>
                  <a:lnTo>
                    <a:pt x="22472" y="383889"/>
                  </a:lnTo>
                  <a:lnTo>
                    <a:pt x="37498" y="383882"/>
                  </a:lnTo>
                  <a:lnTo>
                    <a:pt x="50956" y="378332"/>
                  </a:lnTo>
                  <a:lnTo>
                    <a:pt x="110531" y="324919"/>
                  </a:lnTo>
                  <a:lnTo>
                    <a:pt x="133173" y="297993"/>
                  </a:lnTo>
                  <a:lnTo>
                    <a:pt x="146959" y="272436"/>
                  </a:lnTo>
                  <a:lnTo>
                    <a:pt x="146142" y="280415"/>
                  </a:lnTo>
                  <a:lnTo>
                    <a:pt x="125788" y="341031"/>
                  </a:lnTo>
                  <a:lnTo>
                    <a:pt x="121304" y="376360"/>
                  </a:lnTo>
                  <a:lnTo>
                    <a:pt x="123448" y="384968"/>
                  </a:lnTo>
                  <a:lnTo>
                    <a:pt x="127651" y="391631"/>
                  </a:lnTo>
                  <a:lnTo>
                    <a:pt x="133227" y="396998"/>
                  </a:lnTo>
                  <a:lnTo>
                    <a:pt x="139718" y="399651"/>
                  </a:lnTo>
                  <a:lnTo>
                    <a:pt x="154327" y="400133"/>
                  </a:lnTo>
                  <a:lnTo>
                    <a:pt x="214351" y="369146"/>
                  </a:lnTo>
                  <a:lnTo>
                    <a:pt x="238357" y="352330"/>
                  </a:lnTo>
                  <a:lnTo>
                    <a:pt x="242164" y="351381"/>
                  </a:lnTo>
                  <a:lnTo>
                    <a:pt x="243778" y="353523"/>
                  </a:lnTo>
                  <a:lnTo>
                    <a:pt x="241632" y="372254"/>
                  </a:lnTo>
                  <a:lnTo>
                    <a:pt x="232623" y="407298"/>
                  </a:lnTo>
                  <a:lnTo>
                    <a:pt x="232794" y="414839"/>
                  </a:lnTo>
                  <a:lnTo>
                    <a:pt x="237915" y="428149"/>
                  </a:lnTo>
                  <a:lnTo>
                    <a:pt x="242794" y="429664"/>
                  </a:lnTo>
                  <a:lnTo>
                    <a:pt x="248821" y="427900"/>
                  </a:lnTo>
                  <a:lnTo>
                    <a:pt x="294158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245263" y="2995577"/>
              <a:ext cx="67659" cy="179692"/>
            </a:xfrm>
            <a:custGeom>
              <a:avLst/>
              <a:gdLst/>
              <a:ahLst/>
              <a:cxnLst/>
              <a:rect l="0" t="0" r="0" b="0"/>
              <a:pathLst>
                <a:path w="67659" h="179692">
                  <a:moveTo>
                    <a:pt x="49872" y="0"/>
                  </a:moveTo>
                  <a:lnTo>
                    <a:pt x="15127" y="15999"/>
                  </a:lnTo>
                  <a:lnTo>
                    <a:pt x="4228" y="28376"/>
                  </a:lnTo>
                  <a:lnTo>
                    <a:pt x="27" y="35559"/>
                  </a:lnTo>
                  <a:lnTo>
                    <a:pt x="0" y="43122"/>
                  </a:lnTo>
                  <a:lnTo>
                    <a:pt x="17420" y="75190"/>
                  </a:lnTo>
                  <a:lnTo>
                    <a:pt x="60075" y="135751"/>
                  </a:lnTo>
                  <a:lnTo>
                    <a:pt x="67658" y="150941"/>
                  </a:lnTo>
                  <a:lnTo>
                    <a:pt x="67277" y="157950"/>
                  </a:lnTo>
                  <a:lnTo>
                    <a:pt x="59457" y="170669"/>
                  </a:lnTo>
                  <a:lnTo>
                    <a:pt x="44270" y="177555"/>
                  </a:lnTo>
                  <a:lnTo>
                    <a:pt x="26117" y="179691"/>
                  </a:lnTo>
                  <a:lnTo>
                    <a:pt x="8804" y="177558"/>
                  </a:lnTo>
                  <a:lnTo>
                    <a:pt x="4002" y="171072"/>
                  </a:lnTo>
                  <a:lnTo>
                    <a:pt x="1132" y="149073"/>
                  </a:lnTo>
                  <a:lnTo>
                    <a:pt x="4715" y="118751"/>
                  </a:lnTo>
                  <a:lnTo>
                    <a:pt x="26701" y="59602"/>
                  </a:lnTo>
                  <a:lnTo>
                    <a:pt x="33230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88368" y="2853606"/>
              <a:ext cx="162457" cy="325407"/>
            </a:xfrm>
            <a:custGeom>
              <a:avLst/>
              <a:gdLst/>
              <a:ahLst/>
              <a:cxnLst/>
              <a:rect l="0" t="0" r="0" b="0"/>
              <a:pathLst>
                <a:path w="162457" h="325407">
                  <a:moveTo>
                    <a:pt x="48225" y="8835"/>
                  </a:moveTo>
                  <a:lnTo>
                    <a:pt x="57060" y="0"/>
                  </a:lnTo>
                  <a:lnTo>
                    <a:pt x="58737" y="171"/>
                  </a:lnTo>
                  <a:lnTo>
                    <a:pt x="58932" y="3059"/>
                  </a:lnTo>
                  <a:lnTo>
                    <a:pt x="48368" y="42796"/>
                  </a:lnTo>
                  <a:lnTo>
                    <a:pt x="22699" y="97899"/>
                  </a:lnTo>
                  <a:lnTo>
                    <a:pt x="6911" y="154819"/>
                  </a:lnTo>
                  <a:lnTo>
                    <a:pt x="0" y="199983"/>
                  </a:lnTo>
                  <a:lnTo>
                    <a:pt x="3986" y="221379"/>
                  </a:lnTo>
                  <a:lnTo>
                    <a:pt x="7638" y="230968"/>
                  </a:lnTo>
                  <a:lnTo>
                    <a:pt x="13770" y="238285"/>
                  </a:lnTo>
                  <a:lnTo>
                    <a:pt x="30446" y="248880"/>
                  </a:lnTo>
                  <a:lnTo>
                    <a:pt x="50185" y="251740"/>
                  </a:lnTo>
                  <a:lnTo>
                    <a:pt x="69436" y="249005"/>
                  </a:lnTo>
                  <a:lnTo>
                    <a:pt x="84156" y="241625"/>
                  </a:lnTo>
                  <a:lnTo>
                    <a:pt x="107257" y="222657"/>
                  </a:lnTo>
                  <a:lnTo>
                    <a:pt x="110694" y="216103"/>
                  </a:lnTo>
                  <a:lnTo>
                    <a:pt x="111135" y="209884"/>
                  </a:lnTo>
                  <a:lnTo>
                    <a:pt x="109581" y="203888"/>
                  </a:lnTo>
                  <a:lnTo>
                    <a:pt x="105771" y="198967"/>
                  </a:lnTo>
                  <a:lnTo>
                    <a:pt x="94142" y="191033"/>
                  </a:lnTo>
                  <a:lnTo>
                    <a:pt x="87157" y="190397"/>
                  </a:lnTo>
                  <a:lnTo>
                    <a:pt x="72000" y="194621"/>
                  </a:lnTo>
                  <a:lnTo>
                    <a:pt x="67773" y="200185"/>
                  </a:lnTo>
                  <a:lnTo>
                    <a:pt x="65542" y="216229"/>
                  </a:lnTo>
                  <a:lnTo>
                    <a:pt x="68091" y="223836"/>
                  </a:lnTo>
                  <a:lnTo>
                    <a:pt x="99671" y="259567"/>
                  </a:lnTo>
                  <a:lnTo>
                    <a:pt x="143794" y="301325"/>
                  </a:lnTo>
                  <a:lnTo>
                    <a:pt x="157081" y="325406"/>
                  </a:lnTo>
                  <a:lnTo>
                    <a:pt x="159627" y="325282"/>
                  </a:lnTo>
                  <a:lnTo>
                    <a:pt x="162456" y="310351"/>
                  </a:lnTo>
                  <a:lnTo>
                    <a:pt x="157630" y="264983"/>
                  </a:lnTo>
                  <a:lnTo>
                    <a:pt x="148077" y="233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86667" y="2896182"/>
              <a:ext cx="257953" cy="24507"/>
            </a:xfrm>
            <a:custGeom>
              <a:avLst/>
              <a:gdLst/>
              <a:ahLst/>
              <a:cxnLst/>
              <a:rect l="0" t="0" r="0" b="0"/>
              <a:pathLst>
                <a:path w="257953" h="24507">
                  <a:moveTo>
                    <a:pt x="0" y="16185"/>
                  </a:moveTo>
                  <a:lnTo>
                    <a:pt x="8834" y="7350"/>
                  </a:lnTo>
                  <a:lnTo>
                    <a:pt x="25500" y="3013"/>
                  </a:lnTo>
                  <a:lnTo>
                    <a:pt x="83281" y="0"/>
                  </a:lnTo>
                  <a:lnTo>
                    <a:pt x="144588" y="2098"/>
                  </a:lnTo>
                  <a:lnTo>
                    <a:pt x="205493" y="13748"/>
                  </a:lnTo>
                  <a:lnTo>
                    <a:pt x="257952" y="245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24834" y="3045504"/>
              <a:ext cx="210581" cy="161775"/>
            </a:xfrm>
            <a:custGeom>
              <a:avLst/>
              <a:gdLst/>
              <a:ahLst/>
              <a:cxnLst/>
              <a:rect l="0" t="0" r="0" b="0"/>
              <a:pathLst>
                <a:path w="210581" h="161775">
                  <a:moveTo>
                    <a:pt x="44159" y="0"/>
                  </a:moveTo>
                  <a:lnTo>
                    <a:pt x="29041" y="57697"/>
                  </a:lnTo>
                  <a:lnTo>
                    <a:pt x="9215" y="118282"/>
                  </a:lnTo>
                  <a:lnTo>
                    <a:pt x="110" y="156677"/>
                  </a:lnTo>
                  <a:lnTo>
                    <a:pt x="0" y="161774"/>
                  </a:lnTo>
                  <a:lnTo>
                    <a:pt x="1775" y="161474"/>
                  </a:lnTo>
                  <a:lnTo>
                    <a:pt x="22038" y="125671"/>
                  </a:lnTo>
                  <a:lnTo>
                    <a:pt x="47791" y="75889"/>
                  </a:lnTo>
                  <a:lnTo>
                    <a:pt x="58409" y="62698"/>
                  </a:lnTo>
                  <a:lnTo>
                    <a:pt x="64753" y="59365"/>
                  </a:lnTo>
                  <a:lnTo>
                    <a:pt x="79199" y="58127"/>
                  </a:lnTo>
                  <a:lnTo>
                    <a:pt x="119279" y="62352"/>
                  </a:lnTo>
                  <a:lnTo>
                    <a:pt x="175581" y="49556"/>
                  </a:lnTo>
                  <a:lnTo>
                    <a:pt x="184473" y="46905"/>
                  </a:lnTo>
                  <a:lnTo>
                    <a:pt x="188553" y="42365"/>
                  </a:lnTo>
                  <a:lnTo>
                    <a:pt x="189423" y="36564"/>
                  </a:lnTo>
                  <a:lnTo>
                    <a:pt x="188154" y="29923"/>
                  </a:lnTo>
                  <a:lnTo>
                    <a:pt x="184534" y="26421"/>
                  </a:lnTo>
                  <a:lnTo>
                    <a:pt x="179348" y="25010"/>
                  </a:lnTo>
                  <a:lnTo>
                    <a:pt x="158796" y="27442"/>
                  </a:lnTo>
                  <a:lnTo>
                    <a:pt x="151094" y="29390"/>
                  </a:lnTo>
                  <a:lnTo>
                    <a:pt x="137605" y="38950"/>
                  </a:lnTo>
                  <a:lnTo>
                    <a:pt x="126371" y="52444"/>
                  </a:lnTo>
                  <a:lnTo>
                    <a:pt x="118296" y="67687"/>
                  </a:lnTo>
                  <a:lnTo>
                    <a:pt x="117622" y="75635"/>
                  </a:lnTo>
                  <a:lnTo>
                    <a:pt x="121804" y="91863"/>
                  </a:lnTo>
                  <a:lnTo>
                    <a:pt x="134555" y="112175"/>
                  </a:lnTo>
                  <a:lnTo>
                    <a:pt x="158879" y="129905"/>
                  </a:lnTo>
                  <a:lnTo>
                    <a:pt x="210580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270496" y="3107051"/>
              <a:ext cx="439218" cy="268501"/>
            </a:xfrm>
            <a:custGeom>
              <a:avLst/>
              <a:gdLst/>
              <a:ahLst/>
              <a:cxnLst/>
              <a:rect l="0" t="0" r="0" b="0"/>
              <a:pathLst>
                <a:path w="439218" h="268501">
                  <a:moveTo>
                    <a:pt x="73091" y="13342"/>
                  </a:moveTo>
                  <a:lnTo>
                    <a:pt x="51348" y="69190"/>
                  </a:lnTo>
                  <a:lnTo>
                    <a:pt x="32675" y="121713"/>
                  </a:lnTo>
                  <a:lnTo>
                    <a:pt x="15366" y="175303"/>
                  </a:lnTo>
                  <a:lnTo>
                    <a:pt x="8270" y="227678"/>
                  </a:lnTo>
                  <a:lnTo>
                    <a:pt x="1149" y="268500"/>
                  </a:lnTo>
                  <a:lnTo>
                    <a:pt x="167" y="267583"/>
                  </a:lnTo>
                  <a:lnTo>
                    <a:pt x="0" y="255776"/>
                  </a:lnTo>
                  <a:lnTo>
                    <a:pt x="12472" y="197478"/>
                  </a:lnTo>
                  <a:lnTo>
                    <a:pt x="31510" y="138221"/>
                  </a:lnTo>
                  <a:lnTo>
                    <a:pt x="55321" y="79914"/>
                  </a:lnTo>
                  <a:lnTo>
                    <a:pt x="103645" y="24581"/>
                  </a:lnTo>
                  <a:lnTo>
                    <a:pt x="124674" y="7838"/>
                  </a:lnTo>
                  <a:lnTo>
                    <a:pt x="142861" y="1650"/>
                  </a:lnTo>
                  <a:lnTo>
                    <a:pt x="152889" y="0"/>
                  </a:lnTo>
                  <a:lnTo>
                    <a:pt x="161423" y="1674"/>
                  </a:lnTo>
                  <a:lnTo>
                    <a:pt x="175836" y="10930"/>
                  </a:lnTo>
                  <a:lnTo>
                    <a:pt x="178570" y="17281"/>
                  </a:lnTo>
                  <a:lnTo>
                    <a:pt x="178544" y="24289"/>
                  </a:lnTo>
                  <a:lnTo>
                    <a:pt x="169672" y="47405"/>
                  </a:lnTo>
                  <a:lnTo>
                    <a:pt x="159470" y="62690"/>
                  </a:lnTo>
                  <a:lnTo>
                    <a:pt x="145691" y="75647"/>
                  </a:lnTo>
                  <a:lnTo>
                    <a:pt x="138133" y="78917"/>
                  </a:lnTo>
                  <a:lnTo>
                    <a:pt x="122339" y="80085"/>
                  </a:lnTo>
                  <a:lnTo>
                    <a:pt x="118867" y="77253"/>
                  </a:lnTo>
                  <a:lnTo>
                    <a:pt x="118401" y="72592"/>
                  </a:lnTo>
                  <a:lnTo>
                    <a:pt x="126581" y="52779"/>
                  </a:lnTo>
                  <a:lnTo>
                    <a:pt x="130940" y="45181"/>
                  </a:lnTo>
                  <a:lnTo>
                    <a:pt x="154746" y="25652"/>
                  </a:lnTo>
                  <a:lnTo>
                    <a:pt x="172252" y="21279"/>
                  </a:lnTo>
                  <a:lnTo>
                    <a:pt x="180804" y="21407"/>
                  </a:lnTo>
                  <a:lnTo>
                    <a:pt x="188354" y="25190"/>
                  </a:lnTo>
                  <a:lnTo>
                    <a:pt x="201674" y="39256"/>
                  </a:lnTo>
                  <a:lnTo>
                    <a:pt x="206361" y="60301"/>
                  </a:lnTo>
                  <a:lnTo>
                    <a:pt x="202376" y="105236"/>
                  </a:lnTo>
                  <a:lnTo>
                    <a:pt x="204584" y="103266"/>
                  </a:lnTo>
                  <a:lnTo>
                    <a:pt x="227448" y="72131"/>
                  </a:lnTo>
                  <a:lnTo>
                    <a:pt x="289617" y="36926"/>
                  </a:lnTo>
                  <a:lnTo>
                    <a:pt x="328602" y="19381"/>
                  </a:lnTo>
                  <a:lnTo>
                    <a:pt x="334963" y="14595"/>
                  </a:lnTo>
                  <a:lnTo>
                    <a:pt x="335506" y="11403"/>
                  </a:lnTo>
                  <a:lnTo>
                    <a:pt x="332169" y="9276"/>
                  </a:lnTo>
                  <a:lnTo>
                    <a:pt x="326247" y="7858"/>
                  </a:lnTo>
                  <a:lnTo>
                    <a:pt x="312270" y="11213"/>
                  </a:lnTo>
                  <a:lnTo>
                    <a:pt x="291272" y="23498"/>
                  </a:lnTo>
                  <a:lnTo>
                    <a:pt x="285114" y="28434"/>
                  </a:lnTo>
                  <a:lnTo>
                    <a:pt x="281932" y="35422"/>
                  </a:lnTo>
                  <a:lnTo>
                    <a:pt x="280863" y="53050"/>
                  </a:lnTo>
                  <a:lnTo>
                    <a:pt x="284646" y="61079"/>
                  </a:lnTo>
                  <a:lnTo>
                    <a:pt x="298712" y="74931"/>
                  </a:lnTo>
                  <a:lnTo>
                    <a:pt x="327422" y="88708"/>
                  </a:lnTo>
                  <a:lnTo>
                    <a:pt x="387817" y="100281"/>
                  </a:lnTo>
                  <a:lnTo>
                    <a:pt x="409400" y="112348"/>
                  </a:lnTo>
                  <a:lnTo>
                    <a:pt x="427506" y="127634"/>
                  </a:lnTo>
                  <a:lnTo>
                    <a:pt x="434012" y="140877"/>
                  </a:lnTo>
                  <a:lnTo>
                    <a:pt x="439217" y="1631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789207" y="3103751"/>
              <a:ext cx="303275" cy="175586"/>
            </a:xfrm>
            <a:custGeom>
              <a:avLst/>
              <a:gdLst/>
              <a:ahLst/>
              <a:cxnLst/>
              <a:rect l="0" t="0" r="0" b="0"/>
              <a:pathLst>
                <a:path w="303275" h="175586">
                  <a:moveTo>
                    <a:pt x="103570" y="0"/>
                  </a:moveTo>
                  <a:lnTo>
                    <a:pt x="64449" y="43538"/>
                  </a:lnTo>
                  <a:lnTo>
                    <a:pt x="43010" y="91701"/>
                  </a:lnTo>
                  <a:lnTo>
                    <a:pt x="37529" y="153054"/>
                  </a:lnTo>
                  <a:lnTo>
                    <a:pt x="34579" y="161208"/>
                  </a:lnTo>
                  <a:lnTo>
                    <a:pt x="23905" y="172733"/>
                  </a:lnTo>
                  <a:lnTo>
                    <a:pt x="17176" y="175252"/>
                  </a:lnTo>
                  <a:lnTo>
                    <a:pt x="2302" y="175585"/>
                  </a:lnTo>
                  <a:lnTo>
                    <a:pt x="0" y="172530"/>
                  </a:lnTo>
                  <a:lnTo>
                    <a:pt x="1239" y="167720"/>
                  </a:lnTo>
                  <a:lnTo>
                    <a:pt x="4839" y="161740"/>
                  </a:lnTo>
                  <a:lnTo>
                    <a:pt x="21166" y="152629"/>
                  </a:lnTo>
                  <a:lnTo>
                    <a:pt x="81657" y="129643"/>
                  </a:lnTo>
                  <a:lnTo>
                    <a:pt x="134881" y="102531"/>
                  </a:lnTo>
                  <a:lnTo>
                    <a:pt x="140161" y="96091"/>
                  </a:lnTo>
                  <a:lnTo>
                    <a:pt x="142757" y="89024"/>
                  </a:lnTo>
                  <a:lnTo>
                    <a:pt x="143563" y="81539"/>
                  </a:lnTo>
                  <a:lnTo>
                    <a:pt x="141327" y="75624"/>
                  </a:lnTo>
                  <a:lnTo>
                    <a:pt x="131445" y="66587"/>
                  </a:lnTo>
                  <a:lnTo>
                    <a:pt x="129550" y="66580"/>
                  </a:lnTo>
                  <a:lnTo>
                    <a:pt x="130135" y="69350"/>
                  </a:lnTo>
                  <a:lnTo>
                    <a:pt x="132375" y="73970"/>
                  </a:lnTo>
                  <a:lnTo>
                    <a:pt x="148778" y="89307"/>
                  </a:lnTo>
                  <a:lnTo>
                    <a:pt x="211183" y="119147"/>
                  </a:lnTo>
                  <a:lnTo>
                    <a:pt x="228136" y="126303"/>
                  </a:lnTo>
                  <a:lnTo>
                    <a:pt x="244917" y="127634"/>
                  </a:lnTo>
                  <a:lnTo>
                    <a:pt x="253275" y="126694"/>
                  </a:lnTo>
                  <a:lnTo>
                    <a:pt x="259771" y="123294"/>
                  </a:lnTo>
                  <a:lnTo>
                    <a:pt x="269455" y="112120"/>
                  </a:lnTo>
                  <a:lnTo>
                    <a:pt x="294825" y="49756"/>
                  </a:lnTo>
                  <a:lnTo>
                    <a:pt x="30327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30925" y="2895725"/>
              <a:ext cx="74148" cy="377236"/>
            </a:xfrm>
            <a:custGeom>
              <a:avLst/>
              <a:gdLst/>
              <a:ahLst/>
              <a:cxnLst/>
              <a:rect l="0" t="0" r="0" b="0"/>
              <a:pathLst>
                <a:path w="74148" h="377236">
                  <a:moveTo>
                    <a:pt x="69730" y="0"/>
                  </a:moveTo>
                  <a:lnTo>
                    <a:pt x="74147" y="13252"/>
                  </a:lnTo>
                  <a:lnTo>
                    <a:pt x="61900" y="71144"/>
                  </a:lnTo>
                  <a:lnTo>
                    <a:pt x="50411" y="125206"/>
                  </a:lnTo>
                  <a:lnTo>
                    <a:pt x="38924" y="182749"/>
                  </a:lnTo>
                  <a:lnTo>
                    <a:pt x="30129" y="241269"/>
                  </a:lnTo>
                  <a:lnTo>
                    <a:pt x="23274" y="289889"/>
                  </a:lnTo>
                  <a:lnTo>
                    <a:pt x="18983" y="331621"/>
                  </a:lnTo>
                  <a:lnTo>
                    <a:pt x="0" y="377235"/>
                  </a:lnTo>
                  <a:lnTo>
                    <a:pt x="1140" y="372912"/>
                  </a:lnTo>
                  <a:lnTo>
                    <a:pt x="30565" y="320395"/>
                  </a:lnTo>
                  <a:lnTo>
                    <a:pt x="6973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234113" y="2920630"/>
              <a:ext cx="253805" cy="353110"/>
            </a:xfrm>
            <a:custGeom>
              <a:avLst/>
              <a:gdLst/>
              <a:ahLst/>
              <a:cxnLst/>
              <a:rect l="0" t="0" r="0" b="0"/>
              <a:pathLst>
                <a:path w="253805" h="353110">
                  <a:moveTo>
                    <a:pt x="49753" y="241368"/>
                  </a:moveTo>
                  <a:lnTo>
                    <a:pt x="84498" y="252950"/>
                  </a:lnTo>
                  <a:lnTo>
                    <a:pt x="88633" y="250939"/>
                  </a:lnTo>
                  <a:lnTo>
                    <a:pt x="90466" y="245900"/>
                  </a:lnTo>
                  <a:lnTo>
                    <a:pt x="90764" y="238842"/>
                  </a:lnTo>
                  <a:lnTo>
                    <a:pt x="88188" y="233212"/>
                  </a:lnTo>
                  <a:lnTo>
                    <a:pt x="77930" y="224491"/>
                  </a:lnTo>
                  <a:lnTo>
                    <a:pt x="56561" y="214384"/>
                  </a:lnTo>
                  <a:lnTo>
                    <a:pt x="28245" y="209951"/>
                  </a:lnTo>
                  <a:lnTo>
                    <a:pt x="19697" y="212102"/>
                  </a:lnTo>
                  <a:lnTo>
                    <a:pt x="5268" y="221889"/>
                  </a:lnTo>
                  <a:lnTo>
                    <a:pt x="1605" y="228382"/>
                  </a:lnTo>
                  <a:lnTo>
                    <a:pt x="0" y="242993"/>
                  </a:lnTo>
                  <a:lnTo>
                    <a:pt x="4835" y="256267"/>
                  </a:lnTo>
                  <a:lnTo>
                    <a:pt x="27422" y="284273"/>
                  </a:lnTo>
                  <a:lnTo>
                    <a:pt x="83173" y="335578"/>
                  </a:lnTo>
                  <a:lnTo>
                    <a:pt x="91727" y="350732"/>
                  </a:lnTo>
                  <a:lnTo>
                    <a:pt x="95302" y="353109"/>
                  </a:lnTo>
                  <a:lnTo>
                    <a:pt x="98610" y="351920"/>
                  </a:lnTo>
                  <a:lnTo>
                    <a:pt x="104751" y="343202"/>
                  </a:lnTo>
                  <a:lnTo>
                    <a:pt x="127397" y="282726"/>
                  </a:lnTo>
                  <a:lnTo>
                    <a:pt x="144056" y="221444"/>
                  </a:lnTo>
                  <a:lnTo>
                    <a:pt x="157926" y="166412"/>
                  </a:lnTo>
                  <a:lnTo>
                    <a:pt x="171795" y="110997"/>
                  </a:lnTo>
                  <a:lnTo>
                    <a:pt x="188437" y="50155"/>
                  </a:lnTo>
                  <a:lnTo>
                    <a:pt x="202305" y="1359"/>
                  </a:lnTo>
                  <a:lnTo>
                    <a:pt x="204154" y="0"/>
                  </a:lnTo>
                  <a:lnTo>
                    <a:pt x="206209" y="10819"/>
                  </a:lnTo>
                  <a:lnTo>
                    <a:pt x="206603" y="65944"/>
                  </a:lnTo>
                  <a:lnTo>
                    <a:pt x="200646" y="126827"/>
                  </a:lnTo>
                  <a:lnTo>
                    <a:pt x="188048" y="189726"/>
                  </a:lnTo>
                  <a:lnTo>
                    <a:pt x="174517" y="244338"/>
                  </a:lnTo>
                  <a:lnTo>
                    <a:pt x="163463" y="293011"/>
                  </a:lnTo>
                  <a:lnTo>
                    <a:pt x="165316" y="297987"/>
                  </a:lnTo>
                  <a:lnTo>
                    <a:pt x="170249" y="298530"/>
                  </a:lnTo>
                  <a:lnTo>
                    <a:pt x="208380" y="278961"/>
                  </a:lnTo>
                  <a:lnTo>
                    <a:pt x="224729" y="268555"/>
                  </a:lnTo>
                  <a:lnTo>
                    <a:pt x="241241" y="265162"/>
                  </a:lnTo>
                  <a:lnTo>
                    <a:pt x="249527" y="265552"/>
                  </a:lnTo>
                  <a:lnTo>
                    <a:pt x="253202" y="267661"/>
                  </a:lnTo>
                  <a:lnTo>
                    <a:pt x="253804" y="270916"/>
                  </a:lnTo>
                  <a:lnTo>
                    <a:pt x="252355" y="274935"/>
                  </a:lnTo>
                  <a:lnTo>
                    <a:pt x="250465" y="276690"/>
                  </a:lnTo>
                  <a:lnTo>
                    <a:pt x="248280" y="276935"/>
                  </a:lnTo>
                  <a:lnTo>
                    <a:pt x="241137" y="2746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58460" y="3062146"/>
              <a:ext cx="41607" cy="8322"/>
            </a:xfrm>
            <a:custGeom>
              <a:avLst/>
              <a:gdLst/>
              <a:ahLst/>
              <a:cxnLst/>
              <a:rect l="0" t="0" r="0" b="0"/>
              <a:pathLst>
                <a:path w="41607" h="8322">
                  <a:moveTo>
                    <a:pt x="0" y="0"/>
                  </a:moveTo>
                  <a:lnTo>
                    <a:pt x="41606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82781" y="3170319"/>
              <a:ext cx="258596" cy="133138"/>
            </a:xfrm>
            <a:custGeom>
              <a:avLst/>
              <a:gdLst/>
              <a:ahLst/>
              <a:cxnLst/>
              <a:rect l="0" t="0" r="0" b="0"/>
              <a:pathLst>
                <a:path w="258596" h="133138">
                  <a:moveTo>
                    <a:pt x="58890" y="0"/>
                  </a:moveTo>
                  <a:lnTo>
                    <a:pt x="25149" y="2466"/>
                  </a:lnTo>
                  <a:lnTo>
                    <a:pt x="16980" y="4418"/>
                  </a:lnTo>
                  <a:lnTo>
                    <a:pt x="10610" y="8493"/>
                  </a:lnTo>
                  <a:lnTo>
                    <a:pt x="1066" y="20417"/>
                  </a:lnTo>
                  <a:lnTo>
                    <a:pt x="0" y="26555"/>
                  </a:lnTo>
                  <a:lnTo>
                    <a:pt x="1139" y="32497"/>
                  </a:lnTo>
                  <a:lnTo>
                    <a:pt x="3747" y="38307"/>
                  </a:lnTo>
                  <a:lnTo>
                    <a:pt x="20670" y="55318"/>
                  </a:lnTo>
                  <a:lnTo>
                    <a:pt x="47668" y="72070"/>
                  </a:lnTo>
                  <a:lnTo>
                    <a:pt x="68387" y="75794"/>
                  </a:lnTo>
                  <a:lnTo>
                    <a:pt x="88074" y="73443"/>
                  </a:lnTo>
                  <a:lnTo>
                    <a:pt x="109553" y="61723"/>
                  </a:lnTo>
                  <a:lnTo>
                    <a:pt x="121779" y="51779"/>
                  </a:lnTo>
                  <a:lnTo>
                    <a:pt x="124855" y="45614"/>
                  </a:lnTo>
                  <a:lnTo>
                    <a:pt x="125807" y="31368"/>
                  </a:lnTo>
                  <a:lnTo>
                    <a:pt x="121144" y="7753"/>
                  </a:lnTo>
                  <a:lnTo>
                    <a:pt x="122582" y="6094"/>
                  </a:lnTo>
                  <a:lnTo>
                    <a:pt x="185833" y="54339"/>
                  </a:lnTo>
                  <a:lnTo>
                    <a:pt x="243770" y="102274"/>
                  </a:lnTo>
                  <a:lnTo>
                    <a:pt x="255704" y="115722"/>
                  </a:lnTo>
                  <a:lnTo>
                    <a:pt x="257592" y="120603"/>
                  </a:lnTo>
                  <a:lnTo>
                    <a:pt x="258595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58755" y="3039785"/>
              <a:ext cx="216348" cy="63967"/>
            </a:xfrm>
            <a:custGeom>
              <a:avLst/>
              <a:gdLst/>
              <a:ahLst/>
              <a:cxnLst/>
              <a:rect l="0" t="0" r="0" b="0"/>
              <a:pathLst>
                <a:path w="216348" h="63967">
                  <a:moveTo>
                    <a:pt x="0" y="5719"/>
                  </a:moveTo>
                  <a:lnTo>
                    <a:pt x="21779" y="0"/>
                  </a:lnTo>
                  <a:lnTo>
                    <a:pt x="63748" y="377"/>
                  </a:lnTo>
                  <a:lnTo>
                    <a:pt x="125299" y="16767"/>
                  </a:lnTo>
                  <a:lnTo>
                    <a:pt x="184841" y="47563"/>
                  </a:lnTo>
                  <a:lnTo>
                    <a:pt x="216347" y="639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70757" y="1147933"/>
            <a:ext cx="407732" cy="206183"/>
            <a:chOff x="2570757" y="1147933"/>
            <a:chExt cx="407732" cy="206183"/>
          </a:xfrm>
        </p:grpSpPr>
        <p:sp>
          <p:nvSpPr>
            <p:cNvPr id="82" name="Freeform 81"/>
            <p:cNvSpPr/>
            <p:nvPr/>
          </p:nvSpPr>
          <p:spPr>
            <a:xfrm>
              <a:off x="2570757" y="1160562"/>
              <a:ext cx="130625" cy="176912"/>
            </a:xfrm>
            <a:custGeom>
              <a:avLst/>
              <a:gdLst/>
              <a:ahLst/>
              <a:cxnLst/>
              <a:rect l="0" t="0" r="0" b="0"/>
              <a:pathLst>
                <a:path w="130625" h="176912">
                  <a:moveTo>
                    <a:pt x="0" y="77059"/>
                  </a:moveTo>
                  <a:lnTo>
                    <a:pt x="58764" y="20143"/>
                  </a:lnTo>
                  <a:lnTo>
                    <a:pt x="99920" y="301"/>
                  </a:lnTo>
                  <a:lnTo>
                    <a:pt x="107294" y="0"/>
                  </a:lnTo>
                  <a:lnTo>
                    <a:pt x="120418" y="4595"/>
                  </a:lnTo>
                  <a:lnTo>
                    <a:pt x="124658" y="11183"/>
                  </a:lnTo>
                  <a:lnTo>
                    <a:pt x="130624" y="41617"/>
                  </a:lnTo>
                  <a:lnTo>
                    <a:pt x="130175" y="85501"/>
                  </a:lnTo>
                  <a:lnTo>
                    <a:pt x="125521" y="139945"/>
                  </a:lnTo>
                  <a:lnTo>
                    <a:pt x="124815" y="1769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778783" y="1287547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828709" y="1147933"/>
              <a:ext cx="117718" cy="206183"/>
            </a:xfrm>
            <a:custGeom>
              <a:avLst/>
              <a:gdLst/>
              <a:ahLst/>
              <a:cxnLst/>
              <a:rect l="0" t="0" r="0" b="0"/>
              <a:pathLst>
                <a:path w="117718" h="206183">
                  <a:moveTo>
                    <a:pt x="0" y="89688"/>
                  </a:moveTo>
                  <a:lnTo>
                    <a:pt x="62927" y="28610"/>
                  </a:lnTo>
                  <a:lnTo>
                    <a:pt x="103094" y="922"/>
                  </a:lnTo>
                  <a:lnTo>
                    <a:pt x="108486" y="0"/>
                  </a:lnTo>
                  <a:lnTo>
                    <a:pt x="113004" y="2159"/>
                  </a:lnTo>
                  <a:lnTo>
                    <a:pt x="116942" y="6372"/>
                  </a:lnTo>
                  <a:lnTo>
                    <a:pt x="117717" y="12879"/>
                  </a:lnTo>
                  <a:lnTo>
                    <a:pt x="102612" y="75872"/>
                  </a:lnTo>
                  <a:lnTo>
                    <a:pt x="85983" y="137454"/>
                  </a:lnTo>
                  <a:lnTo>
                    <a:pt x="69034" y="198091"/>
                  </a:lnTo>
                  <a:lnTo>
                    <a:pt x="66569" y="2061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970167" y="132915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72531" y="2363189"/>
            <a:ext cx="649042" cy="374437"/>
            <a:chOff x="1672531" y="2363189"/>
            <a:chExt cx="649042" cy="374437"/>
          </a:xfrm>
        </p:grpSpPr>
        <p:sp>
          <p:nvSpPr>
            <p:cNvPr id="87" name="Freeform 86"/>
            <p:cNvSpPr/>
            <p:nvPr/>
          </p:nvSpPr>
          <p:spPr>
            <a:xfrm>
              <a:off x="1672531" y="2363189"/>
              <a:ext cx="225954" cy="249621"/>
            </a:xfrm>
            <a:custGeom>
              <a:avLst/>
              <a:gdLst/>
              <a:ahLst/>
              <a:cxnLst/>
              <a:rect l="0" t="0" r="0" b="0"/>
              <a:pathLst>
                <a:path w="225954" h="249621">
                  <a:moveTo>
                    <a:pt x="0" y="124804"/>
                  </a:moveTo>
                  <a:lnTo>
                    <a:pt x="33740" y="113287"/>
                  </a:lnTo>
                  <a:lnTo>
                    <a:pt x="91396" y="77698"/>
                  </a:lnTo>
                  <a:lnTo>
                    <a:pt x="150152" y="35940"/>
                  </a:lnTo>
                  <a:lnTo>
                    <a:pt x="206902" y="6"/>
                  </a:lnTo>
                  <a:lnTo>
                    <a:pt x="213749" y="0"/>
                  </a:lnTo>
                  <a:lnTo>
                    <a:pt x="219238" y="2770"/>
                  </a:lnTo>
                  <a:lnTo>
                    <a:pt x="223821" y="7390"/>
                  </a:lnTo>
                  <a:lnTo>
                    <a:pt x="225953" y="13244"/>
                  </a:lnTo>
                  <a:lnTo>
                    <a:pt x="225855" y="27145"/>
                  </a:lnTo>
                  <a:lnTo>
                    <a:pt x="209187" y="82484"/>
                  </a:lnTo>
                  <a:lnTo>
                    <a:pt x="194310" y="134709"/>
                  </a:lnTo>
                  <a:lnTo>
                    <a:pt x="183093" y="188398"/>
                  </a:lnTo>
                  <a:lnTo>
                    <a:pt x="174742" y="249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972089" y="2571204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18080" y="780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46239" y="2444003"/>
              <a:ext cx="175334" cy="293623"/>
            </a:xfrm>
            <a:custGeom>
              <a:avLst/>
              <a:gdLst/>
              <a:ahLst/>
              <a:cxnLst/>
              <a:rect l="0" t="0" r="0" b="0"/>
              <a:pathLst>
                <a:path w="175334" h="293623">
                  <a:moveTo>
                    <a:pt x="591" y="10706"/>
                  </a:moveTo>
                  <a:lnTo>
                    <a:pt x="13843" y="1872"/>
                  </a:lnTo>
                  <a:lnTo>
                    <a:pt x="27746" y="0"/>
                  </a:lnTo>
                  <a:lnTo>
                    <a:pt x="63689" y="6331"/>
                  </a:lnTo>
                  <a:lnTo>
                    <a:pt x="71318" y="10563"/>
                  </a:lnTo>
                  <a:lnTo>
                    <a:pt x="82260" y="22662"/>
                  </a:lnTo>
                  <a:lnTo>
                    <a:pt x="87740" y="39750"/>
                  </a:lnTo>
                  <a:lnTo>
                    <a:pt x="89250" y="59672"/>
                  </a:lnTo>
                  <a:lnTo>
                    <a:pt x="83978" y="89831"/>
                  </a:lnTo>
                  <a:lnTo>
                    <a:pt x="43617" y="150758"/>
                  </a:lnTo>
                  <a:lnTo>
                    <a:pt x="3448" y="213076"/>
                  </a:lnTo>
                  <a:lnTo>
                    <a:pt x="647" y="220509"/>
                  </a:lnTo>
                  <a:lnTo>
                    <a:pt x="0" y="236164"/>
                  </a:lnTo>
                  <a:lnTo>
                    <a:pt x="3895" y="242373"/>
                  </a:lnTo>
                  <a:lnTo>
                    <a:pt x="18085" y="251737"/>
                  </a:lnTo>
                  <a:lnTo>
                    <a:pt x="81249" y="274027"/>
                  </a:lnTo>
                  <a:lnTo>
                    <a:pt x="139223" y="285114"/>
                  </a:lnTo>
                  <a:lnTo>
                    <a:pt x="175333" y="2936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1" name="Freeform 90"/>
          <p:cNvSpPr/>
          <p:nvPr/>
        </p:nvSpPr>
        <p:spPr>
          <a:xfrm>
            <a:off x="3666395" y="5554535"/>
            <a:ext cx="2894" cy="1279"/>
          </a:xfrm>
          <a:custGeom>
            <a:avLst/>
            <a:gdLst/>
            <a:ahLst/>
            <a:cxnLst/>
            <a:rect l="0" t="0" r="0" b="0"/>
            <a:pathLst>
              <a:path w="2894" h="1279">
                <a:moveTo>
                  <a:pt x="2893" y="1278"/>
                </a:moveTo>
                <a:lnTo>
                  <a:pt x="1445" y="0"/>
                </a:lnTo>
                <a:lnTo>
                  <a:pt x="0" y="7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8" name="Group 97"/>
          <p:cNvGrpSpPr/>
          <p:nvPr/>
        </p:nvGrpSpPr>
        <p:grpSpPr>
          <a:xfrm>
            <a:off x="2731069" y="3897236"/>
            <a:ext cx="998041" cy="352969"/>
            <a:chOff x="2731069" y="3897236"/>
            <a:chExt cx="998041" cy="352969"/>
          </a:xfrm>
        </p:grpSpPr>
        <p:sp>
          <p:nvSpPr>
            <p:cNvPr id="92" name="Freeform 91"/>
            <p:cNvSpPr/>
            <p:nvPr/>
          </p:nvSpPr>
          <p:spPr>
            <a:xfrm>
              <a:off x="2731069" y="3897236"/>
              <a:ext cx="149294" cy="261438"/>
            </a:xfrm>
            <a:custGeom>
              <a:avLst/>
              <a:gdLst/>
              <a:ahLst/>
              <a:cxnLst/>
              <a:rect l="0" t="0" r="0" b="0"/>
              <a:pathLst>
                <a:path w="149294" h="261438">
                  <a:moveTo>
                    <a:pt x="29699" y="0"/>
                  </a:moveTo>
                  <a:lnTo>
                    <a:pt x="26926" y="11272"/>
                  </a:lnTo>
                  <a:lnTo>
                    <a:pt x="16092" y="70598"/>
                  </a:lnTo>
                  <a:lnTo>
                    <a:pt x="3204" y="127447"/>
                  </a:lnTo>
                  <a:lnTo>
                    <a:pt x="243" y="183091"/>
                  </a:lnTo>
                  <a:lnTo>
                    <a:pt x="0" y="195338"/>
                  </a:lnTo>
                  <a:lnTo>
                    <a:pt x="3536" y="203502"/>
                  </a:lnTo>
                  <a:lnTo>
                    <a:pt x="9592" y="208945"/>
                  </a:lnTo>
                  <a:lnTo>
                    <a:pt x="17328" y="212574"/>
                  </a:lnTo>
                  <a:lnTo>
                    <a:pt x="25258" y="213144"/>
                  </a:lnTo>
                  <a:lnTo>
                    <a:pt x="50596" y="205111"/>
                  </a:lnTo>
                  <a:lnTo>
                    <a:pt x="98241" y="180522"/>
                  </a:lnTo>
                  <a:lnTo>
                    <a:pt x="105088" y="180681"/>
                  </a:lnTo>
                  <a:lnTo>
                    <a:pt x="110577" y="184486"/>
                  </a:lnTo>
                  <a:lnTo>
                    <a:pt x="115162" y="190720"/>
                  </a:lnTo>
                  <a:lnTo>
                    <a:pt x="120255" y="207509"/>
                  </a:lnTo>
                  <a:lnTo>
                    <a:pt x="127942" y="244004"/>
                  </a:lnTo>
                  <a:lnTo>
                    <a:pt x="131361" y="249815"/>
                  </a:lnTo>
                  <a:lnTo>
                    <a:pt x="135489" y="253689"/>
                  </a:lnTo>
                  <a:lnTo>
                    <a:pt x="149293" y="261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21967" y="3958968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61064" y="4042178"/>
              <a:ext cx="135646" cy="108175"/>
            </a:xfrm>
            <a:custGeom>
              <a:avLst/>
              <a:gdLst/>
              <a:ahLst/>
              <a:cxnLst/>
              <a:rect l="0" t="0" r="0" b="0"/>
              <a:pathLst>
                <a:path w="135646" h="108175">
                  <a:moveTo>
                    <a:pt x="110682" y="0"/>
                  </a:moveTo>
                  <a:lnTo>
                    <a:pt x="50040" y="1849"/>
                  </a:lnTo>
                  <a:lnTo>
                    <a:pt x="34112" y="8835"/>
                  </a:lnTo>
                  <a:lnTo>
                    <a:pt x="14749" y="27581"/>
                  </a:lnTo>
                  <a:lnTo>
                    <a:pt x="1718" y="55119"/>
                  </a:lnTo>
                  <a:lnTo>
                    <a:pt x="0" y="75965"/>
                  </a:lnTo>
                  <a:lnTo>
                    <a:pt x="836" y="86701"/>
                  </a:lnTo>
                  <a:lnTo>
                    <a:pt x="5092" y="93859"/>
                  </a:lnTo>
                  <a:lnTo>
                    <a:pt x="11627" y="98630"/>
                  </a:lnTo>
                  <a:lnTo>
                    <a:pt x="19683" y="101811"/>
                  </a:lnTo>
                  <a:lnTo>
                    <a:pt x="27826" y="102083"/>
                  </a:lnTo>
                  <a:lnTo>
                    <a:pt x="63292" y="89233"/>
                  </a:lnTo>
                  <a:lnTo>
                    <a:pt x="96801" y="68888"/>
                  </a:lnTo>
                  <a:lnTo>
                    <a:pt x="102353" y="68115"/>
                  </a:lnTo>
                  <a:lnTo>
                    <a:pt x="106978" y="70373"/>
                  </a:lnTo>
                  <a:lnTo>
                    <a:pt x="114583" y="80279"/>
                  </a:lnTo>
                  <a:lnTo>
                    <a:pt x="124063" y="98675"/>
                  </a:lnTo>
                  <a:lnTo>
                    <a:pt x="13564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138315" y="4017214"/>
              <a:ext cx="91532" cy="163230"/>
            </a:xfrm>
            <a:custGeom>
              <a:avLst/>
              <a:gdLst/>
              <a:ahLst/>
              <a:cxnLst/>
              <a:rect l="0" t="0" r="0" b="0"/>
              <a:pathLst>
                <a:path w="91532" h="163230">
                  <a:moveTo>
                    <a:pt x="91531" y="0"/>
                  </a:moveTo>
                  <a:lnTo>
                    <a:pt x="68368" y="23164"/>
                  </a:lnTo>
                  <a:lnTo>
                    <a:pt x="62745" y="38649"/>
                  </a:lnTo>
                  <a:lnTo>
                    <a:pt x="61171" y="56933"/>
                  </a:lnTo>
                  <a:lnTo>
                    <a:pt x="63553" y="74306"/>
                  </a:lnTo>
                  <a:lnTo>
                    <a:pt x="70159" y="88807"/>
                  </a:lnTo>
                  <a:lnTo>
                    <a:pt x="85049" y="117601"/>
                  </a:lnTo>
                  <a:lnTo>
                    <a:pt x="84436" y="124629"/>
                  </a:lnTo>
                  <a:lnTo>
                    <a:pt x="76359" y="137368"/>
                  </a:lnTo>
                  <a:lnTo>
                    <a:pt x="56217" y="154937"/>
                  </a:lnTo>
                  <a:lnTo>
                    <a:pt x="38237" y="161317"/>
                  </a:lnTo>
                  <a:lnTo>
                    <a:pt x="20692" y="163229"/>
                  </a:lnTo>
                  <a:lnTo>
                    <a:pt x="0" y="1581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278354" y="4068115"/>
              <a:ext cx="342583" cy="94420"/>
            </a:xfrm>
            <a:custGeom>
              <a:avLst/>
              <a:gdLst/>
              <a:ahLst/>
              <a:cxnLst/>
              <a:rect l="0" t="0" r="0" b="0"/>
              <a:pathLst>
                <a:path w="342583" h="94420">
                  <a:moveTo>
                    <a:pt x="34703" y="32310"/>
                  </a:moveTo>
                  <a:lnTo>
                    <a:pt x="0" y="83826"/>
                  </a:lnTo>
                  <a:lnTo>
                    <a:pt x="1397" y="88844"/>
                  </a:lnTo>
                  <a:lnTo>
                    <a:pt x="6027" y="92188"/>
                  </a:lnTo>
                  <a:lnTo>
                    <a:pt x="12812" y="94419"/>
                  </a:lnTo>
                  <a:lnTo>
                    <a:pt x="27747" y="91965"/>
                  </a:lnTo>
                  <a:lnTo>
                    <a:pt x="72961" y="69307"/>
                  </a:lnTo>
                  <a:lnTo>
                    <a:pt x="92985" y="47587"/>
                  </a:lnTo>
                  <a:lnTo>
                    <a:pt x="101595" y="31704"/>
                  </a:lnTo>
                  <a:lnTo>
                    <a:pt x="102412" y="23585"/>
                  </a:lnTo>
                  <a:lnTo>
                    <a:pt x="98388" y="7167"/>
                  </a:lnTo>
                  <a:lnTo>
                    <a:pt x="93801" y="2605"/>
                  </a:lnTo>
                  <a:lnTo>
                    <a:pt x="87970" y="487"/>
                  </a:lnTo>
                  <a:lnTo>
                    <a:pt x="81309" y="0"/>
                  </a:lnTo>
                  <a:lnTo>
                    <a:pt x="77793" y="2449"/>
                  </a:lnTo>
                  <a:lnTo>
                    <a:pt x="76373" y="6856"/>
                  </a:lnTo>
                  <a:lnTo>
                    <a:pt x="76351" y="12567"/>
                  </a:lnTo>
                  <a:lnTo>
                    <a:pt x="80035" y="16374"/>
                  </a:lnTo>
                  <a:lnTo>
                    <a:pt x="93991" y="20605"/>
                  </a:lnTo>
                  <a:lnTo>
                    <a:pt x="150330" y="23544"/>
                  </a:lnTo>
                  <a:lnTo>
                    <a:pt x="171152" y="25641"/>
                  </a:lnTo>
                  <a:lnTo>
                    <a:pt x="186570" y="32736"/>
                  </a:lnTo>
                  <a:lnTo>
                    <a:pt x="190497" y="38141"/>
                  </a:lnTo>
                  <a:lnTo>
                    <a:pt x="192190" y="44518"/>
                  </a:lnTo>
                  <a:lnTo>
                    <a:pt x="192394" y="51544"/>
                  </a:lnTo>
                  <a:lnTo>
                    <a:pt x="195304" y="57152"/>
                  </a:lnTo>
                  <a:lnTo>
                    <a:pt x="205933" y="65849"/>
                  </a:lnTo>
                  <a:lnTo>
                    <a:pt x="231929" y="71525"/>
                  </a:lnTo>
                  <a:lnTo>
                    <a:pt x="288858" y="69481"/>
                  </a:lnTo>
                  <a:lnTo>
                    <a:pt x="330987" y="78126"/>
                  </a:lnTo>
                  <a:lnTo>
                    <a:pt x="334852" y="77647"/>
                  </a:lnTo>
                  <a:lnTo>
                    <a:pt x="342582" y="73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620935" y="4083783"/>
              <a:ext cx="108175" cy="166422"/>
            </a:xfrm>
            <a:custGeom>
              <a:avLst/>
              <a:gdLst/>
              <a:ahLst/>
              <a:cxnLst/>
              <a:rect l="0" t="0" r="0" b="0"/>
              <a:pathLst>
                <a:path w="108175" h="166422">
                  <a:moveTo>
                    <a:pt x="108174" y="0"/>
                  </a:moveTo>
                  <a:lnTo>
                    <a:pt x="85010" y="34745"/>
                  </a:lnTo>
                  <a:lnTo>
                    <a:pt x="81853" y="55507"/>
                  </a:lnTo>
                  <a:lnTo>
                    <a:pt x="87360" y="97668"/>
                  </a:lnTo>
                  <a:lnTo>
                    <a:pt x="100296" y="126062"/>
                  </a:lnTo>
                  <a:lnTo>
                    <a:pt x="99224" y="132119"/>
                  </a:lnTo>
                  <a:lnTo>
                    <a:pt x="96660" y="138006"/>
                  </a:lnTo>
                  <a:lnTo>
                    <a:pt x="83949" y="149477"/>
                  </a:lnTo>
                  <a:lnTo>
                    <a:pt x="75382" y="155126"/>
                  </a:lnTo>
                  <a:lnTo>
                    <a:pt x="41238" y="16307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9" name="Freeform 98"/>
          <p:cNvSpPr/>
          <p:nvPr/>
        </p:nvSpPr>
        <p:spPr>
          <a:xfrm>
            <a:off x="4000209" y="6170762"/>
            <a:ext cx="21402" cy="16406"/>
          </a:xfrm>
          <a:custGeom>
            <a:avLst/>
            <a:gdLst/>
            <a:ahLst/>
            <a:cxnLst/>
            <a:rect l="0" t="0" r="0" b="0"/>
            <a:pathLst>
              <a:path w="21402" h="16406">
                <a:moveTo>
                  <a:pt x="21401" y="0"/>
                </a:moveTo>
                <a:lnTo>
                  <a:pt x="0" y="164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3" name="Group 102"/>
          <p:cNvGrpSpPr/>
          <p:nvPr/>
        </p:nvGrpSpPr>
        <p:grpSpPr>
          <a:xfrm>
            <a:off x="1755741" y="3555891"/>
            <a:ext cx="623873" cy="432526"/>
            <a:chOff x="1755741" y="3555891"/>
            <a:chExt cx="623873" cy="432526"/>
          </a:xfrm>
        </p:grpSpPr>
        <p:sp>
          <p:nvSpPr>
            <p:cNvPr id="100" name="Freeform 99"/>
            <p:cNvSpPr/>
            <p:nvPr/>
          </p:nvSpPr>
          <p:spPr>
            <a:xfrm>
              <a:off x="1755741" y="3555891"/>
              <a:ext cx="227237" cy="330039"/>
            </a:xfrm>
            <a:custGeom>
              <a:avLst/>
              <a:gdLst/>
              <a:ahLst/>
              <a:cxnLst/>
              <a:rect l="0" t="0" r="0" b="0"/>
              <a:pathLst>
                <a:path w="227237" h="330039">
                  <a:moveTo>
                    <a:pt x="0" y="146976"/>
                  </a:moveTo>
                  <a:lnTo>
                    <a:pt x="59494" y="107855"/>
                  </a:lnTo>
                  <a:lnTo>
                    <a:pt x="122286" y="63577"/>
                  </a:lnTo>
                  <a:lnTo>
                    <a:pt x="180450" y="22311"/>
                  </a:lnTo>
                  <a:lnTo>
                    <a:pt x="213571" y="0"/>
                  </a:lnTo>
                  <a:lnTo>
                    <a:pt x="220044" y="1839"/>
                  </a:lnTo>
                  <a:lnTo>
                    <a:pt x="224359" y="8613"/>
                  </a:lnTo>
                  <a:lnTo>
                    <a:pt x="227236" y="18676"/>
                  </a:lnTo>
                  <a:lnTo>
                    <a:pt x="225502" y="39719"/>
                  </a:lnTo>
                  <a:lnTo>
                    <a:pt x="209985" y="101039"/>
                  </a:lnTo>
                  <a:lnTo>
                    <a:pt x="193141" y="153071"/>
                  </a:lnTo>
                  <a:lnTo>
                    <a:pt x="172029" y="216196"/>
                  </a:lnTo>
                  <a:lnTo>
                    <a:pt x="158660" y="267829"/>
                  </a:lnTo>
                  <a:lnTo>
                    <a:pt x="154876" y="307291"/>
                  </a:lnTo>
                  <a:lnTo>
                    <a:pt x="155951" y="317647"/>
                  </a:lnTo>
                  <a:lnTo>
                    <a:pt x="158516" y="323627"/>
                  </a:lnTo>
                  <a:lnTo>
                    <a:pt x="162076" y="326689"/>
                  </a:lnTo>
                  <a:lnTo>
                    <a:pt x="174742" y="3300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063620" y="383600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180115" y="3605059"/>
              <a:ext cx="199499" cy="383358"/>
            </a:xfrm>
            <a:custGeom>
              <a:avLst/>
              <a:gdLst/>
              <a:ahLst/>
              <a:cxnLst/>
              <a:rect l="0" t="0" r="0" b="0"/>
              <a:pathLst>
                <a:path w="199499" h="383358">
                  <a:moveTo>
                    <a:pt x="0" y="39560"/>
                  </a:moveTo>
                  <a:lnTo>
                    <a:pt x="27580" y="16397"/>
                  </a:lnTo>
                  <a:lnTo>
                    <a:pt x="50702" y="4857"/>
                  </a:lnTo>
                  <a:lnTo>
                    <a:pt x="79536" y="0"/>
                  </a:lnTo>
                  <a:lnTo>
                    <a:pt x="111502" y="2978"/>
                  </a:lnTo>
                  <a:lnTo>
                    <a:pt x="128452" y="9741"/>
                  </a:lnTo>
                  <a:lnTo>
                    <a:pt x="135561" y="14134"/>
                  </a:lnTo>
                  <a:lnTo>
                    <a:pt x="139376" y="20760"/>
                  </a:lnTo>
                  <a:lnTo>
                    <a:pt x="141149" y="37985"/>
                  </a:lnTo>
                  <a:lnTo>
                    <a:pt x="136389" y="55502"/>
                  </a:lnTo>
                  <a:lnTo>
                    <a:pt x="107728" y="112653"/>
                  </a:lnTo>
                  <a:lnTo>
                    <a:pt x="102329" y="121573"/>
                  </a:lnTo>
                  <a:lnTo>
                    <a:pt x="98796" y="138881"/>
                  </a:lnTo>
                  <a:lnTo>
                    <a:pt x="99148" y="147379"/>
                  </a:lnTo>
                  <a:lnTo>
                    <a:pt x="109401" y="166684"/>
                  </a:lnTo>
                  <a:lnTo>
                    <a:pt x="160673" y="222095"/>
                  </a:lnTo>
                  <a:lnTo>
                    <a:pt x="194152" y="251386"/>
                  </a:lnTo>
                  <a:lnTo>
                    <a:pt x="197852" y="260290"/>
                  </a:lnTo>
                  <a:lnTo>
                    <a:pt x="199498" y="282510"/>
                  </a:lnTo>
                  <a:lnTo>
                    <a:pt x="194682" y="302864"/>
                  </a:lnTo>
                  <a:lnTo>
                    <a:pt x="190809" y="312175"/>
                  </a:lnTo>
                  <a:lnTo>
                    <a:pt x="176643" y="327451"/>
                  </a:lnTo>
                  <a:lnTo>
                    <a:pt x="115797" y="374121"/>
                  </a:lnTo>
                  <a:lnTo>
                    <a:pt x="94099" y="383287"/>
                  </a:lnTo>
                  <a:lnTo>
                    <a:pt x="90469" y="383357"/>
                  </a:lnTo>
                  <a:lnTo>
                    <a:pt x="83210" y="3807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50945" y="8321"/>
            <a:ext cx="6198016" cy="603226"/>
            <a:chOff x="150945" y="8321"/>
            <a:chExt cx="6198016" cy="603226"/>
          </a:xfrm>
        </p:grpSpPr>
        <p:sp>
          <p:nvSpPr>
            <p:cNvPr id="104" name="Freeform 103"/>
            <p:cNvSpPr/>
            <p:nvPr/>
          </p:nvSpPr>
          <p:spPr>
            <a:xfrm>
              <a:off x="150945" y="143429"/>
              <a:ext cx="147364" cy="405732"/>
            </a:xfrm>
            <a:custGeom>
              <a:avLst/>
              <a:gdLst/>
              <a:ahLst/>
              <a:cxnLst/>
              <a:rect l="0" t="0" r="0" b="0"/>
              <a:pathLst>
                <a:path w="147364" h="405732">
                  <a:moveTo>
                    <a:pt x="57081" y="31313"/>
                  </a:moveTo>
                  <a:lnTo>
                    <a:pt x="33918" y="985"/>
                  </a:lnTo>
                  <a:lnTo>
                    <a:pt x="29620" y="0"/>
                  </a:lnTo>
                  <a:lnTo>
                    <a:pt x="25830" y="2116"/>
                  </a:lnTo>
                  <a:lnTo>
                    <a:pt x="22378" y="6301"/>
                  </a:lnTo>
                  <a:lnTo>
                    <a:pt x="16839" y="58595"/>
                  </a:lnTo>
                  <a:lnTo>
                    <a:pt x="14955" y="106890"/>
                  </a:lnTo>
                  <a:lnTo>
                    <a:pt x="9877" y="156332"/>
                  </a:lnTo>
                  <a:lnTo>
                    <a:pt x="7961" y="206115"/>
                  </a:lnTo>
                  <a:lnTo>
                    <a:pt x="7394" y="255075"/>
                  </a:lnTo>
                  <a:lnTo>
                    <a:pt x="4737" y="313502"/>
                  </a:lnTo>
                  <a:lnTo>
                    <a:pt x="0" y="365141"/>
                  </a:lnTo>
                  <a:lnTo>
                    <a:pt x="2385" y="371284"/>
                  </a:lnTo>
                  <a:lnTo>
                    <a:pt x="6749" y="373531"/>
                  </a:lnTo>
                  <a:lnTo>
                    <a:pt x="12431" y="373179"/>
                  </a:lnTo>
                  <a:lnTo>
                    <a:pt x="23677" y="365392"/>
                  </a:lnTo>
                  <a:lnTo>
                    <a:pt x="29264" y="359432"/>
                  </a:lnTo>
                  <a:lnTo>
                    <a:pt x="35763" y="357308"/>
                  </a:lnTo>
                  <a:lnTo>
                    <a:pt x="50380" y="359879"/>
                  </a:lnTo>
                  <a:lnTo>
                    <a:pt x="56312" y="364078"/>
                  </a:lnTo>
                  <a:lnTo>
                    <a:pt x="65369" y="376140"/>
                  </a:lnTo>
                  <a:lnTo>
                    <a:pt x="71248" y="402942"/>
                  </a:lnTo>
                  <a:lnTo>
                    <a:pt x="74847" y="405731"/>
                  </a:lnTo>
                  <a:lnTo>
                    <a:pt x="80020" y="403891"/>
                  </a:lnTo>
                  <a:lnTo>
                    <a:pt x="91315" y="392910"/>
                  </a:lnTo>
                  <a:lnTo>
                    <a:pt x="102871" y="370210"/>
                  </a:lnTo>
                  <a:lnTo>
                    <a:pt x="117923" y="314695"/>
                  </a:lnTo>
                  <a:lnTo>
                    <a:pt x="129162" y="261073"/>
                  </a:lnTo>
                  <a:lnTo>
                    <a:pt x="140285" y="205965"/>
                  </a:lnTo>
                  <a:lnTo>
                    <a:pt x="146968" y="150564"/>
                  </a:lnTo>
                  <a:lnTo>
                    <a:pt x="147363" y="102501"/>
                  </a:lnTo>
                  <a:lnTo>
                    <a:pt x="145931" y="100961"/>
                  </a:lnTo>
                  <a:lnTo>
                    <a:pt x="144051" y="102708"/>
                  </a:lnTo>
                  <a:lnTo>
                    <a:pt x="140292" y="13116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59034" y="157987"/>
              <a:ext cx="81983" cy="345083"/>
            </a:xfrm>
            <a:custGeom>
              <a:avLst/>
              <a:gdLst/>
              <a:ahLst/>
              <a:cxnLst/>
              <a:rect l="0" t="0" r="0" b="0"/>
              <a:pathLst>
                <a:path w="81983" h="345083">
                  <a:moveTo>
                    <a:pt x="32055" y="141571"/>
                  </a:moveTo>
                  <a:lnTo>
                    <a:pt x="20474" y="195062"/>
                  </a:lnTo>
                  <a:lnTo>
                    <a:pt x="9494" y="256435"/>
                  </a:lnTo>
                  <a:lnTo>
                    <a:pt x="8333" y="314249"/>
                  </a:lnTo>
                  <a:lnTo>
                    <a:pt x="11980" y="345082"/>
                  </a:lnTo>
                  <a:lnTo>
                    <a:pt x="11275" y="344738"/>
                  </a:lnTo>
                  <a:lnTo>
                    <a:pt x="9881" y="340810"/>
                  </a:lnTo>
                  <a:lnTo>
                    <a:pt x="4994" y="278025"/>
                  </a:lnTo>
                  <a:lnTo>
                    <a:pt x="0" y="226567"/>
                  </a:lnTo>
                  <a:lnTo>
                    <a:pt x="4732" y="171886"/>
                  </a:lnTo>
                  <a:lnTo>
                    <a:pt x="6626" y="119035"/>
                  </a:lnTo>
                  <a:lnTo>
                    <a:pt x="11417" y="77125"/>
                  </a:lnTo>
                  <a:lnTo>
                    <a:pt x="30297" y="17804"/>
                  </a:lnTo>
                  <a:lnTo>
                    <a:pt x="39287" y="4586"/>
                  </a:lnTo>
                  <a:lnTo>
                    <a:pt x="45197" y="1246"/>
                  </a:lnTo>
                  <a:lnTo>
                    <a:pt x="59161" y="0"/>
                  </a:lnTo>
                  <a:lnTo>
                    <a:pt x="64919" y="2811"/>
                  </a:lnTo>
                  <a:lnTo>
                    <a:pt x="73782" y="13331"/>
                  </a:lnTo>
                  <a:lnTo>
                    <a:pt x="81982" y="666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57658" y="201851"/>
              <a:ext cx="146657" cy="330697"/>
            </a:xfrm>
            <a:custGeom>
              <a:avLst/>
              <a:gdLst/>
              <a:ahLst/>
              <a:cxnLst/>
              <a:rect l="0" t="0" r="0" b="0"/>
              <a:pathLst>
                <a:path w="146657" h="330697">
                  <a:moveTo>
                    <a:pt x="0" y="130991"/>
                  </a:moveTo>
                  <a:lnTo>
                    <a:pt x="60688" y="70302"/>
                  </a:lnTo>
                  <a:lnTo>
                    <a:pt x="116341" y="6842"/>
                  </a:lnTo>
                  <a:lnTo>
                    <a:pt x="121940" y="1073"/>
                  </a:lnTo>
                  <a:lnTo>
                    <a:pt x="127521" y="0"/>
                  </a:lnTo>
                  <a:lnTo>
                    <a:pt x="133091" y="2058"/>
                  </a:lnTo>
                  <a:lnTo>
                    <a:pt x="138654" y="6204"/>
                  </a:lnTo>
                  <a:lnTo>
                    <a:pt x="144834" y="20673"/>
                  </a:lnTo>
                  <a:lnTo>
                    <a:pt x="146656" y="39431"/>
                  </a:lnTo>
                  <a:lnTo>
                    <a:pt x="137907" y="92521"/>
                  </a:lnTo>
                  <a:lnTo>
                    <a:pt x="127436" y="144177"/>
                  </a:lnTo>
                  <a:lnTo>
                    <a:pt x="118929" y="201910"/>
                  </a:lnTo>
                  <a:lnTo>
                    <a:pt x="111096" y="262680"/>
                  </a:lnTo>
                  <a:lnTo>
                    <a:pt x="108751" y="311405"/>
                  </a:lnTo>
                  <a:lnTo>
                    <a:pt x="108173" y="3306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157260" y="45509"/>
              <a:ext cx="207393" cy="458023"/>
            </a:xfrm>
            <a:custGeom>
              <a:avLst/>
              <a:gdLst/>
              <a:ahLst/>
              <a:cxnLst/>
              <a:rect l="0" t="0" r="0" b="0"/>
              <a:pathLst>
                <a:path w="207393" h="458023">
                  <a:moveTo>
                    <a:pt x="207392" y="4417"/>
                  </a:moveTo>
                  <a:lnTo>
                    <a:pt x="194140" y="0"/>
                  </a:lnTo>
                  <a:lnTo>
                    <a:pt x="177772" y="5228"/>
                  </a:lnTo>
                  <a:lnTo>
                    <a:pt x="141547" y="31184"/>
                  </a:lnTo>
                  <a:lnTo>
                    <a:pt x="101779" y="80275"/>
                  </a:lnTo>
                  <a:lnTo>
                    <a:pt x="66100" y="141551"/>
                  </a:lnTo>
                  <a:lnTo>
                    <a:pt x="41552" y="196043"/>
                  </a:lnTo>
                  <a:lnTo>
                    <a:pt x="18896" y="251323"/>
                  </a:lnTo>
                  <a:lnTo>
                    <a:pt x="2577" y="311572"/>
                  </a:lnTo>
                  <a:lnTo>
                    <a:pt x="0" y="365367"/>
                  </a:lnTo>
                  <a:lnTo>
                    <a:pt x="3971" y="399828"/>
                  </a:lnTo>
                  <a:lnTo>
                    <a:pt x="10966" y="416227"/>
                  </a:lnTo>
                  <a:lnTo>
                    <a:pt x="22088" y="430603"/>
                  </a:lnTo>
                  <a:lnTo>
                    <a:pt x="39359" y="446238"/>
                  </a:lnTo>
                  <a:lnTo>
                    <a:pt x="59362" y="455036"/>
                  </a:lnTo>
                  <a:lnTo>
                    <a:pt x="78731" y="458022"/>
                  </a:lnTo>
                  <a:lnTo>
                    <a:pt x="107539" y="4537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343063" y="266274"/>
              <a:ext cx="104800" cy="266274"/>
            </a:xfrm>
            <a:custGeom>
              <a:avLst/>
              <a:gdLst/>
              <a:ahLst/>
              <a:cxnLst/>
              <a:rect l="0" t="0" r="0" b="0"/>
              <a:pathLst>
                <a:path w="104800" h="266274">
                  <a:moveTo>
                    <a:pt x="38231" y="0"/>
                  </a:moveTo>
                  <a:lnTo>
                    <a:pt x="29396" y="8834"/>
                  </a:lnTo>
                  <a:lnTo>
                    <a:pt x="15068" y="36415"/>
                  </a:lnTo>
                  <a:lnTo>
                    <a:pt x="1227" y="99512"/>
                  </a:lnTo>
                  <a:lnTo>
                    <a:pt x="0" y="158957"/>
                  </a:lnTo>
                  <a:lnTo>
                    <a:pt x="1649" y="169766"/>
                  </a:lnTo>
                  <a:lnTo>
                    <a:pt x="7371" y="176047"/>
                  </a:lnTo>
                  <a:lnTo>
                    <a:pt x="15809" y="179310"/>
                  </a:lnTo>
                  <a:lnTo>
                    <a:pt x="26056" y="180561"/>
                  </a:lnTo>
                  <a:lnTo>
                    <a:pt x="42374" y="177020"/>
                  </a:lnTo>
                  <a:lnTo>
                    <a:pt x="49314" y="173487"/>
                  </a:lnTo>
                  <a:lnTo>
                    <a:pt x="56714" y="173905"/>
                  </a:lnTo>
                  <a:lnTo>
                    <a:pt x="72334" y="181766"/>
                  </a:lnTo>
                  <a:lnTo>
                    <a:pt x="77608" y="188670"/>
                  </a:lnTo>
                  <a:lnTo>
                    <a:pt x="96591" y="251046"/>
                  </a:lnTo>
                  <a:lnTo>
                    <a:pt x="104799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333386" y="8321"/>
              <a:ext cx="206009" cy="499264"/>
            </a:xfrm>
            <a:custGeom>
              <a:avLst/>
              <a:gdLst/>
              <a:ahLst/>
              <a:cxnLst/>
              <a:rect l="0" t="0" r="0" b="0"/>
              <a:pathLst>
                <a:path w="206009" h="499264">
                  <a:moveTo>
                    <a:pt x="39587" y="0"/>
                  </a:moveTo>
                  <a:lnTo>
                    <a:pt x="46751" y="62326"/>
                  </a:lnTo>
                  <a:lnTo>
                    <a:pt x="41961" y="118054"/>
                  </a:lnTo>
                  <a:lnTo>
                    <a:pt x="35482" y="181408"/>
                  </a:lnTo>
                  <a:lnTo>
                    <a:pt x="25456" y="235984"/>
                  </a:lnTo>
                  <a:lnTo>
                    <a:pt x="14572" y="291280"/>
                  </a:lnTo>
                  <a:lnTo>
                    <a:pt x="3519" y="342302"/>
                  </a:lnTo>
                  <a:lnTo>
                    <a:pt x="0" y="400354"/>
                  </a:lnTo>
                  <a:lnTo>
                    <a:pt x="9708" y="462450"/>
                  </a:lnTo>
                  <a:lnTo>
                    <a:pt x="15969" y="468249"/>
                  </a:lnTo>
                  <a:lnTo>
                    <a:pt x="24766" y="471191"/>
                  </a:lnTo>
                  <a:lnTo>
                    <a:pt x="35254" y="472227"/>
                  </a:lnTo>
                  <a:lnTo>
                    <a:pt x="51838" y="468448"/>
                  </a:lnTo>
                  <a:lnTo>
                    <a:pt x="58849" y="464851"/>
                  </a:lnTo>
                  <a:lnTo>
                    <a:pt x="69105" y="453458"/>
                  </a:lnTo>
                  <a:lnTo>
                    <a:pt x="96484" y="392000"/>
                  </a:lnTo>
                  <a:lnTo>
                    <a:pt x="107707" y="366396"/>
                  </a:lnTo>
                  <a:lnTo>
                    <a:pt x="113139" y="329779"/>
                  </a:lnTo>
                  <a:lnTo>
                    <a:pt x="114359" y="382111"/>
                  </a:lnTo>
                  <a:lnTo>
                    <a:pt x="116291" y="417502"/>
                  </a:lnTo>
                  <a:lnTo>
                    <a:pt x="123296" y="433955"/>
                  </a:lnTo>
                  <a:lnTo>
                    <a:pt x="128677" y="438158"/>
                  </a:lnTo>
                  <a:lnTo>
                    <a:pt x="135038" y="440035"/>
                  </a:lnTo>
                  <a:lnTo>
                    <a:pt x="142053" y="440362"/>
                  </a:lnTo>
                  <a:lnTo>
                    <a:pt x="154778" y="435794"/>
                  </a:lnTo>
                  <a:lnTo>
                    <a:pt x="178014" y="417795"/>
                  </a:lnTo>
                  <a:lnTo>
                    <a:pt x="182722" y="417214"/>
                  </a:lnTo>
                  <a:lnTo>
                    <a:pt x="186786" y="419601"/>
                  </a:lnTo>
                  <a:lnTo>
                    <a:pt x="190420" y="423965"/>
                  </a:lnTo>
                  <a:lnTo>
                    <a:pt x="194457" y="438677"/>
                  </a:lnTo>
                  <a:lnTo>
                    <a:pt x="206008" y="4992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614283" y="266274"/>
              <a:ext cx="75570" cy="255956"/>
            </a:xfrm>
            <a:custGeom>
              <a:avLst/>
              <a:gdLst/>
              <a:ahLst/>
              <a:cxnLst/>
              <a:rect l="0" t="0" r="0" b="0"/>
              <a:pathLst>
                <a:path w="75570" h="255956">
                  <a:moveTo>
                    <a:pt x="58248" y="0"/>
                  </a:moveTo>
                  <a:lnTo>
                    <a:pt x="35084" y="43579"/>
                  </a:lnTo>
                  <a:lnTo>
                    <a:pt x="27962" y="81843"/>
                  </a:lnTo>
                  <a:lnTo>
                    <a:pt x="30269" y="118041"/>
                  </a:lnTo>
                  <a:lnTo>
                    <a:pt x="36876" y="135981"/>
                  </a:lnTo>
                  <a:lnTo>
                    <a:pt x="75030" y="192266"/>
                  </a:lnTo>
                  <a:lnTo>
                    <a:pt x="75569" y="208418"/>
                  </a:lnTo>
                  <a:lnTo>
                    <a:pt x="66256" y="233105"/>
                  </a:lnTo>
                  <a:lnTo>
                    <a:pt x="51786" y="253569"/>
                  </a:lnTo>
                  <a:lnTo>
                    <a:pt x="44694" y="255955"/>
                  </a:lnTo>
                  <a:lnTo>
                    <a:pt x="26953" y="253674"/>
                  </a:lnTo>
                  <a:lnTo>
                    <a:pt x="19818" y="247704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767933" y="99853"/>
              <a:ext cx="152017" cy="383882"/>
            </a:xfrm>
            <a:custGeom>
              <a:avLst/>
              <a:gdLst/>
              <a:ahLst/>
              <a:cxnLst/>
              <a:rect l="0" t="0" r="0" b="0"/>
              <a:pathLst>
                <a:path w="152017" h="383882">
                  <a:moveTo>
                    <a:pt x="54377" y="0"/>
                  </a:moveTo>
                  <a:lnTo>
                    <a:pt x="49959" y="59579"/>
                  </a:lnTo>
                  <a:lnTo>
                    <a:pt x="39259" y="118435"/>
                  </a:lnTo>
                  <a:lnTo>
                    <a:pt x="22763" y="177043"/>
                  </a:lnTo>
                  <a:lnTo>
                    <a:pt x="10328" y="237347"/>
                  </a:lnTo>
                  <a:lnTo>
                    <a:pt x="2759" y="298670"/>
                  </a:lnTo>
                  <a:lnTo>
                    <a:pt x="0" y="320428"/>
                  </a:lnTo>
                  <a:lnTo>
                    <a:pt x="1856" y="339344"/>
                  </a:lnTo>
                  <a:lnTo>
                    <a:pt x="5495" y="346422"/>
                  </a:lnTo>
                  <a:lnTo>
                    <a:pt x="16934" y="356752"/>
                  </a:lnTo>
                  <a:lnTo>
                    <a:pt x="23867" y="358028"/>
                  </a:lnTo>
                  <a:lnTo>
                    <a:pt x="38968" y="354514"/>
                  </a:lnTo>
                  <a:lnTo>
                    <a:pt x="58646" y="342139"/>
                  </a:lnTo>
                  <a:lnTo>
                    <a:pt x="76187" y="322344"/>
                  </a:lnTo>
                  <a:lnTo>
                    <a:pt x="98235" y="267239"/>
                  </a:lnTo>
                  <a:lnTo>
                    <a:pt x="96560" y="263219"/>
                  </a:lnTo>
                  <a:lnTo>
                    <a:pt x="91744" y="262388"/>
                  </a:lnTo>
                  <a:lnTo>
                    <a:pt x="84836" y="263683"/>
                  </a:lnTo>
                  <a:lnTo>
                    <a:pt x="72229" y="272518"/>
                  </a:lnTo>
                  <a:lnTo>
                    <a:pt x="66278" y="278758"/>
                  </a:lnTo>
                  <a:lnTo>
                    <a:pt x="59666" y="295552"/>
                  </a:lnTo>
                  <a:lnTo>
                    <a:pt x="57903" y="305208"/>
                  </a:lnTo>
                  <a:lnTo>
                    <a:pt x="60426" y="313495"/>
                  </a:lnTo>
                  <a:lnTo>
                    <a:pt x="73091" y="327633"/>
                  </a:lnTo>
                  <a:lnTo>
                    <a:pt x="119483" y="348432"/>
                  </a:lnTo>
                  <a:lnTo>
                    <a:pt x="136013" y="355488"/>
                  </a:lnTo>
                  <a:lnTo>
                    <a:pt x="149523" y="364788"/>
                  </a:lnTo>
                  <a:lnTo>
                    <a:pt x="152016" y="369857"/>
                  </a:lnTo>
                  <a:lnTo>
                    <a:pt x="151829" y="375085"/>
                  </a:lnTo>
                  <a:lnTo>
                    <a:pt x="149856" y="380420"/>
                  </a:lnTo>
                  <a:lnTo>
                    <a:pt x="147615" y="383051"/>
                  </a:lnTo>
                  <a:lnTo>
                    <a:pt x="145197" y="383881"/>
                  </a:lnTo>
                  <a:lnTo>
                    <a:pt x="137587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797346" y="232989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8321"/>
                  </a:moveTo>
                  <a:lnTo>
                    <a:pt x="55162" y="1157"/>
                  </a:lnTo>
                  <a:lnTo>
                    <a:pt x="10817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030336" y="341163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16642"/>
                  </a:moveTo>
                  <a:lnTo>
                    <a:pt x="49074" y="12225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213251" y="174742"/>
              <a:ext cx="82148" cy="317551"/>
            </a:xfrm>
            <a:custGeom>
              <a:avLst/>
              <a:gdLst/>
              <a:ahLst/>
              <a:cxnLst/>
              <a:rect l="0" t="0" r="0" b="0"/>
              <a:pathLst>
                <a:path w="82148" h="317551">
                  <a:moveTo>
                    <a:pt x="25111" y="0"/>
                  </a:moveTo>
                  <a:lnTo>
                    <a:pt x="25111" y="53491"/>
                  </a:lnTo>
                  <a:lnTo>
                    <a:pt x="22646" y="110743"/>
                  </a:lnTo>
                  <a:lnTo>
                    <a:pt x="17561" y="171211"/>
                  </a:lnTo>
                  <a:lnTo>
                    <a:pt x="12474" y="222925"/>
                  </a:lnTo>
                  <a:lnTo>
                    <a:pt x="13913" y="228129"/>
                  </a:lnTo>
                  <a:lnTo>
                    <a:pt x="17645" y="230674"/>
                  </a:lnTo>
                  <a:lnTo>
                    <a:pt x="74418" y="237271"/>
                  </a:lnTo>
                  <a:lnTo>
                    <a:pt x="79247" y="242316"/>
                  </a:lnTo>
                  <a:lnTo>
                    <a:pt x="81542" y="249377"/>
                  </a:lnTo>
                  <a:lnTo>
                    <a:pt x="82147" y="257783"/>
                  </a:lnTo>
                  <a:lnTo>
                    <a:pt x="77889" y="274519"/>
                  </a:lnTo>
                  <a:lnTo>
                    <a:pt x="74165" y="282865"/>
                  </a:lnTo>
                  <a:lnTo>
                    <a:pt x="60165" y="297070"/>
                  </a:lnTo>
                  <a:lnTo>
                    <a:pt x="25461" y="316838"/>
                  </a:lnTo>
                  <a:lnTo>
                    <a:pt x="17948" y="317550"/>
                  </a:lnTo>
                  <a:lnTo>
                    <a:pt x="4669" y="313410"/>
                  </a:lnTo>
                  <a:lnTo>
                    <a:pt x="1313" y="309717"/>
                  </a:lnTo>
                  <a:lnTo>
                    <a:pt x="0" y="305406"/>
                  </a:lnTo>
                  <a:lnTo>
                    <a:pt x="148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328395" y="301632"/>
              <a:ext cx="232964" cy="189311"/>
            </a:xfrm>
            <a:custGeom>
              <a:avLst/>
              <a:gdLst/>
              <a:ahLst/>
              <a:cxnLst/>
              <a:rect l="0" t="0" r="0" b="0"/>
              <a:pathLst>
                <a:path w="232964" h="189311">
                  <a:moveTo>
                    <a:pt x="59746" y="6247"/>
                  </a:moveTo>
                  <a:lnTo>
                    <a:pt x="50911" y="15081"/>
                  </a:lnTo>
                  <a:lnTo>
                    <a:pt x="25043" y="71278"/>
                  </a:lnTo>
                  <a:lnTo>
                    <a:pt x="0" y="119859"/>
                  </a:lnTo>
                  <a:lnTo>
                    <a:pt x="1424" y="123594"/>
                  </a:lnTo>
                  <a:lnTo>
                    <a:pt x="6072" y="123310"/>
                  </a:lnTo>
                  <a:lnTo>
                    <a:pt x="20173" y="115598"/>
                  </a:lnTo>
                  <a:lnTo>
                    <a:pt x="77624" y="71893"/>
                  </a:lnTo>
                  <a:lnTo>
                    <a:pt x="83684" y="73125"/>
                  </a:lnTo>
                  <a:lnTo>
                    <a:pt x="88648" y="77645"/>
                  </a:lnTo>
                  <a:lnTo>
                    <a:pt x="100053" y="101675"/>
                  </a:lnTo>
                  <a:lnTo>
                    <a:pt x="104472" y="120775"/>
                  </a:lnTo>
                  <a:lnTo>
                    <a:pt x="103355" y="138510"/>
                  </a:lnTo>
                  <a:lnTo>
                    <a:pt x="106385" y="144348"/>
                  </a:lnTo>
                  <a:lnTo>
                    <a:pt x="112104" y="148241"/>
                  </a:lnTo>
                  <a:lnTo>
                    <a:pt x="119614" y="150836"/>
                  </a:lnTo>
                  <a:lnTo>
                    <a:pt x="126470" y="150717"/>
                  </a:lnTo>
                  <a:lnTo>
                    <a:pt x="139019" y="145653"/>
                  </a:lnTo>
                  <a:lnTo>
                    <a:pt x="180529" y="102442"/>
                  </a:lnTo>
                  <a:lnTo>
                    <a:pt x="215845" y="45974"/>
                  </a:lnTo>
                  <a:lnTo>
                    <a:pt x="232963" y="9780"/>
                  </a:lnTo>
                  <a:lnTo>
                    <a:pt x="231622" y="3979"/>
                  </a:lnTo>
                  <a:lnTo>
                    <a:pt x="226105" y="1037"/>
                  </a:lnTo>
                  <a:lnTo>
                    <a:pt x="217805" y="0"/>
                  </a:lnTo>
                  <a:lnTo>
                    <a:pt x="209497" y="3007"/>
                  </a:lnTo>
                  <a:lnTo>
                    <a:pt x="192870" y="16210"/>
                  </a:lnTo>
                  <a:lnTo>
                    <a:pt x="181166" y="34405"/>
                  </a:lnTo>
                  <a:lnTo>
                    <a:pt x="174731" y="53895"/>
                  </a:lnTo>
                  <a:lnTo>
                    <a:pt x="174953" y="71803"/>
                  </a:lnTo>
                  <a:lnTo>
                    <a:pt x="180599" y="86542"/>
                  </a:lnTo>
                  <a:lnTo>
                    <a:pt x="215327" y="128118"/>
                  </a:lnTo>
                  <a:lnTo>
                    <a:pt x="217091" y="134647"/>
                  </a:lnTo>
                  <a:lnTo>
                    <a:pt x="214120" y="149298"/>
                  </a:lnTo>
                  <a:lnTo>
                    <a:pt x="202052" y="168722"/>
                  </a:lnTo>
                  <a:lnTo>
                    <a:pt x="189561" y="178003"/>
                  </a:lnTo>
                  <a:lnTo>
                    <a:pt x="167919" y="189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657172" y="294818"/>
              <a:ext cx="30528" cy="54667"/>
            </a:xfrm>
            <a:custGeom>
              <a:avLst/>
              <a:gdLst/>
              <a:ahLst/>
              <a:cxnLst/>
              <a:rect l="0" t="0" r="0" b="0"/>
              <a:pathLst>
                <a:path w="30528" h="54667">
                  <a:moveTo>
                    <a:pt x="30527" y="54666"/>
                  </a:moveTo>
                  <a:lnTo>
                    <a:pt x="15409" y="13011"/>
                  </a:lnTo>
                  <a:lnTo>
                    <a:pt x="6549" y="403"/>
                  </a:lnTo>
                  <a:lnTo>
                    <a:pt x="3447" y="0"/>
                  </a:lnTo>
                  <a:lnTo>
                    <a:pt x="1379" y="3429"/>
                  </a:lnTo>
                  <a:lnTo>
                    <a:pt x="0" y="9413"/>
                  </a:lnTo>
                  <a:lnTo>
                    <a:pt x="930" y="14327"/>
                  </a:lnTo>
                  <a:lnTo>
                    <a:pt x="13885" y="297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593623" y="301529"/>
              <a:ext cx="69114" cy="172772"/>
            </a:xfrm>
            <a:custGeom>
              <a:avLst/>
              <a:gdLst/>
              <a:ahLst/>
              <a:cxnLst/>
              <a:rect l="0" t="0" r="0" b="0"/>
              <a:pathLst>
                <a:path w="69114" h="172772">
                  <a:moveTo>
                    <a:pt x="69113" y="31313"/>
                  </a:moveTo>
                  <a:lnTo>
                    <a:pt x="61545" y="12308"/>
                  </a:lnTo>
                  <a:lnTo>
                    <a:pt x="53113" y="985"/>
                  </a:lnTo>
                  <a:lnTo>
                    <a:pt x="47352" y="0"/>
                  </a:lnTo>
                  <a:lnTo>
                    <a:pt x="33553" y="6301"/>
                  </a:lnTo>
                  <a:lnTo>
                    <a:pt x="23106" y="18348"/>
                  </a:lnTo>
                  <a:lnTo>
                    <a:pt x="12026" y="45654"/>
                  </a:lnTo>
                  <a:lnTo>
                    <a:pt x="0" y="96297"/>
                  </a:lnTo>
                  <a:lnTo>
                    <a:pt x="1722" y="120908"/>
                  </a:lnTo>
                  <a:lnTo>
                    <a:pt x="8650" y="142324"/>
                  </a:lnTo>
                  <a:lnTo>
                    <a:pt x="27507" y="1727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677644" y="206522"/>
              <a:ext cx="195794" cy="290232"/>
            </a:xfrm>
            <a:custGeom>
              <a:avLst/>
              <a:gdLst/>
              <a:ahLst/>
              <a:cxnLst/>
              <a:rect l="0" t="0" r="0" b="0"/>
              <a:pathLst>
                <a:path w="195794" h="290232">
                  <a:moveTo>
                    <a:pt x="109907" y="151283"/>
                  </a:moveTo>
                  <a:lnTo>
                    <a:pt x="51227" y="175260"/>
                  </a:lnTo>
                  <a:lnTo>
                    <a:pt x="24933" y="202658"/>
                  </a:lnTo>
                  <a:lnTo>
                    <a:pt x="8505" y="227526"/>
                  </a:lnTo>
                  <a:lnTo>
                    <a:pt x="737" y="247423"/>
                  </a:lnTo>
                  <a:lnTo>
                    <a:pt x="0" y="279416"/>
                  </a:lnTo>
                  <a:lnTo>
                    <a:pt x="4276" y="285707"/>
                  </a:lnTo>
                  <a:lnTo>
                    <a:pt x="10825" y="288976"/>
                  </a:lnTo>
                  <a:lnTo>
                    <a:pt x="18889" y="290231"/>
                  </a:lnTo>
                  <a:lnTo>
                    <a:pt x="27039" y="288294"/>
                  </a:lnTo>
                  <a:lnTo>
                    <a:pt x="43491" y="278745"/>
                  </a:lnTo>
                  <a:lnTo>
                    <a:pt x="94045" y="219197"/>
                  </a:lnTo>
                  <a:lnTo>
                    <a:pt x="130556" y="164963"/>
                  </a:lnTo>
                  <a:lnTo>
                    <a:pt x="159630" y="103067"/>
                  </a:lnTo>
                  <a:lnTo>
                    <a:pt x="180900" y="47033"/>
                  </a:lnTo>
                  <a:lnTo>
                    <a:pt x="195744" y="2021"/>
                  </a:lnTo>
                  <a:lnTo>
                    <a:pt x="195793" y="0"/>
                  </a:lnTo>
                  <a:lnTo>
                    <a:pt x="190917" y="7616"/>
                  </a:lnTo>
                  <a:lnTo>
                    <a:pt x="176551" y="62017"/>
                  </a:lnTo>
                  <a:lnTo>
                    <a:pt x="165396" y="120090"/>
                  </a:lnTo>
                  <a:lnTo>
                    <a:pt x="157064" y="168545"/>
                  </a:lnTo>
                  <a:lnTo>
                    <a:pt x="153534" y="227048"/>
                  </a:lnTo>
                  <a:lnTo>
                    <a:pt x="159833" y="2760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178640" y="50998"/>
              <a:ext cx="131103" cy="448266"/>
            </a:xfrm>
            <a:custGeom>
              <a:avLst/>
              <a:gdLst/>
              <a:ahLst/>
              <a:cxnLst/>
              <a:rect l="0" t="0" r="0" b="0"/>
              <a:pathLst>
                <a:path w="131103" h="448266">
                  <a:moveTo>
                    <a:pt x="24964" y="256881"/>
                  </a:moveTo>
                  <a:lnTo>
                    <a:pt x="27429" y="223140"/>
                  </a:lnTo>
                  <a:lnTo>
                    <a:pt x="48408" y="167044"/>
                  </a:lnTo>
                  <a:lnTo>
                    <a:pt x="62729" y="138423"/>
                  </a:lnTo>
                  <a:lnTo>
                    <a:pt x="92875" y="84654"/>
                  </a:lnTo>
                  <a:lnTo>
                    <a:pt x="119071" y="24040"/>
                  </a:lnTo>
                  <a:lnTo>
                    <a:pt x="126269" y="3309"/>
                  </a:lnTo>
                  <a:lnTo>
                    <a:pt x="128559" y="0"/>
                  </a:lnTo>
                  <a:lnTo>
                    <a:pt x="130085" y="1492"/>
                  </a:lnTo>
                  <a:lnTo>
                    <a:pt x="131102" y="6185"/>
                  </a:lnTo>
                  <a:lnTo>
                    <a:pt x="118825" y="64243"/>
                  </a:lnTo>
                  <a:lnTo>
                    <a:pt x="105342" y="122814"/>
                  </a:lnTo>
                  <a:lnTo>
                    <a:pt x="98110" y="183969"/>
                  </a:lnTo>
                  <a:lnTo>
                    <a:pt x="92398" y="245875"/>
                  </a:lnTo>
                  <a:lnTo>
                    <a:pt x="91703" y="299052"/>
                  </a:lnTo>
                  <a:lnTo>
                    <a:pt x="96348" y="354616"/>
                  </a:lnTo>
                  <a:lnTo>
                    <a:pt x="94289" y="372435"/>
                  </a:lnTo>
                  <a:lnTo>
                    <a:pt x="85361" y="389599"/>
                  </a:lnTo>
                  <a:lnTo>
                    <a:pt x="57029" y="423219"/>
                  </a:lnTo>
                  <a:lnTo>
                    <a:pt x="28506" y="439406"/>
                  </a:lnTo>
                  <a:lnTo>
                    <a:pt x="0" y="4482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161998" y="44101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6741" y="274595"/>
              <a:ext cx="124816" cy="155304"/>
            </a:xfrm>
            <a:custGeom>
              <a:avLst/>
              <a:gdLst/>
              <a:ahLst/>
              <a:cxnLst/>
              <a:rect l="0" t="0" r="0" b="0"/>
              <a:pathLst>
                <a:path w="124816" h="155304">
                  <a:moveTo>
                    <a:pt x="0" y="0"/>
                  </a:moveTo>
                  <a:lnTo>
                    <a:pt x="8834" y="8834"/>
                  </a:lnTo>
                  <a:lnTo>
                    <a:pt x="13172" y="23034"/>
                  </a:lnTo>
                  <a:lnTo>
                    <a:pt x="15956" y="66701"/>
                  </a:lnTo>
                  <a:lnTo>
                    <a:pt x="6918" y="107652"/>
                  </a:lnTo>
                  <a:lnTo>
                    <a:pt x="8310" y="109675"/>
                  </a:lnTo>
                  <a:lnTo>
                    <a:pt x="11087" y="109174"/>
                  </a:lnTo>
                  <a:lnTo>
                    <a:pt x="39317" y="77933"/>
                  </a:lnTo>
                  <a:lnTo>
                    <a:pt x="44703" y="75994"/>
                  </a:lnTo>
                  <a:lnTo>
                    <a:pt x="50142" y="76550"/>
                  </a:lnTo>
                  <a:lnTo>
                    <a:pt x="55617" y="78770"/>
                  </a:lnTo>
                  <a:lnTo>
                    <a:pt x="64166" y="91099"/>
                  </a:lnTo>
                  <a:lnTo>
                    <a:pt x="70123" y="108906"/>
                  </a:lnTo>
                  <a:lnTo>
                    <a:pt x="75326" y="137873"/>
                  </a:lnTo>
                  <a:lnTo>
                    <a:pt x="83096" y="152500"/>
                  </a:lnTo>
                  <a:lnTo>
                    <a:pt x="87757" y="155291"/>
                  </a:lnTo>
                  <a:lnTo>
                    <a:pt x="92713" y="155303"/>
                  </a:lnTo>
                  <a:lnTo>
                    <a:pt x="124815" y="141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503161" y="326350"/>
              <a:ext cx="232325" cy="154571"/>
            </a:xfrm>
            <a:custGeom>
              <a:avLst/>
              <a:gdLst/>
              <a:ahLst/>
              <a:cxnLst/>
              <a:rect l="0" t="0" r="0" b="0"/>
              <a:pathLst>
                <a:path w="232325" h="154571">
                  <a:moveTo>
                    <a:pt x="0" y="31455"/>
                  </a:moveTo>
                  <a:lnTo>
                    <a:pt x="0" y="89364"/>
                  </a:lnTo>
                  <a:lnTo>
                    <a:pt x="4418" y="124838"/>
                  </a:lnTo>
                  <a:lnTo>
                    <a:pt x="6643" y="129768"/>
                  </a:lnTo>
                  <a:lnTo>
                    <a:pt x="9052" y="130281"/>
                  </a:lnTo>
                  <a:lnTo>
                    <a:pt x="11582" y="127850"/>
                  </a:lnTo>
                  <a:lnTo>
                    <a:pt x="22286" y="103093"/>
                  </a:lnTo>
                  <a:lnTo>
                    <a:pt x="40488" y="57268"/>
                  </a:lnTo>
                  <a:lnTo>
                    <a:pt x="46408" y="53287"/>
                  </a:lnTo>
                  <a:lnTo>
                    <a:pt x="53129" y="52481"/>
                  </a:lnTo>
                  <a:lnTo>
                    <a:pt x="60382" y="53794"/>
                  </a:lnTo>
                  <a:lnTo>
                    <a:pt x="66142" y="57442"/>
                  </a:lnTo>
                  <a:lnTo>
                    <a:pt x="75009" y="68893"/>
                  </a:lnTo>
                  <a:lnTo>
                    <a:pt x="85198" y="90933"/>
                  </a:lnTo>
                  <a:lnTo>
                    <a:pt x="91008" y="95146"/>
                  </a:lnTo>
                  <a:lnTo>
                    <a:pt x="107324" y="97361"/>
                  </a:lnTo>
                  <a:lnTo>
                    <a:pt x="115004" y="94808"/>
                  </a:lnTo>
                  <a:lnTo>
                    <a:pt x="146444" y="67637"/>
                  </a:lnTo>
                  <a:lnTo>
                    <a:pt x="149405" y="68520"/>
                  </a:lnTo>
                  <a:lnTo>
                    <a:pt x="150454" y="73732"/>
                  </a:lnTo>
                  <a:lnTo>
                    <a:pt x="152304" y="136218"/>
                  </a:lnTo>
                  <a:lnTo>
                    <a:pt x="154236" y="145676"/>
                  </a:lnTo>
                  <a:lnTo>
                    <a:pt x="158298" y="151057"/>
                  </a:lnTo>
                  <a:lnTo>
                    <a:pt x="163780" y="153719"/>
                  </a:lnTo>
                  <a:lnTo>
                    <a:pt x="170207" y="154570"/>
                  </a:lnTo>
                  <a:lnTo>
                    <a:pt x="184746" y="150584"/>
                  </a:lnTo>
                  <a:lnTo>
                    <a:pt x="206059" y="137944"/>
                  </a:lnTo>
                  <a:lnTo>
                    <a:pt x="212263" y="132958"/>
                  </a:lnTo>
                  <a:lnTo>
                    <a:pt x="221621" y="117556"/>
                  </a:lnTo>
                  <a:lnTo>
                    <a:pt x="227936" y="98384"/>
                  </a:lnTo>
                  <a:lnTo>
                    <a:pt x="232324" y="40588"/>
                  </a:lnTo>
                  <a:lnTo>
                    <a:pt x="227763" y="18872"/>
                  </a:lnTo>
                  <a:lnTo>
                    <a:pt x="223958" y="9198"/>
                  </a:lnTo>
                  <a:lnTo>
                    <a:pt x="217723" y="3673"/>
                  </a:lnTo>
                  <a:lnTo>
                    <a:pt x="209868" y="915"/>
                  </a:lnTo>
                  <a:lnTo>
                    <a:pt x="200933" y="0"/>
                  </a:lnTo>
                  <a:lnTo>
                    <a:pt x="193127" y="2164"/>
                  </a:lnTo>
                  <a:lnTo>
                    <a:pt x="179523" y="11965"/>
                  </a:lnTo>
                  <a:lnTo>
                    <a:pt x="176080" y="16612"/>
                  </a:lnTo>
                  <a:lnTo>
                    <a:pt x="174710" y="20635"/>
                  </a:lnTo>
                  <a:lnTo>
                    <a:pt x="174742" y="314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811040" y="324521"/>
              <a:ext cx="307880" cy="130344"/>
            </a:xfrm>
            <a:custGeom>
              <a:avLst/>
              <a:gdLst/>
              <a:ahLst/>
              <a:cxnLst/>
              <a:rect l="0" t="0" r="0" b="0"/>
              <a:pathLst>
                <a:path w="307880" h="130344">
                  <a:moveTo>
                    <a:pt x="0" y="0"/>
                  </a:moveTo>
                  <a:lnTo>
                    <a:pt x="5719" y="22703"/>
                  </a:lnTo>
                  <a:lnTo>
                    <a:pt x="7978" y="84591"/>
                  </a:lnTo>
                  <a:lnTo>
                    <a:pt x="12637" y="118855"/>
                  </a:lnTo>
                  <a:lnTo>
                    <a:pt x="16746" y="125465"/>
                  </a:lnTo>
                  <a:lnTo>
                    <a:pt x="22259" y="128947"/>
                  </a:lnTo>
                  <a:lnTo>
                    <a:pt x="28708" y="130343"/>
                  </a:lnTo>
                  <a:lnTo>
                    <a:pt x="34856" y="129425"/>
                  </a:lnTo>
                  <a:lnTo>
                    <a:pt x="46619" y="123474"/>
                  </a:lnTo>
                  <a:lnTo>
                    <a:pt x="55545" y="112200"/>
                  </a:lnTo>
                  <a:lnTo>
                    <a:pt x="89087" y="62413"/>
                  </a:lnTo>
                  <a:lnTo>
                    <a:pt x="109915" y="49209"/>
                  </a:lnTo>
                  <a:lnTo>
                    <a:pt x="149369" y="43107"/>
                  </a:lnTo>
                  <a:lnTo>
                    <a:pt x="205415" y="37386"/>
                  </a:lnTo>
                  <a:lnTo>
                    <a:pt x="209984" y="34169"/>
                  </a:lnTo>
                  <a:lnTo>
                    <a:pt x="211180" y="30176"/>
                  </a:lnTo>
                  <a:lnTo>
                    <a:pt x="210129" y="25665"/>
                  </a:lnTo>
                  <a:lnTo>
                    <a:pt x="206654" y="25431"/>
                  </a:lnTo>
                  <a:lnTo>
                    <a:pt x="195397" y="32567"/>
                  </a:lnTo>
                  <a:lnTo>
                    <a:pt x="177883" y="52179"/>
                  </a:lnTo>
                  <a:lnTo>
                    <a:pt x="165400" y="79974"/>
                  </a:lnTo>
                  <a:lnTo>
                    <a:pt x="164816" y="88449"/>
                  </a:lnTo>
                  <a:lnTo>
                    <a:pt x="169098" y="102797"/>
                  </a:lnTo>
                  <a:lnTo>
                    <a:pt x="175602" y="107363"/>
                  </a:lnTo>
                  <a:lnTo>
                    <a:pt x="195157" y="112436"/>
                  </a:lnTo>
                  <a:lnTo>
                    <a:pt x="227738" y="110875"/>
                  </a:lnTo>
                  <a:lnTo>
                    <a:pt x="256397" y="100139"/>
                  </a:lnTo>
                  <a:lnTo>
                    <a:pt x="278038" y="80830"/>
                  </a:lnTo>
                  <a:lnTo>
                    <a:pt x="291743" y="53125"/>
                  </a:lnTo>
                  <a:lnTo>
                    <a:pt x="3078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113013" y="149779"/>
              <a:ext cx="130723" cy="335426"/>
            </a:xfrm>
            <a:custGeom>
              <a:avLst/>
              <a:gdLst/>
              <a:ahLst/>
              <a:cxnLst/>
              <a:rect l="0" t="0" r="0" b="0"/>
              <a:pathLst>
                <a:path w="130723" h="335426">
                  <a:moveTo>
                    <a:pt x="30869" y="0"/>
                  </a:moveTo>
                  <a:lnTo>
                    <a:pt x="29945" y="62491"/>
                  </a:lnTo>
                  <a:lnTo>
                    <a:pt x="23705" y="123514"/>
                  </a:lnTo>
                  <a:lnTo>
                    <a:pt x="13648" y="182526"/>
                  </a:lnTo>
                  <a:lnTo>
                    <a:pt x="0" y="242998"/>
                  </a:lnTo>
                  <a:lnTo>
                    <a:pt x="507" y="262401"/>
                  </a:lnTo>
                  <a:lnTo>
                    <a:pt x="6897" y="277188"/>
                  </a:lnTo>
                  <a:lnTo>
                    <a:pt x="12114" y="280022"/>
                  </a:lnTo>
                  <a:lnTo>
                    <a:pt x="18365" y="280062"/>
                  </a:lnTo>
                  <a:lnTo>
                    <a:pt x="25307" y="278239"/>
                  </a:lnTo>
                  <a:lnTo>
                    <a:pt x="31784" y="278873"/>
                  </a:lnTo>
                  <a:lnTo>
                    <a:pt x="43911" y="284509"/>
                  </a:lnTo>
                  <a:lnTo>
                    <a:pt x="52999" y="298109"/>
                  </a:lnTo>
                  <a:lnTo>
                    <a:pt x="58272" y="315556"/>
                  </a:lnTo>
                  <a:lnTo>
                    <a:pt x="57891" y="335425"/>
                  </a:lnTo>
                  <a:lnTo>
                    <a:pt x="59053" y="334564"/>
                  </a:lnTo>
                  <a:lnTo>
                    <a:pt x="87018" y="274364"/>
                  </a:lnTo>
                  <a:lnTo>
                    <a:pt x="111703" y="219148"/>
                  </a:lnTo>
                  <a:lnTo>
                    <a:pt x="130722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275377" y="357805"/>
              <a:ext cx="201348" cy="83212"/>
            </a:xfrm>
            <a:custGeom>
              <a:avLst/>
              <a:gdLst/>
              <a:ahLst/>
              <a:cxnLst/>
              <a:rect l="0" t="0" r="0" b="0"/>
              <a:pathLst>
                <a:path w="201348" h="83212">
                  <a:moveTo>
                    <a:pt x="43247" y="0"/>
                  </a:moveTo>
                  <a:lnTo>
                    <a:pt x="12919" y="23164"/>
                  </a:lnTo>
                  <a:lnTo>
                    <a:pt x="566" y="43538"/>
                  </a:lnTo>
                  <a:lnTo>
                    <a:pt x="0" y="51215"/>
                  </a:lnTo>
                  <a:lnTo>
                    <a:pt x="4302" y="67141"/>
                  </a:lnTo>
                  <a:lnTo>
                    <a:pt x="10812" y="72498"/>
                  </a:lnTo>
                  <a:lnTo>
                    <a:pt x="30372" y="78449"/>
                  </a:lnTo>
                  <a:lnTo>
                    <a:pt x="67375" y="77382"/>
                  </a:lnTo>
                  <a:lnTo>
                    <a:pt x="123517" y="59580"/>
                  </a:lnTo>
                  <a:lnTo>
                    <a:pt x="140868" y="52368"/>
                  </a:lnTo>
                  <a:lnTo>
                    <a:pt x="154743" y="42999"/>
                  </a:lnTo>
                  <a:lnTo>
                    <a:pt x="161032" y="42534"/>
                  </a:lnTo>
                  <a:lnTo>
                    <a:pt x="167074" y="44998"/>
                  </a:lnTo>
                  <a:lnTo>
                    <a:pt x="184412" y="61718"/>
                  </a:lnTo>
                  <a:lnTo>
                    <a:pt x="201347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842850" y="186847"/>
              <a:ext cx="257954" cy="337380"/>
            </a:xfrm>
            <a:custGeom>
              <a:avLst/>
              <a:gdLst/>
              <a:ahLst/>
              <a:cxnLst/>
              <a:rect l="0" t="0" r="0" b="0"/>
              <a:pathLst>
                <a:path w="257954" h="337380">
                  <a:moveTo>
                    <a:pt x="0" y="279132"/>
                  </a:moveTo>
                  <a:lnTo>
                    <a:pt x="33717" y="221970"/>
                  </a:lnTo>
                  <a:lnTo>
                    <a:pt x="72141" y="162701"/>
                  </a:lnTo>
                  <a:lnTo>
                    <a:pt x="105231" y="103469"/>
                  </a:lnTo>
                  <a:lnTo>
                    <a:pt x="136139" y="45989"/>
                  </a:lnTo>
                  <a:lnTo>
                    <a:pt x="163678" y="1892"/>
                  </a:lnTo>
                  <a:lnTo>
                    <a:pt x="166441" y="0"/>
                  </a:lnTo>
                  <a:lnTo>
                    <a:pt x="167359" y="1512"/>
                  </a:lnTo>
                  <a:lnTo>
                    <a:pt x="162058" y="61268"/>
                  </a:lnTo>
                  <a:lnTo>
                    <a:pt x="163690" y="91716"/>
                  </a:lnTo>
                  <a:lnTo>
                    <a:pt x="168299" y="99639"/>
                  </a:lnTo>
                  <a:lnTo>
                    <a:pt x="183281" y="110907"/>
                  </a:lnTo>
                  <a:lnTo>
                    <a:pt x="235756" y="128978"/>
                  </a:lnTo>
                  <a:lnTo>
                    <a:pt x="240381" y="137424"/>
                  </a:lnTo>
                  <a:lnTo>
                    <a:pt x="247804" y="190838"/>
                  </a:lnTo>
                  <a:lnTo>
                    <a:pt x="244853" y="245973"/>
                  </a:lnTo>
                  <a:lnTo>
                    <a:pt x="243860" y="302065"/>
                  </a:lnTo>
                  <a:lnTo>
                    <a:pt x="257953" y="3373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07420" y="432695"/>
              <a:ext cx="234547" cy="58546"/>
            </a:xfrm>
            <a:custGeom>
              <a:avLst/>
              <a:gdLst/>
              <a:ahLst/>
              <a:cxnLst/>
              <a:rect l="0" t="0" r="0" b="0"/>
              <a:pathLst>
                <a:path w="234547" h="58546">
                  <a:moveTo>
                    <a:pt x="26519" y="0"/>
                  </a:moveTo>
                  <a:lnTo>
                    <a:pt x="13267" y="4417"/>
                  </a:lnTo>
                  <a:lnTo>
                    <a:pt x="4296" y="13982"/>
                  </a:lnTo>
                  <a:lnTo>
                    <a:pt x="609" y="20416"/>
                  </a:lnTo>
                  <a:lnTo>
                    <a:pt x="0" y="26554"/>
                  </a:lnTo>
                  <a:lnTo>
                    <a:pt x="4255" y="38306"/>
                  </a:lnTo>
                  <a:lnTo>
                    <a:pt x="14775" y="47227"/>
                  </a:lnTo>
                  <a:lnTo>
                    <a:pt x="21464" y="50900"/>
                  </a:lnTo>
                  <a:lnTo>
                    <a:pt x="38757" y="52516"/>
                  </a:lnTo>
                  <a:lnTo>
                    <a:pt x="75576" y="46020"/>
                  </a:lnTo>
                  <a:lnTo>
                    <a:pt x="96734" y="34078"/>
                  </a:lnTo>
                  <a:lnTo>
                    <a:pt x="114714" y="18829"/>
                  </a:lnTo>
                  <a:lnTo>
                    <a:pt x="121374" y="16251"/>
                  </a:lnTo>
                  <a:lnTo>
                    <a:pt x="136170" y="15852"/>
                  </a:lnTo>
                  <a:lnTo>
                    <a:pt x="143074" y="19813"/>
                  </a:lnTo>
                  <a:lnTo>
                    <a:pt x="177584" y="54065"/>
                  </a:lnTo>
                  <a:lnTo>
                    <a:pt x="195977" y="58545"/>
                  </a:lnTo>
                  <a:lnTo>
                    <a:pt x="213706" y="57455"/>
                  </a:lnTo>
                  <a:lnTo>
                    <a:pt x="234546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476653" y="397083"/>
              <a:ext cx="157687" cy="214464"/>
            </a:xfrm>
            <a:custGeom>
              <a:avLst/>
              <a:gdLst/>
              <a:ahLst/>
              <a:cxnLst/>
              <a:rect l="0" t="0" r="0" b="0"/>
              <a:pathLst>
                <a:path w="157687" h="214464">
                  <a:moveTo>
                    <a:pt x="56844" y="18969"/>
                  </a:moveTo>
                  <a:lnTo>
                    <a:pt x="65679" y="10135"/>
                  </a:lnTo>
                  <a:lnTo>
                    <a:pt x="65508" y="6608"/>
                  </a:lnTo>
                  <a:lnTo>
                    <a:pt x="62620" y="3332"/>
                  </a:lnTo>
                  <a:lnTo>
                    <a:pt x="57921" y="223"/>
                  </a:lnTo>
                  <a:lnTo>
                    <a:pt x="52939" y="0"/>
                  </a:lnTo>
                  <a:lnTo>
                    <a:pt x="42473" y="4683"/>
                  </a:lnTo>
                  <a:lnTo>
                    <a:pt x="26185" y="26550"/>
                  </a:lnTo>
                  <a:lnTo>
                    <a:pt x="18482" y="60869"/>
                  </a:lnTo>
                  <a:lnTo>
                    <a:pt x="24718" y="111909"/>
                  </a:lnTo>
                  <a:lnTo>
                    <a:pt x="30466" y="155158"/>
                  </a:lnTo>
                  <a:lnTo>
                    <a:pt x="27044" y="183829"/>
                  </a:lnTo>
                  <a:lnTo>
                    <a:pt x="15758" y="209891"/>
                  </a:lnTo>
                  <a:lnTo>
                    <a:pt x="10962" y="213743"/>
                  </a:lnTo>
                  <a:lnTo>
                    <a:pt x="5916" y="214463"/>
                  </a:lnTo>
                  <a:lnTo>
                    <a:pt x="702" y="213093"/>
                  </a:lnTo>
                  <a:lnTo>
                    <a:pt x="0" y="208481"/>
                  </a:lnTo>
                  <a:lnTo>
                    <a:pt x="6617" y="193496"/>
                  </a:lnTo>
                  <a:lnTo>
                    <a:pt x="51085" y="134942"/>
                  </a:lnTo>
                  <a:lnTo>
                    <a:pt x="106920" y="77186"/>
                  </a:lnTo>
                  <a:lnTo>
                    <a:pt x="149909" y="32236"/>
                  </a:lnTo>
                  <a:lnTo>
                    <a:pt x="157686" y="17469"/>
                  </a:lnTo>
                  <a:lnTo>
                    <a:pt x="157357" y="14271"/>
                  </a:lnTo>
                  <a:lnTo>
                    <a:pt x="154363" y="13988"/>
                  </a:lnTo>
                  <a:lnTo>
                    <a:pt x="149594" y="15648"/>
                  </a:lnTo>
                  <a:lnTo>
                    <a:pt x="129629" y="31237"/>
                  </a:lnTo>
                  <a:lnTo>
                    <a:pt x="114982" y="53423"/>
                  </a:lnTo>
                  <a:lnTo>
                    <a:pt x="115018" y="57656"/>
                  </a:lnTo>
                  <a:lnTo>
                    <a:pt x="117816" y="59553"/>
                  </a:lnTo>
                  <a:lnTo>
                    <a:pt x="131734" y="605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758166" y="183528"/>
              <a:ext cx="497238" cy="274772"/>
            </a:xfrm>
            <a:custGeom>
              <a:avLst/>
              <a:gdLst/>
              <a:ahLst/>
              <a:cxnLst/>
              <a:rect l="0" t="0" r="0" b="0"/>
              <a:pathLst>
                <a:path w="497238" h="274772">
                  <a:moveTo>
                    <a:pt x="0" y="190919"/>
                  </a:moveTo>
                  <a:lnTo>
                    <a:pt x="15117" y="232574"/>
                  </a:lnTo>
                  <a:lnTo>
                    <a:pt x="23977" y="245182"/>
                  </a:lnTo>
                  <a:lnTo>
                    <a:pt x="31702" y="248359"/>
                  </a:lnTo>
                  <a:lnTo>
                    <a:pt x="52613" y="249424"/>
                  </a:lnTo>
                  <a:lnTo>
                    <a:pt x="112096" y="234860"/>
                  </a:lnTo>
                  <a:lnTo>
                    <a:pt x="148909" y="239629"/>
                  </a:lnTo>
                  <a:lnTo>
                    <a:pt x="195686" y="247728"/>
                  </a:lnTo>
                  <a:lnTo>
                    <a:pt x="223477" y="244323"/>
                  </a:lnTo>
                  <a:lnTo>
                    <a:pt x="238315" y="237460"/>
                  </a:lnTo>
                  <a:lnTo>
                    <a:pt x="246450" y="231944"/>
                  </a:lnTo>
                  <a:lnTo>
                    <a:pt x="240821" y="235657"/>
                  </a:lnTo>
                  <a:lnTo>
                    <a:pt x="239135" y="240160"/>
                  </a:lnTo>
                  <a:lnTo>
                    <a:pt x="239726" y="252560"/>
                  </a:lnTo>
                  <a:lnTo>
                    <a:pt x="243952" y="258825"/>
                  </a:lnTo>
                  <a:lnTo>
                    <a:pt x="258510" y="270718"/>
                  </a:lnTo>
                  <a:lnTo>
                    <a:pt x="282239" y="274771"/>
                  </a:lnTo>
                  <a:lnTo>
                    <a:pt x="342672" y="269839"/>
                  </a:lnTo>
                  <a:lnTo>
                    <a:pt x="387119" y="253751"/>
                  </a:lnTo>
                  <a:lnTo>
                    <a:pt x="416314" y="235835"/>
                  </a:lnTo>
                  <a:lnTo>
                    <a:pt x="447539" y="195134"/>
                  </a:lnTo>
                  <a:lnTo>
                    <a:pt x="473869" y="132919"/>
                  </a:lnTo>
                  <a:lnTo>
                    <a:pt x="493690" y="74439"/>
                  </a:lnTo>
                  <a:lnTo>
                    <a:pt x="497237" y="23987"/>
                  </a:lnTo>
                  <a:lnTo>
                    <a:pt x="494356" y="3006"/>
                  </a:lnTo>
                  <a:lnTo>
                    <a:pt x="493218" y="0"/>
                  </a:lnTo>
                  <a:lnTo>
                    <a:pt x="492459" y="1694"/>
                  </a:lnTo>
                  <a:lnTo>
                    <a:pt x="491075" y="64284"/>
                  </a:lnTo>
                  <a:lnTo>
                    <a:pt x="484316" y="120413"/>
                  </a:lnTo>
                  <a:lnTo>
                    <a:pt x="465915" y="182368"/>
                  </a:lnTo>
                  <a:lnTo>
                    <a:pt x="441015" y="2325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157576" y="300329"/>
              <a:ext cx="191385" cy="15872"/>
            </a:xfrm>
            <a:custGeom>
              <a:avLst/>
              <a:gdLst/>
              <a:ahLst/>
              <a:cxnLst/>
              <a:rect l="0" t="0" r="0" b="0"/>
              <a:pathLst>
                <a:path w="191385" h="15872">
                  <a:moveTo>
                    <a:pt x="0" y="7550"/>
                  </a:moveTo>
                  <a:lnTo>
                    <a:pt x="62490" y="0"/>
                  </a:lnTo>
                  <a:lnTo>
                    <a:pt x="119097" y="3748"/>
                  </a:lnTo>
                  <a:lnTo>
                    <a:pt x="165667" y="13635"/>
                  </a:lnTo>
                  <a:lnTo>
                    <a:pt x="191384" y="158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054880" y="3848013"/>
            <a:ext cx="2635244" cy="789438"/>
            <a:chOff x="4054880" y="3848013"/>
            <a:chExt cx="2635244" cy="789438"/>
          </a:xfrm>
        </p:grpSpPr>
        <p:sp>
          <p:nvSpPr>
            <p:cNvPr id="132" name="Freeform 131"/>
            <p:cNvSpPr/>
            <p:nvPr/>
          </p:nvSpPr>
          <p:spPr>
            <a:xfrm>
              <a:off x="4054880" y="3934131"/>
              <a:ext cx="579945" cy="434420"/>
            </a:xfrm>
            <a:custGeom>
              <a:avLst/>
              <a:gdLst/>
              <a:ahLst/>
              <a:cxnLst/>
              <a:rect l="0" t="0" r="0" b="0"/>
              <a:pathLst>
                <a:path w="579945" h="434420">
                  <a:moveTo>
                    <a:pt x="138928" y="109899"/>
                  </a:moveTo>
                  <a:lnTo>
                    <a:pt x="138928" y="92229"/>
                  </a:lnTo>
                  <a:lnTo>
                    <a:pt x="135230" y="87024"/>
                  </a:lnTo>
                  <a:lnTo>
                    <a:pt x="129067" y="83554"/>
                  </a:lnTo>
                  <a:lnTo>
                    <a:pt x="121259" y="81241"/>
                  </a:lnTo>
                  <a:lnTo>
                    <a:pt x="114205" y="81548"/>
                  </a:lnTo>
                  <a:lnTo>
                    <a:pt x="101436" y="86820"/>
                  </a:lnTo>
                  <a:lnTo>
                    <a:pt x="66930" y="115855"/>
                  </a:lnTo>
                  <a:lnTo>
                    <a:pt x="33539" y="164765"/>
                  </a:lnTo>
                  <a:lnTo>
                    <a:pt x="11827" y="224940"/>
                  </a:lnTo>
                  <a:lnTo>
                    <a:pt x="0" y="279324"/>
                  </a:lnTo>
                  <a:lnTo>
                    <a:pt x="686" y="313884"/>
                  </a:lnTo>
                  <a:lnTo>
                    <a:pt x="5371" y="331846"/>
                  </a:lnTo>
                  <a:lnTo>
                    <a:pt x="13617" y="345993"/>
                  </a:lnTo>
                  <a:lnTo>
                    <a:pt x="19330" y="349581"/>
                  </a:lnTo>
                  <a:lnTo>
                    <a:pt x="33074" y="351102"/>
                  </a:lnTo>
                  <a:lnTo>
                    <a:pt x="48427" y="343764"/>
                  </a:lnTo>
                  <a:lnTo>
                    <a:pt x="70200" y="324040"/>
                  </a:lnTo>
                  <a:lnTo>
                    <a:pt x="94123" y="288109"/>
                  </a:lnTo>
                  <a:lnTo>
                    <a:pt x="109087" y="251117"/>
                  </a:lnTo>
                  <a:lnTo>
                    <a:pt x="111595" y="220877"/>
                  </a:lnTo>
                  <a:lnTo>
                    <a:pt x="108906" y="202677"/>
                  </a:lnTo>
                  <a:lnTo>
                    <a:pt x="106894" y="200412"/>
                  </a:lnTo>
                  <a:lnTo>
                    <a:pt x="104629" y="202601"/>
                  </a:lnTo>
                  <a:lnTo>
                    <a:pt x="102193" y="207758"/>
                  </a:lnTo>
                  <a:lnTo>
                    <a:pt x="98766" y="237103"/>
                  </a:lnTo>
                  <a:lnTo>
                    <a:pt x="102168" y="266241"/>
                  </a:lnTo>
                  <a:lnTo>
                    <a:pt x="106101" y="273299"/>
                  </a:lnTo>
                  <a:lnTo>
                    <a:pt x="117866" y="283606"/>
                  </a:lnTo>
                  <a:lnTo>
                    <a:pt x="124887" y="284875"/>
                  </a:lnTo>
                  <a:lnTo>
                    <a:pt x="140084" y="281355"/>
                  </a:lnTo>
                  <a:lnTo>
                    <a:pt x="153619" y="271161"/>
                  </a:lnTo>
                  <a:lnTo>
                    <a:pt x="191149" y="230871"/>
                  </a:lnTo>
                  <a:lnTo>
                    <a:pt x="198705" y="226605"/>
                  </a:lnTo>
                  <a:lnTo>
                    <a:pt x="204667" y="226534"/>
                  </a:lnTo>
                  <a:lnTo>
                    <a:pt x="209566" y="229261"/>
                  </a:lnTo>
                  <a:lnTo>
                    <a:pt x="213757" y="233853"/>
                  </a:lnTo>
                  <a:lnTo>
                    <a:pt x="237690" y="291702"/>
                  </a:lnTo>
                  <a:lnTo>
                    <a:pt x="250315" y="305037"/>
                  </a:lnTo>
                  <a:lnTo>
                    <a:pt x="277435" y="318524"/>
                  </a:lnTo>
                  <a:lnTo>
                    <a:pt x="295716" y="320348"/>
                  </a:lnTo>
                  <a:lnTo>
                    <a:pt x="355198" y="306485"/>
                  </a:lnTo>
                  <a:lnTo>
                    <a:pt x="414034" y="274355"/>
                  </a:lnTo>
                  <a:lnTo>
                    <a:pt x="429468" y="263427"/>
                  </a:lnTo>
                  <a:lnTo>
                    <a:pt x="464636" y="230209"/>
                  </a:lnTo>
                  <a:lnTo>
                    <a:pt x="467014" y="224314"/>
                  </a:lnTo>
                  <a:lnTo>
                    <a:pt x="465825" y="218535"/>
                  </a:lnTo>
                  <a:lnTo>
                    <a:pt x="462260" y="212833"/>
                  </a:lnTo>
                  <a:lnTo>
                    <a:pt x="455260" y="210881"/>
                  </a:lnTo>
                  <a:lnTo>
                    <a:pt x="435154" y="213643"/>
                  </a:lnTo>
                  <a:lnTo>
                    <a:pt x="411097" y="225595"/>
                  </a:lnTo>
                  <a:lnTo>
                    <a:pt x="392259" y="245264"/>
                  </a:lnTo>
                  <a:lnTo>
                    <a:pt x="363719" y="300571"/>
                  </a:lnTo>
                  <a:lnTo>
                    <a:pt x="358130" y="311903"/>
                  </a:lnTo>
                  <a:lnTo>
                    <a:pt x="356254" y="321307"/>
                  </a:lnTo>
                  <a:lnTo>
                    <a:pt x="356853" y="329425"/>
                  </a:lnTo>
                  <a:lnTo>
                    <a:pt x="359101" y="336686"/>
                  </a:lnTo>
                  <a:lnTo>
                    <a:pt x="364298" y="340603"/>
                  </a:lnTo>
                  <a:lnTo>
                    <a:pt x="379934" y="342489"/>
                  </a:lnTo>
                  <a:lnTo>
                    <a:pt x="405112" y="338352"/>
                  </a:lnTo>
                  <a:lnTo>
                    <a:pt x="425721" y="326854"/>
                  </a:lnTo>
                  <a:lnTo>
                    <a:pt x="449251" y="293116"/>
                  </a:lnTo>
                  <a:lnTo>
                    <a:pt x="481692" y="239917"/>
                  </a:lnTo>
                  <a:lnTo>
                    <a:pt x="507049" y="189172"/>
                  </a:lnTo>
                  <a:lnTo>
                    <a:pt x="529864" y="134632"/>
                  </a:lnTo>
                  <a:lnTo>
                    <a:pt x="551091" y="73057"/>
                  </a:lnTo>
                  <a:lnTo>
                    <a:pt x="571558" y="10325"/>
                  </a:lnTo>
                  <a:lnTo>
                    <a:pt x="574353" y="1911"/>
                  </a:lnTo>
                  <a:lnTo>
                    <a:pt x="576217" y="0"/>
                  </a:lnTo>
                  <a:lnTo>
                    <a:pt x="577459" y="2424"/>
                  </a:lnTo>
                  <a:lnTo>
                    <a:pt x="577915" y="14055"/>
                  </a:lnTo>
                  <a:lnTo>
                    <a:pt x="571373" y="67892"/>
                  </a:lnTo>
                  <a:lnTo>
                    <a:pt x="562704" y="119236"/>
                  </a:lnTo>
                  <a:lnTo>
                    <a:pt x="556507" y="173894"/>
                  </a:lnTo>
                  <a:lnTo>
                    <a:pt x="554358" y="229207"/>
                  </a:lnTo>
                  <a:lnTo>
                    <a:pt x="548454" y="284649"/>
                  </a:lnTo>
                  <a:lnTo>
                    <a:pt x="551431" y="340116"/>
                  </a:lnTo>
                  <a:lnTo>
                    <a:pt x="566641" y="398533"/>
                  </a:lnTo>
                  <a:lnTo>
                    <a:pt x="579944" y="4344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093321" y="3848013"/>
              <a:ext cx="185983" cy="533110"/>
            </a:xfrm>
            <a:custGeom>
              <a:avLst/>
              <a:gdLst/>
              <a:ahLst/>
              <a:cxnLst/>
              <a:rect l="0" t="0" r="0" b="0"/>
              <a:pathLst>
                <a:path w="185983" h="533110">
                  <a:moveTo>
                    <a:pt x="90692" y="154411"/>
                  </a:moveTo>
                  <a:lnTo>
                    <a:pt x="90692" y="212320"/>
                  </a:lnTo>
                  <a:lnTo>
                    <a:pt x="90692" y="270496"/>
                  </a:lnTo>
                  <a:lnTo>
                    <a:pt x="84049" y="326326"/>
                  </a:lnTo>
                  <a:lnTo>
                    <a:pt x="71132" y="381846"/>
                  </a:lnTo>
                  <a:lnTo>
                    <a:pt x="57389" y="437326"/>
                  </a:lnTo>
                  <a:lnTo>
                    <a:pt x="46616" y="468145"/>
                  </a:lnTo>
                  <a:lnTo>
                    <a:pt x="21692" y="528714"/>
                  </a:lnTo>
                  <a:lnTo>
                    <a:pt x="17880" y="532461"/>
                  </a:lnTo>
                  <a:lnTo>
                    <a:pt x="13489" y="533109"/>
                  </a:lnTo>
                  <a:lnTo>
                    <a:pt x="8713" y="531692"/>
                  </a:lnTo>
                  <a:lnTo>
                    <a:pt x="5529" y="525200"/>
                  </a:lnTo>
                  <a:lnTo>
                    <a:pt x="0" y="464034"/>
                  </a:lnTo>
                  <a:lnTo>
                    <a:pt x="251" y="402743"/>
                  </a:lnTo>
                  <a:lnTo>
                    <a:pt x="5853" y="352807"/>
                  </a:lnTo>
                  <a:lnTo>
                    <a:pt x="13368" y="299282"/>
                  </a:lnTo>
                  <a:lnTo>
                    <a:pt x="26656" y="236378"/>
                  </a:lnTo>
                  <a:lnTo>
                    <a:pt x="42396" y="179642"/>
                  </a:lnTo>
                  <a:lnTo>
                    <a:pt x="55333" y="127104"/>
                  </a:lnTo>
                  <a:lnTo>
                    <a:pt x="79731" y="65181"/>
                  </a:lnTo>
                  <a:lnTo>
                    <a:pt x="111288" y="21549"/>
                  </a:lnTo>
                  <a:lnTo>
                    <a:pt x="125733" y="8761"/>
                  </a:lnTo>
                  <a:lnTo>
                    <a:pt x="143865" y="1844"/>
                  </a:lnTo>
                  <a:lnTo>
                    <a:pt x="153877" y="0"/>
                  </a:lnTo>
                  <a:lnTo>
                    <a:pt x="162402" y="1544"/>
                  </a:lnTo>
                  <a:lnTo>
                    <a:pt x="176804" y="10656"/>
                  </a:lnTo>
                  <a:lnTo>
                    <a:pt x="184438" y="31348"/>
                  </a:lnTo>
                  <a:lnTo>
                    <a:pt x="185982" y="58111"/>
                  </a:lnTo>
                  <a:lnTo>
                    <a:pt x="176454" y="97319"/>
                  </a:lnTo>
                  <a:lnTo>
                    <a:pt x="156669" y="133888"/>
                  </a:lnTo>
                  <a:lnTo>
                    <a:pt x="107158" y="195248"/>
                  </a:lnTo>
                  <a:lnTo>
                    <a:pt x="99013" y="2043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316213" y="4110084"/>
              <a:ext cx="325459" cy="265773"/>
            </a:xfrm>
            <a:custGeom>
              <a:avLst/>
              <a:gdLst/>
              <a:ahLst/>
              <a:cxnLst/>
              <a:rect l="0" t="0" r="0" b="0"/>
              <a:pathLst>
                <a:path w="325459" h="265773">
                  <a:moveTo>
                    <a:pt x="75826" y="8835"/>
                  </a:moveTo>
                  <a:lnTo>
                    <a:pt x="66992" y="0"/>
                  </a:lnTo>
                  <a:lnTo>
                    <a:pt x="61615" y="171"/>
                  </a:lnTo>
                  <a:lnTo>
                    <a:pt x="48245" y="7758"/>
                  </a:lnTo>
                  <a:lnTo>
                    <a:pt x="29542" y="36458"/>
                  </a:lnTo>
                  <a:lnTo>
                    <a:pt x="7637" y="87910"/>
                  </a:lnTo>
                  <a:lnTo>
                    <a:pt x="216" y="111472"/>
                  </a:lnTo>
                  <a:lnTo>
                    <a:pt x="0" y="131190"/>
                  </a:lnTo>
                  <a:lnTo>
                    <a:pt x="4011" y="137558"/>
                  </a:lnTo>
                  <a:lnTo>
                    <a:pt x="10382" y="141803"/>
                  </a:lnTo>
                  <a:lnTo>
                    <a:pt x="18328" y="144633"/>
                  </a:lnTo>
                  <a:lnTo>
                    <a:pt x="26400" y="144670"/>
                  </a:lnTo>
                  <a:lnTo>
                    <a:pt x="42764" y="139781"/>
                  </a:lnTo>
                  <a:lnTo>
                    <a:pt x="69227" y="121575"/>
                  </a:lnTo>
                  <a:lnTo>
                    <a:pt x="80906" y="111025"/>
                  </a:lnTo>
                  <a:lnTo>
                    <a:pt x="87534" y="108397"/>
                  </a:lnTo>
                  <a:lnTo>
                    <a:pt x="102295" y="107942"/>
                  </a:lnTo>
                  <a:lnTo>
                    <a:pt x="106416" y="111889"/>
                  </a:lnTo>
                  <a:lnTo>
                    <a:pt x="108239" y="118218"/>
                  </a:lnTo>
                  <a:lnTo>
                    <a:pt x="106568" y="173627"/>
                  </a:lnTo>
                  <a:lnTo>
                    <a:pt x="104642" y="182491"/>
                  </a:lnTo>
                  <a:lnTo>
                    <a:pt x="106132" y="187476"/>
                  </a:lnTo>
                  <a:lnTo>
                    <a:pt x="109898" y="189875"/>
                  </a:lnTo>
                  <a:lnTo>
                    <a:pt x="115183" y="190549"/>
                  </a:lnTo>
                  <a:lnTo>
                    <a:pt x="130917" y="183902"/>
                  </a:lnTo>
                  <a:lnTo>
                    <a:pt x="190309" y="152786"/>
                  </a:lnTo>
                  <a:lnTo>
                    <a:pt x="208069" y="147703"/>
                  </a:lnTo>
                  <a:lnTo>
                    <a:pt x="225208" y="148525"/>
                  </a:lnTo>
                  <a:lnTo>
                    <a:pt x="239605" y="156904"/>
                  </a:lnTo>
                  <a:lnTo>
                    <a:pt x="251243" y="170798"/>
                  </a:lnTo>
                  <a:lnTo>
                    <a:pt x="259497" y="189300"/>
                  </a:lnTo>
                  <a:lnTo>
                    <a:pt x="266195" y="248799"/>
                  </a:lnTo>
                  <a:lnTo>
                    <a:pt x="266533" y="260343"/>
                  </a:lnTo>
                  <a:lnTo>
                    <a:pt x="269533" y="265264"/>
                  </a:lnTo>
                  <a:lnTo>
                    <a:pt x="274306" y="265772"/>
                  </a:lnTo>
                  <a:lnTo>
                    <a:pt x="280262" y="263337"/>
                  </a:lnTo>
                  <a:lnTo>
                    <a:pt x="289345" y="243373"/>
                  </a:lnTo>
                  <a:lnTo>
                    <a:pt x="307127" y="186656"/>
                  </a:lnTo>
                  <a:lnTo>
                    <a:pt x="325458" y="125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610218" y="3860966"/>
              <a:ext cx="422543" cy="532549"/>
            </a:xfrm>
            <a:custGeom>
              <a:avLst/>
              <a:gdLst/>
              <a:ahLst/>
              <a:cxnLst/>
              <a:rect l="0" t="0" r="0" b="0"/>
              <a:pathLst>
                <a:path w="422543" h="532549">
                  <a:moveTo>
                    <a:pt x="56416" y="0"/>
                  </a:moveTo>
                  <a:lnTo>
                    <a:pt x="69684" y="57697"/>
                  </a:lnTo>
                  <a:lnTo>
                    <a:pt x="72392" y="109161"/>
                  </a:lnTo>
                  <a:lnTo>
                    <a:pt x="72926" y="168260"/>
                  </a:lnTo>
                  <a:lnTo>
                    <a:pt x="68602" y="216892"/>
                  </a:lnTo>
                  <a:lnTo>
                    <a:pt x="65882" y="266436"/>
                  </a:lnTo>
                  <a:lnTo>
                    <a:pt x="59244" y="326232"/>
                  </a:lnTo>
                  <a:lnTo>
                    <a:pt x="54509" y="380093"/>
                  </a:lnTo>
                  <a:lnTo>
                    <a:pt x="44945" y="431036"/>
                  </a:lnTo>
                  <a:lnTo>
                    <a:pt x="40448" y="437136"/>
                  </a:lnTo>
                  <a:lnTo>
                    <a:pt x="34676" y="438429"/>
                  </a:lnTo>
                  <a:lnTo>
                    <a:pt x="28054" y="436518"/>
                  </a:lnTo>
                  <a:lnTo>
                    <a:pt x="22715" y="432470"/>
                  </a:lnTo>
                  <a:lnTo>
                    <a:pt x="14317" y="420576"/>
                  </a:lnTo>
                  <a:lnTo>
                    <a:pt x="2760" y="366950"/>
                  </a:lnTo>
                  <a:lnTo>
                    <a:pt x="0" y="321568"/>
                  </a:lnTo>
                  <a:lnTo>
                    <a:pt x="2989" y="301944"/>
                  </a:lnTo>
                  <a:lnTo>
                    <a:pt x="6929" y="294677"/>
                  </a:lnTo>
                  <a:lnTo>
                    <a:pt x="18704" y="284137"/>
                  </a:lnTo>
                  <a:lnTo>
                    <a:pt x="65079" y="263851"/>
                  </a:lnTo>
                  <a:lnTo>
                    <a:pt x="122025" y="258729"/>
                  </a:lnTo>
                  <a:lnTo>
                    <a:pt x="177407" y="259904"/>
                  </a:lnTo>
                  <a:lnTo>
                    <a:pt x="196174" y="266833"/>
                  </a:lnTo>
                  <a:lnTo>
                    <a:pt x="202288" y="273118"/>
                  </a:lnTo>
                  <a:lnTo>
                    <a:pt x="209081" y="289965"/>
                  </a:lnTo>
                  <a:lnTo>
                    <a:pt x="208488" y="320241"/>
                  </a:lnTo>
                  <a:lnTo>
                    <a:pt x="194980" y="368028"/>
                  </a:lnTo>
                  <a:lnTo>
                    <a:pt x="179530" y="406464"/>
                  </a:lnTo>
                  <a:lnTo>
                    <a:pt x="181022" y="411509"/>
                  </a:lnTo>
                  <a:lnTo>
                    <a:pt x="185714" y="413948"/>
                  </a:lnTo>
                  <a:lnTo>
                    <a:pt x="215401" y="420054"/>
                  </a:lnTo>
                  <a:lnTo>
                    <a:pt x="235324" y="431929"/>
                  </a:lnTo>
                  <a:lnTo>
                    <a:pt x="283024" y="472740"/>
                  </a:lnTo>
                  <a:lnTo>
                    <a:pt x="302595" y="478229"/>
                  </a:lnTo>
                  <a:lnTo>
                    <a:pt x="311142" y="475995"/>
                  </a:lnTo>
                  <a:lnTo>
                    <a:pt x="325570" y="463651"/>
                  </a:lnTo>
                  <a:lnTo>
                    <a:pt x="339671" y="435909"/>
                  </a:lnTo>
                  <a:lnTo>
                    <a:pt x="340482" y="426516"/>
                  </a:lnTo>
                  <a:lnTo>
                    <a:pt x="336453" y="408684"/>
                  </a:lnTo>
                  <a:lnTo>
                    <a:pt x="332789" y="405593"/>
                  </a:lnTo>
                  <a:lnTo>
                    <a:pt x="328498" y="406306"/>
                  </a:lnTo>
                  <a:lnTo>
                    <a:pt x="323788" y="409555"/>
                  </a:lnTo>
                  <a:lnTo>
                    <a:pt x="321573" y="416344"/>
                  </a:lnTo>
                  <a:lnTo>
                    <a:pt x="321577" y="436214"/>
                  </a:lnTo>
                  <a:lnTo>
                    <a:pt x="331195" y="468974"/>
                  </a:lnTo>
                  <a:lnTo>
                    <a:pt x="345755" y="493268"/>
                  </a:lnTo>
                  <a:lnTo>
                    <a:pt x="366198" y="516595"/>
                  </a:lnTo>
                  <a:lnTo>
                    <a:pt x="384248" y="525457"/>
                  </a:lnTo>
                  <a:lnTo>
                    <a:pt x="422542" y="532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113723" y="4193808"/>
              <a:ext cx="47607" cy="232441"/>
            </a:xfrm>
            <a:custGeom>
              <a:avLst/>
              <a:gdLst/>
              <a:ahLst/>
              <a:cxnLst/>
              <a:rect l="0" t="0" r="0" b="0"/>
              <a:pathLst>
                <a:path w="47607" h="232441">
                  <a:moveTo>
                    <a:pt x="35532" y="0"/>
                  </a:moveTo>
                  <a:lnTo>
                    <a:pt x="23950" y="39163"/>
                  </a:lnTo>
                  <a:lnTo>
                    <a:pt x="26532" y="85844"/>
                  </a:lnTo>
                  <a:lnTo>
                    <a:pt x="41263" y="146677"/>
                  </a:lnTo>
                  <a:lnTo>
                    <a:pt x="47606" y="173823"/>
                  </a:lnTo>
                  <a:lnTo>
                    <a:pt x="46137" y="190976"/>
                  </a:lnTo>
                  <a:lnTo>
                    <a:pt x="35695" y="216226"/>
                  </a:lnTo>
                  <a:lnTo>
                    <a:pt x="23585" y="228005"/>
                  </a:lnTo>
                  <a:lnTo>
                    <a:pt x="16473" y="232440"/>
                  </a:lnTo>
                  <a:lnTo>
                    <a:pt x="10806" y="230774"/>
                  </a:lnTo>
                  <a:lnTo>
                    <a:pt x="6104" y="225041"/>
                  </a:lnTo>
                  <a:lnTo>
                    <a:pt x="2045" y="216596"/>
                  </a:lnTo>
                  <a:lnTo>
                    <a:pt x="0" y="199816"/>
                  </a:lnTo>
                  <a:lnTo>
                    <a:pt x="3098" y="182188"/>
                  </a:lnTo>
                  <a:lnTo>
                    <a:pt x="24389" y="124409"/>
                  </a:lnTo>
                  <a:lnTo>
                    <a:pt x="2721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237086" y="4044030"/>
              <a:ext cx="228370" cy="386396"/>
            </a:xfrm>
            <a:custGeom>
              <a:avLst/>
              <a:gdLst/>
              <a:ahLst/>
              <a:cxnLst/>
              <a:rect l="0" t="0" r="0" b="0"/>
              <a:pathLst>
                <a:path w="228370" h="386396">
                  <a:moveTo>
                    <a:pt x="45305" y="0"/>
                  </a:moveTo>
                  <a:lnTo>
                    <a:pt x="36254" y="54309"/>
                  </a:lnTo>
                  <a:lnTo>
                    <a:pt x="23020" y="113784"/>
                  </a:lnTo>
                  <a:lnTo>
                    <a:pt x="3695" y="177048"/>
                  </a:lnTo>
                  <a:lnTo>
                    <a:pt x="0" y="197032"/>
                  </a:lnTo>
                  <a:lnTo>
                    <a:pt x="1439" y="215159"/>
                  </a:lnTo>
                  <a:lnTo>
                    <a:pt x="4966" y="222027"/>
                  </a:lnTo>
                  <a:lnTo>
                    <a:pt x="16282" y="232123"/>
                  </a:lnTo>
                  <a:lnTo>
                    <a:pt x="76291" y="260275"/>
                  </a:lnTo>
                  <a:lnTo>
                    <a:pt x="82604" y="265048"/>
                  </a:lnTo>
                  <a:lnTo>
                    <a:pt x="92085" y="280213"/>
                  </a:lnTo>
                  <a:lnTo>
                    <a:pt x="98456" y="299281"/>
                  </a:lnTo>
                  <a:lnTo>
                    <a:pt x="102882" y="352586"/>
                  </a:lnTo>
                  <a:lnTo>
                    <a:pt x="98937" y="381222"/>
                  </a:lnTo>
                  <a:lnTo>
                    <a:pt x="101400" y="385435"/>
                  </a:lnTo>
                  <a:lnTo>
                    <a:pt x="106740" y="386395"/>
                  </a:lnTo>
                  <a:lnTo>
                    <a:pt x="113999" y="385186"/>
                  </a:lnTo>
                  <a:lnTo>
                    <a:pt x="126995" y="373981"/>
                  </a:lnTo>
                  <a:lnTo>
                    <a:pt x="145988" y="341071"/>
                  </a:lnTo>
                  <a:lnTo>
                    <a:pt x="172952" y="282910"/>
                  </a:lnTo>
                  <a:lnTo>
                    <a:pt x="197391" y="224667"/>
                  </a:lnTo>
                  <a:lnTo>
                    <a:pt x="207204" y="209875"/>
                  </a:lnTo>
                  <a:lnTo>
                    <a:pt x="228369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6397785" y="4357638"/>
              <a:ext cx="192373" cy="279813"/>
            </a:xfrm>
            <a:custGeom>
              <a:avLst/>
              <a:gdLst/>
              <a:ahLst/>
              <a:cxnLst/>
              <a:rect l="0" t="0" r="0" b="0"/>
              <a:pathLst>
                <a:path w="192373" h="279813">
                  <a:moveTo>
                    <a:pt x="59348" y="144049"/>
                  </a:moveTo>
                  <a:lnTo>
                    <a:pt x="39437" y="205615"/>
                  </a:lnTo>
                  <a:lnTo>
                    <a:pt x="14074" y="264899"/>
                  </a:lnTo>
                  <a:lnTo>
                    <a:pt x="3477" y="279738"/>
                  </a:lnTo>
                  <a:lnTo>
                    <a:pt x="836" y="279812"/>
                  </a:lnTo>
                  <a:lnTo>
                    <a:pt x="0" y="275238"/>
                  </a:lnTo>
                  <a:lnTo>
                    <a:pt x="5706" y="244249"/>
                  </a:lnTo>
                  <a:lnTo>
                    <a:pt x="22801" y="186967"/>
                  </a:lnTo>
                  <a:lnTo>
                    <a:pt x="40815" y="127450"/>
                  </a:lnTo>
                  <a:lnTo>
                    <a:pt x="70764" y="70016"/>
                  </a:lnTo>
                  <a:lnTo>
                    <a:pt x="88105" y="45375"/>
                  </a:lnTo>
                  <a:lnTo>
                    <a:pt x="128852" y="9410"/>
                  </a:lnTo>
                  <a:lnTo>
                    <a:pt x="143863" y="1616"/>
                  </a:lnTo>
                  <a:lnTo>
                    <a:pt x="162246" y="0"/>
                  </a:lnTo>
                  <a:lnTo>
                    <a:pt x="172326" y="864"/>
                  </a:lnTo>
                  <a:lnTo>
                    <a:pt x="179970" y="4214"/>
                  </a:lnTo>
                  <a:lnTo>
                    <a:pt x="190929" y="15332"/>
                  </a:lnTo>
                  <a:lnTo>
                    <a:pt x="192372" y="22180"/>
                  </a:lnTo>
                  <a:lnTo>
                    <a:pt x="189046" y="37185"/>
                  </a:lnTo>
                  <a:lnTo>
                    <a:pt x="186494" y="40447"/>
                  </a:lnTo>
                  <a:lnTo>
                    <a:pt x="183868" y="40772"/>
                  </a:lnTo>
                  <a:lnTo>
                    <a:pt x="175843" y="35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651618" y="4310303"/>
              <a:ext cx="38506" cy="124817"/>
            </a:xfrm>
            <a:custGeom>
              <a:avLst/>
              <a:gdLst/>
              <a:ahLst/>
              <a:cxnLst/>
              <a:rect l="0" t="0" r="0" b="0"/>
              <a:pathLst>
                <a:path w="38506" h="124817">
                  <a:moveTo>
                    <a:pt x="38505" y="0"/>
                  </a:moveTo>
                  <a:lnTo>
                    <a:pt x="30937" y="19005"/>
                  </a:lnTo>
                  <a:lnTo>
                    <a:pt x="3875" y="54513"/>
                  </a:lnTo>
                  <a:lnTo>
                    <a:pt x="0" y="72614"/>
                  </a:lnTo>
                  <a:lnTo>
                    <a:pt x="522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830631" y="4668036"/>
            <a:ext cx="6099329" cy="1167471"/>
            <a:chOff x="1830631" y="4668036"/>
            <a:chExt cx="6099329" cy="1167471"/>
          </a:xfrm>
        </p:grpSpPr>
        <p:sp>
          <p:nvSpPr>
            <p:cNvPr id="141" name="Freeform 140"/>
            <p:cNvSpPr/>
            <p:nvPr/>
          </p:nvSpPr>
          <p:spPr>
            <a:xfrm>
              <a:off x="1830631" y="4668036"/>
              <a:ext cx="182787" cy="499336"/>
            </a:xfrm>
            <a:custGeom>
              <a:avLst/>
              <a:gdLst/>
              <a:ahLst/>
              <a:cxnLst/>
              <a:rect l="0" t="0" r="0" b="0"/>
              <a:pathLst>
                <a:path w="182787" h="499336">
                  <a:moveTo>
                    <a:pt x="0" y="324593"/>
                  </a:moveTo>
                  <a:lnTo>
                    <a:pt x="44571" y="266753"/>
                  </a:lnTo>
                  <a:lnTo>
                    <a:pt x="64141" y="239545"/>
                  </a:lnTo>
                  <a:lnTo>
                    <a:pt x="93006" y="183028"/>
                  </a:lnTo>
                  <a:lnTo>
                    <a:pt x="122415" y="126035"/>
                  </a:lnTo>
                  <a:lnTo>
                    <a:pt x="148194" y="70645"/>
                  </a:lnTo>
                  <a:lnTo>
                    <a:pt x="172433" y="12390"/>
                  </a:lnTo>
                  <a:lnTo>
                    <a:pt x="175976" y="2737"/>
                  </a:lnTo>
                  <a:lnTo>
                    <a:pt x="178338" y="0"/>
                  </a:lnTo>
                  <a:lnTo>
                    <a:pt x="179913" y="1873"/>
                  </a:lnTo>
                  <a:lnTo>
                    <a:pt x="182786" y="64790"/>
                  </a:lnTo>
                  <a:lnTo>
                    <a:pt x="178591" y="115071"/>
                  </a:lnTo>
                  <a:lnTo>
                    <a:pt x="169783" y="170444"/>
                  </a:lnTo>
                  <a:lnTo>
                    <a:pt x="164619" y="231376"/>
                  </a:lnTo>
                  <a:lnTo>
                    <a:pt x="159387" y="292619"/>
                  </a:lnTo>
                  <a:lnTo>
                    <a:pt x="146917" y="350569"/>
                  </a:lnTo>
                  <a:lnTo>
                    <a:pt x="137759" y="409980"/>
                  </a:lnTo>
                  <a:lnTo>
                    <a:pt x="131279" y="465972"/>
                  </a:lnTo>
                  <a:lnTo>
                    <a:pt x="124815" y="4993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071941" y="5075839"/>
              <a:ext cx="16643" cy="66570"/>
            </a:xfrm>
            <a:custGeom>
              <a:avLst/>
              <a:gdLst/>
              <a:ahLst/>
              <a:cxnLst/>
              <a:rect l="0" t="0" r="0" b="0"/>
              <a:pathLst>
                <a:path w="16643" h="66570">
                  <a:moveTo>
                    <a:pt x="0" y="0"/>
                  </a:moveTo>
                  <a:lnTo>
                    <a:pt x="2466" y="33741"/>
                  </a:lnTo>
                  <a:lnTo>
                    <a:pt x="9052" y="53452"/>
                  </a:lnTo>
                  <a:lnTo>
                    <a:pt x="16642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296807" y="4742998"/>
              <a:ext cx="74693" cy="416356"/>
            </a:xfrm>
            <a:custGeom>
              <a:avLst/>
              <a:gdLst/>
              <a:ahLst/>
              <a:cxnLst/>
              <a:rect l="0" t="0" r="0" b="0"/>
              <a:pathLst>
                <a:path w="74693" h="416356">
                  <a:moveTo>
                    <a:pt x="16444" y="0"/>
                  </a:moveTo>
                  <a:lnTo>
                    <a:pt x="4863" y="50744"/>
                  </a:lnTo>
                  <a:lnTo>
                    <a:pt x="802" y="109979"/>
                  </a:lnTo>
                  <a:lnTo>
                    <a:pt x="0" y="170167"/>
                  </a:lnTo>
                  <a:lnTo>
                    <a:pt x="753" y="232386"/>
                  </a:lnTo>
                  <a:lnTo>
                    <a:pt x="8859" y="294233"/>
                  </a:lnTo>
                  <a:lnTo>
                    <a:pt x="22089" y="350460"/>
                  </a:lnTo>
                  <a:lnTo>
                    <a:pt x="35571" y="402171"/>
                  </a:lnTo>
                  <a:lnTo>
                    <a:pt x="40290" y="412345"/>
                  </a:lnTo>
                  <a:lnTo>
                    <a:pt x="46210" y="416355"/>
                  </a:lnTo>
                  <a:lnTo>
                    <a:pt x="52930" y="416254"/>
                  </a:lnTo>
                  <a:lnTo>
                    <a:pt x="74692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321572" y="4951024"/>
              <a:ext cx="58249" cy="424374"/>
            </a:xfrm>
            <a:custGeom>
              <a:avLst/>
              <a:gdLst/>
              <a:ahLst/>
              <a:cxnLst/>
              <a:rect l="0" t="0" r="0" b="0"/>
              <a:pathLst>
                <a:path w="58249" h="424374">
                  <a:moveTo>
                    <a:pt x="58248" y="0"/>
                  </a:moveTo>
                  <a:lnTo>
                    <a:pt x="44979" y="60659"/>
                  </a:lnTo>
                  <a:lnTo>
                    <a:pt x="42050" y="118855"/>
                  </a:lnTo>
                  <a:lnTo>
                    <a:pt x="39199" y="174687"/>
                  </a:lnTo>
                  <a:lnTo>
                    <a:pt x="33139" y="230208"/>
                  </a:lnTo>
                  <a:lnTo>
                    <a:pt x="26223" y="285688"/>
                  </a:lnTo>
                  <a:lnTo>
                    <a:pt x="13492" y="347840"/>
                  </a:lnTo>
                  <a:lnTo>
                    <a:pt x="4358" y="406430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053825" y="4842850"/>
              <a:ext cx="49927" cy="399411"/>
            </a:xfrm>
            <a:custGeom>
              <a:avLst/>
              <a:gdLst/>
              <a:ahLst/>
              <a:cxnLst/>
              <a:rect l="0" t="0" r="0" b="0"/>
              <a:pathLst>
                <a:path w="49927" h="399411">
                  <a:moveTo>
                    <a:pt x="49926" y="0"/>
                  </a:moveTo>
                  <a:lnTo>
                    <a:pt x="31180" y="50744"/>
                  </a:lnTo>
                  <a:lnTo>
                    <a:pt x="25781" y="107916"/>
                  </a:lnTo>
                  <a:lnTo>
                    <a:pt x="19352" y="169332"/>
                  </a:lnTo>
                  <a:lnTo>
                    <a:pt x="16999" y="231512"/>
                  </a:lnTo>
                  <a:lnTo>
                    <a:pt x="10103" y="290677"/>
                  </a:lnTo>
                  <a:lnTo>
                    <a:pt x="8556" y="346637"/>
                  </a:lnTo>
                  <a:lnTo>
                    <a:pt x="7466" y="377199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003898" y="4813994"/>
              <a:ext cx="241126" cy="534264"/>
            </a:xfrm>
            <a:custGeom>
              <a:avLst/>
              <a:gdLst/>
              <a:ahLst/>
              <a:cxnLst/>
              <a:rect l="0" t="0" r="0" b="0"/>
              <a:pathLst>
                <a:path w="241126" h="534264">
                  <a:moveTo>
                    <a:pt x="24964" y="103745"/>
                  </a:moveTo>
                  <a:lnTo>
                    <a:pt x="26813" y="47898"/>
                  </a:lnTo>
                  <a:lnTo>
                    <a:pt x="33798" y="29923"/>
                  </a:lnTo>
                  <a:lnTo>
                    <a:pt x="52545" y="8626"/>
                  </a:lnTo>
                  <a:lnTo>
                    <a:pt x="72663" y="1374"/>
                  </a:lnTo>
                  <a:lnTo>
                    <a:pt x="96090" y="0"/>
                  </a:lnTo>
                  <a:lnTo>
                    <a:pt x="128221" y="9622"/>
                  </a:lnTo>
                  <a:lnTo>
                    <a:pt x="162635" y="34793"/>
                  </a:lnTo>
                  <a:lnTo>
                    <a:pt x="196843" y="79303"/>
                  </a:lnTo>
                  <a:lnTo>
                    <a:pt x="223044" y="133172"/>
                  </a:lnTo>
                  <a:lnTo>
                    <a:pt x="234145" y="187179"/>
                  </a:lnTo>
                  <a:lnTo>
                    <a:pt x="240367" y="249102"/>
                  </a:lnTo>
                  <a:lnTo>
                    <a:pt x="241125" y="303673"/>
                  </a:lnTo>
                  <a:lnTo>
                    <a:pt x="236857" y="358968"/>
                  </a:lnTo>
                  <a:lnTo>
                    <a:pt x="221982" y="412634"/>
                  </a:lnTo>
                  <a:lnTo>
                    <a:pt x="193614" y="469230"/>
                  </a:lnTo>
                  <a:lnTo>
                    <a:pt x="181259" y="492179"/>
                  </a:lnTo>
                  <a:lnTo>
                    <a:pt x="160517" y="516500"/>
                  </a:lnTo>
                  <a:lnTo>
                    <a:pt x="135292" y="529093"/>
                  </a:lnTo>
                  <a:lnTo>
                    <a:pt x="104395" y="534263"/>
                  </a:lnTo>
                  <a:lnTo>
                    <a:pt x="76236" y="531378"/>
                  </a:lnTo>
                  <a:lnTo>
                    <a:pt x="45908" y="515833"/>
                  </a:lnTo>
                  <a:lnTo>
                    <a:pt x="22335" y="489243"/>
                  </a:lnTo>
                  <a:lnTo>
                    <a:pt x="8056" y="457942"/>
                  </a:lnTo>
                  <a:lnTo>
                    <a:pt x="0" y="3949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250574" y="5242260"/>
              <a:ext cx="36241" cy="133542"/>
            </a:xfrm>
            <a:custGeom>
              <a:avLst/>
              <a:gdLst/>
              <a:ahLst/>
              <a:cxnLst/>
              <a:rect l="0" t="0" r="0" b="0"/>
              <a:pathLst>
                <a:path w="36241" h="133542">
                  <a:moveTo>
                    <a:pt x="36240" y="0"/>
                  </a:moveTo>
                  <a:lnTo>
                    <a:pt x="24658" y="52415"/>
                  </a:lnTo>
                  <a:lnTo>
                    <a:pt x="8236" y="108494"/>
                  </a:lnTo>
                  <a:lnTo>
                    <a:pt x="0" y="133541"/>
                  </a:lnTo>
                  <a:lnTo>
                    <a:pt x="19598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386667" y="5050876"/>
              <a:ext cx="41606" cy="33286"/>
            </a:xfrm>
            <a:custGeom>
              <a:avLst/>
              <a:gdLst/>
              <a:ahLst/>
              <a:cxnLst/>
              <a:rect l="0" t="0" r="0" b="0"/>
              <a:pathLst>
                <a:path w="41606" h="33286">
                  <a:moveTo>
                    <a:pt x="0" y="0"/>
                  </a:moveTo>
                  <a:lnTo>
                    <a:pt x="41605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368144" y="5150729"/>
              <a:ext cx="135018" cy="256473"/>
            </a:xfrm>
            <a:custGeom>
              <a:avLst/>
              <a:gdLst/>
              <a:ahLst/>
              <a:cxnLst/>
              <a:rect l="0" t="0" r="0" b="0"/>
              <a:pathLst>
                <a:path w="135018" h="256473">
                  <a:moveTo>
                    <a:pt x="135017" y="0"/>
                  </a:moveTo>
                  <a:lnTo>
                    <a:pt x="111854" y="30328"/>
                  </a:lnTo>
                  <a:lnTo>
                    <a:pt x="72294" y="56614"/>
                  </a:lnTo>
                  <a:lnTo>
                    <a:pt x="59315" y="76871"/>
                  </a:lnTo>
                  <a:lnTo>
                    <a:pt x="57609" y="92412"/>
                  </a:lnTo>
                  <a:lnTo>
                    <a:pt x="68959" y="148121"/>
                  </a:lnTo>
                  <a:lnTo>
                    <a:pt x="75227" y="187153"/>
                  </a:lnTo>
                  <a:lnTo>
                    <a:pt x="74616" y="229551"/>
                  </a:lnTo>
                  <a:lnTo>
                    <a:pt x="67800" y="248103"/>
                  </a:lnTo>
                  <a:lnTo>
                    <a:pt x="61544" y="253235"/>
                  </a:lnTo>
                  <a:lnTo>
                    <a:pt x="53676" y="255732"/>
                  </a:lnTo>
                  <a:lnTo>
                    <a:pt x="44732" y="256472"/>
                  </a:lnTo>
                  <a:lnTo>
                    <a:pt x="27397" y="252364"/>
                  </a:lnTo>
                  <a:lnTo>
                    <a:pt x="18892" y="248679"/>
                  </a:lnTo>
                  <a:lnTo>
                    <a:pt x="6976" y="237189"/>
                  </a:lnTo>
                  <a:lnTo>
                    <a:pt x="2503" y="230242"/>
                  </a:lnTo>
                  <a:lnTo>
                    <a:pt x="0" y="212661"/>
                  </a:lnTo>
                  <a:lnTo>
                    <a:pt x="3789" y="186902"/>
                  </a:lnTo>
                  <a:lnTo>
                    <a:pt x="1020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520375" y="5225618"/>
              <a:ext cx="130101" cy="269264"/>
            </a:xfrm>
            <a:custGeom>
              <a:avLst/>
              <a:gdLst/>
              <a:ahLst/>
              <a:cxnLst/>
              <a:rect l="0" t="0" r="0" b="0"/>
              <a:pathLst>
                <a:path w="130101" h="269264">
                  <a:moveTo>
                    <a:pt x="124244" y="0"/>
                  </a:moveTo>
                  <a:lnTo>
                    <a:pt x="74115" y="15118"/>
                  </a:lnTo>
                  <a:lnTo>
                    <a:pt x="57586" y="23978"/>
                  </a:lnTo>
                  <a:lnTo>
                    <a:pt x="52993" y="31703"/>
                  </a:lnTo>
                  <a:lnTo>
                    <a:pt x="50355" y="52614"/>
                  </a:lnTo>
                  <a:lnTo>
                    <a:pt x="58486" y="85959"/>
                  </a:lnTo>
                  <a:lnTo>
                    <a:pt x="94868" y="143752"/>
                  </a:lnTo>
                  <a:lnTo>
                    <a:pt x="124245" y="197451"/>
                  </a:lnTo>
                  <a:lnTo>
                    <a:pt x="130100" y="228418"/>
                  </a:lnTo>
                  <a:lnTo>
                    <a:pt x="126539" y="247600"/>
                  </a:lnTo>
                  <a:lnTo>
                    <a:pt x="123000" y="256599"/>
                  </a:lnTo>
                  <a:lnTo>
                    <a:pt x="115094" y="262597"/>
                  </a:lnTo>
                  <a:lnTo>
                    <a:pt x="91516" y="269263"/>
                  </a:lnTo>
                  <a:lnTo>
                    <a:pt x="67477" y="267294"/>
                  </a:lnTo>
                  <a:lnTo>
                    <a:pt x="21910" y="250963"/>
                  </a:lnTo>
                  <a:lnTo>
                    <a:pt x="6955" y="238204"/>
                  </a:lnTo>
                  <a:lnTo>
                    <a:pt x="1672" y="230919"/>
                  </a:lnTo>
                  <a:lnTo>
                    <a:pt x="0" y="223288"/>
                  </a:lnTo>
                  <a:lnTo>
                    <a:pt x="775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706962" y="5292559"/>
              <a:ext cx="79116" cy="154118"/>
            </a:xfrm>
            <a:custGeom>
              <a:avLst/>
              <a:gdLst/>
              <a:ahLst/>
              <a:cxnLst/>
              <a:rect l="0" t="0" r="0" b="0"/>
              <a:pathLst>
                <a:path w="79116" h="154118">
                  <a:moveTo>
                    <a:pt x="29189" y="107801"/>
                  </a:moveTo>
                  <a:lnTo>
                    <a:pt x="48194" y="93591"/>
                  </a:lnTo>
                  <a:lnTo>
                    <a:pt x="59517" y="80220"/>
                  </a:lnTo>
                  <a:lnTo>
                    <a:pt x="65782" y="62567"/>
                  </a:lnTo>
                  <a:lnTo>
                    <a:pt x="67642" y="42394"/>
                  </a:lnTo>
                  <a:lnTo>
                    <a:pt x="65387" y="21100"/>
                  </a:lnTo>
                  <a:lnTo>
                    <a:pt x="61642" y="13018"/>
                  </a:lnTo>
                  <a:lnTo>
                    <a:pt x="50084" y="1573"/>
                  </a:lnTo>
                  <a:lnTo>
                    <a:pt x="43119" y="0"/>
                  </a:lnTo>
                  <a:lnTo>
                    <a:pt x="27984" y="3183"/>
                  </a:lnTo>
                  <a:lnTo>
                    <a:pt x="14476" y="13227"/>
                  </a:lnTo>
                  <a:lnTo>
                    <a:pt x="8286" y="19789"/>
                  </a:lnTo>
                  <a:lnTo>
                    <a:pt x="1407" y="39407"/>
                  </a:lnTo>
                  <a:lnTo>
                    <a:pt x="0" y="76442"/>
                  </a:lnTo>
                  <a:lnTo>
                    <a:pt x="4197" y="101260"/>
                  </a:lnTo>
                  <a:lnTo>
                    <a:pt x="16955" y="129902"/>
                  </a:lnTo>
                  <a:lnTo>
                    <a:pt x="27142" y="144128"/>
                  </a:lnTo>
                  <a:lnTo>
                    <a:pt x="42764" y="151683"/>
                  </a:lnTo>
                  <a:lnTo>
                    <a:pt x="59260" y="154117"/>
                  </a:lnTo>
                  <a:lnTo>
                    <a:pt x="79115" y="1494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849486" y="5275545"/>
              <a:ext cx="286076" cy="188182"/>
            </a:xfrm>
            <a:custGeom>
              <a:avLst/>
              <a:gdLst/>
              <a:ahLst/>
              <a:cxnLst/>
              <a:rect l="0" t="0" r="0" b="0"/>
              <a:pathLst>
                <a:path w="286076" h="188182">
                  <a:moveTo>
                    <a:pt x="19801" y="0"/>
                  </a:moveTo>
                  <a:lnTo>
                    <a:pt x="14083" y="21778"/>
                  </a:lnTo>
                  <a:lnTo>
                    <a:pt x="7406" y="77426"/>
                  </a:lnTo>
                  <a:lnTo>
                    <a:pt x="0" y="115294"/>
                  </a:lnTo>
                  <a:lnTo>
                    <a:pt x="1053" y="122166"/>
                  </a:lnTo>
                  <a:lnTo>
                    <a:pt x="4529" y="124898"/>
                  </a:lnTo>
                  <a:lnTo>
                    <a:pt x="9620" y="124870"/>
                  </a:lnTo>
                  <a:lnTo>
                    <a:pt x="20207" y="119909"/>
                  </a:lnTo>
                  <a:lnTo>
                    <a:pt x="25619" y="115997"/>
                  </a:lnTo>
                  <a:lnTo>
                    <a:pt x="34098" y="104254"/>
                  </a:lnTo>
                  <a:lnTo>
                    <a:pt x="78453" y="42359"/>
                  </a:lnTo>
                  <a:lnTo>
                    <a:pt x="97687" y="13270"/>
                  </a:lnTo>
                  <a:lnTo>
                    <a:pt x="112665" y="1891"/>
                  </a:lnTo>
                  <a:lnTo>
                    <a:pt x="118693" y="1260"/>
                  </a:lnTo>
                  <a:lnTo>
                    <a:pt x="123636" y="3613"/>
                  </a:lnTo>
                  <a:lnTo>
                    <a:pt x="127856" y="7956"/>
                  </a:lnTo>
                  <a:lnTo>
                    <a:pt x="132545" y="25109"/>
                  </a:lnTo>
                  <a:lnTo>
                    <a:pt x="132719" y="55825"/>
                  </a:lnTo>
                  <a:lnTo>
                    <a:pt x="131138" y="64953"/>
                  </a:lnTo>
                  <a:lnTo>
                    <a:pt x="133782" y="70114"/>
                  </a:lnTo>
                  <a:lnTo>
                    <a:pt x="139243" y="72630"/>
                  </a:lnTo>
                  <a:lnTo>
                    <a:pt x="146582" y="73383"/>
                  </a:lnTo>
                  <a:lnTo>
                    <a:pt x="159667" y="69289"/>
                  </a:lnTo>
                  <a:lnTo>
                    <a:pt x="165745" y="65608"/>
                  </a:lnTo>
                  <a:lnTo>
                    <a:pt x="179895" y="63984"/>
                  </a:lnTo>
                  <a:lnTo>
                    <a:pt x="187552" y="64845"/>
                  </a:lnTo>
                  <a:lnTo>
                    <a:pt x="191732" y="69118"/>
                  </a:lnTo>
                  <a:lnTo>
                    <a:pt x="193593" y="75664"/>
                  </a:lnTo>
                  <a:lnTo>
                    <a:pt x="193910" y="83727"/>
                  </a:lnTo>
                  <a:lnTo>
                    <a:pt x="196895" y="87253"/>
                  </a:lnTo>
                  <a:lnTo>
                    <a:pt x="201658" y="87754"/>
                  </a:lnTo>
                  <a:lnTo>
                    <a:pt x="207608" y="86239"/>
                  </a:lnTo>
                  <a:lnTo>
                    <a:pt x="212499" y="82456"/>
                  </a:lnTo>
                  <a:lnTo>
                    <a:pt x="257503" y="21862"/>
                  </a:lnTo>
                  <a:lnTo>
                    <a:pt x="263329" y="19197"/>
                  </a:lnTo>
                  <a:lnTo>
                    <a:pt x="269062" y="19270"/>
                  </a:lnTo>
                  <a:lnTo>
                    <a:pt x="274733" y="21168"/>
                  </a:lnTo>
                  <a:lnTo>
                    <a:pt x="278514" y="26131"/>
                  </a:lnTo>
                  <a:lnTo>
                    <a:pt x="282714" y="41508"/>
                  </a:lnTo>
                  <a:lnTo>
                    <a:pt x="279046" y="97180"/>
                  </a:lnTo>
                  <a:lnTo>
                    <a:pt x="278009" y="150381"/>
                  </a:lnTo>
                  <a:lnTo>
                    <a:pt x="277830" y="185193"/>
                  </a:lnTo>
                  <a:lnTo>
                    <a:pt x="276880" y="188181"/>
                  </a:lnTo>
                  <a:lnTo>
                    <a:pt x="275322" y="185550"/>
                  </a:lnTo>
                  <a:lnTo>
                    <a:pt x="273359" y="179174"/>
                  </a:lnTo>
                  <a:lnTo>
                    <a:pt x="286075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223069" y="5283866"/>
              <a:ext cx="12346" cy="47527"/>
            </a:xfrm>
            <a:custGeom>
              <a:avLst/>
              <a:gdLst/>
              <a:ahLst/>
              <a:cxnLst/>
              <a:rect l="0" t="0" r="0" b="0"/>
              <a:pathLst>
                <a:path w="12346" h="47527">
                  <a:moveTo>
                    <a:pt x="12345" y="0"/>
                  </a:moveTo>
                  <a:lnTo>
                    <a:pt x="763" y="46326"/>
                  </a:lnTo>
                  <a:lnTo>
                    <a:pt x="0" y="47526"/>
                  </a:lnTo>
                  <a:lnTo>
                    <a:pt x="402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268698" y="5125766"/>
              <a:ext cx="191385" cy="306775"/>
            </a:xfrm>
            <a:custGeom>
              <a:avLst/>
              <a:gdLst/>
              <a:ahLst/>
              <a:cxnLst/>
              <a:rect l="0" t="0" r="0" b="0"/>
              <a:pathLst>
                <a:path w="191385" h="306775">
                  <a:moveTo>
                    <a:pt x="0" y="0"/>
                  </a:moveTo>
                  <a:lnTo>
                    <a:pt x="7567" y="19005"/>
                  </a:lnTo>
                  <a:lnTo>
                    <a:pt x="26724" y="51516"/>
                  </a:lnTo>
                  <a:lnTo>
                    <a:pt x="44290" y="108827"/>
                  </a:lnTo>
                  <a:lnTo>
                    <a:pt x="43094" y="163400"/>
                  </a:lnTo>
                  <a:lnTo>
                    <a:pt x="39434" y="224722"/>
                  </a:lnTo>
                  <a:lnTo>
                    <a:pt x="27237" y="287121"/>
                  </a:lnTo>
                  <a:lnTo>
                    <a:pt x="26479" y="299587"/>
                  </a:lnTo>
                  <a:lnTo>
                    <a:pt x="28747" y="305125"/>
                  </a:lnTo>
                  <a:lnTo>
                    <a:pt x="33033" y="306043"/>
                  </a:lnTo>
                  <a:lnTo>
                    <a:pt x="38664" y="303881"/>
                  </a:lnTo>
                  <a:lnTo>
                    <a:pt x="49852" y="289152"/>
                  </a:lnTo>
                  <a:lnTo>
                    <a:pt x="72101" y="250863"/>
                  </a:lnTo>
                  <a:lnTo>
                    <a:pt x="77653" y="247679"/>
                  </a:lnTo>
                  <a:lnTo>
                    <a:pt x="83204" y="248330"/>
                  </a:lnTo>
                  <a:lnTo>
                    <a:pt x="88753" y="251537"/>
                  </a:lnTo>
                  <a:lnTo>
                    <a:pt x="91528" y="257374"/>
                  </a:lnTo>
                  <a:lnTo>
                    <a:pt x="96131" y="299299"/>
                  </a:lnTo>
                  <a:lnTo>
                    <a:pt x="101994" y="304008"/>
                  </a:lnTo>
                  <a:lnTo>
                    <a:pt x="120836" y="306774"/>
                  </a:lnTo>
                  <a:lnTo>
                    <a:pt x="142154" y="299991"/>
                  </a:lnTo>
                  <a:lnTo>
                    <a:pt x="191384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441512" y="5109385"/>
              <a:ext cx="319915" cy="406946"/>
            </a:xfrm>
            <a:custGeom>
              <a:avLst/>
              <a:gdLst/>
              <a:ahLst/>
              <a:cxnLst/>
              <a:rect l="0" t="0" r="0" b="0"/>
              <a:pathLst>
                <a:path w="319915" h="406946">
                  <a:moveTo>
                    <a:pt x="93459" y="257691"/>
                  </a:moveTo>
                  <a:lnTo>
                    <a:pt x="89042" y="244439"/>
                  </a:lnTo>
                  <a:lnTo>
                    <a:pt x="77011" y="233002"/>
                  </a:lnTo>
                  <a:lnTo>
                    <a:pt x="68625" y="227363"/>
                  </a:lnTo>
                  <a:lnTo>
                    <a:pt x="51911" y="223564"/>
                  </a:lnTo>
                  <a:lnTo>
                    <a:pt x="35238" y="225881"/>
                  </a:lnTo>
                  <a:lnTo>
                    <a:pt x="18581" y="233075"/>
                  </a:lnTo>
                  <a:lnTo>
                    <a:pt x="6864" y="247367"/>
                  </a:lnTo>
                  <a:lnTo>
                    <a:pt x="2445" y="256356"/>
                  </a:lnTo>
                  <a:lnTo>
                    <a:pt x="0" y="273740"/>
                  </a:lnTo>
                  <a:lnTo>
                    <a:pt x="643" y="282258"/>
                  </a:lnTo>
                  <a:lnTo>
                    <a:pt x="8753" y="299121"/>
                  </a:lnTo>
                  <a:lnTo>
                    <a:pt x="62119" y="360139"/>
                  </a:lnTo>
                  <a:lnTo>
                    <a:pt x="73675" y="375340"/>
                  </a:lnTo>
                  <a:lnTo>
                    <a:pt x="80043" y="393806"/>
                  </a:lnTo>
                  <a:lnTo>
                    <a:pt x="81949" y="406945"/>
                  </a:lnTo>
                  <a:lnTo>
                    <a:pt x="79714" y="400457"/>
                  </a:lnTo>
                  <a:lnTo>
                    <a:pt x="88653" y="338182"/>
                  </a:lnTo>
                  <a:lnTo>
                    <a:pt x="110930" y="282661"/>
                  </a:lnTo>
                  <a:lnTo>
                    <a:pt x="137947" y="220539"/>
                  </a:lnTo>
                  <a:lnTo>
                    <a:pt x="162515" y="168409"/>
                  </a:lnTo>
                  <a:lnTo>
                    <a:pt x="196242" y="106188"/>
                  </a:lnTo>
                  <a:lnTo>
                    <a:pt x="222244" y="65145"/>
                  </a:lnTo>
                  <a:lnTo>
                    <a:pt x="236093" y="37609"/>
                  </a:lnTo>
                  <a:lnTo>
                    <a:pt x="245610" y="22117"/>
                  </a:lnTo>
                  <a:lnTo>
                    <a:pt x="252922" y="2905"/>
                  </a:lnTo>
                  <a:lnTo>
                    <a:pt x="255241" y="0"/>
                  </a:lnTo>
                  <a:lnTo>
                    <a:pt x="256788" y="1762"/>
                  </a:lnTo>
                  <a:lnTo>
                    <a:pt x="259609" y="64476"/>
                  </a:lnTo>
                  <a:lnTo>
                    <a:pt x="255409" y="123576"/>
                  </a:lnTo>
                  <a:lnTo>
                    <a:pt x="252700" y="178608"/>
                  </a:lnTo>
                  <a:lnTo>
                    <a:pt x="247480" y="231486"/>
                  </a:lnTo>
                  <a:lnTo>
                    <a:pt x="234745" y="288620"/>
                  </a:lnTo>
                  <a:lnTo>
                    <a:pt x="232029" y="297726"/>
                  </a:lnTo>
                  <a:lnTo>
                    <a:pt x="227444" y="302873"/>
                  </a:lnTo>
                  <a:lnTo>
                    <a:pt x="221614" y="305379"/>
                  </a:lnTo>
                  <a:lnTo>
                    <a:pt x="214954" y="306125"/>
                  </a:lnTo>
                  <a:lnTo>
                    <a:pt x="209589" y="302924"/>
                  </a:lnTo>
                  <a:lnTo>
                    <a:pt x="201162" y="289506"/>
                  </a:lnTo>
                  <a:lnTo>
                    <a:pt x="191221" y="265577"/>
                  </a:lnTo>
                  <a:lnTo>
                    <a:pt x="190993" y="258325"/>
                  </a:lnTo>
                  <a:lnTo>
                    <a:pt x="195671" y="245337"/>
                  </a:lnTo>
                  <a:lnTo>
                    <a:pt x="206380" y="235867"/>
                  </a:lnTo>
                  <a:lnTo>
                    <a:pt x="213119" y="232047"/>
                  </a:lnTo>
                  <a:lnTo>
                    <a:pt x="249107" y="226671"/>
                  </a:lnTo>
                  <a:lnTo>
                    <a:pt x="274200" y="232809"/>
                  </a:lnTo>
                  <a:lnTo>
                    <a:pt x="286069" y="238330"/>
                  </a:lnTo>
                  <a:lnTo>
                    <a:pt x="301722" y="254325"/>
                  </a:lnTo>
                  <a:lnTo>
                    <a:pt x="319304" y="290311"/>
                  </a:lnTo>
                  <a:lnTo>
                    <a:pt x="319914" y="324576"/>
                  </a:lnTo>
                  <a:lnTo>
                    <a:pt x="309312" y="386304"/>
                  </a:lnTo>
                  <a:lnTo>
                    <a:pt x="305889" y="399912"/>
                  </a:lnTo>
                  <a:lnTo>
                    <a:pt x="306270" y="399657"/>
                  </a:lnTo>
                  <a:lnTo>
                    <a:pt x="318128" y="3741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867813" y="5225618"/>
              <a:ext cx="49927" cy="74891"/>
            </a:xfrm>
            <a:custGeom>
              <a:avLst/>
              <a:gdLst/>
              <a:ahLst/>
              <a:cxnLst/>
              <a:rect l="0" t="0" r="0" b="0"/>
              <a:pathLst>
                <a:path w="49927" h="74891">
                  <a:moveTo>
                    <a:pt x="0" y="0"/>
                  </a:moveTo>
                  <a:lnTo>
                    <a:pt x="13253" y="8835"/>
                  </a:lnTo>
                  <a:lnTo>
                    <a:pt x="22224" y="20569"/>
                  </a:lnTo>
                  <a:lnTo>
                    <a:pt x="4992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905354" y="5320202"/>
              <a:ext cx="225077" cy="196754"/>
            </a:xfrm>
            <a:custGeom>
              <a:avLst/>
              <a:gdLst/>
              <a:ahLst/>
              <a:cxnLst/>
              <a:rect l="0" t="0" r="0" b="0"/>
              <a:pathLst>
                <a:path w="225077" h="196754">
                  <a:moveTo>
                    <a:pt x="45670" y="80158"/>
                  </a:moveTo>
                  <a:lnTo>
                    <a:pt x="38102" y="99163"/>
                  </a:lnTo>
                  <a:lnTo>
                    <a:pt x="29671" y="110486"/>
                  </a:lnTo>
                  <a:lnTo>
                    <a:pt x="5321" y="128953"/>
                  </a:lnTo>
                  <a:lnTo>
                    <a:pt x="0" y="145607"/>
                  </a:lnTo>
                  <a:lnTo>
                    <a:pt x="1355" y="154301"/>
                  </a:lnTo>
                  <a:lnTo>
                    <a:pt x="10257" y="171358"/>
                  </a:lnTo>
                  <a:lnTo>
                    <a:pt x="30863" y="192137"/>
                  </a:lnTo>
                  <a:lnTo>
                    <a:pt x="38572" y="195492"/>
                  </a:lnTo>
                  <a:lnTo>
                    <a:pt x="54535" y="196753"/>
                  </a:lnTo>
                  <a:lnTo>
                    <a:pt x="79115" y="187848"/>
                  </a:lnTo>
                  <a:lnTo>
                    <a:pt x="99547" y="169081"/>
                  </a:lnTo>
                  <a:lnTo>
                    <a:pt x="112895" y="137119"/>
                  </a:lnTo>
                  <a:lnTo>
                    <a:pt x="113871" y="98371"/>
                  </a:lnTo>
                  <a:lnTo>
                    <a:pt x="94350" y="39125"/>
                  </a:lnTo>
                  <a:lnTo>
                    <a:pt x="71393" y="139"/>
                  </a:lnTo>
                  <a:lnTo>
                    <a:pt x="72064" y="0"/>
                  </a:lnTo>
                  <a:lnTo>
                    <a:pt x="128814" y="40093"/>
                  </a:lnTo>
                  <a:lnTo>
                    <a:pt x="171233" y="82896"/>
                  </a:lnTo>
                  <a:lnTo>
                    <a:pt x="184781" y="105008"/>
                  </a:lnTo>
                  <a:lnTo>
                    <a:pt x="205540" y="122757"/>
                  </a:lnTo>
                  <a:lnTo>
                    <a:pt x="225076" y="132575"/>
                  </a:lnTo>
                  <a:lnTo>
                    <a:pt x="220412" y="1300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471886" y="5287527"/>
              <a:ext cx="294601" cy="204366"/>
            </a:xfrm>
            <a:custGeom>
              <a:avLst/>
              <a:gdLst/>
              <a:ahLst/>
              <a:cxnLst/>
              <a:rect l="0" t="0" r="0" b="0"/>
              <a:pathLst>
                <a:path w="294601" h="204366">
                  <a:moveTo>
                    <a:pt x="69932" y="54586"/>
                  </a:moveTo>
                  <a:lnTo>
                    <a:pt x="78767" y="45751"/>
                  </a:lnTo>
                  <a:lnTo>
                    <a:pt x="80445" y="40375"/>
                  </a:lnTo>
                  <a:lnTo>
                    <a:pt x="78389" y="19557"/>
                  </a:lnTo>
                  <a:lnTo>
                    <a:pt x="74307" y="3884"/>
                  </a:lnTo>
                  <a:lnTo>
                    <a:pt x="70075" y="444"/>
                  </a:lnTo>
                  <a:lnTo>
                    <a:pt x="64480" y="0"/>
                  </a:lnTo>
                  <a:lnTo>
                    <a:pt x="57976" y="1553"/>
                  </a:lnTo>
                  <a:lnTo>
                    <a:pt x="45819" y="10676"/>
                  </a:lnTo>
                  <a:lnTo>
                    <a:pt x="22948" y="39132"/>
                  </a:lnTo>
                  <a:lnTo>
                    <a:pt x="4116" y="97809"/>
                  </a:lnTo>
                  <a:lnTo>
                    <a:pt x="0" y="123723"/>
                  </a:lnTo>
                  <a:lnTo>
                    <a:pt x="1252" y="147567"/>
                  </a:lnTo>
                  <a:lnTo>
                    <a:pt x="9822" y="168027"/>
                  </a:lnTo>
                  <a:lnTo>
                    <a:pt x="15990" y="177366"/>
                  </a:lnTo>
                  <a:lnTo>
                    <a:pt x="22876" y="181743"/>
                  </a:lnTo>
                  <a:lnTo>
                    <a:pt x="30241" y="182812"/>
                  </a:lnTo>
                  <a:lnTo>
                    <a:pt x="37924" y="181675"/>
                  </a:lnTo>
                  <a:lnTo>
                    <a:pt x="66407" y="166823"/>
                  </a:lnTo>
                  <a:lnTo>
                    <a:pt x="89433" y="140439"/>
                  </a:lnTo>
                  <a:lnTo>
                    <a:pt x="118005" y="88102"/>
                  </a:lnTo>
                  <a:lnTo>
                    <a:pt x="122321" y="86176"/>
                  </a:lnTo>
                  <a:lnTo>
                    <a:pt x="126123" y="88590"/>
                  </a:lnTo>
                  <a:lnTo>
                    <a:pt x="163474" y="138326"/>
                  </a:lnTo>
                  <a:lnTo>
                    <a:pt x="187022" y="154082"/>
                  </a:lnTo>
                  <a:lnTo>
                    <a:pt x="220753" y="166764"/>
                  </a:lnTo>
                  <a:lnTo>
                    <a:pt x="249503" y="171651"/>
                  </a:lnTo>
                  <a:lnTo>
                    <a:pt x="287098" y="194076"/>
                  </a:lnTo>
                  <a:lnTo>
                    <a:pt x="293423" y="199792"/>
                  </a:lnTo>
                  <a:lnTo>
                    <a:pt x="294600" y="2043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764965" y="5178320"/>
              <a:ext cx="201228" cy="463352"/>
            </a:xfrm>
            <a:custGeom>
              <a:avLst/>
              <a:gdLst/>
              <a:ahLst/>
              <a:cxnLst/>
              <a:rect l="0" t="0" r="0" b="0"/>
              <a:pathLst>
                <a:path w="201228" h="463352">
                  <a:moveTo>
                    <a:pt x="134659" y="230361"/>
                  </a:moveTo>
                  <a:lnTo>
                    <a:pt x="95496" y="207198"/>
                  </a:lnTo>
                  <a:lnTo>
                    <a:pt x="77497" y="204041"/>
                  </a:lnTo>
                  <a:lnTo>
                    <a:pt x="59327" y="206644"/>
                  </a:lnTo>
                  <a:lnTo>
                    <a:pt x="38924" y="213964"/>
                  </a:lnTo>
                  <a:lnTo>
                    <a:pt x="22460" y="228313"/>
                  </a:lnTo>
                  <a:lnTo>
                    <a:pt x="9903" y="247942"/>
                  </a:lnTo>
                  <a:lnTo>
                    <a:pt x="1240" y="272076"/>
                  </a:lnTo>
                  <a:lnTo>
                    <a:pt x="0" y="311652"/>
                  </a:lnTo>
                  <a:lnTo>
                    <a:pt x="5488" y="343822"/>
                  </a:lnTo>
                  <a:lnTo>
                    <a:pt x="17387" y="366503"/>
                  </a:lnTo>
                  <a:lnTo>
                    <a:pt x="29838" y="376545"/>
                  </a:lnTo>
                  <a:lnTo>
                    <a:pt x="37041" y="380517"/>
                  </a:lnTo>
                  <a:lnTo>
                    <a:pt x="43693" y="380391"/>
                  </a:lnTo>
                  <a:lnTo>
                    <a:pt x="49976" y="377534"/>
                  </a:lnTo>
                  <a:lnTo>
                    <a:pt x="77764" y="353019"/>
                  </a:lnTo>
                  <a:lnTo>
                    <a:pt x="107711" y="293480"/>
                  </a:lnTo>
                  <a:lnTo>
                    <a:pt x="134763" y="236128"/>
                  </a:lnTo>
                  <a:lnTo>
                    <a:pt x="152451" y="182704"/>
                  </a:lnTo>
                  <a:lnTo>
                    <a:pt x="171849" y="122852"/>
                  </a:lnTo>
                  <a:lnTo>
                    <a:pt x="182326" y="65877"/>
                  </a:lnTo>
                  <a:lnTo>
                    <a:pt x="191330" y="4088"/>
                  </a:lnTo>
                  <a:lnTo>
                    <a:pt x="190930" y="0"/>
                  </a:lnTo>
                  <a:lnTo>
                    <a:pt x="189740" y="973"/>
                  </a:lnTo>
                  <a:lnTo>
                    <a:pt x="179545" y="38869"/>
                  </a:lnTo>
                  <a:lnTo>
                    <a:pt x="176696" y="96446"/>
                  </a:lnTo>
                  <a:lnTo>
                    <a:pt x="170630" y="151243"/>
                  </a:lnTo>
                  <a:lnTo>
                    <a:pt x="168474" y="214528"/>
                  </a:lnTo>
                  <a:lnTo>
                    <a:pt x="170566" y="263885"/>
                  </a:lnTo>
                  <a:lnTo>
                    <a:pt x="174576" y="313643"/>
                  </a:lnTo>
                  <a:lnTo>
                    <a:pt x="175930" y="371320"/>
                  </a:lnTo>
                  <a:lnTo>
                    <a:pt x="183766" y="418325"/>
                  </a:lnTo>
                  <a:lnTo>
                    <a:pt x="201227" y="4633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323997" y="5125766"/>
              <a:ext cx="12442" cy="268751"/>
            </a:xfrm>
            <a:custGeom>
              <a:avLst/>
              <a:gdLst/>
              <a:ahLst/>
              <a:cxnLst/>
              <a:rect l="0" t="0" r="0" b="0"/>
              <a:pathLst>
                <a:path w="12442" h="268751">
                  <a:moveTo>
                    <a:pt x="8321" y="0"/>
                  </a:moveTo>
                  <a:lnTo>
                    <a:pt x="8321" y="56772"/>
                  </a:lnTo>
                  <a:lnTo>
                    <a:pt x="8321" y="111118"/>
                  </a:lnTo>
                  <a:lnTo>
                    <a:pt x="10786" y="166443"/>
                  </a:lnTo>
                  <a:lnTo>
                    <a:pt x="12441" y="204642"/>
                  </a:lnTo>
                  <a:lnTo>
                    <a:pt x="9135" y="262831"/>
                  </a:lnTo>
                  <a:lnTo>
                    <a:pt x="7939" y="268601"/>
                  </a:lnTo>
                  <a:lnTo>
                    <a:pt x="6217" y="268750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319579" y="5134930"/>
              <a:ext cx="212445" cy="157258"/>
            </a:xfrm>
            <a:custGeom>
              <a:avLst/>
              <a:gdLst/>
              <a:ahLst/>
              <a:cxnLst/>
              <a:rect l="0" t="0" r="0" b="0"/>
              <a:pathLst>
                <a:path w="212445" h="157258">
                  <a:moveTo>
                    <a:pt x="4418" y="157257"/>
                  </a:moveTo>
                  <a:lnTo>
                    <a:pt x="4418" y="102095"/>
                  </a:lnTo>
                  <a:lnTo>
                    <a:pt x="3493" y="47296"/>
                  </a:lnTo>
                  <a:lnTo>
                    <a:pt x="0" y="23017"/>
                  </a:lnTo>
                  <a:lnTo>
                    <a:pt x="2398" y="14139"/>
                  </a:lnTo>
                  <a:lnTo>
                    <a:pt x="7694" y="7296"/>
                  </a:lnTo>
                  <a:lnTo>
                    <a:pt x="14923" y="1809"/>
                  </a:lnTo>
                  <a:lnTo>
                    <a:pt x="24365" y="0"/>
                  </a:lnTo>
                  <a:lnTo>
                    <a:pt x="77186" y="10545"/>
                  </a:lnTo>
                  <a:lnTo>
                    <a:pt x="131177" y="20480"/>
                  </a:lnTo>
                  <a:lnTo>
                    <a:pt x="184851" y="23401"/>
                  </a:lnTo>
                  <a:lnTo>
                    <a:pt x="203879" y="22876"/>
                  </a:lnTo>
                  <a:lnTo>
                    <a:pt x="207658" y="21441"/>
                  </a:lnTo>
                  <a:lnTo>
                    <a:pt x="212444" y="157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342469" y="5150729"/>
              <a:ext cx="197876" cy="174743"/>
            </a:xfrm>
            <a:custGeom>
              <a:avLst/>
              <a:gdLst/>
              <a:ahLst/>
              <a:cxnLst/>
              <a:rect l="0" t="0" r="0" b="0"/>
              <a:pathLst>
                <a:path w="197876" h="174743">
                  <a:moveTo>
                    <a:pt x="114664" y="0"/>
                  </a:moveTo>
                  <a:lnTo>
                    <a:pt x="55984" y="19560"/>
                  </a:lnTo>
                  <a:lnTo>
                    <a:pt x="9200" y="52070"/>
                  </a:lnTo>
                  <a:lnTo>
                    <a:pt x="3674" y="60601"/>
                  </a:lnTo>
                  <a:lnTo>
                    <a:pt x="0" y="79942"/>
                  </a:lnTo>
                  <a:lnTo>
                    <a:pt x="6380" y="98400"/>
                  </a:lnTo>
                  <a:lnTo>
                    <a:pt x="18461" y="114924"/>
                  </a:lnTo>
                  <a:lnTo>
                    <a:pt x="40856" y="133699"/>
                  </a:lnTo>
                  <a:lnTo>
                    <a:pt x="100551" y="157808"/>
                  </a:lnTo>
                  <a:lnTo>
                    <a:pt x="163417" y="171005"/>
                  </a:lnTo>
                  <a:lnTo>
                    <a:pt x="19787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37378" y="5433645"/>
              <a:ext cx="194646" cy="62923"/>
            </a:xfrm>
            <a:custGeom>
              <a:avLst/>
              <a:gdLst/>
              <a:ahLst/>
              <a:cxnLst/>
              <a:rect l="0" t="0" r="0" b="0"/>
              <a:pathLst>
                <a:path w="194646" h="62923">
                  <a:moveTo>
                    <a:pt x="11582" y="0"/>
                  </a:moveTo>
                  <a:lnTo>
                    <a:pt x="0" y="34745"/>
                  </a:lnTo>
                  <a:lnTo>
                    <a:pt x="163" y="41654"/>
                  </a:lnTo>
                  <a:lnTo>
                    <a:pt x="5274" y="54262"/>
                  </a:lnTo>
                  <a:lnTo>
                    <a:pt x="11075" y="58364"/>
                  </a:lnTo>
                  <a:lnTo>
                    <a:pt x="27382" y="62922"/>
                  </a:lnTo>
                  <a:lnTo>
                    <a:pt x="89477" y="57036"/>
                  </a:lnTo>
                  <a:lnTo>
                    <a:pt x="146718" y="41498"/>
                  </a:lnTo>
                  <a:lnTo>
                    <a:pt x="19464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583106" y="5383718"/>
              <a:ext cx="107018" cy="357806"/>
            </a:xfrm>
            <a:custGeom>
              <a:avLst/>
              <a:gdLst/>
              <a:ahLst/>
              <a:cxnLst/>
              <a:rect l="0" t="0" r="0" b="0"/>
              <a:pathLst>
                <a:path w="107018" h="357806">
                  <a:moveTo>
                    <a:pt x="7165" y="0"/>
                  </a:moveTo>
                  <a:lnTo>
                    <a:pt x="0" y="57909"/>
                  </a:lnTo>
                  <a:lnTo>
                    <a:pt x="10512" y="119361"/>
                  </a:lnTo>
                  <a:lnTo>
                    <a:pt x="25598" y="181472"/>
                  </a:lnTo>
                  <a:lnTo>
                    <a:pt x="38405" y="235072"/>
                  </a:lnTo>
                  <a:lnTo>
                    <a:pt x="58682" y="293554"/>
                  </a:lnTo>
                  <a:lnTo>
                    <a:pt x="72253" y="318325"/>
                  </a:lnTo>
                  <a:lnTo>
                    <a:pt x="107017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565307" y="5516855"/>
              <a:ext cx="267724" cy="318652"/>
            </a:xfrm>
            <a:custGeom>
              <a:avLst/>
              <a:gdLst/>
              <a:ahLst/>
              <a:cxnLst/>
              <a:rect l="0" t="0" r="0" b="0"/>
              <a:pathLst>
                <a:path w="267724" h="318652">
                  <a:moveTo>
                    <a:pt x="0" y="83211"/>
                  </a:moveTo>
                  <a:lnTo>
                    <a:pt x="4417" y="69958"/>
                  </a:lnTo>
                  <a:lnTo>
                    <a:pt x="16448" y="58521"/>
                  </a:lnTo>
                  <a:lnTo>
                    <a:pt x="76549" y="19432"/>
                  </a:lnTo>
                  <a:lnTo>
                    <a:pt x="127541" y="4797"/>
                  </a:lnTo>
                  <a:lnTo>
                    <a:pt x="161886" y="2346"/>
                  </a:lnTo>
                  <a:lnTo>
                    <a:pt x="181048" y="5049"/>
                  </a:lnTo>
                  <a:lnTo>
                    <a:pt x="186342" y="8913"/>
                  </a:lnTo>
                  <a:lnTo>
                    <a:pt x="188947" y="14263"/>
                  </a:lnTo>
                  <a:lnTo>
                    <a:pt x="189377" y="27604"/>
                  </a:lnTo>
                  <a:lnTo>
                    <a:pt x="171377" y="86558"/>
                  </a:lnTo>
                  <a:lnTo>
                    <a:pt x="152745" y="141946"/>
                  </a:lnTo>
                  <a:lnTo>
                    <a:pt x="138709" y="194587"/>
                  </a:lnTo>
                  <a:lnTo>
                    <a:pt x="124819" y="249688"/>
                  </a:lnTo>
                  <a:lnTo>
                    <a:pt x="108174" y="307153"/>
                  </a:lnTo>
                  <a:lnTo>
                    <a:pt x="104476" y="318651"/>
                  </a:lnTo>
                  <a:lnTo>
                    <a:pt x="116927" y="259374"/>
                  </a:lnTo>
                  <a:lnTo>
                    <a:pt x="132092" y="213855"/>
                  </a:lnTo>
                  <a:lnTo>
                    <a:pt x="163799" y="154195"/>
                  </a:lnTo>
                  <a:lnTo>
                    <a:pt x="202488" y="98433"/>
                  </a:lnTo>
                  <a:lnTo>
                    <a:pt x="220049" y="81763"/>
                  </a:lnTo>
                  <a:lnTo>
                    <a:pt x="234635" y="73938"/>
                  </a:lnTo>
                  <a:lnTo>
                    <a:pt x="241482" y="73331"/>
                  </a:lnTo>
                  <a:lnTo>
                    <a:pt x="254022" y="77586"/>
                  </a:lnTo>
                  <a:lnTo>
                    <a:pt x="263295" y="88108"/>
                  </a:lnTo>
                  <a:lnTo>
                    <a:pt x="267061" y="94796"/>
                  </a:lnTo>
                  <a:lnTo>
                    <a:pt x="267723" y="101104"/>
                  </a:lnTo>
                  <a:lnTo>
                    <a:pt x="263528" y="113045"/>
                  </a:lnTo>
                  <a:lnTo>
                    <a:pt x="258896" y="116044"/>
                  </a:lnTo>
                  <a:lnTo>
                    <a:pt x="246352" y="116910"/>
                  </a:lnTo>
                  <a:lnTo>
                    <a:pt x="241898" y="113073"/>
                  </a:lnTo>
                  <a:lnTo>
                    <a:pt x="236949" y="98948"/>
                  </a:lnTo>
                  <a:lnTo>
                    <a:pt x="238580" y="74622"/>
                  </a:lnTo>
                  <a:lnTo>
                    <a:pt x="254419" y="11850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940483" y="5292187"/>
              <a:ext cx="248904" cy="423229"/>
            </a:xfrm>
            <a:custGeom>
              <a:avLst/>
              <a:gdLst/>
              <a:ahLst/>
              <a:cxnLst/>
              <a:rect l="0" t="0" r="0" b="0"/>
              <a:pathLst>
                <a:path w="248904" h="423229">
                  <a:moveTo>
                    <a:pt x="40876" y="0"/>
                  </a:moveTo>
                  <a:lnTo>
                    <a:pt x="24018" y="55507"/>
                  </a:lnTo>
                  <a:lnTo>
                    <a:pt x="13096" y="106502"/>
                  </a:lnTo>
                  <a:lnTo>
                    <a:pt x="2961" y="156297"/>
                  </a:lnTo>
                  <a:lnTo>
                    <a:pt x="0" y="212704"/>
                  </a:lnTo>
                  <a:lnTo>
                    <a:pt x="3833" y="268841"/>
                  </a:lnTo>
                  <a:lnTo>
                    <a:pt x="18614" y="327598"/>
                  </a:lnTo>
                  <a:lnTo>
                    <a:pt x="38636" y="376185"/>
                  </a:lnTo>
                  <a:lnTo>
                    <a:pt x="54366" y="394019"/>
                  </a:lnTo>
                  <a:lnTo>
                    <a:pt x="90180" y="416117"/>
                  </a:lnTo>
                  <a:lnTo>
                    <a:pt x="107168" y="418238"/>
                  </a:lnTo>
                  <a:lnTo>
                    <a:pt x="123039" y="415175"/>
                  </a:lnTo>
                  <a:lnTo>
                    <a:pt x="136257" y="407650"/>
                  </a:lnTo>
                  <a:lnTo>
                    <a:pt x="139596" y="402129"/>
                  </a:lnTo>
                  <a:lnTo>
                    <a:pt x="140842" y="388600"/>
                  </a:lnTo>
                  <a:lnTo>
                    <a:pt x="131928" y="365388"/>
                  </a:lnTo>
                  <a:lnTo>
                    <a:pt x="120175" y="354087"/>
                  </a:lnTo>
                  <a:lnTo>
                    <a:pt x="113159" y="349779"/>
                  </a:lnTo>
                  <a:lnTo>
                    <a:pt x="106631" y="348756"/>
                  </a:lnTo>
                  <a:lnTo>
                    <a:pt x="100430" y="349923"/>
                  </a:lnTo>
                  <a:lnTo>
                    <a:pt x="94447" y="352550"/>
                  </a:lnTo>
                  <a:lnTo>
                    <a:pt x="85335" y="365332"/>
                  </a:lnTo>
                  <a:lnTo>
                    <a:pt x="79127" y="383339"/>
                  </a:lnTo>
                  <a:lnTo>
                    <a:pt x="76368" y="403670"/>
                  </a:lnTo>
                  <a:lnTo>
                    <a:pt x="78406" y="411496"/>
                  </a:lnTo>
                  <a:lnTo>
                    <a:pt x="82539" y="417637"/>
                  </a:lnTo>
                  <a:lnTo>
                    <a:pt x="88067" y="422656"/>
                  </a:lnTo>
                  <a:lnTo>
                    <a:pt x="94526" y="423228"/>
                  </a:lnTo>
                  <a:lnTo>
                    <a:pt x="109100" y="416468"/>
                  </a:lnTo>
                  <a:lnTo>
                    <a:pt x="128482" y="401485"/>
                  </a:lnTo>
                  <a:lnTo>
                    <a:pt x="150672" y="367495"/>
                  </a:lnTo>
                  <a:lnTo>
                    <a:pt x="158400" y="350092"/>
                  </a:lnTo>
                  <a:lnTo>
                    <a:pt x="159986" y="333112"/>
                  </a:lnTo>
                  <a:lnTo>
                    <a:pt x="159115" y="324701"/>
                  </a:lnTo>
                  <a:lnTo>
                    <a:pt x="163156" y="320018"/>
                  </a:lnTo>
                  <a:lnTo>
                    <a:pt x="170474" y="317821"/>
                  </a:lnTo>
                  <a:lnTo>
                    <a:pt x="189083" y="318769"/>
                  </a:lnTo>
                  <a:lnTo>
                    <a:pt x="206599" y="325355"/>
                  </a:lnTo>
                  <a:lnTo>
                    <a:pt x="221164" y="339376"/>
                  </a:lnTo>
                  <a:lnTo>
                    <a:pt x="227636" y="348292"/>
                  </a:lnTo>
                  <a:lnTo>
                    <a:pt x="232363" y="365596"/>
                  </a:lnTo>
                  <a:lnTo>
                    <a:pt x="232275" y="405983"/>
                  </a:lnTo>
                  <a:lnTo>
                    <a:pt x="238905" y="344631"/>
                  </a:lnTo>
                  <a:lnTo>
                    <a:pt x="246653" y="290346"/>
                  </a:lnTo>
                  <a:lnTo>
                    <a:pt x="248903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247633" y="5346996"/>
              <a:ext cx="141459" cy="290531"/>
            </a:xfrm>
            <a:custGeom>
              <a:avLst/>
              <a:gdLst/>
              <a:ahLst/>
              <a:cxnLst/>
              <a:rect l="0" t="0" r="0" b="0"/>
              <a:pathLst>
                <a:path w="141459" h="290531">
                  <a:moveTo>
                    <a:pt x="0" y="36722"/>
                  </a:moveTo>
                  <a:lnTo>
                    <a:pt x="4417" y="23470"/>
                  </a:lnTo>
                  <a:lnTo>
                    <a:pt x="13983" y="14498"/>
                  </a:lnTo>
                  <a:lnTo>
                    <a:pt x="28404" y="8353"/>
                  </a:lnTo>
                  <a:lnTo>
                    <a:pt x="81736" y="0"/>
                  </a:lnTo>
                  <a:lnTo>
                    <a:pt x="95191" y="5300"/>
                  </a:lnTo>
                  <a:lnTo>
                    <a:pt x="98594" y="11151"/>
                  </a:lnTo>
                  <a:lnTo>
                    <a:pt x="99909" y="27515"/>
                  </a:lnTo>
                  <a:lnTo>
                    <a:pt x="90808" y="87993"/>
                  </a:lnTo>
                  <a:lnTo>
                    <a:pt x="77568" y="142881"/>
                  </a:lnTo>
                  <a:lnTo>
                    <a:pt x="69015" y="185179"/>
                  </a:lnTo>
                  <a:lnTo>
                    <a:pt x="60247" y="242383"/>
                  </a:lnTo>
                  <a:lnTo>
                    <a:pt x="47050" y="286042"/>
                  </a:lnTo>
                  <a:lnTo>
                    <a:pt x="47085" y="289844"/>
                  </a:lnTo>
                  <a:lnTo>
                    <a:pt x="48956" y="290530"/>
                  </a:lnTo>
                  <a:lnTo>
                    <a:pt x="52053" y="289138"/>
                  </a:lnTo>
                  <a:lnTo>
                    <a:pt x="114639" y="280798"/>
                  </a:lnTo>
                  <a:lnTo>
                    <a:pt x="141458" y="2780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7403081" y="5583424"/>
              <a:ext cx="85864" cy="104447"/>
            </a:xfrm>
            <a:custGeom>
              <a:avLst/>
              <a:gdLst/>
              <a:ahLst/>
              <a:cxnLst/>
              <a:rect l="0" t="0" r="0" b="0"/>
              <a:pathLst>
                <a:path w="85864" h="104447">
                  <a:moveTo>
                    <a:pt x="60899" y="0"/>
                  </a:moveTo>
                  <a:lnTo>
                    <a:pt x="41894" y="7567"/>
                  </a:lnTo>
                  <a:lnTo>
                    <a:pt x="13800" y="31141"/>
                  </a:lnTo>
                  <a:lnTo>
                    <a:pt x="1538" y="51756"/>
                  </a:lnTo>
                  <a:lnTo>
                    <a:pt x="0" y="67381"/>
                  </a:lnTo>
                  <a:lnTo>
                    <a:pt x="3323" y="82647"/>
                  </a:lnTo>
                  <a:lnTo>
                    <a:pt x="10963" y="95595"/>
                  </a:lnTo>
                  <a:lnTo>
                    <a:pt x="17438" y="99788"/>
                  </a:lnTo>
                  <a:lnTo>
                    <a:pt x="34494" y="104446"/>
                  </a:lnTo>
                  <a:lnTo>
                    <a:pt x="42372" y="101990"/>
                  </a:lnTo>
                  <a:lnTo>
                    <a:pt x="56055" y="89400"/>
                  </a:lnTo>
                  <a:lnTo>
                    <a:pt x="8586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571983" y="5377657"/>
              <a:ext cx="102448" cy="366662"/>
            </a:xfrm>
            <a:custGeom>
              <a:avLst/>
              <a:gdLst/>
              <a:ahLst/>
              <a:cxnLst/>
              <a:rect l="0" t="0" r="0" b="0"/>
              <a:pathLst>
                <a:path w="102448" h="366662">
                  <a:moveTo>
                    <a:pt x="58418" y="14382"/>
                  </a:moveTo>
                  <a:lnTo>
                    <a:pt x="67253" y="1131"/>
                  </a:lnTo>
                  <a:lnTo>
                    <a:pt x="68930" y="0"/>
                  </a:lnTo>
                  <a:lnTo>
                    <a:pt x="69124" y="2021"/>
                  </a:lnTo>
                  <a:lnTo>
                    <a:pt x="60410" y="52613"/>
                  </a:lnTo>
                  <a:lnTo>
                    <a:pt x="49942" y="110281"/>
                  </a:lnTo>
                  <a:lnTo>
                    <a:pt x="38972" y="166667"/>
                  </a:lnTo>
                  <a:lnTo>
                    <a:pt x="22357" y="229489"/>
                  </a:lnTo>
                  <a:lnTo>
                    <a:pt x="10341" y="262844"/>
                  </a:lnTo>
                  <a:lnTo>
                    <a:pt x="0" y="277639"/>
                  </a:lnTo>
                  <a:lnTo>
                    <a:pt x="11198" y="262596"/>
                  </a:lnTo>
                  <a:lnTo>
                    <a:pt x="15843" y="257521"/>
                  </a:lnTo>
                  <a:lnTo>
                    <a:pt x="30867" y="251883"/>
                  </a:lnTo>
                  <a:lnTo>
                    <a:pt x="48946" y="250301"/>
                  </a:lnTo>
                  <a:lnTo>
                    <a:pt x="66228" y="252680"/>
                  </a:lnTo>
                  <a:lnTo>
                    <a:pt x="80689" y="261750"/>
                  </a:lnTo>
                  <a:lnTo>
                    <a:pt x="92355" y="275027"/>
                  </a:lnTo>
                  <a:lnTo>
                    <a:pt x="100622" y="290173"/>
                  </a:lnTo>
                  <a:lnTo>
                    <a:pt x="102447" y="306151"/>
                  </a:lnTo>
                  <a:lnTo>
                    <a:pt x="87774" y="366661"/>
                  </a:lnTo>
                  <a:lnTo>
                    <a:pt x="91703" y="355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742479" y="5608387"/>
              <a:ext cx="29381" cy="66569"/>
            </a:xfrm>
            <a:custGeom>
              <a:avLst/>
              <a:gdLst/>
              <a:ahLst/>
              <a:cxnLst/>
              <a:rect l="0" t="0" r="0" b="0"/>
              <a:pathLst>
                <a:path w="29381" h="66569">
                  <a:moveTo>
                    <a:pt x="4417" y="0"/>
                  </a:moveTo>
                  <a:lnTo>
                    <a:pt x="0" y="13252"/>
                  </a:lnTo>
                  <a:lnTo>
                    <a:pt x="296" y="27154"/>
                  </a:lnTo>
                  <a:lnTo>
                    <a:pt x="1670" y="34745"/>
                  </a:lnTo>
                  <a:lnTo>
                    <a:pt x="10593" y="48110"/>
                  </a:lnTo>
                  <a:lnTo>
                    <a:pt x="2938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738216" y="5609855"/>
              <a:ext cx="191744" cy="156944"/>
            </a:xfrm>
            <a:custGeom>
              <a:avLst/>
              <a:gdLst/>
              <a:ahLst/>
              <a:cxnLst/>
              <a:rect l="0" t="0" r="0" b="0"/>
              <a:pathLst>
                <a:path w="191744" h="156944">
                  <a:moveTo>
                    <a:pt x="50285" y="81742"/>
                  </a:moveTo>
                  <a:lnTo>
                    <a:pt x="36075" y="94104"/>
                  </a:lnTo>
                  <a:lnTo>
                    <a:pt x="4001" y="113698"/>
                  </a:lnTo>
                  <a:lnTo>
                    <a:pt x="938" y="119688"/>
                  </a:lnTo>
                  <a:lnTo>
                    <a:pt x="0" y="133741"/>
                  </a:lnTo>
                  <a:lnTo>
                    <a:pt x="2893" y="140446"/>
                  </a:lnTo>
                  <a:lnTo>
                    <a:pt x="13504" y="152828"/>
                  </a:lnTo>
                  <a:lnTo>
                    <a:pt x="20217" y="155945"/>
                  </a:lnTo>
                  <a:lnTo>
                    <a:pt x="35072" y="156943"/>
                  </a:lnTo>
                  <a:lnTo>
                    <a:pt x="50920" y="149373"/>
                  </a:lnTo>
                  <a:lnTo>
                    <a:pt x="72971" y="129518"/>
                  </a:lnTo>
                  <a:lnTo>
                    <a:pt x="88750" y="106068"/>
                  </a:lnTo>
                  <a:lnTo>
                    <a:pt x="95117" y="88855"/>
                  </a:lnTo>
                  <a:lnTo>
                    <a:pt x="99541" y="36839"/>
                  </a:lnTo>
                  <a:lnTo>
                    <a:pt x="95596" y="8341"/>
                  </a:lnTo>
                  <a:lnTo>
                    <a:pt x="97134" y="3222"/>
                  </a:lnTo>
                  <a:lnTo>
                    <a:pt x="100933" y="734"/>
                  </a:lnTo>
                  <a:lnTo>
                    <a:pt x="106240" y="0"/>
                  </a:lnTo>
                  <a:lnTo>
                    <a:pt x="165437" y="19436"/>
                  </a:lnTo>
                  <a:lnTo>
                    <a:pt x="191743" y="23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3" name="Freeform 172"/>
          <p:cNvSpPr/>
          <p:nvPr/>
        </p:nvSpPr>
        <p:spPr>
          <a:xfrm>
            <a:off x="8180658" y="574152"/>
            <a:ext cx="448270" cy="49928"/>
          </a:xfrm>
          <a:custGeom>
            <a:avLst/>
            <a:gdLst/>
            <a:ahLst/>
            <a:cxnLst/>
            <a:rect l="0" t="0" r="0" b="0"/>
            <a:pathLst>
              <a:path w="448270" h="49928">
                <a:moveTo>
                  <a:pt x="7254" y="0"/>
                </a:moveTo>
                <a:lnTo>
                  <a:pt x="62760" y="14393"/>
                </a:lnTo>
                <a:lnTo>
                  <a:pt x="113756" y="16198"/>
                </a:lnTo>
                <a:lnTo>
                  <a:pt x="175554" y="23170"/>
                </a:lnTo>
                <a:lnTo>
                  <a:pt x="238470" y="24727"/>
                </a:lnTo>
                <a:lnTo>
                  <a:pt x="299783" y="24917"/>
                </a:lnTo>
                <a:lnTo>
                  <a:pt x="360897" y="24954"/>
                </a:lnTo>
                <a:lnTo>
                  <a:pt x="403445" y="24037"/>
                </a:lnTo>
                <a:lnTo>
                  <a:pt x="402668" y="22497"/>
                </a:lnTo>
                <a:lnTo>
                  <a:pt x="379268" y="13381"/>
                </a:lnTo>
                <a:lnTo>
                  <a:pt x="327082" y="9321"/>
                </a:lnTo>
                <a:lnTo>
                  <a:pt x="276862" y="8618"/>
                </a:lnTo>
                <a:lnTo>
                  <a:pt x="218093" y="12778"/>
                </a:lnTo>
                <a:lnTo>
                  <a:pt x="164994" y="16133"/>
                </a:lnTo>
                <a:lnTo>
                  <a:pt x="112069" y="16542"/>
                </a:lnTo>
                <a:lnTo>
                  <a:pt x="53998" y="23215"/>
                </a:lnTo>
                <a:lnTo>
                  <a:pt x="533" y="25658"/>
                </a:lnTo>
                <a:lnTo>
                  <a:pt x="0" y="27275"/>
                </a:lnTo>
                <a:lnTo>
                  <a:pt x="2418" y="29279"/>
                </a:lnTo>
                <a:lnTo>
                  <a:pt x="45289" y="32757"/>
                </a:lnTo>
                <a:lnTo>
                  <a:pt x="101367" y="33180"/>
                </a:lnTo>
                <a:lnTo>
                  <a:pt x="164014" y="33264"/>
                </a:lnTo>
                <a:lnTo>
                  <a:pt x="221050" y="37699"/>
                </a:lnTo>
                <a:lnTo>
                  <a:pt x="279255" y="41759"/>
                </a:lnTo>
                <a:lnTo>
                  <a:pt x="339172" y="48668"/>
                </a:lnTo>
                <a:lnTo>
                  <a:pt x="375058" y="49554"/>
                </a:lnTo>
                <a:lnTo>
                  <a:pt x="378196" y="47829"/>
                </a:lnTo>
                <a:lnTo>
                  <a:pt x="375666" y="44830"/>
                </a:lnTo>
                <a:lnTo>
                  <a:pt x="369357" y="40981"/>
                </a:lnTo>
                <a:lnTo>
                  <a:pt x="326939" y="34805"/>
                </a:lnTo>
                <a:lnTo>
                  <a:pt x="274593" y="33585"/>
                </a:lnTo>
                <a:lnTo>
                  <a:pt x="216004" y="33344"/>
                </a:lnTo>
                <a:lnTo>
                  <a:pt x="167006" y="33302"/>
                </a:lnTo>
                <a:lnTo>
                  <a:pt x="113323" y="34213"/>
                </a:lnTo>
                <a:lnTo>
                  <a:pt x="53067" y="40449"/>
                </a:lnTo>
                <a:lnTo>
                  <a:pt x="11406" y="41377"/>
                </a:lnTo>
                <a:lnTo>
                  <a:pt x="73385" y="41592"/>
                </a:lnTo>
                <a:lnTo>
                  <a:pt x="131366" y="41603"/>
                </a:lnTo>
                <a:lnTo>
                  <a:pt x="185213" y="41605"/>
                </a:lnTo>
                <a:lnTo>
                  <a:pt x="238858" y="41606"/>
                </a:lnTo>
                <a:lnTo>
                  <a:pt x="297703" y="41606"/>
                </a:lnTo>
                <a:lnTo>
                  <a:pt x="358226" y="47324"/>
                </a:lnTo>
                <a:lnTo>
                  <a:pt x="416203" y="49413"/>
                </a:lnTo>
                <a:lnTo>
                  <a:pt x="448269" y="49927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4" name="Freeform 173"/>
          <p:cNvSpPr/>
          <p:nvPr/>
        </p:nvSpPr>
        <p:spPr>
          <a:xfrm>
            <a:off x="8122466" y="-31777"/>
            <a:ext cx="547537" cy="649818"/>
          </a:xfrm>
          <a:custGeom>
            <a:avLst/>
            <a:gdLst/>
            <a:ahLst/>
            <a:cxnLst/>
            <a:rect l="0" t="0" r="0" b="0"/>
            <a:pathLst>
              <a:path w="547537" h="649818">
                <a:moveTo>
                  <a:pt x="464856" y="90024"/>
                </a:moveTo>
                <a:lnTo>
                  <a:pt x="457288" y="65301"/>
                </a:lnTo>
                <a:lnTo>
                  <a:pt x="443095" y="46538"/>
                </a:lnTo>
                <a:lnTo>
                  <a:pt x="401517" y="18026"/>
                </a:lnTo>
                <a:lnTo>
                  <a:pt x="352355" y="3310"/>
                </a:lnTo>
                <a:lnTo>
                  <a:pt x="300594" y="1910"/>
                </a:lnTo>
                <a:lnTo>
                  <a:pt x="238452" y="12811"/>
                </a:lnTo>
                <a:lnTo>
                  <a:pt x="194952" y="28476"/>
                </a:lnTo>
                <a:lnTo>
                  <a:pt x="137254" y="64798"/>
                </a:lnTo>
                <a:lnTo>
                  <a:pt x="80757" y="116513"/>
                </a:lnTo>
                <a:lnTo>
                  <a:pt x="45505" y="173324"/>
                </a:lnTo>
                <a:lnTo>
                  <a:pt x="22641" y="214852"/>
                </a:lnTo>
                <a:lnTo>
                  <a:pt x="4563" y="271932"/>
                </a:lnTo>
                <a:lnTo>
                  <a:pt x="0" y="331791"/>
                </a:lnTo>
                <a:lnTo>
                  <a:pt x="1564" y="393062"/>
                </a:lnTo>
                <a:lnTo>
                  <a:pt x="14920" y="445743"/>
                </a:lnTo>
                <a:lnTo>
                  <a:pt x="39057" y="505163"/>
                </a:lnTo>
                <a:lnTo>
                  <a:pt x="71111" y="548758"/>
                </a:lnTo>
                <a:lnTo>
                  <a:pt x="84606" y="559872"/>
                </a:lnTo>
                <a:lnTo>
                  <a:pt x="141204" y="599608"/>
                </a:lnTo>
                <a:lnTo>
                  <a:pt x="195306" y="620974"/>
                </a:lnTo>
                <a:lnTo>
                  <a:pt x="250259" y="628933"/>
                </a:lnTo>
                <a:lnTo>
                  <a:pt x="302616" y="630505"/>
                </a:lnTo>
                <a:lnTo>
                  <a:pt x="352577" y="626399"/>
                </a:lnTo>
                <a:lnTo>
                  <a:pt x="388231" y="615760"/>
                </a:lnTo>
                <a:lnTo>
                  <a:pt x="448525" y="575261"/>
                </a:lnTo>
                <a:lnTo>
                  <a:pt x="492286" y="535653"/>
                </a:lnTo>
                <a:lnTo>
                  <a:pt x="514722" y="500413"/>
                </a:lnTo>
                <a:lnTo>
                  <a:pt x="539010" y="440472"/>
                </a:lnTo>
                <a:lnTo>
                  <a:pt x="545382" y="412365"/>
                </a:lnTo>
                <a:lnTo>
                  <a:pt x="547536" y="356484"/>
                </a:lnTo>
                <a:lnTo>
                  <a:pt x="541411" y="297801"/>
                </a:lnTo>
                <a:lnTo>
                  <a:pt x="533322" y="243469"/>
                </a:lnTo>
                <a:lnTo>
                  <a:pt x="517479" y="184480"/>
                </a:lnTo>
                <a:lnTo>
                  <a:pt x="499260" y="140336"/>
                </a:lnTo>
                <a:lnTo>
                  <a:pt x="461985" y="82650"/>
                </a:lnTo>
                <a:lnTo>
                  <a:pt x="420780" y="40316"/>
                </a:lnTo>
                <a:lnTo>
                  <a:pt x="369275" y="8444"/>
                </a:lnTo>
                <a:lnTo>
                  <a:pt x="352417" y="2915"/>
                </a:lnTo>
                <a:lnTo>
                  <a:pt x="290134" y="0"/>
                </a:lnTo>
                <a:lnTo>
                  <a:pt x="258377" y="6233"/>
                </a:lnTo>
                <a:lnTo>
                  <a:pt x="199571" y="30193"/>
                </a:lnTo>
                <a:lnTo>
                  <a:pt x="137927" y="77977"/>
                </a:lnTo>
                <a:lnTo>
                  <a:pt x="89193" y="133768"/>
                </a:lnTo>
                <a:lnTo>
                  <a:pt x="55287" y="187385"/>
                </a:lnTo>
                <a:lnTo>
                  <a:pt x="31155" y="242614"/>
                </a:lnTo>
                <a:lnTo>
                  <a:pt x="15752" y="298055"/>
                </a:lnTo>
                <a:lnTo>
                  <a:pt x="2605" y="353525"/>
                </a:lnTo>
                <a:lnTo>
                  <a:pt x="2078" y="397903"/>
                </a:lnTo>
                <a:lnTo>
                  <a:pt x="13167" y="452452"/>
                </a:lnTo>
                <a:lnTo>
                  <a:pt x="30350" y="511471"/>
                </a:lnTo>
                <a:lnTo>
                  <a:pt x="60226" y="563143"/>
                </a:lnTo>
                <a:lnTo>
                  <a:pt x="84618" y="588506"/>
                </a:lnTo>
                <a:lnTo>
                  <a:pt x="143961" y="632711"/>
                </a:lnTo>
                <a:lnTo>
                  <a:pt x="202712" y="649817"/>
                </a:lnTo>
                <a:lnTo>
                  <a:pt x="236480" y="649649"/>
                </a:lnTo>
                <a:lnTo>
                  <a:pt x="296953" y="636138"/>
                </a:lnTo>
                <a:lnTo>
                  <a:pt x="355396" y="615354"/>
                </a:lnTo>
                <a:lnTo>
                  <a:pt x="413929" y="568696"/>
                </a:lnTo>
                <a:lnTo>
                  <a:pt x="462900" y="506414"/>
                </a:lnTo>
                <a:lnTo>
                  <a:pt x="491411" y="457873"/>
                </a:lnTo>
                <a:lnTo>
                  <a:pt x="513131" y="403312"/>
                </a:lnTo>
                <a:lnTo>
                  <a:pt x="524256" y="347959"/>
                </a:lnTo>
                <a:lnTo>
                  <a:pt x="530480" y="292501"/>
                </a:lnTo>
                <a:lnTo>
                  <a:pt x="531300" y="237029"/>
                </a:lnTo>
                <a:lnTo>
                  <a:pt x="519890" y="174159"/>
                </a:lnTo>
                <a:lnTo>
                  <a:pt x="504697" y="120101"/>
                </a:lnTo>
                <a:lnTo>
                  <a:pt x="480431" y="83638"/>
                </a:lnTo>
                <a:lnTo>
                  <a:pt x="446795" y="51813"/>
                </a:lnTo>
                <a:lnTo>
                  <a:pt x="398163" y="29545"/>
                </a:lnTo>
                <a:lnTo>
                  <a:pt x="364452" y="29677"/>
                </a:lnTo>
                <a:lnTo>
                  <a:pt x="307049" y="40552"/>
                </a:lnTo>
                <a:lnTo>
                  <a:pt x="273472" y="4841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8" name="Group 177"/>
          <p:cNvGrpSpPr/>
          <p:nvPr/>
        </p:nvGrpSpPr>
        <p:grpSpPr>
          <a:xfrm>
            <a:off x="6302218" y="5159697"/>
            <a:ext cx="1873962" cy="906348"/>
            <a:chOff x="6302218" y="5159697"/>
            <a:chExt cx="1873962" cy="906348"/>
          </a:xfrm>
        </p:grpSpPr>
        <p:sp>
          <p:nvSpPr>
            <p:cNvPr id="175" name="Freeform 174"/>
            <p:cNvSpPr/>
            <p:nvPr/>
          </p:nvSpPr>
          <p:spPr>
            <a:xfrm>
              <a:off x="6302218" y="5917037"/>
              <a:ext cx="1494606" cy="40678"/>
            </a:xfrm>
            <a:custGeom>
              <a:avLst/>
              <a:gdLst/>
              <a:ahLst/>
              <a:cxnLst/>
              <a:rect l="0" t="0" r="0" b="0"/>
              <a:pathLst>
                <a:path w="1494606" h="40678">
                  <a:moveTo>
                    <a:pt x="13458" y="15870"/>
                  </a:moveTo>
                  <a:lnTo>
                    <a:pt x="206" y="20287"/>
                  </a:lnTo>
                  <a:lnTo>
                    <a:pt x="0" y="21589"/>
                  </a:lnTo>
                  <a:lnTo>
                    <a:pt x="35849" y="23849"/>
                  </a:lnTo>
                  <a:lnTo>
                    <a:pt x="88739" y="24146"/>
                  </a:lnTo>
                  <a:lnTo>
                    <a:pt x="142948" y="23261"/>
                  </a:lnTo>
                  <a:lnTo>
                    <a:pt x="202844" y="16641"/>
                  </a:lnTo>
                  <a:lnTo>
                    <a:pt x="262986" y="10219"/>
                  </a:lnTo>
                  <a:lnTo>
                    <a:pt x="316141" y="7901"/>
                  </a:lnTo>
                  <a:lnTo>
                    <a:pt x="377895" y="7596"/>
                  </a:lnTo>
                  <a:lnTo>
                    <a:pt x="434835" y="7556"/>
                  </a:lnTo>
                  <a:lnTo>
                    <a:pt x="490501" y="7551"/>
                  </a:lnTo>
                  <a:lnTo>
                    <a:pt x="552587" y="7549"/>
                  </a:lnTo>
                  <a:lnTo>
                    <a:pt x="610495" y="7549"/>
                  </a:lnTo>
                  <a:lnTo>
                    <a:pt x="672407" y="3132"/>
                  </a:lnTo>
                  <a:lnTo>
                    <a:pt x="724382" y="0"/>
                  </a:lnTo>
                  <a:lnTo>
                    <a:pt x="779164" y="1846"/>
                  </a:lnTo>
                  <a:lnTo>
                    <a:pt x="834501" y="6423"/>
                  </a:lnTo>
                  <a:lnTo>
                    <a:pt x="890872" y="7327"/>
                  </a:lnTo>
                  <a:lnTo>
                    <a:pt x="952003" y="7505"/>
                  </a:lnTo>
                  <a:lnTo>
                    <a:pt x="1013284" y="11958"/>
                  </a:lnTo>
                  <a:lnTo>
                    <a:pt x="1062295" y="14711"/>
                  </a:lnTo>
                  <a:lnTo>
                    <a:pt x="1111951" y="15526"/>
                  </a:lnTo>
                  <a:lnTo>
                    <a:pt x="1161797" y="20186"/>
                  </a:lnTo>
                  <a:lnTo>
                    <a:pt x="1219845" y="24325"/>
                  </a:lnTo>
                  <a:lnTo>
                    <a:pt x="1277653" y="31252"/>
                  </a:lnTo>
                  <a:lnTo>
                    <a:pt x="1330461" y="33188"/>
                  </a:lnTo>
                  <a:lnTo>
                    <a:pt x="1388774" y="39644"/>
                  </a:lnTo>
                  <a:lnTo>
                    <a:pt x="1444622" y="40677"/>
                  </a:lnTo>
                  <a:lnTo>
                    <a:pt x="1473014" y="38322"/>
                  </a:lnTo>
                  <a:lnTo>
                    <a:pt x="1494605" y="325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938280" y="5159697"/>
              <a:ext cx="237900" cy="733913"/>
            </a:xfrm>
            <a:custGeom>
              <a:avLst/>
              <a:gdLst/>
              <a:ahLst/>
              <a:cxnLst/>
              <a:rect l="0" t="0" r="0" b="0"/>
              <a:pathLst>
                <a:path w="237900" h="733913">
                  <a:moveTo>
                    <a:pt x="0" y="32637"/>
                  </a:moveTo>
                  <a:lnTo>
                    <a:pt x="8835" y="19385"/>
                  </a:lnTo>
                  <a:lnTo>
                    <a:pt x="20568" y="10413"/>
                  </a:lnTo>
                  <a:lnTo>
                    <a:pt x="35953" y="4268"/>
                  </a:lnTo>
                  <a:lnTo>
                    <a:pt x="86701" y="0"/>
                  </a:lnTo>
                  <a:lnTo>
                    <a:pt x="145451" y="10992"/>
                  </a:lnTo>
                  <a:lnTo>
                    <a:pt x="192161" y="38719"/>
                  </a:lnTo>
                  <a:lnTo>
                    <a:pt x="212160" y="63819"/>
                  </a:lnTo>
                  <a:lnTo>
                    <a:pt x="229797" y="94679"/>
                  </a:lnTo>
                  <a:lnTo>
                    <a:pt x="237899" y="131662"/>
                  </a:lnTo>
                  <a:lnTo>
                    <a:pt x="235882" y="171898"/>
                  </a:lnTo>
                  <a:lnTo>
                    <a:pt x="214556" y="226909"/>
                  </a:lnTo>
                  <a:lnTo>
                    <a:pt x="190384" y="287317"/>
                  </a:lnTo>
                  <a:lnTo>
                    <a:pt x="165924" y="349867"/>
                  </a:lnTo>
                  <a:lnTo>
                    <a:pt x="146186" y="406878"/>
                  </a:lnTo>
                  <a:lnTo>
                    <a:pt x="142392" y="460531"/>
                  </a:lnTo>
                  <a:lnTo>
                    <a:pt x="146060" y="519857"/>
                  </a:lnTo>
                  <a:lnTo>
                    <a:pt x="158341" y="576851"/>
                  </a:lnTo>
                  <a:lnTo>
                    <a:pt x="169242" y="629640"/>
                  </a:lnTo>
                  <a:lnTo>
                    <a:pt x="183069" y="686891"/>
                  </a:lnTo>
                  <a:lnTo>
                    <a:pt x="190653" y="733912"/>
                  </a:lnTo>
                  <a:lnTo>
                    <a:pt x="191384" y="73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146307" y="605772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724942" y="6185056"/>
            <a:ext cx="1719973" cy="865390"/>
            <a:chOff x="1724942" y="6185056"/>
            <a:chExt cx="1719973" cy="865390"/>
          </a:xfrm>
        </p:grpSpPr>
        <p:sp>
          <p:nvSpPr>
            <p:cNvPr id="179" name="Freeform 178"/>
            <p:cNvSpPr/>
            <p:nvPr/>
          </p:nvSpPr>
          <p:spPr>
            <a:xfrm>
              <a:off x="1724942" y="6240918"/>
              <a:ext cx="221921" cy="519877"/>
            </a:xfrm>
            <a:custGeom>
              <a:avLst/>
              <a:gdLst/>
              <a:ahLst/>
              <a:cxnLst/>
              <a:rect l="0" t="0" r="0" b="0"/>
              <a:pathLst>
                <a:path w="221921" h="519877">
                  <a:moveTo>
                    <a:pt x="213862" y="10706"/>
                  </a:moveTo>
                  <a:lnTo>
                    <a:pt x="200610" y="1871"/>
                  </a:lnTo>
                  <a:lnTo>
                    <a:pt x="186708" y="0"/>
                  </a:lnTo>
                  <a:lnTo>
                    <a:pt x="155182" y="6331"/>
                  </a:lnTo>
                  <a:lnTo>
                    <a:pt x="123170" y="23128"/>
                  </a:lnTo>
                  <a:lnTo>
                    <a:pt x="92296" y="49713"/>
                  </a:lnTo>
                  <a:lnTo>
                    <a:pt x="64146" y="97866"/>
                  </a:lnTo>
                  <a:lnTo>
                    <a:pt x="41906" y="150171"/>
                  </a:lnTo>
                  <a:lnTo>
                    <a:pt x="20193" y="209506"/>
                  </a:lnTo>
                  <a:lnTo>
                    <a:pt x="5900" y="261760"/>
                  </a:lnTo>
                  <a:lnTo>
                    <a:pt x="0" y="310685"/>
                  </a:lnTo>
                  <a:lnTo>
                    <a:pt x="717" y="360316"/>
                  </a:lnTo>
                  <a:lnTo>
                    <a:pt x="6785" y="410154"/>
                  </a:lnTo>
                  <a:lnTo>
                    <a:pt x="17118" y="467858"/>
                  </a:lnTo>
                  <a:lnTo>
                    <a:pt x="34142" y="499033"/>
                  </a:lnTo>
                  <a:lnTo>
                    <a:pt x="48927" y="512197"/>
                  </a:lnTo>
                  <a:lnTo>
                    <a:pt x="56753" y="517002"/>
                  </a:lnTo>
                  <a:lnTo>
                    <a:pt x="72845" y="519876"/>
                  </a:lnTo>
                  <a:lnTo>
                    <a:pt x="110193" y="514186"/>
                  </a:lnTo>
                  <a:lnTo>
                    <a:pt x="137842" y="497967"/>
                  </a:lnTo>
                  <a:lnTo>
                    <a:pt x="150181" y="483370"/>
                  </a:lnTo>
                  <a:lnTo>
                    <a:pt x="186067" y="424075"/>
                  </a:lnTo>
                  <a:lnTo>
                    <a:pt x="209307" y="360735"/>
                  </a:lnTo>
                  <a:lnTo>
                    <a:pt x="219181" y="299145"/>
                  </a:lnTo>
                  <a:lnTo>
                    <a:pt x="221294" y="251598"/>
                  </a:lnTo>
                  <a:lnTo>
                    <a:pt x="221920" y="201967"/>
                  </a:lnTo>
                  <a:lnTo>
                    <a:pt x="220256" y="153977"/>
                  </a:lnTo>
                  <a:lnTo>
                    <a:pt x="199010" y="92112"/>
                  </a:lnTo>
                  <a:lnTo>
                    <a:pt x="178534" y="56372"/>
                  </a:lnTo>
                  <a:lnTo>
                    <a:pt x="163936" y="43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063620" y="6185056"/>
              <a:ext cx="16643" cy="515907"/>
            </a:xfrm>
            <a:custGeom>
              <a:avLst/>
              <a:gdLst/>
              <a:ahLst/>
              <a:cxnLst/>
              <a:rect l="0" t="0" r="0" b="0"/>
              <a:pathLst>
                <a:path w="16643" h="515907">
                  <a:moveTo>
                    <a:pt x="0" y="0"/>
                  </a:moveTo>
                  <a:lnTo>
                    <a:pt x="5719" y="63415"/>
                  </a:lnTo>
                  <a:lnTo>
                    <a:pt x="7807" y="119434"/>
                  </a:lnTo>
                  <a:lnTo>
                    <a:pt x="8169" y="167292"/>
                  </a:lnTo>
                  <a:lnTo>
                    <a:pt x="8291" y="224327"/>
                  </a:lnTo>
                  <a:lnTo>
                    <a:pt x="14034" y="284492"/>
                  </a:lnTo>
                  <a:lnTo>
                    <a:pt x="15869" y="333309"/>
                  </a:lnTo>
                  <a:lnTo>
                    <a:pt x="16413" y="381982"/>
                  </a:lnTo>
                  <a:lnTo>
                    <a:pt x="16597" y="437847"/>
                  </a:lnTo>
                  <a:lnTo>
                    <a:pt x="16638" y="499910"/>
                  </a:lnTo>
                  <a:lnTo>
                    <a:pt x="16642" y="515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071941" y="6517898"/>
              <a:ext cx="129901" cy="232990"/>
            </a:xfrm>
            <a:custGeom>
              <a:avLst/>
              <a:gdLst/>
              <a:ahLst/>
              <a:cxnLst/>
              <a:rect l="0" t="0" r="0" b="0"/>
              <a:pathLst>
                <a:path w="129901" h="232990">
                  <a:moveTo>
                    <a:pt x="0" y="0"/>
                  </a:moveTo>
                  <a:lnTo>
                    <a:pt x="53491" y="15999"/>
                  </a:lnTo>
                  <a:lnTo>
                    <a:pt x="89668" y="37403"/>
                  </a:lnTo>
                  <a:lnTo>
                    <a:pt x="121431" y="75432"/>
                  </a:lnTo>
                  <a:lnTo>
                    <a:pt x="127934" y="94238"/>
                  </a:lnTo>
                  <a:lnTo>
                    <a:pt x="129900" y="114000"/>
                  </a:lnTo>
                  <a:lnTo>
                    <a:pt x="127692" y="132027"/>
                  </a:lnTo>
                  <a:lnTo>
                    <a:pt x="116833" y="157771"/>
                  </a:lnTo>
                  <a:lnTo>
                    <a:pt x="97487" y="182965"/>
                  </a:lnTo>
                  <a:lnTo>
                    <a:pt x="60383" y="208760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21867" y="6576145"/>
              <a:ext cx="212505" cy="474301"/>
            </a:xfrm>
            <a:custGeom>
              <a:avLst/>
              <a:gdLst/>
              <a:ahLst/>
              <a:cxnLst/>
              <a:rect l="0" t="0" r="0" b="0"/>
              <a:pathLst>
                <a:path w="212505" h="474301">
                  <a:moveTo>
                    <a:pt x="183063" y="0"/>
                  </a:moveTo>
                  <a:lnTo>
                    <a:pt x="185529" y="33741"/>
                  </a:lnTo>
                  <a:lnTo>
                    <a:pt x="197257" y="88236"/>
                  </a:lnTo>
                  <a:lnTo>
                    <a:pt x="205625" y="144369"/>
                  </a:lnTo>
                  <a:lnTo>
                    <a:pt x="212504" y="206971"/>
                  </a:lnTo>
                  <a:lnTo>
                    <a:pt x="206719" y="258840"/>
                  </a:lnTo>
                  <a:lnTo>
                    <a:pt x="192256" y="309184"/>
                  </a:lnTo>
                  <a:lnTo>
                    <a:pt x="157119" y="363467"/>
                  </a:lnTo>
                  <a:lnTo>
                    <a:pt x="102543" y="417054"/>
                  </a:lnTo>
                  <a:lnTo>
                    <a:pt x="42998" y="454485"/>
                  </a:lnTo>
                  <a:lnTo>
                    <a:pt x="0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279967" y="64097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379820" y="6499599"/>
              <a:ext cx="149780" cy="195619"/>
            </a:xfrm>
            <a:custGeom>
              <a:avLst/>
              <a:gdLst/>
              <a:ahLst/>
              <a:cxnLst/>
              <a:rect l="0" t="0" r="0" b="0"/>
              <a:pathLst>
                <a:path w="149780" h="195619">
                  <a:moveTo>
                    <a:pt x="0" y="51583"/>
                  </a:moveTo>
                  <a:lnTo>
                    <a:pt x="4417" y="64835"/>
                  </a:lnTo>
                  <a:lnTo>
                    <a:pt x="10341" y="68739"/>
                  </a:lnTo>
                  <a:lnTo>
                    <a:pt x="50599" y="75004"/>
                  </a:lnTo>
                  <a:lnTo>
                    <a:pt x="80944" y="73624"/>
                  </a:lnTo>
                  <a:lnTo>
                    <a:pt x="98845" y="68775"/>
                  </a:lnTo>
                  <a:lnTo>
                    <a:pt x="130472" y="50597"/>
                  </a:lnTo>
                  <a:lnTo>
                    <a:pt x="136908" y="45377"/>
                  </a:lnTo>
                  <a:lnTo>
                    <a:pt x="144058" y="29717"/>
                  </a:lnTo>
                  <a:lnTo>
                    <a:pt x="145965" y="20364"/>
                  </a:lnTo>
                  <a:lnTo>
                    <a:pt x="144463" y="13204"/>
                  </a:lnTo>
                  <a:lnTo>
                    <a:pt x="140687" y="7505"/>
                  </a:lnTo>
                  <a:lnTo>
                    <a:pt x="135397" y="2782"/>
                  </a:lnTo>
                  <a:lnTo>
                    <a:pt x="117191" y="0"/>
                  </a:lnTo>
                  <a:lnTo>
                    <a:pt x="96464" y="2770"/>
                  </a:lnTo>
                  <a:lnTo>
                    <a:pt x="74399" y="14725"/>
                  </a:lnTo>
                  <a:lnTo>
                    <a:pt x="56150" y="31827"/>
                  </a:lnTo>
                  <a:lnTo>
                    <a:pt x="35883" y="69802"/>
                  </a:lnTo>
                  <a:lnTo>
                    <a:pt x="30741" y="91116"/>
                  </a:lnTo>
                  <a:lnTo>
                    <a:pt x="34973" y="132467"/>
                  </a:lnTo>
                  <a:lnTo>
                    <a:pt x="37184" y="141564"/>
                  </a:lnTo>
                  <a:lnTo>
                    <a:pt x="47037" y="156602"/>
                  </a:lnTo>
                  <a:lnTo>
                    <a:pt x="75962" y="181323"/>
                  </a:lnTo>
                  <a:lnTo>
                    <a:pt x="104587" y="193986"/>
                  </a:lnTo>
                  <a:lnTo>
                    <a:pt x="123222" y="195618"/>
                  </a:lnTo>
                  <a:lnTo>
                    <a:pt x="149779" y="1930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578596" y="6492935"/>
              <a:ext cx="100783" cy="196493"/>
            </a:xfrm>
            <a:custGeom>
              <a:avLst/>
              <a:gdLst/>
              <a:ahLst/>
              <a:cxnLst/>
              <a:rect l="0" t="0" r="0" b="0"/>
              <a:pathLst>
                <a:path w="100783" h="196493">
                  <a:moveTo>
                    <a:pt x="100782" y="0"/>
                  </a:moveTo>
                  <a:lnTo>
                    <a:pt x="81777" y="7568"/>
                  </a:lnTo>
                  <a:lnTo>
                    <a:pt x="35972" y="44350"/>
                  </a:lnTo>
                  <a:lnTo>
                    <a:pt x="20558" y="67382"/>
                  </a:lnTo>
                  <a:lnTo>
                    <a:pt x="227" y="108281"/>
                  </a:lnTo>
                  <a:lnTo>
                    <a:pt x="0" y="124863"/>
                  </a:lnTo>
                  <a:lnTo>
                    <a:pt x="5071" y="149793"/>
                  </a:lnTo>
                  <a:lnTo>
                    <a:pt x="16847" y="170329"/>
                  </a:lnTo>
                  <a:lnTo>
                    <a:pt x="32047" y="188125"/>
                  </a:lnTo>
                  <a:lnTo>
                    <a:pt x="47735" y="194558"/>
                  </a:lnTo>
                  <a:lnTo>
                    <a:pt x="66111" y="196492"/>
                  </a:lnTo>
                  <a:lnTo>
                    <a:pt x="100782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787551" y="6201698"/>
              <a:ext cx="48667" cy="574153"/>
            </a:xfrm>
            <a:custGeom>
              <a:avLst/>
              <a:gdLst/>
              <a:ahLst/>
              <a:cxnLst/>
              <a:rect l="0" t="0" r="0" b="0"/>
              <a:pathLst>
                <a:path w="48667" h="574153">
                  <a:moveTo>
                    <a:pt x="0" y="0"/>
                  </a:moveTo>
                  <a:lnTo>
                    <a:pt x="5719" y="21779"/>
                  </a:lnTo>
                  <a:lnTo>
                    <a:pt x="10273" y="71144"/>
                  </a:lnTo>
                  <a:lnTo>
                    <a:pt x="15384" y="125206"/>
                  </a:lnTo>
                  <a:lnTo>
                    <a:pt x="18942" y="180283"/>
                  </a:lnTo>
                  <a:lnTo>
                    <a:pt x="24435" y="241797"/>
                  </a:lnTo>
                  <a:lnTo>
                    <a:pt x="30612" y="296848"/>
                  </a:lnTo>
                  <a:lnTo>
                    <a:pt x="32932" y="352266"/>
                  </a:lnTo>
                  <a:lnTo>
                    <a:pt x="39824" y="415129"/>
                  </a:lnTo>
                  <a:lnTo>
                    <a:pt x="43543" y="465705"/>
                  </a:lnTo>
                  <a:lnTo>
                    <a:pt x="48666" y="523658"/>
                  </a:lnTo>
                  <a:lnTo>
                    <a:pt x="41605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737625" y="6567824"/>
              <a:ext cx="183064" cy="8322"/>
            </a:xfrm>
            <a:custGeom>
              <a:avLst/>
              <a:gdLst/>
              <a:ahLst/>
              <a:cxnLst/>
              <a:rect l="0" t="0" r="0" b="0"/>
              <a:pathLst>
                <a:path w="183064" h="8322">
                  <a:moveTo>
                    <a:pt x="0" y="8321"/>
                  </a:moveTo>
                  <a:lnTo>
                    <a:pt x="57697" y="8321"/>
                  </a:lnTo>
                  <a:lnTo>
                    <a:pt x="118283" y="3904"/>
                  </a:lnTo>
                  <a:lnTo>
                    <a:pt x="167216" y="514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970614" y="6534540"/>
              <a:ext cx="16643" cy="183064"/>
            </a:xfrm>
            <a:custGeom>
              <a:avLst/>
              <a:gdLst/>
              <a:ahLst/>
              <a:cxnLst/>
              <a:rect l="0" t="0" r="0" b="0"/>
              <a:pathLst>
                <a:path w="16643" h="183064">
                  <a:moveTo>
                    <a:pt x="0" y="0"/>
                  </a:moveTo>
                  <a:lnTo>
                    <a:pt x="13269" y="50147"/>
                  </a:lnTo>
                  <a:lnTo>
                    <a:pt x="16198" y="110063"/>
                  </a:lnTo>
                  <a:lnTo>
                    <a:pt x="16584" y="161374"/>
                  </a:lnTo>
                  <a:lnTo>
                    <a:pt x="16642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970614" y="6409724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062146" y="6451329"/>
              <a:ext cx="116495" cy="271796"/>
            </a:xfrm>
            <a:custGeom>
              <a:avLst/>
              <a:gdLst/>
              <a:ahLst/>
              <a:cxnLst/>
              <a:rect l="0" t="0" r="0" b="0"/>
              <a:pathLst>
                <a:path w="116495" h="271796">
                  <a:moveTo>
                    <a:pt x="0" y="41606"/>
                  </a:moveTo>
                  <a:lnTo>
                    <a:pt x="16858" y="101233"/>
                  </a:lnTo>
                  <a:lnTo>
                    <a:pt x="30539" y="162152"/>
                  </a:lnTo>
                  <a:lnTo>
                    <a:pt x="41610" y="214134"/>
                  </a:lnTo>
                  <a:lnTo>
                    <a:pt x="48283" y="260289"/>
                  </a:lnTo>
                  <a:lnTo>
                    <a:pt x="51604" y="266907"/>
                  </a:lnTo>
                  <a:lnTo>
                    <a:pt x="56593" y="270394"/>
                  </a:lnTo>
                  <a:lnTo>
                    <a:pt x="62691" y="271795"/>
                  </a:lnTo>
                  <a:lnTo>
                    <a:pt x="67682" y="269030"/>
                  </a:lnTo>
                  <a:lnTo>
                    <a:pt x="75693" y="256096"/>
                  </a:lnTo>
                  <a:lnTo>
                    <a:pt x="84686" y="198000"/>
                  </a:lnTo>
                  <a:lnTo>
                    <a:pt x="90179" y="143895"/>
                  </a:lnTo>
                  <a:lnTo>
                    <a:pt x="97939" y="90483"/>
                  </a:lnTo>
                  <a:lnTo>
                    <a:pt x="108736" y="27337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195282" y="6531836"/>
              <a:ext cx="124817" cy="207258"/>
            </a:xfrm>
            <a:custGeom>
              <a:avLst/>
              <a:gdLst/>
              <a:ahLst/>
              <a:cxnLst/>
              <a:rect l="0" t="0" r="0" b="0"/>
              <a:pathLst>
                <a:path w="124817" h="207258">
                  <a:moveTo>
                    <a:pt x="0" y="110878"/>
                  </a:moveTo>
                  <a:lnTo>
                    <a:pt x="58681" y="91319"/>
                  </a:lnTo>
                  <a:lnTo>
                    <a:pt x="72617" y="80920"/>
                  </a:lnTo>
                  <a:lnTo>
                    <a:pt x="113589" y="38957"/>
                  </a:lnTo>
                  <a:lnTo>
                    <a:pt x="116407" y="31495"/>
                  </a:lnTo>
                  <a:lnTo>
                    <a:pt x="117072" y="13343"/>
                  </a:lnTo>
                  <a:lnTo>
                    <a:pt x="113182" y="7023"/>
                  </a:lnTo>
                  <a:lnTo>
                    <a:pt x="106890" y="2809"/>
                  </a:lnTo>
                  <a:lnTo>
                    <a:pt x="98997" y="0"/>
                  </a:lnTo>
                  <a:lnTo>
                    <a:pt x="90961" y="902"/>
                  </a:lnTo>
                  <a:lnTo>
                    <a:pt x="74636" y="9300"/>
                  </a:lnTo>
                  <a:lnTo>
                    <a:pt x="54269" y="25204"/>
                  </a:lnTo>
                  <a:lnTo>
                    <a:pt x="44768" y="41057"/>
                  </a:lnTo>
                  <a:lnTo>
                    <a:pt x="29079" y="97848"/>
                  </a:lnTo>
                  <a:lnTo>
                    <a:pt x="27108" y="131570"/>
                  </a:lnTo>
                  <a:lnTo>
                    <a:pt x="32893" y="159539"/>
                  </a:lnTo>
                  <a:lnTo>
                    <a:pt x="41123" y="176884"/>
                  </a:lnTo>
                  <a:lnTo>
                    <a:pt x="60570" y="197825"/>
                  </a:lnTo>
                  <a:lnTo>
                    <a:pt x="78388" y="204995"/>
                  </a:lnTo>
                  <a:lnTo>
                    <a:pt x="96785" y="207257"/>
                  </a:lnTo>
                  <a:lnTo>
                    <a:pt x="124816" y="2024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436593" y="656782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444914" y="6642714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0"/>
                  </a:moveTo>
                  <a:lnTo>
                    <a:pt x="0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3744472" y="6376440"/>
            <a:ext cx="2492411" cy="698659"/>
            <a:chOff x="3744472" y="6376440"/>
            <a:chExt cx="2492411" cy="698659"/>
          </a:xfrm>
        </p:grpSpPr>
        <p:sp>
          <p:nvSpPr>
            <p:cNvPr id="195" name="Freeform 194"/>
            <p:cNvSpPr/>
            <p:nvPr/>
          </p:nvSpPr>
          <p:spPr>
            <a:xfrm>
              <a:off x="3744472" y="6467503"/>
              <a:ext cx="232990" cy="333312"/>
            </a:xfrm>
            <a:custGeom>
              <a:avLst/>
              <a:gdLst/>
              <a:ahLst/>
              <a:cxnLst/>
              <a:rect l="0" t="0" r="0" b="0"/>
              <a:pathLst>
                <a:path w="232990" h="333312">
                  <a:moveTo>
                    <a:pt x="0" y="468"/>
                  </a:moveTo>
                  <a:lnTo>
                    <a:pt x="6586" y="30089"/>
                  </a:lnTo>
                  <a:lnTo>
                    <a:pt x="9017" y="88161"/>
                  </a:lnTo>
                  <a:lnTo>
                    <a:pt x="14862" y="142264"/>
                  </a:lnTo>
                  <a:lnTo>
                    <a:pt x="16407" y="204670"/>
                  </a:lnTo>
                  <a:lnTo>
                    <a:pt x="16611" y="261056"/>
                  </a:lnTo>
                  <a:lnTo>
                    <a:pt x="15697" y="264801"/>
                  </a:lnTo>
                  <a:lnTo>
                    <a:pt x="14163" y="263599"/>
                  </a:lnTo>
                  <a:lnTo>
                    <a:pt x="5058" y="239515"/>
                  </a:lnTo>
                  <a:lnTo>
                    <a:pt x="666" y="184237"/>
                  </a:lnTo>
                  <a:lnTo>
                    <a:pt x="1012" y="123357"/>
                  </a:lnTo>
                  <a:lnTo>
                    <a:pt x="9407" y="61880"/>
                  </a:lnTo>
                  <a:lnTo>
                    <a:pt x="16816" y="43480"/>
                  </a:lnTo>
                  <a:lnTo>
                    <a:pt x="23230" y="37464"/>
                  </a:lnTo>
                  <a:lnTo>
                    <a:pt x="40218" y="30780"/>
                  </a:lnTo>
                  <a:lnTo>
                    <a:pt x="47153" y="31771"/>
                  </a:lnTo>
                  <a:lnTo>
                    <a:pt x="52700" y="35205"/>
                  </a:lnTo>
                  <a:lnTo>
                    <a:pt x="67390" y="55756"/>
                  </a:lnTo>
                  <a:lnTo>
                    <a:pt x="90873" y="114969"/>
                  </a:lnTo>
                  <a:lnTo>
                    <a:pt x="97192" y="143801"/>
                  </a:lnTo>
                  <a:lnTo>
                    <a:pt x="105221" y="197647"/>
                  </a:lnTo>
                  <a:lnTo>
                    <a:pt x="106374" y="224285"/>
                  </a:lnTo>
                  <a:lnTo>
                    <a:pt x="105124" y="224569"/>
                  </a:lnTo>
                  <a:lnTo>
                    <a:pt x="103367" y="221985"/>
                  </a:lnTo>
                  <a:lnTo>
                    <a:pt x="100894" y="200678"/>
                  </a:lnTo>
                  <a:lnTo>
                    <a:pt x="107108" y="145874"/>
                  </a:lnTo>
                  <a:lnTo>
                    <a:pt x="114619" y="85204"/>
                  </a:lnTo>
                  <a:lnTo>
                    <a:pt x="117510" y="63092"/>
                  </a:lnTo>
                  <a:lnTo>
                    <a:pt x="139548" y="17687"/>
                  </a:lnTo>
                  <a:lnTo>
                    <a:pt x="152628" y="5656"/>
                  </a:lnTo>
                  <a:lnTo>
                    <a:pt x="159999" y="1153"/>
                  </a:lnTo>
                  <a:lnTo>
                    <a:pt x="167687" y="0"/>
                  </a:lnTo>
                  <a:lnTo>
                    <a:pt x="183626" y="3650"/>
                  </a:lnTo>
                  <a:lnTo>
                    <a:pt x="203775" y="16102"/>
                  </a:lnTo>
                  <a:lnTo>
                    <a:pt x="213225" y="31147"/>
                  </a:lnTo>
                  <a:lnTo>
                    <a:pt x="219582" y="51086"/>
                  </a:lnTo>
                  <a:lnTo>
                    <a:pt x="228416" y="106176"/>
                  </a:lnTo>
                  <a:lnTo>
                    <a:pt x="226367" y="161369"/>
                  </a:lnTo>
                  <a:lnTo>
                    <a:pt x="225004" y="223224"/>
                  </a:lnTo>
                  <a:lnTo>
                    <a:pt x="224734" y="275816"/>
                  </a:lnTo>
                  <a:lnTo>
                    <a:pt x="225606" y="318118"/>
                  </a:lnTo>
                  <a:lnTo>
                    <a:pt x="227142" y="323183"/>
                  </a:lnTo>
                  <a:lnTo>
                    <a:pt x="232989" y="333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4028368" y="6583199"/>
              <a:ext cx="123836" cy="167689"/>
            </a:xfrm>
            <a:custGeom>
              <a:avLst/>
              <a:gdLst/>
              <a:ahLst/>
              <a:cxnLst/>
              <a:rect l="0" t="0" r="0" b="0"/>
              <a:pathLst>
                <a:path w="123836" h="167689">
                  <a:moveTo>
                    <a:pt x="90551" y="9589"/>
                  </a:moveTo>
                  <a:lnTo>
                    <a:pt x="81716" y="753"/>
                  </a:lnTo>
                  <a:lnTo>
                    <a:pt x="76340" y="0"/>
                  </a:lnTo>
                  <a:lnTo>
                    <a:pt x="62970" y="4094"/>
                  </a:lnTo>
                  <a:lnTo>
                    <a:pt x="44266" y="16795"/>
                  </a:lnTo>
                  <a:lnTo>
                    <a:pt x="10191" y="60148"/>
                  </a:lnTo>
                  <a:lnTo>
                    <a:pt x="3984" y="78904"/>
                  </a:lnTo>
                  <a:lnTo>
                    <a:pt x="0" y="125495"/>
                  </a:lnTo>
                  <a:lnTo>
                    <a:pt x="4386" y="147086"/>
                  </a:lnTo>
                  <a:lnTo>
                    <a:pt x="8145" y="156728"/>
                  </a:lnTo>
                  <a:lnTo>
                    <a:pt x="13424" y="161306"/>
                  </a:lnTo>
                  <a:lnTo>
                    <a:pt x="19717" y="162509"/>
                  </a:lnTo>
                  <a:lnTo>
                    <a:pt x="26686" y="161461"/>
                  </a:lnTo>
                  <a:lnTo>
                    <a:pt x="33181" y="157066"/>
                  </a:lnTo>
                  <a:lnTo>
                    <a:pt x="50233" y="134133"/>
                  </a:lnTo>
                  <a:lnTo>
                    <a:pt x="70761" y="78735"/>
                  </a:lnTo>
                  <a:lnTo>
                    <a:pt x="76516" y="60661"/>
                  </a:lnTo>
                  <a:lnTo>
                    <a:pt x="78421" y="59354"/>
                  </a:lnTo>
                  <a:lnTo>
                    <a:pt x="91058" y="116342"/>
                  </a:lnTo>
                  <a:lnTo>
                    <a:pt x="106163" y="150766"/>
                  </a:lnTo>
                  <a:lnTo>
                    <a:pt x="113824" y="160167"/>
                  </a:lnTo>
                  <a:lnTo>
                    <a:pt x="123835" y="167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185487" y="6535750"/>
              <a:ext cx="114805" cy="256743"/>
            </a:xfrm>
            <a:custGeom>
              <a:avLst/>
              <a:gdLst/>
              <a:ahLst/>
              <a:cxnLst/>
              <a:rect l="0" t="0" r="0" b="0"/>
              <a:pathLst>
                <a:path w="114805" h="256743">
                  <a:moveTo>
                    <a:pt x="0" y="40395"/>
                  </a:moveTo>
                  <a:lnTo>
                    <a:pt x="19561" y="103493"/>
                  </a:lnTo>
                  <a:lnTo>
                    <a:pt x="26718" y="157164"/>
                  </a:lnTo>
                  <a:lnTo>
                    <a:pt x="31987" y="201323"/>
                  </a:lnTo>
                  <a:lnTo>
                    <a:pt x="31495" y="205928"/>
                  </a:lnTo>
                  <a:lnTo>
                    <a:pt x="30242" y="206224"/>
                  </a:lnTo>
                  <a:lnTo>
                    <a:pt x="28483" y="203647"/>
                  </a:lnTo>
                  <a:lnTo>
                    <a:pt x="25272" y="141039"/>
                  </a:lnTo>
                  <a:lnTo>
                    <a:pt x="25949" y="88081"/>
                  </a:lnTo>
                  <a:lnTo>
                    <a:pt x="39162" y="25139"/>
                  </a:lnTo>
                  <a:lnTo>
                    <a:pt x="44526" y="7727"/>
                  </a:lnTo>
                  <a:lnTo>
                    <a:pt x="49099" y="2899"/>
                  </a:lnTo>
                  <a:lnTo>
                    <a:pt x="54922" y="605"/>
                  </a:lnTo>
                  <a:lnTo>
                    <a:pt x="61578" y="0"/>
                  </a:lnTo>
                  <a:lnTo>
                    <a:pt x="73904" y="4259"/>
                  </a:lnTo>
                  <a:lnTo>
                    <a:pt x="79780" y="7983"/>
                  </a:lnTo>
                  <a:lnTo>
                    <a:pt x="88775" y="21984"/>
                  </a:lnTo>
                  <a:lnTo>
                    <a:pt x="107932" y="85042"/>
                  </a:lnTo>
                  <a:lnTo>
                    <a:pt x="114804" y="138076"/>
                  </a:lnTo>
                  <a:lnTo>
                    <a:pt x="109686" y="197844"/>
                  </a:lnTo>
                  <a:lnTo>
                    <a:pt x="108174" y="256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348130" y="6592226"/>
              <a:ext cx="145237" cy="175305"/>
            </a:xfrm>
            <a:custGeom>
              <a:avLst/>
              <a:gdLst/>
              <a:ahLst/>
              <a:cxnLst/>
              <a:rect l="0" t="0" r="0" b="0"/>
              <a:pathLst>
                <a:path w="145237" h="175305">
                  <a:moveTo>
                    <a:pt x="95310" y="33846"/>
                  </a:moveTo>
                  <a:lnTo>
                    <a:pt x="87742" y="14840"/>
                  </a:lnTo>
                  <a:lnTo>
                    <a:pt x="79311" y="3518"/>
                  </a:lnTo>
                  <a:lnTo>
                    <a:pt x="73549" y="683"/>
                  </a:lnTo>
                  <a:lnTo>
                    <a:pt x="59751" y="0"/>
                  </a:lnTo>
                  <a:lnTo>
                    <a:pt x="46838" y="5243"/>
                  </a:lnTo>
                  <a:lnTo>
                    <a:pt x="23481" y="23676"/>
                  </a:lnTo>
                  <a:lnTo>
                    <a:pt x="11054" y="44084"/>
                  </a:lnTo>
                  <a:lnTo>
                    <a:pt x="0" y="99425"/>
                  </a:lnTo>
                  <a:lnTo>
                    <a:pt x="1220" y="125084"/>
                  </a:lnTo>
                  <a:lnTo>
                    <a:pt x="5771" y="129804"/>
                  </a:lnTo>
                  <a:lnTo>
                    <a:pt x="12503" y="132027"/>
                  </a:lnTo>
                  <a:lnTo>
                    <a:pt x="20690" y="132584"/>
                  </a:lnTo>
                  <a:lnTo>
                    <a:pt x="27072" y="130182"/>
                  </a:lnTo>
                  <a:lnTo>
                    <a:pt x="36629" y="120116"/>
                  </a:lnTo>
                  <a:lnTo>
                    <a:pt x="56016" y="90129"/>
                  </a:lnTo>
                  <a:lnTo>
                    <a:pt x="75610" y="34526"/>
                  </a:lnTo>
                  <a:lnTo>
                    <a:pt x="81315" y="17506"/>
                  </a:lnTo>
                  <a:lnTo>
                    <a:pt x="84131" y="14632"/>
                  </a:lnTo>
                  <a:lnTo>
                    <a:pt x="86933" y="15489"/>
                  </a:lnTo>
                  <a:lnTo>
                    <a:pt x="89725" y="18835"/>
                  </a:lnTo>
                  <a:lnTo>
                    <a:pt x="101626" y="81905"/>
                  </a:lnTo>
                  <a:lnTo>
                    <a:pt x="114569" y="123091"/>
                  </a:lnTo>
                  <a:lnTo>
                    <a:pt x="136414" y="167706"/>
                  </a:lnTo>
                  <a:lnTo>
                    <a:pt x="145236" y="1753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549872" y="6574589"/>
              <a:ext cx="143200" cy="500510"/>
            </a:xfrm>
            <a:custGeom>
              <a:avLst/>
              <a:gdLst/>
              <a:ahLst/>
              <a:cxnLst/>
              <a:rect l="0" t="0" r="0" b="0"/>
              <a:pathLst>
                <a:path w="143200" h="500510">
                  <a:moveTo>
                    <a:pt x="109915" y="26520"/>
                  </a:moveTo>
                  <a:lnTo>
                    <a:pt x="105498" y="13268"/>
                  </a:lnTo>
                  <a:lnTo>
                    <a:pt x="95933" y="4295"/>
                  </a:lnTo>
                  <a:lnTo>
                    <a:pt x="89499" y="609"/>
                  </a:lnTo>
                  <a:lnTo>
                    <a:pt x="83360" y="0"/>
                  </a:lnTo>
                  <a:lnTo>
                    <a:pt x="71609" y="4254"/>
                  </a:lnTo>
                  <a:lnTo>
                    <a:pt x="43279" y="22978"/>
                  </a:lnTo>
                  <a:lnTo>
                    <a:pt x="13192" y="60432"/>
                  </a:lnTo>
                  <a:lnTo>
                    <a:pt x="717" y="89370"/>
                  </a:lnTo>
                  <a:lnTo>
                    <a:pt x="0" y="121367"/>
                  </a:lnTo>
                  <a:lnTo>
                    <a:pt x="5898" y="138325"/>
                  </a:lnTo>
                  <a:lnTo>
                    <a:pt x="10060" y="145435"/>
                  </a:lnTo>
                  <a:lnTo>
                    <a:pt x="16533" y="149250"/>
                  </a:lnTo>
                  <a:lnTo>
                    <a:pt x="33587" y="151025"/>
                  </a:lnTo>
                  <a:lnTo>
                    <a:pt x="40538" y="148355"/>
                  </a:lnTo>
                  <a:lnTo>
                    <a:pt x="71446" y="114456"/>
                  </a:lnTo>
                  <a:lnTo>
                    <a:pt x="86909" y="91099"/>
                  </a:lnTo>
                  <a:lnTo>
                    <a:pt x="105902" y="36272"/>
                  </a:lnTo>
                  <a:lnTo>
                    <a:pt x="107239" y="37643"/>
                  </a:lnTo>
                  <a:lnTo>
                    <a:pt x="118731" y="100456"/>
                  </a:lnTo>
                  <a:lnTo>
                    <a:pt x="129428" y="158954"/>
                  </a:lnTo>
                  <a:lnTo>
                    <a:pt x="136626" y="217446"/>
                  </a:lnTo>
                  <a:lnTo>
                    <a:pt x="142334" y="274241"/>
                  </a:lnTo>
                  <a:lnTo>
                    <a:pt x="143085" y="336007"/>
                  </a:lnTo>
                  <a:lnTo>
                    <a:pt x="138748" y="383363"/>
                  </a:lnTo>
                  <a:lnTo>
                    <a:pt x="131607" y="433966"/>
                  </a:lnTo>
                  <a:lnTo>
                    <a:pt x="121405" y="460011"/>
                  </a:lnTo>
                  <a:lnTo>
                    <a:pt x="96673" y="494915"/>
                  </a:lnTo>
                  <a:lnTo>
                    <a:pt x="89068" y="498732"/>
                  </a:lnTo>
                  <a:lnTo>
                    <a:pt x="70755" y="500509"/>
                  </a:lnTo>
                  <a:lnTo>
                    <a:pt x="63468" y="497838"/>
                  </a:lnTo>
                  <a:lnTo>
                    <a:pt x="52906" y="487475"/>
                  </a:lnTo>
                  <a:lnTo>
                    <a:pt x="41762" y="461630"/>
                  </a:lnTo>
                  <a:lnTo>
                    <a:pt x="37281" y="413121"/>
                  </a:lnTo>
                  <a:lnTo>
                    <a:pt x="46782" y="354102"/>
                  </a:lnTo>
                  <a:lnTo>
                    <a:pt x="66499" y="292972"/>
                  </a:lnTo>
                  <a:lnTo>
                    <a:pt x="103018" y="236239"/>
                  </a:lnTo>
                  <a:lnTo>
                    <a:pt x="143199" y="18461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734677" y="6560779"/>
              <a:ext cx="116495" cy="215552"/>
            </a:xfrm>
            <a:custGeom>
              <a:avLst/>
              <a:gdLst/>
              <a:ahLst/>
              <a:cxnLst/>
              <a:rect l="0" t="0" r="0" b="0"/>
              <a:pathLst>
                <a:path w="116495" h="215552">
                  <a:moveTo>
                    <a:pt x="0" y="73614"/>
                  </a:moveTo>
                  <a:lnTo>
                    <a:pt x="8834" y="82448"/>
                  </a:lnTo>
                  <a:lnTo>
                    <a:pt x="15135" y="84126"/>
                  </a:lnTo>
                  <a:lnTo>
                    <a:pt x="40747" y="82071"/>
                  </a:lnTo>
                  <a:lnTo>
                    <a:pt x="57866" y="77989"/>
                  </a:lnTo>
                  <a:lnTo>
                    <a:pt x="72254" y="68161"/>
                  </a:lnTo>
                  <a:lnTo>
                    <a:pt x="83888" y="53623"/>
                  </a:lnTo>
                  <a:lnTo>
                    <a:pt x="92140" y="34835"/>
                  </a:lnTo>
                  <a:lnTo>
                    <a:pt x="93959" y="16623"/>
                  </a:lnTo>
                  <a:lnTo>
                    <a:pt x="93150" y="7883"/>
                  </a:lnTo>
                  <a:lnTo>
                    <a:pt x="88912" y="2981"/>
                  </a:lnTo>
                  <a:lnTo>
                    <a:pt x="82389" y="638"/>
                  </a:lnTo>
                  <a:lnTo>
                    <a:pt x="74341" y="0"/>
                  </a:lnTo>
                  <a:lnTo>
                    <a:pt x="60469" y="4222"/>
                  </a:lnTo>
                  <a:lnTo>
                    <a:pt x="54181" y="7936"/>
                  </a:lnTo>
                  <a:lnTo>
                    <a:pt x="36497" y="30834"/>
                  </a:lnTo>
                  <a:lnTo>
                    <a:pt x="10844" y="84977"/>
                  </a:lnTo>
                  <a:lnTo>
                    <a:pt x="5744" y="110099"/>
                  </a:lnTo>
                  <a:lnTo>
                    <a:pt x="12216" y="167610"/>
                  </a:lnTo>
                  <a:lnTo>
                    <a:pt x="22071" y="185039"/>
                  </a:lnTo>
                  <a:lnTo>
                    <a:pt x="50998" y="211297"/>
                  </a:lnTo>
                  <a:lnTo>
                    <a:pt x="69510" y="215551"/>
                  </a:lnTo>
                  <a:lnTo>
                    <a:pt x="88216" y="213435"/>
                  </a:lnTo>
                  <a:lnTo>
                    <a:pt x="116494" y="1984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884455" y="6551182"/>
              <a:ext cx="149780" cy="266274"/>
            </a:xfrm>
            <a:custGeom>
              <a:avLst/>
              <a:gdLst/>
              <a:ahLst/>
              <a:cxnLst/>
              <a:rect l="0" t="0" r="0" b="0"/>
              <a:pathLst>
                <a:path w="149780" h="266274">
                  <a:moveTo>
                    <a:pt x="0" y="0"/>
                  </a:moveTo>
                  <a:lnTo>
                    <a:pt x="6587" y="29620"/>
                  </a:lnTo>
                  <a:lnTo>
                    <a:pt x="14755" y="91940"/>
                  </a:lnTo>
                  <a:lnTo>
                    <a:pt x="16394" y="147060"/>
                  </a:lnTo>
                  <a:lnTo>
                    <a:pt x="21415" y="201388"/>
                  </a:lnTo>
                  <a:lnTo>
                    <a:pt x="20748" y="200828"/>
                  </a:lnTo>
                  <a:lnTo>
                    <a:pt x="19380" y="197680"/>
                  </a:lnTo>
                  <a:lnTo>
                    <a:pt x="11084" y="134980"/>
                  </a:lnTo>
                  <a:lnTo>
                    <a:pt x="8685" y="80315"/>
                  </a:lnTo>
                  <a:lnTo>
                    <a:pt x="12846" y="47116"/>
                  </a:lnTo>
                  <a:lnTo>
                    <a:pt x="16885" y="38807"/>
                  </a:lnTo>
                  <a:lnTo>
                    <a:pt x="28770" y="27109"/>
                  </a:lnTo>
                  <a:lnTo>
                    <a:pt x="34897" y="25469"/>
                  </a:lnTo>
                  <a:lnTo>
                    <a:pt x="40832" y="26225"/>
                  </a:lnTo>
                  <a:lnTo>
                    <a:pt x="46637" y="28578"/>
                  </a:lnTo>
                  <a:lnTo>
                    <a:pt x="55553" y="38589"/>
                  </a:lnTo>
                  <a:lnTo>
                    <a:pt x="65770" y="64751"/>
                  </a:lnTo>
                  <a:lnTo>
                    <a:pt x="79408" y="121803"/>
                  </a:lnTo>
                  <a:lnTo>
                    <a:pt x="79994" y="166374"/>
                  </a:lnTo>
                  <a:lnTo>
                    <a:pt x="78293" y="177484"/>
                  </a:lnTo>
                  <a:lnTo>
                    <a:pt x="76234" y="182118"/>
                  </a:lnTo>
                  <a:lnTo>
                    <a:pt x="73937" y="182433"/>
                  </a:lnTo>
                  <a:lnTo>
                    <a:pt x="71481" y="179869"/>
                  </a:lnTo>
                  <a:lnTo>
                    <a:pt x="68024" y="154175"/>
                  </a:lnTo>
                  <a:lnTo>
                    <a:pt x="78278" y="93074"/>
                  </a:lnTo>
                  <a:lnTo>
                    <a:pt x="90584" y="71442"/>
                  </a:lnTo>
                  <a:lnTo>
                    <a:pt x="105941" y="53323"/>
                  </a:lnTo>
                  <a:lnTo>
                    <a:pt x="111308" y="51266"/>
                  </a:lnTo>
                  <a:lnTo>
                    <a:pt x="116735" y="51744"/>
                  </a:lnTo>
                  <a:lnTo>
                    <a:pt x="122203" y="53912"/>
                  </a:lnTo>
                  <a:lnTo>
                    <a:pt x="130743" y="63717"/>
                  </a:lnTo>
                  <a:lnTo>
                    <a:pt x="143759" y="92612"/>
                  </a:lnTo>
                  <a:lnTo>
                    <a:pt x="148987" y="148917"/>
                  </a:lnTo>
                  <a:lnTo>
                    <a:pt x="149675" y="210857"/>
                  </a:lnTo>
                  <a:lnTo>
                    <a:pt x="14977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075839" y="6609593"/>
              <a:ext cx="149780" cy="178995"/>
            </a:xfrm>
            <a:custGeom>
              <a:avLst/>
              <a:gdLst/>
              <a:ahLst/>
              <a:cxnLst/>
              <a:rect l="0" t="0" r="0" b="0"/>
              <a:pathLst>
                <a:path w="149780" h="178995">
                  <a:moveTo>
                    <a:pt x="0" y="74726"/>
                  </a:moveTo>
                  <a:lnTo>
                    <a:pt x="27581" y="97890"/>
                  </a:lnTo>
                  <a:lnTo>
                    <a:pt x="35030" y="100339"/>
                  </a:lnTo>
                  <a:lnTo>
                    <a:pt x="50702" y="100594"/>
                  </a:lnTo>
                  <a:lnTo>
                    <a:pt x="64448" y="95161"/>
                  </a:lnTo>
                  <a:lnTo>
                    <a:pt x="88340" y="76605"/>
                  </a:lnTo>
                  <a:lnTo>
                    <a:pt x="100859" y="56175"/>
                  </a:lnTo>
                  <a:lnTo>
                    <a:pt x="106006" y="28138"/>
                  </a:lnTo>
                  <a:lnTo>
                    <a:pt x="102280" y="12107"/>
                  </a:lnTo>
                  <a:lnTo>
                    <a:pt x="98697" y="5244"/>
                  </a:lnTo>
                  <a:lnTo>
                    <a:pt x="93535" y="1592"/>
                  </a:lnTo>
                  <a:lnTo>
                    <a:pt x="87320" y="83"/>
                  </a:lnTo>
                  <a:lnTo>
                    <a:pt x="80403" y="0"/>
                  </a:lnTo>
                  <a:lnTo>
                    <a:pt x="52999" y="13138"/>
                  </a:lnTo>
                  <a:lnTo>
                    <a:pt x="39581" y="27013"/>
                  </a:lnTo>
                  <a:lnTo>
                    <a:pt x="23433" y="58521"/>
                  </a:lnTo>
                  <a:lnTo>
                    <a:pt x="18655" y="87594"/>
                  </a:lnTo>
                  <a:lnTo>
                    <a:pt x="21656" y="119630"/>
                  </a:lnTo>
                  <a:lnTo>
                    <a:pt x="32818" y="148127"/>
                  </a:lnTo>
                  <a:lnTo>
                    <a:pt x="47837" y="169720"/>
                  </a:lnTo>
                  <a:lnTo>
                    <a:pt x="63483" y="177042"/>
                  </a:lnTo>
                  <a:lnTo>
                    <a:pt x="72832" y="178994"/>
                  </a:lnTo>
                  <a:lnTo>
                    <a:pt x="90617" y="176232"/>
                  </a:lnTo>
                  <a:lnTo>
                    <a:pt x="106843" y="167917"/>
                  </a:lnTo>
                  <a:lnTo>
                    <a:pt x="126374" y="146717"/>
                  </a:lnTo>
                  <a:lnTo>
                    <a:pt x="142022" y="119274"/>
                  </a:lnTo>
                  <a:lnTo>
                    <a:pt x="149779" y="913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29522" y="6609429"/>
              <a:ext cx="162518" cy="206728"/>
            </a:xfrm>
            <a:custGeom>
              <a:avLst/>
              <a:gdLst/>
              <a:ahLst/>
              <a:cxnLst/>
              <a:rect l="0" t="0" r="0" b="0"/>
              <a:pathLst>
                <a:path w="162518" h="206728">
                  <a:moveTo>
                    <a:pt x="4417" y="0"/>
                  </a:moveTo>
                  <a:lnTo>
                    <a:pt x="0" y="13253"/>
                  </a:lnTo>
                  <a:lnTo>
                    <a:pt x="3603" y="70263"/>
                  </a:lnTo>
                  <a:lnTo>
                    <a:pt x="10896" y="124937"/>
                  </a:lnTo>
                  <a:lnTo>
                    <a:pt x="10995" y="139663"/>
                  </a:lnTo>
                  <a:lnTo>
                    <a:pt x="9727" y="138412"/>
                  </a:lnTo>
                  <a:lnTo>
                    <a:pt x="6777" y="126236"/>
                  </a:lnTo>
                  <a:lnTo>
                    <a:pt x="9145" y="67703"/>
                  </a:lnTo>
                  <a:lnTo>
                    <a:pt x="19596" y="26831"/>
                  </a:lnTo>
                  <a:lnTo>
                    <a:pt x="28422" y="9152"/>
                  </a:lnTo>
                  <a:lnTo>
                    <a:pt x="35213" y="4252"/>
                  </a:lnTo>
                  <a:lnTo>
                    <a:pt x="52621" y="1274"/>
                  </a:lnTo>
                  <a:lnTo>
                    <a:pt x="60592" y="3623"/>
                  </a:lnTo>
                  <a:lnTo>
                    <a:pt x="74379" y="13630"/>
                  </a:lnTo>
                  <a:lnTo>
                    <a:pt x="92537" y="39274"/>
                  </a:lnTo>
                  <a:lnTo>
                    <a:pt x="107671" y="86791"/>
                  </a:lnTo>
                  <a:lnTo>
                    <a:pt x="116360" y="143973"/>
                  </a:lnTo>
                  <a:lnTo>
                    <a:pt x="123981" y="181856"/>
                  </a:lnTo>
                  <a:lnTo>
                    <a:pt x="128505" y="191505"/>
                  </a:lnTo>
                  <a:lnTo>
                    <a:pt x="140929" y="204690"/>
                  </a:lnTo>
                  <a:lnTo>
                    <a:pt x="146276" y="206727"/>
                  </a:lnTo>
                  <a:lnTo>
                    <a:pt x="150765" y="206236"/>
                  </a:lnTo>
                  <a:lnTo>
                    <a:pt x="162517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434798" y="6376440"/>
              <a:ext cx="123663" cy="483288"/>
            </a:xfrm>
            <a:custGeom>
              <a:avLst/>
              <a:gdLst/>
              <a:ahLst/>
              <a:cxnLst/>
              <a:rect l="0" t="0" r="0" b="0"/>
              <a:pathLst>
                <a:path w="123663" h="483288">
                  <a:moveTo>
                    <a:pt x="7168" y="0"/>
                  </a:moveTo>
                  <a:lnTo>
                    <a:pt x="7168" y="53492"/>
                  </a:lnTo>
                  <a:lnTo>
                    <a:pt x="6243" y="107748"/>
                  </a:lnTo>
                  <a:lnTo>
                    <a:pt x="3" y="170200"/>
                  </a:lnTo>
                  <a:lnTo>
                    <a:pt x="0" y="223223"/>
                  </a:lnTo>
                  <a:lnTo>
                    <a:pt x="4633" y="274680"/>
                  </a:lnTo>
                  <a:lnTo>
                    <a:pt x="7341" y="327217"/>
                  </a:lnTo>
                  <a:lnTo>
                    <a:pt x="18650" y="380931"/>
                  </a:lnTo>
                  <a:lnTo>
                    <a:pt x="34647" y="434838"/>
                  </a:lnTo>
                  <a:lnTo>
                    <a:pt x="54817" y="466402"/>
                  </a:lnTo>
                  <a:lnTo>
                    <a:pt x="68101" y="477878"/>
                  </a:lnTo>
                  <a:lnTo>
                    <a:pt x="75527" y="482233"/>
                  </a:lnTo>
                  <a:lnTo>
                    <a:pt x="83251" y="483287"/>
                  </a:lnTo>
                  <a:lnTo>
                    <a:pt x="99230" y="479527"/>
                  </a:lnTo>
                  <a:lnTo>
                    <a:pt x="110646" y="469227"/>
                  </a:lnTo>
                  <a:lnTo>
                    <a:pt x="117877" y="456327"/>
                  </a:lnTo>
                  <a:lnTo>
                    <a:pt x="123662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400360" y="6576145"/>
              <a:ext cx="149780" cy="49928"/>
            </a:xfrm>
            <a:custGeom>
              <a:avLst/>
              <a:gdLst/>
              <a:ahLst/>
              <a:cxnLst/>
              <a:rect l="0" t="0" r="0" b="0"/>
              <a:pathLst>
                <a:path w="149780" h="49928">
                  <a:moveTo>
                    <a:pt x="0" y="49927"/>
                  </a:moveTo>
                  <a:lnTo>
                    <a:pt x="13252" y="41092"/>
                  </a:lnTo>
                  <a:lnTo>
                    <a:pt x="73009" y="29553"/>
                  </a:lnTo>
                  <a:lnTo>
                    <a:pt x="136454" y="8284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902211" y="6590405"/>
              <a:ext cx="113009" cy="181783"/>
            </a:xfrm>
            <a:custGeom>
              <a:avLst/>
              <a:gdLst/>
              <a:ahLst/>
              <a:cxnLst/>
              <a:rect l="0" t="0" r="0" b="0"/>
              <a:pathLst>
                <a:path w="113009" h="181783">
                  <a:moveTo>
                    <a:pt x="88944" y="35667"/>
                  </a:moveTo>
                  <a:lnTo>
                    <a:pt x="93361" y="22415"/>
                  </a:lnTo>
                  <a:lnTo>
                    <a:pt x="91888" y="17586"/>
                  </a:lnTo>
                  <a:lnTo>
                    <a:pt x="88133" y="13443"/>
                  </a:lnTo>
                  <a:lnTo>
                    <a:pt x="82856" y="9756"/>
                  </a:lnTo>
                  <a:lnTo>
                    <a:pt x="76564" y="8222"/>
                  </a:lnTo>
                  <a:lnTo>
                    <a:pt x="62177" y="8985"/>
                  </a:lnTo>
                  <a:lnTo>
                    <a:pt x="38483" y="19030"/>
                  </a:lnTo>
                  <a:lnTo>
                    <a:pt x="27069" y="31047"/>
                  </a:lnTo>
                  <a:lnTo>
                    <a:pt x="9125" y="70363"/>
                  </a:lnTo>
                  <a:lnTo>
                    <a:pt x="0" y="113849"/>
                  </a:lnTo>
                  <a:lnTo>
                    <a:pt x="412" y="136983"/>
                  </a:lnTo>
                  <a:lnTo>
                    <a:pt x="6758" y="153428"/>
                  </a:lnTo>
                  <a:lnTo>
                    <a:pt x="20727" y="173082"/>
                  </a:lnTo>
                  <a:lnTo>
                    <a:pt x="38593" y="179951"/>
                  </a:lnTo>
                  <a:lnTo>
                    <a:pt x="49829" y="181782"/>
                  </a:lnTo>
                  <a:lnTo>
                    <a:pt x="67245" y="178886"/>
                  </a:lnTo>
                  <a:lnTo>
                    <a:pt x="74478" y="175525"/>
                  </a:lnTo>
                  <a:lnTo>
                    <a:pt x="84980" y="164394"/>
                  </a:lnTo>
                  <a:lnTo>
                    <a:pt x="107084" y="119975"/>
                  </a:lnTo>
                  <a:lnTo>
                    <a:pt x="113008" y="65956"/>
                  </a:lnTo>
                  <a:lnTo>
                    <a:pt x="109223" y="37245"/>
                  </a:lnTo>
                  <a:lnTo>
                    <a:pt x="97829" y="15589"/>
                  </a:lnTo>
                  <a:lnTo>
                    <a:pt x="85496" y="5786"/>
                  </a:lnTo>
                  <a:lnTo>
                    <a:pt x="78324" y="1878"/>
                  </a:lnTo>
                  <a:lnTo>
                    <a:pt x="65425" y="0"/>
                  </a:lnTo>
                  <a:lnTo>
                    <a:pt x="47339" y="23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107650" y="6384504"/>
              <a:ext cx="129233" cy="624337"/>
            </a:xfrm>
            <a:custGeom>
              <a:avLst/>
              <a:gdLst/>
              <a:ahLst/>
              <a:cxnLst/>
              <a:rect l="0" t="0" r="0" b="0"/>
              <a:pathLst>
                <a:path w="129233" h="624337">
                  <a:moveTo>
                    <a:pt x="124815" y="58505"/>
                  </a:moveTo>
                  <a:lnTo>
                    <a:pt x="129232" y="45252"/>
                  </a:lnTo>
                  <a:lnTo>
                    <a:pt x="128935" y="31350"/>
                  </a:lnTo>
                  <a:lnTo>
                    <a:pt x="124797" y="16850"/>
                  </a:lnTo>
                  <a:lnTo>
                    <a:pt x="116794" y="4242"/>
                  </a:lnTo>
                  <a:lnTo>
                    <a:pt x="110222" y="1064"/>
                  </a:lnTo>
                  <a:lnTo>
                    <a:pt x="93058" y="0"/>
                  </a:lnTo>
                  <a:lnTo>
                    <a:pt x="67020" y="4598"/>
                  </a:lnTo>
                  <a:lnTo>
                    <a:pt x="52592" y="16671"/>
                  </a:lnTo>
                  <a:lnTo>
                    <a:pt x="23465" y="64193"/>
                  </a:lnTo>
                  <a:lnTo>
                    <a:pt x="6080" y="121336"/>
                  </a:lnTo>
                  <a:lnTo>
                    <a:pt x="800" y="182463"/>
                  </a:lnTo>
                  <a:lnTo>
                    <a:pt x="105" y="238681"/>
                  </a:lnTo>
                  <a:lnTo>
                    <a:pt x="13" y="298669"/>
                  </a:lnTo>
                  <a:lnTo>
                    <a:pt x="1" y="357546"/>
                  </a:lnTo>
                  <a:lnTo>
                    <a:pt x="0" y="419186"/>
                  </a:lnTo>
                  <a:lnTo>
                    <a:pt x="4416" y="476979"/>
                  </a:lnTo>
                  <a:lnTo>
                    <a:pt x="8474" y="532153"/>
                  </a:lnTo>
                  <a:lnTo>
                    <a:pt x="15803" y="595058"/>
                  </a:lnTo>
                  <a:lnTo>
                    <a:pt x="16642" y="624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049402" y="6684319"/>
              <a:ext cx="166422" cy="33285"/>
            </a:xfrm>
            <a:custGeom>
              <a:avLst/>
              <a:gdLst/>
              <a:ahLst/>
              <a:cxnLst/>
              <a:rect l="0" t="0" r="0" b="0"/>
              <a:pathLst>
                <a:path w="166422" h="33285">
                  <a:moveTo>
                    <a:pt x="0" y="33284"/>
                  </a:moveTo>
                  <a:lnTo>
                    <a:pt x="63398" y="26641"/>
                  </a:lnTo>
                  <a:lnTo>
                    <a:pt x="122860" y="10998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656839" y="6368119"/>
            <a:ext cx="2296610" cy="782180"/>
            <a:chOff x="6656839" y="6368119"/>
            <a:chExt cx="2296610" cy="782180"/>
          </a:xfrm>
        </p:grpSpPr>
        <p:sp>
          <p:nvSpPr>
            <p:cNvPr id="210" name="Freeform 209"/>
            <p:cNvSpPr/>
            <p:nvPr/>
          </p:nvSpPr>
          <p:spPr>
            <a:xfrm>
              <a:off x="6656839" y="6559503"/>
              <a:ext cx="224669" cy="340516"/>
            </a:xfrm>
            <a:custGeom>
              <a:avLst/>
              <a:gdLst/>
              <a:ahLst/>
              <a:cxnLst/>
              <a:rect l="0" t="0" r="0" b="0"/>
              <a:pathLst>
                <a:path w="224669" h="340516">
                  <a:moveTo>
                    <a:pt x="0" y="0"/>
                  </a:moveTo>
                  <a:lnTo>
                    <a:pt x="4417" y="13252"/>
                  </a:lnTo>
                  <a:lnTo>
                    <a:pt x="1220" y="75265"/>
                  </a:lnTo>
                  <a:lnTo>
                    <a:pt x="241" y="130437"/>
                  </a:lnTo>
                  <a:lnTo>
                    <a:pt x="5766" y="190646"/>
                  </a:lnTo>
                  <a:lnTo>
                    <a:pt x="12402" y="247161"/>
                  </a:lnTo>
                  <a:lnTo>
                    <a:pt x="15665" y="250758"/>
                  </a:lnTo>
                  <a:lnTo>
                    <a:pt x="19688" y="250383"/>
                  </a:lnTo>
                  <a:lnTo>
                    <a:pt x="24220" y="247359"/>
                  </a:lnTo>
                  <a:lnTo>
                    <a:pt x="31721" y="234137"/>
                  </a:lnTo>
                  <a:lnTo>
                    <a:pt x="37212" y="215008"/>
                  </a:lnTo>
                  <a:lnTo>
                    <a:pt x="45444" y="156063"/>
                  </a:lnTo>
                  <a:lnTo>
                    <a:pt x="53016" y="126678"/>
                  </a:lnTo>
                  <a:lnTo>
                    <a:pt x="56609" y="122359"/>
                  </a:lnTo>
                  <a:lnTo>
                    <a:pt x="60853" y="121329"/>
                  </a:lnTo>
                  <a:lnTo>
                    <a:pt x="65531" y="122491"/>
                  </a:lnTo>
                  <a:lnTo>
                    <a:pt x="69575" y="126964"/>
                  </a:lnTo>
                  <a:lnTo>
                    <a:pt x="79684" y="152779"/>
                  </a:lnTo>
                  <a:lnTo>
                    <a:pt x="91382" y="210263"/>
                  </a:lnTo>
                  <a:lnTo>
                    <a:pt x="105380" y="272526"/>
                  </a:lnTo>
                  <a:lnTo>
                    <a:pt x="118955" y="313874"/>
                  </a:lnTo>
                  <a:lnTo>
                    <a:pt x="129607" y="329959"/>
                  </a:lnTo>
                  <a:lnTo>
                    <a:pt x="143587" y="340190"/>
                  </a:lnTo>
                  <a:lnTo>
                    <a:pt x="149349" y="340515"/>
                  </a:lnTo>
                  <a:lnTo>
                    <a:pt x="154115" y="337957"/>
                  </a:lnTo>
                  <a:lnTo>
                    <a:pt x="161876" y="327719"/>
                  </a:lnTo>
                  <a:lnTo>
                    <a:pt x="171443" y="303587"/>
                  </a:lnTo>
                  <a:lnTo>
                    <a:pt x="181351" y="240163"/>
                  </a:lnTo>
                  <a:lnTo>
                    <a:pt x="189368" y="191706"/>
                  </a:lnTo>
                  <a:lnTo>
                    <a:pt x="196231" y="141964"/>
                  </a:lnTo>
                  <a:lnTo>
                    <a:pt x="199018" y="79921"/>
                  </a:lnTo>
                  <a:lnTo>
                    <a:pt x="203986" y="35922"/>
                  </a:lnTo>
                  <a:lnTo>
                    <a:pt x="211161" y="22746"/>
                  </a:lnTo>
                  <a:lnTo>
                    <a:pt x="224668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939754" y="6376440"/>
              <a:ext cx="131050" cy="540869"/>
            </a:xfrm>
            <a:custGeom>
              <a:avLst/>
              <a:gdLst/>
              <a:ahLst/>
              <a:cxnLst/>
              <a:rect l="0" t="0" r="0" b="0"/>
              <a:pathLst>
                <a:path w="131050" h="540869">
                  <a:moveTo>
                    <a:pt x="0" y="0"/>
                  </a:moveTo>
                  <a:lnTo>
                    <a:pt x="0" y="57909"/>
                  </a:lnTo>
                  <a:lnTo>
                    <a:pt x="5719" y="110504"/>
                  </a:lnTo>
                  <a:lnTo>
                    <a:pt x="10273" y="164862"/>
                  </a:lnTo>
                  <a:lnTo>
                    <a:pt x="15384" y="223846"/>
                  </a:lnTo>
                  <a:lnTo>
                    <a:pt x="20687" y="272913"/>
                  </a:lnTo>
                  <a:lnTo>
                    <a:pt x="23696" y="328441"/>
                  </a:lnTo>
                  <a:lnTo>
                    <a:pt x="24588" y="381464"/>
                  </a:lnTo>
                  <a:lnTo>
                    <a:pt x="24889" y="441511"/>
                  </a:lnTo>
                  <a:lnTo>
                    <a:pt x="24017" y="470954"/>
                  </a:lnTo>
                  <a:lnTo>
                    <a:pt x="22483" y="470220"/>
                  </a:lnTo>
                  <a:lnTo>
                    <a:pt x="20536" y="466033"/>
                  </a:lnTo>
                  <a:lnTo>
                    <a:pt x="17796" y="442470"/>
                  </a:lnTo>
                  <a:lnTo>
                    <a:pt x="25846" y="388085"/>
                  </a:lnTo>
                  <a:lnTo>
                    <a:pt x="39873" y="328919"/>
                  </a:lnTo>
                  <a:lnTo>
                    <a:pt x="64297" y="283495"/>
                  </a:lnTo>
                  <a:lnTo>
                    <a:pt x="71527" y="278679"/>
                  </a:lnTo>
                  <a:lnTo>
                    <a:pt x="89421" y="275793"/>
                  </a:lnTo>
                  <a:lnTo>
                    <a:pt x="96596" y="278168"/>
                  </a:lnTo>
                  <a:lnTo>
                    <a:pt x="102305" y="282524"/>
                  </a:lnTo>
                  <a:lnTo>
                    <a:pt x="111113" y="295685"/>
                  </a:lnTo>
                  <a:lnTo>
                    <a:pt x="129210" y="350871"/>
                  </a:lnTo>
                  <a:lnTo>
                    <a:pt x="131049" y="385747"/>
                  </a:lnTo>
                  <a:lnTo>
                    <a:pt x="125820" y="445243"/>
                  </a:lnTo>
                  <a:lnTo>
                    <a:pt x="122483" y="504214"/>
                  </a:lnTo>
                  <a:lnTo>
                    <a:pt x="116495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095671" y="6696543"/>
              <a:ext cx="107014" cy="175287"/>
            </a:xfrm>
            <a:custGeom>
              <a:avLst/>
              <a:gdLst/>
              <a:ahLst/>
              <a:cxnLst/>
              <a:rect l="0" t="0" r="0" b="0"/>
              <a:pathLst>
                <a:path w="107014" h="175287">
                  <a:moveTo>
                    <a:pt x="93715" y="4419"/>
                  </a:moveTo>
                  <a:lnTo>
                    <a:pt x="80462" y="0"/>
                  </a:lnTo>
                  <a:lnTo>
                    <a:pt x="74710" y="548"/>
                  </a:lnTo>
                  <a:lnTo>
                    <a:pt x="42199" y="19604"/>
                  </a:lnTo>
                  <a:lnTo>
                    <a:pt x="22771" y="39736"/>
                  </a:lnTo>
                  <a:lnTo>
                    <a:pt x="0" y="87806"/>
                  </a:lnTo>
                  <a:lnTo>
                    <a:pt x="98" y="117062"/>
                  </a:lnTo>
                  <a:lnTo>
                    <a:pt x="5983" y="144735"/>
                  </a:lnTo>
                  <a:lnTo>
                    <a:pt x="17999" y="166083"/>
                  </a:lnTo>
                  <a:lnTo>
                    <a:pt x="24746" y="170442"/>
                  </a:lnTo>
                  <a:lnTo>
                    <a:pt x="42105" y="175286"/>
                  </a:lnTo>
                  <a:lnTo>
                    <a:pt x="50063" y="174728"/>
                  </a:lnTo>
                  <a:lnTo>
                    <a:pt x="63835" y="169177"/>
                  </a:lnTo>
                  <a:lnTo>
                    <a:pt x="81985" y="155656"/>
                  </a:lnTo>
                  <a:lnTo>
                    <a:pt x="99074" y="131105"/>
                  </a:lnTo>
                  <a:lnTo>
                    <a:pt x="107013" y="100407"/>
                  </a:lnTo>
                  <a:lnTo>
                    <a:pt x="104948" y="72307"/>
                  </a:lnTo>
                  <a:lnTo>
                    <a:pt x="98481" y="46414"/>
                  </a:lnTo>
                  <a:lnTo>
                    <a:pt x="94119" y="39812"/>
                  </a:lnTo>
                  <a:lnTo>
                    <a:pt x="81875" y="30012"/>
                  </a:lnTo>
                  <a:lnTo>
                    <a:pt x="52110" y="210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259858" y="6429747"/>
              <a:ext cx="95217" cy="487562"/>
            </a:xfrm>
            <a:custGeom>
              <a:avLst/>
              <a:gdLst/>
              <a:ahLst/>
              <a:cxnLst/>
              <a:rect l="0" t="0" r="0" b="0"/>
              <a:pathLst>
                <a:path w="95217" h="487562">
                  <a:moveTo>
                    <a:pt x="4417" y="287856"/>
                  </a:moveTo>
                  <a:lnTo>
                    <a:pt x="0" y="301109"/>
                  </a:lnTo>
                  <a:lnTo>
                    <a:pt x="1670" y="327019"/>
                  </a:lnTo>
                  <a:lnTo>
                    <a:pt x="4435" y="331531"/>
                  </a:lnTo>
                  <a:lnTo>
                    <a:pt x="8128" y="332690"/>
                  </a:lnTo>
                  <a:lnTo>
                    <a:pt x="12438" y="331614"/>
                  </a:lnTo>
                  <a:lnTo>
                    <a:pt x="27340" y="321265"/>
                  </a:lnTo>
                  <a:lnTo>
                    <a:pt x="43466" y="297652"/>
                  </a:lnTo>
                  <a:lnTo>
                    <a:pt x="64970" y="239216"/>
                  </a:lnTo>
                  <a:lnTo>
                    <a:pt x="82039" y="179281"/>
                  </a:lnTo>
                  <a:lnTo>
                    <a:pt x="92242" y="120637"/>
                  </a:lnTo>
                  <a:lnTo>
                    <a:pt x="95216" y="66043"/>
                  </a:lnTo>
                  <a:lnTo>
                    <a:pt x="91386" y="23790"/>
                  </a:lnTo>
                  <a:lnTo>
                    <a:pt x="79906" y="1691"/>
                  </a:lnTo>
                  <a:lnTo>
                    <a:pt x="75083" y="0"/>
                  </a:lnTo>
                  <a:lnTo>
                    <a:pt x="70019" y="1647"/>
                  </a:lnTo>
                  <a:lnTo>
                    <a:pt x="64794" y="5518"/>
                  </a:lnTo>
                  <a:lnTo>
                    <a:pt x="56523" y="19682"/>
                  </a:lnTo>
                  <a:lnTo>
                    <a:pt x="49134" y="48448"/>
                  </a:lnTo>
                  <a:lnTo>
                    <a:pt x="39710" y="106694"/>
                  </a:lnTo>
                  <a:lnTo>
                    <a:pt x="32247" y="161441"/>
                  </a:lnTo>
                  <a:lnTo>
                    <a:pt x="29758" y="222938"/>
                  </a:lnTo>
                  <a:lnTo>
                    <a:pt x="29430" y="285973"/>
                  </a:lnTo>
                  <a:lnTo>
                    <a:pt x="35105" y="344931"/>
                  </a:lnTo>
                  <a:lnTo>
                    <a:pt x="39654" y="398366"/>
                  </a:lnTo>
                  <a:lnTo>
                    <a:pt x="52751" y="455680"/>
                  </a:lnTo>
                  <a:lnTo>
                    <a:pt x="65686" y="477293"/>
                  </a:lnTo>
                  <a:lnTo>
                    <a:pt x="79306" y="4875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380770" y="6714020"/>
              <a:ext cx="124816" cy="211610"/>
            </a:xfrm>
            <a:custGeom>
              <a:avLst/>
              <a:gdLst/>
              <a:ahLst/>
              <a:cxnLst/>
              <a:rect l="0" t="0" r="0" b="0"/>
              <a:pathLst>
                <a:path w="124816" h="211610">
                  <a:moveTo>
                    <a:pt x="0" y="61830"/>
                  </a:moveTo>
                  <a:lnTo>
                    <a:pt x="8835" y="70664"/>
                  </a:lnTo>
                  <a:lnTo>
                    <a:pt x="23035" y="75002"/>
                  </a:lnTo>
                  <a:lnTo>
                    <a:pt x="40748" y="76006"/>
                  </a:lnTo>
                  <a:lnTo>
                    <a:pt x="83098" y="66687"/>
                  </a:lnTo>
                  <a:lnTo>
                    <a:pt x="103723" y="54434"/>
                  </a:lnTo>
                  <a:lnTo>
                    <a:pt x="113284" y="41901"/>
                  </a:lnTo>
                  <a:lnTo>
                    <a:pt x="117128" y="34676"/>
                  </a:lnTo>
                  <a:lnTo>
                    <a:pt x="118933" y="19251"/>
                  </a:lnTo>
                  <a:lnTo>
                    <a:pt x="118120" y="11255"/>
                  </a:lnTo>
                  <a:lnTo>
                    <a:pt x="113880" y="5924"/>
                  </a:lnTo>
                  <a:lnTo>
                    <a:pt x="99307" y="0"/>
                  </a:lnTo>
                  <a:lnTo>
                    <a:pt x="82968" y="2299"/>
                  </a:lnTo>
                  <a:lnTo>
                    <a:pt x="74728" y="5501"/>
                  </a:lnTo>
                  <a:lnTo>
                    <a:pt x="49878" y="27676"/>
                  </a:lnTo>
                  <a:lnTo>
                    <a:pt x="33784" y="53251"/>
                  </a:lnTo>
                  <a:lnTo>
                    <a:pt x="23159" y="87232"/>
                  </a:lnTo>
                  <a:lnTo>
                    <a:pt x="22990" y="126577"/>
                  </a:lnTo>
                  <a:lnTo>
                    <a:pt x="33213" y="158678"/>
                  </a:lnTo>
                  <a:lnTo>
                    <a:pt x="47953" y="181339"/>
                  </a:lnTo>
                  <a:lnTo>
                    <a:pt x="68449" y="199763"/>
                  </a:lnTo>
                  <a:lnTo>
                    <a:pt x="86511" y="206344"/>
                  </a:lnTo>
                  <a:lnTo>
                    <a:pt x="124815" y="2116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938280" y="6642714"/>
              <a:ext cx="16643" cy="507585"/>
            </a:xfrm>
            <a:custGeom>
              <a:avLst/>
              <a:gdLst/>
              <a:ahLst/>
              <a:cxnLst/>
              <a:rect l="0" t="0" r="0" b="0"/>
              <a:pathLst>
                <a:path w="16643" h="507585">
                  <a:moveTo>
                    <a:pt x="0" y="0"/>
                  </a:moveTo>
                  <a:lnTo>
                    <a:pt x="925" y="61567"/>
                  </a:lnTo>
                  <a:lnTo>
                    <a:pt x="7164" y="120766"/>
                  </a:lnTo>
                  <a:lnTo>
                    <a:pt x="7978" y="167687"/>
                  </a:lnTo>
                  <a:lnTo>
                    <a:pt x="12637" y="221139"/>
                  </a:lnTo>
                  <a:lnTo>
                    <a:pt x="15455" y="273549"/>
                  </a:lnTo>
                  <a:lnTo>
                    <a:pt x="16408" y="329519"/>
                  </a:lnTo>
                  <a:lnTo>
                    <a:pt x="16596" y="389611"/>
                  </a:lnTo>
                  <a:lnTo>
                    <a:pt x="16634" y="446270"/>
                  </a:lnTo>
                  <a:lnTo>
                    <a:pt x="16642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871712" y="6605012"/>
              <a:ext cx="135738" cy="220766"/>
            </a:xfrm>
            <a:custGeom>
              <a:avLst/>
              <a:gdLst/>
              <a:ahLst/>
              <a:cxnLst/>
              <a:rect l="0" t="0" r="0" b="0"/>
              <a:pathLst>
                <a:path w="135738" h="220766">
                  <a:moveTo>
                    <a:pt x="24963" y="4417"/>
                  </a:moveTo>
                  <a:lnTo>
                    <a:pt x="38214" y="0"/>
                  </a:lnTo>
                  <a:lnTo>
                    <a:pt x="52118" y="2763"/>
                  </a:lnTo>
                  <a:lnTo>
                    <a:pt x="83643" y="19603"/>
                  </a:lnTo>
                  <a:lnTo>
                    <a:pt x="109936" y="47379"/>
                  </a:lnTo>
                  <a:lnTo>
                    <a:pt x="134133" y="87807"/>
                  </a:lnTo>
                  <a:lnTo>
                    <a:pt x="135737" y="106816"/>
                  </a:lnTo>
                  <a:lnTo>
                    <a:pt x="132444" y="126666"/>
                  </a:lnTo>
                  <a:lnTo>
                    <a:pt x="119268" y="153436"/>
                  </a:lnTo>
                  <a:lnTo>
                    <a:pt x="97284" y="178010"/>
                  </a:lnTo>
                  <a:lnTo>
                    <a:pt x="50866" y="204736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063095" y="6624662"/>
              <a:ext cx="116497" cy="235929"/>
            </a:xfrm>
            <a:custGeom>
              <a:avLst/>
              <a:gdLst/>
              <a:ahLst/>
              <a:cxnLst/>
              <a:rect l="0" t="0" r="0" b="0"/>
              <a:pathLst>
                <a:path w="116497" h="235929">
                  <a:moveTo>
                    <a:pt x="0" y="43015"/>
                  </a:moveTo>
                  <a:lnTo>
                    <a:pt x="14393" y="102642"/>
                  </a:lnTo>
                  <a:lnTo>
                    <a:pt x="22065" y="156917"/>
                  </a:lnTo>
                  <a:lnTo>
                    <a:pt x="29503" y="216677"/>
                  </a:lnTo>
                  <a:lnTo>
                    <a:pt x="27598" y="233919"/>
                  </a:lnTo>
                  <a:lnTo>
                    <a:pt x="25795" y="235928"/>
                  </a:lnTo>
                  <a:lnTo>
                    <a:pt x="23670" y="233569"/>
                  </a:lnTo>
                  <a:lnTo>
                    <a:pt x="13613" y="207628"/>
                  </a:lnTo>
                  <a:lnTo>
                    <a:pt x="9018" y="151955"/>
                  </a:lnTo>
                  <a:lnTo>
                    <a:pt x="9338" y="95815"/>
                  </a:lnTo>
                  <a:lnTo>
                    <a:pt x="15917" y="63385"/>
                  </a:lnTo>
                  <a:lnTo>
                    <a:pt x="39467" y="18543"/>
                  </a:lnTo>
                  <a:lnTo>
                    <a:pt x="55140" y="6559"/>
                  </a:lnTo>
                  <a:lnTo>
                    <a:pt x="73509" y="0"/>
                  </a:lnTo>
                  <a:lnTo>
                    <a:pt x="116496" y="1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165111" y="6673612"/>
              <a:ext cx="117284" cy="156506"/>
            </a:xfrm>
            <a:custGeom>
              <a:avLst/>
              <a:gdLst/>
              <a:ahLst/>
              <a:cxnLst/>
              <a:rect l="0" t="0" r="0" b="0"/>
              <a:pathLst>
                <a:path w="117284" h="156506">
                  <a:moveTo>
                    <a:pt x="89369" y="10707"/>
                  </a:moveTo>
                  <a:lnTo>
                    <a:pt x="76117" y="1872"/>
                  </a:lnTo>
                  <a:lnTo>
                    <a:pt x="62215" y="0"/>
                  </a:lnTo>
                  <a:lnTo>
                    <a:pt x="54624" y="795"/>
                  </a:lnTo>
                  <a:lnTo>
                    <a:pt x="41259" y="6610"/>
                  </a:lnTo>
                  <a:lnTo>
                    <a:pt x="35106" y="10749"/>
                  </a:lnTo>
                  <a:lnTo>
                    <a:pt x="17612" y="34244"/>
                  </a:lnTo>
                  <a:lnTo>
                    <a:pt x="5134" y="60211"/>
                  </a:lnTo>
                  <a:lnTo>
                    <a:pt x="0" y="94306"/>
                  </a:lnTo>
                  <a:lnTo>
                    <a:pt x="2896" y="124851"/>
                  </a:lnTo>
                  <a:lnTo>
                    <a:pt x="9640" y="140333"/>
                  </a:lnTo>
                  <a:lnTo>
                    <a:pt x="14027" y="147051"/>
                  </a:lnTo>
                  <a:lnTo>
                    <a:pt x="20650" y="151530"/>
                  </a:lnTo>
                  <a:lnTo>
                    <a:pt x="37870" y="156505"/>
                  </a:lnTo>
                  <a:lnTo>
                    <a:pt x="55386" y="153786"/>
                  </a:lnTo>
                  <a:lnTo>
                    <a:pt x="89231" y="136973"/>
                  </a:lnTo>
                  <a:lnTo>
                    <a:pt x="101019" y="124147"/>
                  </a:lnTo>
                  <a:lnTo>
                    <a:pt x="116119" y="93314"/>
                  </a:lnTo>
                  <a:lnTo>
                    <a:pt x="117283" y="74542"/>
                  </a:lnTo>
                  <a:lnTo>
                    <a:pt x="113795" y="54796"/>
                  </a:lnTo>
                  <a:lnTo>
                    <a:pt x="106080" y="36774"/>
                  </a:lnTo>
                  <a:lnTo>
                    <a:pt x="94022" y="24450"/>
                  </a:lnTo>
                  <a:lnTo>
                    <a:pt x="86924" y="19869"/>
                  </a:lnTo>
                  <a:lnTo>
                    <a:pt x="71640" y="17245"/>
                  </a:lnTo>
                  <a:lnTo>
                    <a:pt x="47764" y="190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246159" y="6692640"/>
              <a:ext cx="163974" cy="401982"/>
            </a:xfrm>
            <a:custGeom>
              <a:avLst/>
              <a:gdLst/>
              <a:ahLst/>
              <a:cxnLst/>
              <a:rect l="0" t="0" r="0" b="0"/>
              <a:pathLst>
                <a:path w="163974" h="401982">
                  <a:moveTo>
                    <a:pt x="133137" y="0"/>
                  </a:moveTo>
                  <a:lnTo>
                    <a:pt x="144719" y="57908"/>
                  </a:lnTo>
                  <a:lnTo>
                    <a:pt x="155423" y="112352"/>
                  </a:lnTo>
                  <a:lnTo>
                    <a:pt x="163973" y="175568"/>
                  </a:lnTo>
                  <a:lnTo>
                    <a:pt x="161520" y="237056"/>
                  </a:lnTo>
                  <a:lnTo>
                    <a:pt x="151208" y="292793"/>
                  </a:lnTo>
                  <a:lnTo>
                    <a:pt x="136539" y="327961"/>
                  </a:lnTo>
                  <a:lnTo>
                    <a:pt x="115037" y="355434"/>
                  </a:lnTo>
                  <a:lnTo>
                    <a:pt x="66440" y="392487"/>
                  </a:lnTo>
                  <a:lnTo>
                    <a:pt x="49869" y="400339"/>
                  </a:lnTo>
                  <a:lnTo>
                    <a:pt x="33258" y="401981"/>
                  </a:lnTo>
                  <a:lnTo>
                    <a:pt x="24946" y="401124"/>
                  </a:lnTo>
                  <a:lnTo>
                    <a:pt x="18480" y="398704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370974" y="6576145"/>
              <a:ext cx="1" cy="16644"/>
            </a:xfrm>
            <a:custGeom>
              <a:avLst/>
              <a:gdLst/>
              <a:ahLst/>
              <a:cxnLst/>
              <a:rect l="0" t="0" r="0" b="0"/>
              <a:pathLst>
                <a:path w="1" h="16644">
                  <a:moveTo>
                    <a:pt x="0" y="0"/>
                  </a:moveTo>
                  <a:lnTo>
                    <a:pt x="0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429222" y="6650324"/>
              <a:ext cx="166422" cy="217059"/>
            </a:xfrm>
            <a:custGeom>
              <a:avLst/>
              <a:gdLst/>
              <a:ahLst/>
              <a:cxnLst/>
              <a:rect l="0" t="0" r="0" b="0"/>
              <a:pathLst>
                <a:path w="166422" h="217059">
                  <a:moveTo>
                    <a:pt x="0" y="67279"/>
                  </a:moveTo>
                  <a:lnTo>
                    <a:pt x="8835" y="76113"/>
                  </a:lnTo>
                  <a:lnTo>
                    <a:pt x="23034" y="80450"/>
                  </a:lnTo>
                  <a:lnTo>
                    <a:pt x="40748" y="81454"/>
                  </a:lnTo>
                  <a:lnTo>
                    <a:pt x="83097" y="72136"/>
                  </a:lnTo>
                  <a:lnTo>
                    <a:pt x="103723" y="59884"/>
                  </a:lnTo>
                  <a:lnTo>
                    <a:pt x="121545" y="40125"/>
                  </a:lnTo>
                  <a:lnTo>
                    <a:pt x="124485" y="32534"/>
                  </a:lnTo>
                  <a:lnTo>
                    <a:pt x="125285" y="16704"/>
                  </a:lnTo>
                  <a:lnTo>
                    <a:pt x="121430" y="10448"/>
                  </a:lnTo>
                  <a:lnTo>
                    <a:pt x="107286" y="1032"/>
                  </a:lnTo>
                  <a:lnTo>
                    <a:pt x="98336" y="0"/>
                  </a:lnTo>
                  <a:lnTo>
                    <a:pt x="78530" y="3785"/>
                  </a:lnTo>
                  <a:lnTo>
                    <a:pt x="62331" y="16562"/>
                  </a:lnTo>
                  <a:lnTo>
                    <a:pt x="49891" y="34568"/>
                  </a:lnTo>
                  <a:lnTo>
                    <a:pt x="41281" y="54899"/>
                  </a:lnTo>
                  <a:lnTo>
                    <a:pt x="39304" y="76262"/>
                  </a:lnTo>
                  <a:lnTo>
                    <a:pt x="45568" y="120109"/>
                  </a:lnTo>
                  <a:lnTo>
                    <a:pt x="57469" y="144467"/>
                  </a:lnTo>
                  <a:lnTo>
                    <a:pt x="92525" y="188197"/>
                  </a:lnTo>
                  <a:lnTo>
                    <a:pt x="109540" y="200532"/>
                  </a:lnTo>
                  <a:lnTo>
                    <a:pt x="145665" y="213521"/>
                  </a:lnTo>
                  <a:lnTo>
                    <a:pt x="166421" y="2170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609726" y="6648844"/>
              <a:ext cx="119055" cy="196014"/>
            </a:xfrm>
            <a:custGeom>
              <a:avLst/>
              <a:gdLst/>
              <a:ahLst/>
              <a:cxnLst/>
              <a:rect l="0" t="0" r="0" b="0"/>
              <a:pathLst>
                <a:path w="119055" h="196014">
                  <a:moveTo>
                    <a:pt x="110732" y="10512"/>
                  </a:moveTo>
                  <a:lnTo>
                    <a:pt x="101898" y="1677"/>
                  </a:lnTo>
                  <a:lnTo>
                    <a:pt x="96522" y="0"/>
                  </a:lnTo>
                  <a:lnTo>
                    <a:pt x="83152" y="601"/>
                  </a:lnTo>
                  <a:lnTo>
                    <a:pt x="55613" y="10554"/>
                  </a:lnTo>
                  <a:lnTo>
                    <a:pt x="32866" y="29631"/>
                  </a:lnTo>
                  <a:lnTo>
                    <a:pt x="9539" y="61853"/>
                  </a:lnTo>
                  <a:lnTo>
                    <a:pt x="1655" y="81715"/>
                  </a:lnTo>
                  <a:lnTo>
                    <a:pt x="0" y="100404"/>
                  </a:lnTo>
                  <a:lnTo>
                    <a:pt x="6471" y="135003"/>
                  </a:lnTo>
                  <a:lnTo>
                    <a:pt x="18409" y="160195"/>
                  </a:lnTo>
                  <a:lnTo>
                    <a:pt x="33334" y="174425"/>
                  </a:lnTo>
                  <a:lnTo>
                    <a:pt x="68632" y="194209"/>
                  </a:lnTo>
                  <a:lnTo>
                    <a:pt x="85549" y="196013"/>
                  </a:lnTo>
                  <a:lnTo>
                    <a:pt x="119054" y="1935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804335" y="6368119"/>
              <a:ext cx="149114" cy="526639"/>
            </a:xfrm>
            <a:custGeom>
              <a:avLst/>
              <a:gdLst/>
              <a:ahLst/>
              <a:cxnLst/>
              <a:rect l="0" t="0" r="0" b="0"/>
              <a:pathLst>
                <a:path w="149114" h="526639">
                  <a:moveTo>
                    <a:pt x="15976" y="0"/>
                  </a:moveTo>
                  <a:lnTo>
                    <a:pt x="2707" y="63416"/>
                  </a:lnTo>
                  <a:lnTo>
                    <a:pt x="0" y="121899"/>
                  </a:lnTo>
                  <a:lnTo>
                    <a:pt x="1996" y="176344"/>
                  </a:lnTo>
                  <a:lnTo>
                    <a:pt x="6537" y="239469"/>
                  </a:lnTo>
                  <a:lnTo>
                    <a:pt x="9973" y="296484"/>
                  </a:lnTo>
                  <a:lnTo>
                    <a:pt x="17915" y="355801"/>
                  </a:lnTo>
                  <a:lnTo>
                    <a:pt x="35254" y="419073"/>
                  </a:lnTo>
                  <a:lnTo>
                    <a:pt x="59548" y="481426"/>
                  </a:lnTo>
                  <a:lnTo>
                    <a:pt x="80159" y="511252"/>
                  </a:lnTo>
                  <a:lnTo>
                    <a:pt x="100945" y="524799"/>
                  </a:lnTo>
                  <a:lnTo>
                    <a:pt x="116611" y="526638"/>
                  </a:lnTo>
                  <a:lnTo>
                    <a:pt x="130969" y="524373"/>
                  </a:lnTo>
                  <a:lnTo>
                    <a:pt x="149113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728780" y="6534540"/>
              <a:ext cx="191385" cy="24964"/>
            </a:xfrm>
            <a:custGeom>
              <a:avLst/>
              <a:gdLst/>
              <a:ahLst/>
              <a:cxnLst/>
              <a:rect l="0" t="0" r="0" b="0"/>
              <a:pathLst>
                <a:path w="191385" h="24964">
                  <a:moveTo>
                    <a:pt x="0" y="24963"/>
                  </a:moveTo>
                  <a:lnTo>
                    <a:pt x="57697" y="16489"/>
                  </a:lnTo>
                  <a:lnTo>
                    <a:pt x="109160" y="7743"/>
                  </a:lnTo>
                  <a:lnTo>
                    <a:pt x="163842" y="1529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807673" y="7134397"/>
            <a:ext cx="951968" cy="573412"/>
            <a:chOff x="3807673" y="7134397"/>
            <a:chExt cx="951968" cy="573412"/>
          </a:xfrm>
        </p:grpSpPr>
        <p:sp>
          <p:nvSpPr>
            <p:cNvPr id="226" name="Freeform 225"/>
            <p:cNvSpPr/>
            <p:nvPr/>
          </p:nvSpPr>
          <p:spPr>
            <a:xfrm>
              <a:off x="3807673" y="7346910"/>
              <a:ext cx="169789" cy="245062"/>
            </a:xfrm>
            <a:custGeom>
              <a:avLst/>
              <a:gdLst/>
              <a:ahLst/>
              <a:cxnLst/>
              <a:rect l="0" t="0" r="0" b="0"/>
              <a:pathLst>
                <a:path w="169789" h="245062">
                  <a:moveTo>
                    <a:pt x="169788" y="19735"/>
                  </a:moveTo>
                  <a:lnTo>
                    <a:pt x="155577" y="7373"/>
                  </a:lnTo>
                  <a:lnTo>
                    <a:pt x="142207" y="989"/>
                  </a:lnTo>
                  <a:lnTo>
                    <a:pt x="127019" y="0"/>
                  </a:lnTo>
                  <a:lnTo>
                    <a:pt x="111948" y="3567"/>
                  </a:lnTo>
                  <a:lnTo>
                    <a:pt x="63536" y="36729"/>
                  </a:lnTo>
                  <a:lnTo>
                    <a:pt x="34131" y="66010"/>
                  </a:lnTo>
                  <a:lnTo>
                    <a:pt x="14204" y="104415"/>
                  </a:lnTo>
                  <a:lnTo>
                    <a:pt x="0" y="152894"/>
                  </a:lnTo>
                  <a:lnTo>
                    <a:pt x="4894" y="192564"/>
                  </a:lnTo>
                  <a:lnTo>
                    <a:pt x="10518" y="209344"/>
                  </a:lnTo>
                  <a:lnTo>
                    <a:pt x="19181" y="222966"/>
                  </a:lnTo>
                  <a:lnTo>
                    <a:pt x="38871" y="241031"/>
                  </a:lnTo>
                  <a:lnTo>
                    <a:pt x="56745" y="245061"/>
                  </a:lnTo>
                  <a:lnTo>
                    <a:pt x="76093" y="242847"/>
                  </a:lnTo>
                  <a:lnTo>
                    <a:pt x="111541" y="2277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989686" y="7134397"/>
              <a:ext cx="120913" cy="446678"/>
            </a:xfrm>
            <a:custGeom>
              <a:avLst/>
              <a:gdLst/>
              <a:ahLst/>
              <a:cxnLst/>
              <a:rect l="0" t="0" r="0" b="0"/>
              <a:pathLst>
                <a:path w="120913" h="446678">
                  <a:moveTo>
                    <a:pt x="4417" y="332101"/>
                  </a:moveTo>
                  <a:lnTo>
                    <a:pt x="0" y="345353"/>
                  </a:lnTo>
                  <a:lnTo>
                    <a:pt x="548" y="347408"/>
                  </a:lnTo>
                  <a:lnTo>
                    <a:pt x="2762" y="346928"/>
                  </a:lnTo>
                  <a:lnTo>
                    <a:pt x="24020" y="332871"/>
                  </a:lnTo>
                  <a:lnTo>
                    <a:pt x="34086" y="320424"/>
                  </a:lnTo>
                  <a:lnTo>
                    <a:pt x="64070" y="258171"/>
                  </a:lnTo>
                  <a:lnTo>
                    <a:pt x="81592" y="197628"/>
                  </a:lnTo>
                  <a:lnTo>
                    <a:pt x="91695" y="156963"/>
                  </a:lnTo>
                  <a:lnTo>
                    <a:pt x="101107" y="99401"/>
                  </a:lnTo>
                  <a:lnTo>
                    <a:pt x="103853" y="39041"/>
                  </a:lnTo>
                  <a:lnTo>
                    <a:pt x="104146" y="5087"/>
                  </a:lnTo>
                  <a:lnTo>
                    <a:pt x="101414" y="371"/>
                  </a:lnTo>
                  <a:lnTo>
                    <a:pt x="96818" y="0"/>
                  </a:lnTo>
                  <a:lnTo>
                    <a:pt x="90981" y="2526"/>
                  </a:lnTo>
                  <a:lnTo>
                    <a:pt x="87090" y="8834"/>
                  </a:lnTo>
                  <a:lnTo>
                    <a:pt x="74271" y="65888"/>
                  </a:lnTo>
                  <a:lnTo>
                    <a:pt x="67001" y="118901"/>
                  </a:lnTo>
                  <a:lnTo>
                    <a:pt x="60770" y="174050"/>
                  </a:lnTo>
                  <a:lnTo>
                    <a:pt x="55190" y="230405"/>
                  </a:lnTo>
                  <a:lnTo>
                    <a:pt x="54511" y="287837"/>
                  </a:lnTo>
                  <a:lnTo>
                    <a:pt x="56858" y="342099"/>
                  </a:lnTo>
                  <a:lnTo>
                    <a:pt x="65935" y="405164"/>
                  </a:lnTo>
                  <a:lnTo>
                    <a:pt x="78324" y="437268"/>
                  </a:lnTo>
                  <a:lnTo>
                    <a:pt x="84199" y="442892"/>
                  </a:lnTo>
                  <a:lnTo>
                    <a:pt x="90889" y="445719"/>
                  </a:lnTo>
                  <a:lnTo>
                    <a:pt x="98123" y="446677"/>
                  </a:lnTo>
                  <a:lnTo>
                    <a:pt x="103870" y="445467"/>
                  </a:lnTo>
                  <a:lnTo>
                    <a:pt x="120912" y="4319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136332" y="7374965"/>
              <a:ext cx="55420" cy="174110"/>
            </a:xfrm>
            <a:custGeom>
              <a:avLst/>
              <a:gdLst/>
              <a:ahLst/>
              <a:cxnLst/>
              <a:rect l="0" t="0" r="0" b="0"/>
              <a:pathLst>
                <a:path w="55420" h="174110">
                  <a:moveTo>
                    <a:pt x="7550" y="49928"/>
                  </a:moveTo>
                  <a:lnTo>
                    <a:pt x="0" y="106699"/>
                  </a:lnTo>
                  <a:lnTo>
                    <a:pt x="1847" y="147571"/>
                  </a:lnTo>
                  <a:lnTo>
                    <a:pt x="3748" y="156629"/>
                  </a:lnTo>
                  <a:lnTo>
                    <a:pt x="7789" y="163591"/>
                  </a:lnTo>
                  <a:lnTo>
                    <a:pt x="19676" y="173793"/>
                  </a:lnTo>
                  <a:lnTo>
                    <a:pt x="24880" y="174109"/>
                  </a:lnTo>
                  <a:lnTo>
                    <a:pt x="29273" y="171547"/>
                  </a:lnTo>
                  <a:lnTo>
                    <a:pt x="36621" y="161303"/>
                  </a:lnTo>
                  <a:lnTo>
                    <a:pt x="51739" y="119726"/>
                  </a:lnTo>
                  <a:lnTo>
                    <a:pt x="55419" y="76282"/>
                  </a:lnTo>
                  <a:lnTo>
                    <a:pt x="45745" y="19383"/>
                  </a:lnTo>
                  <a:lnTo>
                    <a:pt x="40551" y="8615"/>
                  </a:lnTo>
                  <a:lnTo>
                    <a:pt x="3251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227092" y="7366212"/>
              <a:ext cx="100236" cy="211568"/>
            </a:xfrm>
            <a:custGeom>
              <a:avLst/>
              <a:gdLst/>
              <a:ahLst/>
              <a:cxnLst/>
              <a:rect l="0" t="0" r="0" b="0"/>
              <a:pathLst>
                <a:path w="100236" h="211568">
                  <a:moveTo>
                    <a:pt x="83211" y="17075"/>
                  </a:moveTo>
                  <a:lnTo>
                    <a:pt x="74376" y="3823"/>
                  </a:lnTo>
                  <a:lnTo>
                    <a:pt x="68076" y="844"/>
                  </a:lnTo>
                  <a:lnTo>
                    <a:pt x="51213" y="0"/>
                  </a:lnTo>
                  <a:lnTo>
                    <a:pt x="25345" y="9139"/>
                  </a:lnTo>
                  <a:lnTo>
                    <a:pt x="19670" y="15483"/>
                  </a:lnTo>
                  <a:lnTo>
                    <a:pt x="13365" y="32393"/>
                  </a:lnTo>
                  <a:lnTo>
                    <a:pt x="13533" y="40231"/>
                  </a:lnTo>
                  <a:lnTo>
                    <a:pt x="18651" y="53871"/>
                  </a:lnTo>
                  <a:lnTo>
                    <a:pt x="29554" y="63631"/>
                  </a:lnTo>
                  <a:lnTo>
                    <a:pt x="83236" y="99383"/>
                  </a:lnTo>
                  <a:lnTo>
                    <a:pt x="95858" y="115910"/>
                  </a:lnTo>
                  <a:lnTo>
                    <a:pt x="100235" y="133118"/>
                  </a:lnTo>
                  <a:lnTo>
                    <a:pt x="100108" y="141589"/>
                  </a:lnTo>
                  <a:lnTo>
                    <a:pt x="92570" y="158399"/>
                  </a:lnTo>
                  <a:lnTo>
                    <a:pt x="69548" y="187373"/>
                  </a:lnTo>
                  <a:lnTo>
                    <a:pt x="48344" y="200773"/>
                  </a:lnTo>
                  <a:lnTo>
                    <a:pt x="24495" y="210599"/>
                  </a:lnTo>
                  <a:lnTo>
                    <a:pt x="13044" y="211567"/>
                  </a:lnTo>
                  <a:lnTo>
                    <a:pt x="0" y="2084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4401834" y="7148688"/>
              <a:ext cx="16644" cy="559121"/>
            </a:xfrm>
            <a:custGeom>
              <a:avLst/>
              <a:gdLst/>
              <a:ahLst/>
              <a:cxnLst/>
              <a:rect l="0" t="0" r="0" b="0"/>
              <a:pathLst>
                <a:path w="16644" h="559121">
                  <a:moveTo>
                    <a:pt x="0" y="18251"/>
                  </a:moveTo>
                  <a:lnTo>
                    <a:pt x="0" y="0"/>
                  </a:lnTo>
                  <a:lnTo>
                    <a:pt x="0" y="58697"/>
                  </a:lnTo>
                  <a:lnTo>
                    <a:pt x="0" y="109953"/>
                  </a:lnTo>
                  <a:lnTo>
                    <a:pt x="0" y="163355"/>
                  </a:lnTo>
                  <a:lnTo>
                    <a:pt x="2466" y="215938"/>
                  </a:lnTo>
                  <a:lnTo>
                    <a:pt x="7550" y="273164"/>
                  </a:lnTo>
                  <a:lnTo>
                    <a:pt x="8220" y="328870"/>
                  </a:lnTo>
                  <a:lnTo>
                    <a:pt x="8308" y="384373"/>
                  </a:lnTo>
                  <a:lnTo>
                    <a:pt x="14039" y="435982"/>
                  </a:lnTo>
                  <a:lnTo>
                    <a:pt x="16129" y="492060"/>
                  </a:lnTo>
                  <a:lnTo>
                    <a:pt x="16490" y="529080"/>
                  </a:lnTo>
                  <a:lnTo>
                    <a:pt x="16643" y="559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360229" y="7408250"/>
              <a:ext cx="141459" cy="8322"/>
            </a:xfrm>
            <a:custGeom>
              <a:avLst/>
              <a:gdLst/>
              <a:ahLst/>
              <a:cxnLst/>
              <a:rect l="0" t="0" r="0" b="0"/>
              <a:pathLst>
                <a:path w="141459" h="8322">
                  <a:moveTo>
                    <a:pt x="0" y="8321"/>
                  </a:moveTo>
                  <a:lnTo>
                    <a:pt x="56773" y="8321"/>
                  </a:lnTo>
                  <a:lnTo>
                    <a:pt x="119382" y="2602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468403" y="7395329"/>
              <a:ext cx="183064" cy="222802"/>
            </a:xfrm>
            <a:custGeom>
              <a:avLst/>
              <a:gdLst/>
              <a:ahLst/>
              <a:cxnLst/>
              <a:rect l="0" t="0" r="0" b="0"/>
              <a:pathLst>
                <a:path w="183064" h="222802">
                  <a:moveTo>
                    <a:pt x="0" y="112774"/>
                  </a:moveTo>
                  <a:lnTo>
                    <a:pt x="13252" y="117192"/>
                  </a:lnTo>
                  <a:lnTo>
                    <a:pt x="27154" y="116895"/>
                  </a:lnTo>
                  <a:lnTo>
                    <a:pt x="66857" y="105749"/>
                  </a:lnTo>
                  <a:lnTo>
                    <a:pt x="128731" y="72619"/>
                  </a:lnTo>
                  <a:lnTo>
                    <a:pt x="138267" y="59794"/>
                  </a:lnTo>
                  <a:lnTo>
                    <a:pt x="151922" y="28960"/>
                  </a:lnTo>
                  <a:lnTo>
                    <a:pt x="152132" y="21765"/>
                  </a:lnTo>
                  <a:lnTo>
                    <a:pt x="147435" y="8838"/>
                  </a:lnTo>
                  <a:lnTo>
                    <a:pt x="141744" y="4652"/>
                  </a:lnTo>
                  <a:lnTo>
                    <a:pt x="125559" y="0"/>
                  </a:lnTo>
                  <a:lnTo>
                    <a:pt x="108504" y="2864"/>
                  </a:lnTo>
                  <a:lnTo>
                    <a:pt x="92603" y="11225"/>
                  </a:lnTo>
                  <a:lnTo>
                    <a:pt x="79372" y="24186"/>
                  </a:lnTo>
                  <a:lnTo>
                    <a:pt x="65945" y="47077"/>
                  </a:lnTo>
                  <a:lnTo>
                    <a:pt x="54049" y="87230"/>
                  </a:lnTo>
                  <a:lnTo>
                    <a:pt x="53206" y="136252"/>
                  </a:lnTo>
                  <a:lnTo>
                    <a:pt x="57856" y="158342"/>
                  </a:lnTo>
                  <a:lnTo>
                    <a:pt x="71794" y="186372"/>
                  </a:lnTo>
                  <a:lnTo>
                    <a:pt x="85533" y="203732"/>
                  </a:lnTo>
                  <a:lnTo>
                    <a:pt x="103351" y="215761"/>
                  </a:lnTo>
                  <a:lnTo>
                    <a:pt x="113279" y="220264"/>
                  </a:lnTo>
                  <a:lnTo>
                    <a:pt x="136638" y="222801"/>
                  </a:lnTo>
                  <a:lnTo>
                    <a:pt x="165917" y="219031"/>
                  </a:lnTo>
                  <a:lnTo>
                    <a:pt x="183063" y="2126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668108" y="7408250"/>
              <a:ext cx="91533" cy="199628"/>
            </a:xfrm>
            <a:custGeom>
              <a:avLst/>
              <a:gdLst/>
              <a:ahLst/>
              <a:cxnLst/>
              <a:rect l="0" t="0" r="0" b="0"/>
              <a:pathLst>
                <a:path w="91533" h="199628">
                  <a:moveTo>
                    <a:pt x="0" y="41605"/>
                  </a:moveTo>
                  <a:lnTo>
                    <a:pt x="19560" y="104703"/>
                  </a:lnTo>
                  <a:lnTo>
                    <a:pt x="28906" y="164960"/>
                  </a:lnTo>
                  <a:lnTo>
                    <a:pt x="37213" y="199588"/>
                  </a:lnTo>
                  <a:lnTo>
                    <a:pt x="36828" y="199627"/>
                  </a:lnTo>
                  <a:lnTo>
                    <a:pt x="21910" y="145539"/>
                  </a:lnTo>
                  <a:lnTo>
                    <a:pt x="10750" y="91339"/>
                  </a:lnTo>
                  <a:lnTo>
                    <a:pt x="11506" y="60655"/>
                  </a:lnTo>
                  <a:lnTo>
                    <a:pt x="16208" y="43601"/>
                  </a:lnTo>
                  <a:lnTo>
                    <a:pt x="24462" y="29856"/>
                  </a:lnTo>
                  <a:lnTo>
                    <a:pt x="36760" y="20050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084161" y="7191903"/>
            <a:ext cx="1730778" cy="691595"/>
            <a:chOff x="5084161" y="7191903"/>
            <a:chExt cx="1730778" cy="691595"/>
          </a:xfrm>
        </p:grpSpPr>
        <p:sp>
          <p:nvSpPr>
            <p:cNvPr id="235" name="Freeform 234"/>
            <p:cNvSpPr/>
            <p:nvPr/>
          </p:nvSpPr>
          <p:spPr>
            <a:xfrm>
              <a:off x="5084161" y="7358324"/>
              <a:ext cx="232990" cy="307880"/>
            </a:xfrm>
            <a:custGeom>
              <a:avLst/>
              <a:gdLst/>
              <a:ahLst/>
              <a:cxnLst/>
              <a:rect l="0" t="0" r="0" b="0"/>
              <a:pathLst>
                <a:path w="232990" h="307880">
                  <a:moveTo>
                    <a:pt x="0" y="0"/>
                  </a:moveTo>
                  <a:lnTo>
                    <a:pt x="19560" y="63097"/>
                  </a:lnTo>
                  <a:lnTo>
                    <a:pt x="24251" y="116768"/>
                  </a:lnTo>
                  <a:lnTo>
                    <a:pt x="25794" y="172929"/>
                  </a:lnTo>
                  <a:lnTo>
                    <a:pt x="32115" y="234611"/>
                  </a:lnTo>
                  <a:lnTo>
                    <a:pt x="31580" y="238693"/>
                  </a:lnTo>
                  <a:lnTo>
                    <a:pt x="30299" y="237717"/>
                  </a:lnTo>
                  <a:lnTo>
                    <a:pt x="27334" y="226770"/>
                  </a:lnTo>
                  <a:lnTo>
                    <a:pt x="25171" y="167480"/>
                  </a:lnTo>
                  <a:lnTo>
                    <a:pt x="25004" y="115607"/>
                  </a:lnTo>
                  <a:lnTo>
                    <a:pt x="29388" y="69680"/>
                  </a:lnTo>
                  <a:lnTo>
                    <a:pt x="40964" y="46945"/>
                  </a:lnTo>
                  <a:lnTo>
                    <a:pt x="46725" y="43316"/>
                  </a:lnTo>
                  <a:lnTo>
                    <a:pt x="60522" y="41749"/>
                  </a:lnTo>
                  <a:lnTo>
                    <a:pt x="67160" y="44475"/>
                  </a:lnTo>
                  <a:lnTo>
                    <a:pt x="79467" y="54899"/>
                  </a:lnTo>
                  <a:lnTo>
                    <a:pt x="92374" y="80780"/>
                  </a:lnTo>
                  <a:lnTo>
                    <a:pt x="105453" y="133547"/>
                  </a:lnTo>
                  <a:lnTo>
                    <a:pt x="107815" y="181268"/>
                  </a:lnTo>
                  <a:lnTo>
                    <a:pt x="112576" y="120889"/>
                  </a:lnTo>
                  <a:lnTo>
                    <a:pt x="127732" y="59790"/>
                  </a:lnTo>
                  <a:lnTo>
                    <a:pt x="140370" y="38159"/>
                  </a:lnTo>
                  <a:lnTo>
                    <a:pt x="155825" y="20038"/>
                  </a:lnTo>
                  <a:lnTo>
                    <a:pt x="162131" y="17982"/>
                  </a:lnTo>
                  <a:lnTo>
                    <a:pt x="176533" y="20628"/>
                  </a:lnTo>
                  <a:lnTo>
                    <a:pt x="195818" y="32512"/>
                  </a:lnTo>
                  <a:lnTo>
                    <a:pt x="213243" y="56581"/>
                  </a:lnTo>
                  <a:lnTo>
                    <a:pt x="225700" y="91551"/>
                  </a:lnTo>
                  <a:lnTo>
                    <a:pt x="231549" y="144782"/>
                  </a:lnTo>
                  <a:lnTo>
                    <a:pt x="232705" y="199814"/>
                  </a:lnTo>
                  <a:lnTo>
                    <a:pt x="232952" y="262419"/>
                  </a:lnTo>
                  <a:lnTo>
                    <a:pt x="232989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335945" y="7448589"/>
              <a:ext cx="106022" cy="142725"/>
            </a:xfrm>
            <a:custGeom>
              <a:avLst/>
              <a:gdLst/>
              <a:ahLst/>
              <a:cxnLst/>
              <a:rect l="0" t="0" r="0" b="0"/>
              <a:pathLst>
                <a:path w="106022" h="142725">
                  <a:moveTo>
                    <a:pt x="81057" y="9588"/>
                  </a:moveTo>
                  <a:lnTo>
                    <a:pt x="72223" y="753"/>
                  </a:lnTo>
                  <a:lnTo>
                    <a:pt x="66847" y="0"/>
                  </a:lnTo>
                  <a:lnTo>
                    <a:pt x="53476" y="4093"/>
                  </a:lnTo>
                  <a:lnTo>
                    <a:pt x="34773" y="16794"/>
                  </a:lnTo>
                  <a:lnTo>
                    <a:pt x="17520" y="36686"/>
                  </a:lnTo>
                  <a:lnTo>
                    <a:pt x="5114" y="60146"/>
                  </a:lnTo>
                  <a:lnTo>
                    <a:pt x="0" y="89081"/>
                  </a:lnTo>
                  <a:lnTo>
                    <a:pt x="3735" y="105322"/>
                  </a:lnTo>
                  <a:lnTo>
                    <a:pt x="7320" y="112243"/>
                  </a:lnTo>
                  <a:lnTo>
                    <a:pt x="11558" y="115006"/>
                  </a:lnTo>
                  <a:lnTo>
                    <a:pt x="16234" y="115000"/>
                  </a:lnTo>
                  <a:lnTo>
                    <a:pt x="26359" y="110061"/>
                  </a:lnTo>
                  <a:lnTo>
                    <a:pt x="37023" y="101704"/>
                  </a:lnTo>
                  <a:lnTo>
                    <a:pt x="45461" y="86894"/>
                  </a:lnTo>
                  <a:lnTo>
                    <a:pt x="58411" y="51670"/>
                  </a:lnTo>
                  <a:lnTo>
                    <a:pt x="60412" y="50587"/>
                  </a:lnTo>
                  <a:lnTo>
                    <a:pt x="75841" y="109633"/>
                  </a:lnTo>
                  <a:lnTo>
                    <a:pt x="88346" y="130043"/>
                  </a:lnTo>
                  <a:lnTo>
                    <a:pt x="96008" y="137088"/>
                  </a:lnTo>
                  <a:lnTo>
                    <a:pt x="106021" y="1427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458608" y="7408250"/>
              <a:ext cx="115260" cy="249632"/>
            </a:xfrm>
            <a:custGeom>
              <a:avLst/>
              <a:gdLst/>
              <a:ahLst/>
              <a:cxnLst/>
              <a:rect l="0" t="0" r="0" b="0"/>
              <a:pathLst>
                <a:path w="115260" h="249632">
                  <a:moveTo>
                    <a:pt x="0" y="0"/>
                  </a:moveTo>
                  <a:lnTo>
                    <a:pt x="8834" y="8835"/>
                  </a:lnTo>
                  <a:lnTo>
                    <a:pt x="18746" y="31998"/>
                  </a:lnTo>
                  <a:lnTo>
                    <a:pt x="24144" y="86238"/>
                  </a:lnTo>
                  <a:lnTo>
                    <a:pt x="24801" y="139282"/>
                  </a:lnTo>
                  <a:lnTo>
                    <a:pt x="24931" y="185955"/>
                  </a:lnTo>
                  <a:lnTo>
                    <a:pt x="24941" y="185916"/>
                  </a:lnTo>
                  <a:lnTo>
                    <a:pt x="24961" y="132931"/>
                  </a:lnTo>
                  <a:lnTo>
                    <a:pt x="31606" y="77636"/>
                  </a:lnTo>
                  <a:lnTo>
                    <a:pt x="44287" y="35744"/>
                  </a:lnTo>
                  <a:lnTo>
                    <a:pt x="48940" y="26603"/>
                  </a:lnTo>
                  <a:lnTo>
                    <a:pt x="54816" y="21434"/>
                  </a:lnTo>
                  <a:lnTo>
                    <a:pt x="61507" y="18912"/>
                  </a:lnTo>
                  <a:lnTo>
                    <a:pt x="68741" y="18156"/>
                  </a:lnTo>
                  <a:lnTo>
                    <a:pt x="74489" y="20425"/>
                  </a:lnTo>
                  <a:lnTo>
                    <a:pt x="83341" y="30342"/>
                  </a:lnTo>
                  <a:lnTo>
                    <a:pt x="97939" y="51520"/>
                  </a:lnTo>
                  <a:lnTo>
                    <a:pt x="105141" y="84197"/>
                  </a:lnTo>
                  <a:lnTo>
                    <a:pt x="108499" y="135728"/>
                  </a:lnTo>
                  <a:lnTo>
                    <a:pt x="115259" y="198186"/>
                  </a:lnTo>
                  <a:lnTo>
                    <a:pt x="108173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5614435" y="7432563"/>
              <a:ext cx="160374" cy="200357"/>
            </a:xfrm>
            <a:custGeom>
              <a:avLst/>
              <a:gdLst/>
              <a:ahLst/>
              <a:cxnLst/>
              <a:rect l="0" t="0" r="0" b="0"/>
              <a:pathLst>
                <a:path w="160374" h="200357">
                  <a:moveTo>
                    <a:pt x="77162" y="17292"/>
                  </a:moveTo>
                  <a:lnTo>
                    <a:pt x="72745" y="4040"/>
                  </a:lnTo>
                  <a:lnTo>
                    <a:pt x="68670" y="1061"/>
                  </a:lnTo>
                  <a:lnTo>
                    <a:pt x="63180" y="0"/>
                  </a:lnTo>
                  <a:lnTo>
                    <a:pt x="56746" y="217"/>
                  </a:lnTo>
                  <a:lnTo>
                    <a:pt x="50607" y="3135"/>
                  </a:lnTo>
                  <a:lnTo>
                    <a:pt x="33133" y="20494"/>
                  </a:lnTo>
                  <a:lnTo>
                    <a:pt x="13128" y="51209"/>
                  </a:lnTo>
                  <a:lnTo>
                    <a:pt x="0" y="92820"/>
                  </a:lnTo>
                  <a:lnTo>
                    <a:pt x="161" y="123190"/>
                  </a:lnTo>
                  <a:lnTo>
                    <a:pt x="4563" y="129496"/>
                  </a:lnTo>
                  <a:lnTo>
                    <a:pt x="11196" y="133700"/>
                  </a:lnTo>
                  <a:lnTo>
                    <a:pt x="19316" y="136502"/>
                  </a:lnTo>
                  <a:lnTo>
                    <a:pt x="26579" y="136522"/>
                  </a:lnTo>
                  <a:lnTo>
                    <a:pt x="39580" y="131613"/>
                  </a:lnTo>
                  <a:lnTo>
                    <a:pt x="51521" y="118335"/>
                  </a:lnTo>
                  <a:lnTo>
                    <a:pt x="69837" y="84096"/>
                  </a:lnTo>
                  <a:lnTo>
                    <a:pt x="80936" y="26791"/>
                  </a:lnTo>
                  <a:lnTo>
                    <a:pt x="83377" y="24549"/>
                  </a:lnTo>
                  <a:lnTo>
                    <a:pt x="85928" y="26753"/>
                  </a:lnTo>
                  <a:lnTo>
                    <a:pt x="109342" y="87676"/>
                  </a:lnTo>
                  <a:lnTo>
                    <a:pt x="129043" y="142245"/>
                  </a:lnTo>
                  <a:lnTo>
                    <a:pt x="160373" y="2003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822315" y="7441903"/>
              <a:ext cx="126883" cy="441595"/>
            </a:xfrm>
            <a:custGeom>
              <a:avLst/>
              <a:gdLst/>
              <a:ahLst/>
              <a:cxnLst/>
              <a:rect l="0" t="0" r="0" b="0"/>
              <a:pathLst>
                <a:path w="126883" h="441595">
                  <a:moveTo>
                    <a:pt x="118913" y="16274"/>
                  </a:moveTo>
                  <a:lnTo>
                    <a:pt x="110079" y="7439"/>
                  </a:lnTo>
                  <a:lnTo>
                    <a:pt x="95880" y="3101"/>
                  </a:lnTo>
                  <a:lnTo>
                    <a:pt x="78166" y="2098"/>
                  </a:lnTo>
                  <a:lnTo>
                    <a:pt x="61047" y="4734"/>
                  </a:lnTo>
                  <a:lnTo>
                    <a:pt x="46659" y="11453"/>
                  </a:lnTo>
                  <a:lnTo>
                    <a:pt x="34100" y="21527"/>
                  </a:lnTo>
                  <a:lnTo>
                    <a:pt x="17559" y="42794"/>
                  </a:lnTo>
                  <a:lnTo>
                    <a:pt x="178" y="83047"/>
                  </a:lnTo>
                  <a:lnTo>
                    <a:pt x="0" y="91299"/>
                  </a:lnTo>
                  <a:lnTo>
                    <a:pt x="4734" y="107866"/>
                  </a:lnTo>
                  <a:lnTo>
                    <a:pt x="9510" y="112468"/>
                  </a:lnTo>
                  <a:lnTo>
                    <a:pt x="15467" y="114613"/>
                  </a:lnTo>
                  <a:lnTo>
                    <a:pt x="22213" y="115116"/>
                  </a:lnTo>
                  <a:lnTo>
                    <a:pt x="37104" y="110746"/>
                  </a:lnTo>
                  <a:lnTo>
                    <a:pt x="52043" y="101716"/>
                  </a:lnTo>
                  <a:lnTo>
                    <a:pt x="69925" y="81037"/>
                  </a:lnTo>
                  <a:lnTo>
                    <a:pt x="96491" y="26114"/>
                  </a:lnTo>
                  <a:lnTo>
                    <a:pt x="105078" y="185"/>
                  </a:lnTo>
                  <a:lnTo>
                    <a:pt x="105067" y="0"/>
                  </a:lnTo>
                  <a:lnTo>
                    <a:pt x="104136" y="2650"/>
                  </a:lnTo>
                  <a:lnTo>
                    <a:pt x="109102" y="61564"/>
                  </a:lnTo>
                  <a:lnTo>
                    <a:pt x="114715" y="116340"/>
                  </a:lnTo>
                  <a:lnTo>
                    <a:pt x="118361" y="174037"/>
                  </a:lnTo>
                  <a:lnTo>
                    <a:pt x="124560" y="230727"/>
                  </a:lnTo>
                  <a:lnTo>
                    <a:pt x="126882" y="292479"/>
                  </a:lnTo>
                  <a:lnTo>
                    <a:pt x="126241" y="355871"/>
                  </a:lnTo>
                  <a:lnTo>
                    <a:pt x="118169" y="409896"/>
                  </a:lnTo>
                  <a:lnTo>
                    <a:pt x="115643" y="420147"/>
                  </a:lnTo>
                  <a:lnTo>
                    <a:pt x="111186" y="427904"/>
                  </a:lnTo>
                  <a:lnTo>
                    <a:pt x="98837" y="438990"/>
                  </a:lnTo>
                  <a:lnTo>
                    <a:pt x="91661" y="441392"/>
                  </a:lnTo>
                  <a:lnTo>
                    <a:pt x="76291" y="441594"/>
                  </a:lnTo>
                  <a:lnTo>
                    <a:pt x="62680" y="436137"/>
                  </a:lnTo>
                  <a:lnTo>
                    <a:pt x="56461" y="432092"/>
                  </a:lnTo>
                  <a:lnTo>
                    <a:pt x="47086" y="417737"/>
                  </a:lnTo>
                  <a:lnTo>
                    <a:pt x="40762" y="398105"/>
                  </a:lnTo>
                  <a:lnTo>
                    <a:pt x="39168" y="345369"/>
                  </a:lnTo>
                  <a:lnTo>
                    <a:pt x="47516" y="305475"/>
                  </a:lnTo>
                  <a:lnTo>
                    <a:pt x="72684" y="244039"/>
                  </a:lnTo>
                  <a:lnTo>
                    <a:pt x="77308" y="23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982834" y="7380822"/>
              <a:ext cx="141459" cy="260418"/>
            </a:xfrm>
            <a:custGeom>
              <a:avLst/>
              <a:gdLst/>
              <a:ahLst/>
              <a:cxnLst/>
              <a:rect l="0" t="0" r="0" b="0"/>
              <a:pathLst>
                <a:path w="141459" h="260418">
                  <a:moveTo>
                    <a:pt x="0" y="102317"/>
                  </a:moveTo>
                  <a:lnTo>
                    <a:pt x="13252" y="106735"/>
                  </a:lnTo>
                  <a:lnTo>
                    <a:pt x="27154" y="106438"/>
                  </a:lnTo>
                  <a:lnTo>
                    <a:pt x="41654" y="102300"/>
                  </a:lnTo>
                  <a:lnTo>
                    <a:pt x="76174" y="79395"/>
                  </a:lnTo>
                  <a:lnTo>
                    <a:pt x="87171" y="66242"/>
                  </a:lnTo>
                  <a:lnTo>
                    <a:pt x="101765" y="35197"/>
                  </a:lnTo>
                  <a:lnTo>
                    <a:pt x="102052" y="27985"/>
                  </a:lnTo>
                  <a:lnTo>
                    <a:pt x="97440" y="15040"/>
                  </a:lnTo>
                  <a:lnTo>
                    <a:pt x="86761" y="5588"/>
                  </a:lnTo>
                  <a:lnTo>
                    <a:pt x="80030" y="1773"/>
                  </a:lnTo>
                  <a:lnTo>
                    <a:pt x="65155" y="0"/>
                  </a:lnTo>
                  <a:lnTo>
                    <a:pt x="50222" y="3219"/>
                  </a:lnTo>
                  <a:lnTo>
                    <a:pt x="37422" y="10813"/>
                  </a:lnTo>
                  <a:lnTo>
                    <a:pt x="28034" y="22817"/>
                  </a:lnTo>
                  <a:lnTo>
                    <a:pt x="14475" y="53124"/>
                  </a:lnTo>
                  <a:lnTo>
                    <a:pt x="10144" y="86407"/>
                  </a:lnTo>
                  <a:lnTo>
                    <a:pt x="16248" y="143862"/>
                  </a:lnTo>
                  <a:lnTo>
                    <a:pt x="35092" y="199787"/>
                  </a:lnTo>
                  <a:lnTo>
                    <a:pt x="48510" y="222010"/>
                  </a:lnTo>
                  <a:lnTo>
                    <a:pt x="61316" y="231944"/>
                  </a:lnTo>
                  <a:lnTo>
                    <a:pt x="105975" y="253654"/>
                  </a:lnTo>
                  <a:lnTo>
                    <a:pt x="141458" y="2604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6149255" y="7401239"/>
              <a:ext cx="183064" cy="273286"/>
            </a:xfrm>
            <a:custGeom>
              <a:avLst/>
              <a:gdLst/>
              <a:ahLst/>
              <a:cxnLst/>
              <a:rect l="0" t="0" r="0" b="0"/>
              <a:pathLst>
                <a:path w="183064" h="273286">
                  <a:moveTo>
                    <a:pt x="0" y="31974"/>
                  </a:moveTo>
                  <a:lnTo>
                    <a:pt x="5718" y="90578"/>
                  </a:lnTo>
                  <a:lnTo>
                    <a:pt x="14735" y="149497"/>
                  </a:lnTo>
                  <a:lnTo>
                    <a:pt x="20597" y="184626"/>
                  </a:lnTo>
                  <a:lnTo>
                    <a:pt x="19016" y="204294"/>
                  </a:lnTo>
                  <a:lnTo>
                    <a:pt x="17300" y="206951"/>
                  </a:lnTo>
                  <a:lnTo>
                    <a:pt x="15232" y="205024"/>
                  </a:lnTo>
                  <a:lnTo>
                    <a:pt x="11392" y="193020"/>
                  </a:lnTo>
                  <a:lnTo>
                    <a:pt x="4307" y="140205"/>
                  </a:lnTo>
                  <a:lnTo>
                    <a:pt x="1775" y="94479"/>
                  </a:lnTo>
                  <a:lnTo>
                    <a:pt x="11693" y="44759"/>
                  </a:lnTo>
                  <a:lnTo>
                    <a:pt x="16116" y="38649"/>
                  </a:lnTo>
                  <a:lnTo>
                    <a:pt x="21839" y="35499"/>
                  </a:lnTo>
                  <a:lnTo>
                    <a:pt x="28428" y="34324"/>
                  </a:lnTo>
                  <a:lnTo>
                    <a:pt x="33745" y="36315"/>
                  </a:lnTo>
                  <a:lnTo>
                    <a:pt x="42117" y="45923"/>
                  </a:lnTo>
                  <a:lnTo>
                    <a:pt x="57949" y="100745"/>
                  </a:lnTo>
                  <a:lnTo>
                    <a:pt x="71151" y="161532"/>
                  </a:lnTo>
                  <a:lnTo>
                    <a:pt x="78814" y="213288"/>
                  </a:lnTo>
                  <a:lnTo>
                    <a:pt x="80279" y="215720"/>
                  </a:lnTo>
                  <a:lnTo>
                    <a:pt x="81256" y="213643"/>
                  </a:lnTo>
                  <a:lnTo>
                    <a:pt x="83039" y="161062"/>
                  </a:lnTo>
                  <a:lnTo>
                    <a:pt x="87594" y="108838"/>
                  </a:lnTo>
                  <a:lnTo>
                    <a:pt x="91678" y="55855"/>
                  </a:lnTo>
                  <a:lnTo>
                    <a:pt x="103011" y="7965"/>
                  </a:lnTo>
                  <a:lnTo>
                    <a:pt x="108430" y="3024"/>
                  </a:lnTo>
                  <a:lnTo>
                    <a:pt x="115741" y="655"/>
                  </a:lnTo>
                  <a:lnTo>
                    <a:pt x="124313" y="0"/>
                  </a:lnTo>
                  <a:lnTo>
                    <a:pt x="131877" y="2337"/>
                  </a:lnTo>
                  <a:lnTo>
                    <a:pt x="145212" y="12330"/>
                  </a:lnTo>
                  <a:lnTo>
                    <a:pt x="158698" y="33551"/>
                  </a:lnTo>
                  <a:lnTo>
                    <a:pt x="170160" y="96368"/>
                  </a:lnTo>
                  <a:lnTo>
                    <a:pt x="173837" y="145607"/>
                  </a:lnTo>
                  <a:lnTo>
                    <a:pt x="174562" y="202864"/>
                  </a:lnTo>
                  <a:lnTo>
                    <a:pt x="181312" y="258964"/>
                  </a:lnTo>
                  <a:lnTo>
                    <a:pt x="183063" y="27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6365602" y="7415567"/>
              <a:ext cx="116496" cy="223348"/>
            </a:xfrm>
            <a:custGeom>
              <a:avLst/>
              <a:gdLst/>
              <a:ahLst/>
              <a:cxnLst/>
              <a:rect l="0" t="0" r="0" b="0"/>
              <a:pathLst>
                <a:path w="116496" h="223348">
                  <a:moveTo>
                    <a:pt x="0" y="67572"/>
                  </a:moveTo>
                  <a:lnTo>
                    <a:pt x="8834" y="76407"/>
                  </a:lnTo>
                  <a:lnTo>
                    <a:pt x="23034" y="80745"/>
                  </a:lnTo>
                  <a:lnTo>
                    <a:pt x="41672" y="81748"/>
                  </a:lnTo>
                  <a:lnTo>
                    <a:pt x="71108" y="76190"/>
                  </a:lnTo>
                  <a:lnTo>
                    <a:pt x="85845" y="68013"/>
                  </a:lnTo>
                  <a:lnTo>
                    <a:pt x="96092" y="55748"/>
                  </a:lnTo>
                  <a:lnTo>
                    <a:pt x="100119" y="48594"/>
                  </a:lnTo>
                  <a:lnTo>
                    <a:pt x="102129" y="30785"/>
                  </a:lnTo>
                  <a:lnTo>
                    <a:pt x="101370" y="20858"/>
                  </a:lnTo>
                  <a:lnTo>
                    <a:pt x="98091" y="13315"/>
                  </a:lnTo>
                  <a:lnTo>
                    <a:pt x="87050" y="2469"/>
                  </a:lnTo>
                  <a:lnTo>
                    <a:pt x="80223" y="132"/>
                  </a:lnTo>
                  <a:lnTo>
                    <a:pt x="65241" y="0"/>
                  </a:lnTo>
                  <a:lnTo>
                    <a:pt x="51801" y="5489"/>
                  </a:lnTo>
                  <a:lnTo>
                    <a:pt x="39665" y="15017"/>
                  </a:lnTo>
                  <a:lnTo>
                    <a:pt x="23361" y="35974"/>
                  </a:lnTo>
                  <a:lnTo>
                    <a:pt x="6066" y="80533"/>
                  </a:lnTo>
                  <a:lnTo>
                    <a:pt x="6214" y="116921"/>
                  </a:lnTo>
                  <a:lnTo>
                    <a:pt x="15472" y="163065"/>
                  </a:lnTo>
                  <a:lnTo>
                    <a:pt x="34148" y="197383"/>
                  </a:lnTo>
                  <a:lnTo>
                    <a:pt x="45688" y="209401"/>
                  </a:lnTo>
                  <a:lnTo>
                    <a:pt x="60062" y="217824"/>
                  </a:lnTo>
                  <a:lnTo>
                    <a:pt x="92583" y="223347"/>
                  </a:lnTo>
                  <a:lnTo>
                    <a:pt x="105867" y="222173"/>
                  </a:lnTo>
                  <a:lnTo>
                    <a:pt x="116495" y="2173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6498739" y="7422350"/>
              <a:ext cx="108174" cy="252175"/>
            </a:xfrm>
            <a:custGeom>
              <a:avLst/>
              <a:gdLst/>
              <a:ahLst/>
              <a:cxnLst/>
              <a:rect l="0" t="0" r="0" b="0"/>
              <a:pathLst>
                <a:path w="108174" h="252175">
                  <a:moveTo>
                    <a:pt x="0" y="27505"/>
                  </a:moveTo>
                  <a:lnTo>
                    <a:pt x="5717" y="49284"/>
                  </a:lnTo>
                  <a:lnTo>
                    <a:pt x="12395" y="104932"/>
                  </a:lnTo>
                  <a:lnTo>
                    <a:pt x="22668" y="160611"/>
                  </a:lnTo>
                  <a:lnTo>
                    <a:pt x="23019" y="176346"/>
                  </a:lnTo>
                  <a:lnTo>
                    <a:pt x="21817" y="176659"/>
                  </a:lnTo>
                  <a:lnTo>
                    <a:pt x="20092" y="174094"/>
                  </a:lnTo>
                  <a:lnTo>
                    <a:pt x="16945" y="118669"/>
                  </a:lnTo>
                  <a:lnTo>
                    <a:pt x="19147" y="58641"/>
                  </a:lnTo>
                  <a:lnTo>
                    <a:pt x="28231" y="13726"/>
                  </a:lnTo>
                  <a:lnTo>
                    <a:pt x="33613" y="7224"/>
                  </a:lnTo>
                  <a:lnTo>
                    <a:pt x="49456" y="0"/>
                  </a:lnTo>
                  <a:lnTo>
                    <a:pt x="56085" y="847"/>
                  </a:lnTo>
                  <a:lnTo>
                    <a:pt x="61428" y="4187"/>
                  </a:lnTo>
                  <a:lnTo>
                    <a:pt x="69831" y="15292"/>
                  </a:lnTo>
                  <a:lnTo>
                    <a:pt x="93351" y="74465"/>
                  </a:lnTo>
                  <a:lnTo>
                    <a:pt x="98568" y="127868"/>
                  </a:lnTo>
                  <a:lnTo>
                    <a:pt x="105402" y="190124"/>
                  </a:lnTo>
                  <a:lnTo>
                    <a:pt x="108173" y="252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6681801" y="7191903"/>
              <a:ext cx="49928" cy="549190"/>
            </a:xfrm>
            <a:custGeom>
              <a:avLst/>
              <a:gdLst/>
              <a:ahLst/>
              <a:cxnLst/>
              <a:rect l="0" t="0" r="0" b="0"/>
              <a:pathLst>
                <a:path w="49928" h="549190">
                  <a:moveTo>
                    <a:pt x="0" y="0"/>
                  </a:moveTo>
                  <a:lnTo>
                    <a:pt x="5719" y="57697"/>
                  </a:lnTo>
                  <a:lnTo>
                    <a:pt x="7808" y="114091"/>
                  </a:lnTo>
                  <a:lnTo>
                    <a:pt x="12638" y="169336"/>
                  </a:lnTo>
                  <a:lnTo>
                    <a:pt x="16776" y="230757"/>
                  </a:lnTo>
                  <a:lnTo>
                    <a:pt x="23703" y="292986"/>
                  </a:lnTo>
                  <a:lnTo>
                    <a:pt x="29271" y="356071"/>
                  </a:lnTo>
                  <a:lnTo>
                    <a:pt x="35222" y="415630"/>
                  </a:lnTo>
                  <a:lnTo>
                    <a:pt x="44762" y="478120"/>
                  </a:lnTo>
                  <a:lnTo>
                    <a:pt x="49246" y="532514"/>
                  </a:lnTo>
                  <a:lnTo>
                    <a:pt x="49927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631876" y="7383287"/>
              <a:ext cx="183063" cy="12397"/>
            </a:xfrm>
            <a:custGeom>
              <a:avLst/>
              <a:gdLst/>
              <a:ahLst/>
              <a:cxnLst/>
              <a:rect l="0" t="0" r="0" b="0"/>
              <a:pathLst>
                <a:path w="183063" h="12397">
                  <a:moveTo>
                    <a:pt x="0" y="0"/>
                  </a:moveTo>
                  <a:lnTo>
                    <a:pt x="29620" y="6586"/>
                  </a:lnTo>
                  <a:lnTo>
                    <a:pt x="81974" y="9017"/>
                  </a:lnTo>
                  <a:lnTo>
                    <a:pt x="129057" y="12396"/>
                  </a:lnTo>
                  <a:lnTo>
                    <a:pt x="18306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786077" y="7961344"/>
            <a:ext cx="1031811" cy="653236"/>
            <a:chOff x="3786077" y="7961344"/>
            <a:chExt cx="1031811" cy="653236"/>
          </a:xfrm>
        </p:grpSpPr>
        <p:sp>
          <p:nvSpPr>
            <p:cNvPr id="247" name="Freeform 246"/>
            <p:cNvSpPr/>
            <p:nvPr/>
          </p:nvSpPr>
          <p:spPr>
            <a:xfrm>
              <a:off x="3852645" y="7990723"/>
              <a:ext cx="16643" cy="599116"/>
            </a:xfrm>
            <a:custGeom>
              <a:avLst/>
              <a:gdLst/>
              <a:ahLst/>
              <a:cxnLst/>
              <a:rect l="0" t="0" r="0" b="0"/>
              <a:pathLst>
                <a:path w="16643" h="599116">
                  <a:moveTo>
                    <a:pt x="0" y="0"/>
                  </a:moveTo>
                  <a:lnTo>
                    <a:pt x="0" y="56773"/>
                  </a:lnTo>
                  <a:lnTo>
                    <a:pt x="0" y="115536"/>
                  </a:lnTo>
                  <a:lnTo>
                    <a:pt x="0" y="164699"/>
                  </a:lnTo>
                  <a:lnTo>
                    <a:pt x="4418" y="215837"/>
                  </a:lnTo>
                  <a:lnTo>
                    <a:pt x="7550" y="269529"/>
                  </a:lnTo>
                  <a:lnTo>
                    <a:pt x="8169" y="323144"/>
                  </a:lnTo>
                  <a:lnTo>
                    <a:pt x="8291" y="381983"/>
                  </a:lnTo>
                  <a:lnTo>
                    <a:pt x="8317" y="440548"/>
                  </a:lnTo>
                  <a:lnTo>
                    <a:pt x="14040" y="496428"/>
                  </a:lnTo>
                  <a:lnTo>
                    <a:pt x="16300" y="556372"/>
                  </a:lnTo>
                  <a:lnTo>
                    <a:pt x="16642" y="599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786077" y="7961344"/>
              <a:ext cx="222394" cy="299024"/>
            </a:xfrm>
            <a:custGeom>
              <a:avLst/>
              <a:gdLst/>
              <a:ahLst/>
              <a:cxnLst/>
              <a:rect l="0" t="0" r="0" b="0"/>
              <a:pathLst>
                <a:path w="222394" h="299024">
                  <a:moveTo>
                    <a:pt x="41605" y="4416"/>
                  </a:moveTo>
                  <a:lnTo>
                    <a:pt x="54858" y="0"/>
                  </a:lnTo>
                  <a:lnTo>
                    <a:pt x="80768" y="1669"/>
                  </a:lnTo>
                  <a:lnTo>
                    <a:pt x="116012" y="11441"/>
                  </a:lnTo>
                  <a:lnTo>
                    <a:pt x="174714" y="46270"/>
                  </a:lnTo>
                  <a:lnTo>
                    <a:pt x="190447" y="58151"/>
                  </a:lnTo>
                  <a:lnTo>
                    <a:pt x="208776" y="80434"/>
                  </a:lnTo>
                  <a:lnTo>
                    <a:pt x="216988" y="96449"/>
                  </a:lnTo>
                  <a:lnTo>
                    <a:pt x="222393" y="125477"/>
                  </a:lnTo>
                  <a:lnTo>
                    <a:pt x="219577" y="153082"/>
                  </a:lnTo>
                  <a:lnTo>
                    <a:pt x="212852" y="167877"/>
                  </a:lnTo>
                  <a:lnTo>
                    <a:pt x="170147" y="223824"/>
                  </a:lnTo>
                  <a:lnTo>
                    <a:pt x="113470" y="264997"/>
                  </a:lnTo>
                  <a:lnTo>
                    <a:pt x="63031" y="288443"/>
                  </a:lnTo>
                  <a:lnTo>
                    <a:pt x="22039" y="299023"/>
                  </a:lnTo>
                  <a:lnTo>
                    <a:pt x="0" y="2956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3971346" y="8338016"/>
              <a:ext cx="147574" cy="251823"/>
            </a:xfrm>
            <a:custGeom>
              <a:avLst/>
              <a:gdLst/>
              <a:ahLst/>
              <a:cxnLst/>
              <a:rect l="0" t="0" r="0" b="0"/>
              <a:pathLst>
                <a:path w="147574" h="251823">
                  <a:moveTo>
                    <a:pt x="122610" y="10512"/>
                  </a:moveTo>
                  <a:lnTo>
                    <a:pt x="113775" y="1678"/>
                  </a:lnTo>
                  <a:lnTo>
                    <a:pt x="107474" y="0"/>
                  </a:lnTo>
                  <a:lnTo>
                    <a:pt x="90611" y="601"/>
                  </a:lnTo>
                  <a:lnTo>
                    <a:pt x="60326" y="10554"/>
                  </a:lnTo>
                  <a:lnTo>
                    <a:pt x="43769" y="22550"/>
                  </a:lnTo>
                  <a:lnTo>
                    <a:pt x="18073" y="52852"/>
                  </a:lnTo>
                  <a:lnTo>
                    <a:pt x="5241" y="77299"/>
                  </a:lnTo>
                  <a:lnTo>
                    <a:pt x="0" y="106526"/>
                  </a:lnTo>
                  <a:lnTo>
                    <a:pt x="4873" y="142891"/>
                  </a:lnTo>
                  <a:lnTo>
                    <a:pt x="17204" y="176784"/>
                  </a:lnTo>
                  <a:lnTo>
                    <a:pt x="21829" y="185155"/>
                  </a:lnTo>
                  <a:lnTo>
                    <a:pt x="28610" y="189811"/>
                  </a:lnTo>
                  <a:lnTo>
                    <a:pt x="46007" y="192519"/>
                  </a:lnTo>
                  <a:lnTo>
                    <a:pt x="63601" y="185709"/>
                  </a:lnTo>
                  <a:lnTo>
                    <a:pt x="78817" y="173437"/>
                  </a:lnTo>
                  <a:lnTo>
                    <a:pt x="92581" y="150934"/>
                  </a:lnTo>
                  <a:lnTo>
                    <a:pt x="110389" y="101029"/>
                  </a:lnTo>
                  <a:lnTo>
                    <a:pt x="112209" y="71336"/>
                  </a:lnTo>
                  <a:lnTo>
                    <a:pt x="109152" y="50108"/>
                  </a:lnTo>
                  <a:lnTo>
                    <a:pt x="109940" y="50777"/>
                  </a:lnTo>
                  <a:lnTo>
                    <a:pt x="128312" y="109284"/>
                  </a:lnTo>
                  <a:lnTo>
                    <a:pt x="137629" y="163288"/>
                  </a:lnTo>
                  <a:lnTo>
                    <a:pt x="143527" y="225236"/>
                  </a:lnTo>
                  <a:lnTo>
                    <a:pt x="147573" y="2518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152203" y="8331887"/>
              <a:ext cx="99854" cy="213978"/>
            </a:xfrm>
            <a:custGeom>
              <a:avLst/>
              <a:gdLst/>
              <a:ahLst/>
              <a:cxnLst/>
              <a:rect l="0" t="0" r="0" b="0"/>
              <a:pathLst>
                <a:path w="99854" h="213978">
                  <a:moveTo>
                    <a:pt x="0" y="0"/>
                  </a:moveTo>
                  <a:lnTo>
                    <a:pt x="4418" y="53491"/>
                  </a:lnTo>
                  <a:lnTo>
                    <a:pt x="13269" y="104803"/>
                  </a:lnTo>
                  <a:lnTo>
                    <a:pt x="20907" y="162468"/>
                  </a:lnTo>
                  <a:lnTo>
                    <a:pt x="36448" y="213977"/>
                  </a:lnTo>
                  <a:lnTo>
                    <a:pt x="26297" y="154151"/>
                  </a:lnTo>
                  <a:lnTo>
                    <a:pt x="21019" y="103818"/>
                  </a:lnTo>
                  <a:lnTo>
                    <a:pt x="25059" y="80350"/>
                  </a:lnTo>
                  <a:lnTo>
                    <a:pt x="33019" y="60674"/>
                  </a:lnTo>
                  <a:lnTo>
                    <a:pt x="45186" y="47615"/>
                  </a:lnTo>
                  <a:lnTo>
                    <a:pt x="70095" y="35064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318624" y="7990723"/>
              <a:ext cx="141459" cy="623857"/>
            </a:xfrm>
            <a:custGeom>
              <a:avLst/>
              <a:gdLst/>
              <a:ahLst/>
              <a:cxnLst/>
              <a:rect l="0" t="0" r="0" b="0"/>
              <a:pathLst>
                <a:path w="141459" h="623857">
                  <a:moveTo>
                    <a:pt x="0" y="0"/>
                  </a:moveTo>
                  <a:lnTo>
                    <a:pt x="0" y="57909"/>
                  </a:lnTo>
                  <a:lnTo>
                    <a:pt x="0" y="108484"/>
                  </a:lnTo>
                  <a:lnTo>
                    <a:pt x="0" y="161377"/>
                  </a:lnTo>
                  <a:lnTo>
                    <a:pt x="0" y="214255"/>
                  </a:lnTo>
                  <a:lnTo>
                    <a:pt x="0" y="277265"/>
                  </a:lnTo>
                  <a:lnTo>
                    <a:pt x="4418" y="339655"/>
                  </a:lnTo>
                  <a:lnTo>
                    <a:pt x="16859" y="401313"/>
                  </a:lnTo>
                  <a:lnTo>
                    <a:pt x="30539" y="461436"/>
                  </a:lnTo>
                  <a:lnTo>
                    <a:pt x="47155" y="521225"/>
                  </a:lnTo>
                  <a:lnTo>
                    <a:pt x="70438" y="574814"/>
                  </a:lnTo>
                  <a:lnTo>
                    <a:pt x="87234" y="603832"/>
                  </a:lnTo>
                  <a:lnTo>
                    <a:pt x="101641" y="618470"/>
                  </a:lnTo>
                  <a:lnTo>
                    <a:pt x="109366" y="622189"/>
                  </a:lnTo>
                  <a:lnTo>
                    <a:pt x="125346" y="623856"/>
                  </a:lnTo>
                  <a:lnTo>
                    <a:pt x="130716" y="621157"/>
                  </a:lnTo>
                  <a:lnTo>
                    <a:pt x="134297" y="616583"/>
                  </a:lnTo>
                  <a:lnTo>
                    <a:pt x="141458" y="5991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277019" y="8223713"/>
              <a:ext cx="174743" cy="16642"/>
            </a:xfrm>
            <a:custGeom>
              <a:avLst/>
              <a:gdLst/>
              <a:ahLst/>
              <a:cxnLst/>
              <a:rect l="0" t="0" r="0" b="0"/>
              <a:pathLst>
                <a:path w="174743" h="16642">
                  <a:moveTo>
                    <a:pt x="0" y="0"/>
                  </a:moveTo>
                  <a:lnTo>
                    <a:pt x="59627" y="14392"/>
                  </a:lnTo>
                  <a:lnTo>
                    <a:pt x="120546" y="16345"/>
                  </a:lnTo>
                  <a:lnTo>
                    <a:pt x="174742" y="16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518329" y="8281960"/>
              <a:ext cx="108175" cy="282917"/>
            </a:xfrm>
            <a:custGeom>
              <a:avLst/>
              <a:gdLst/>
              <a:ahLst/>
              <a:cxnLst/>
              <a:rect l="0" t="0" r="0" b="0"/>
              <a:pathLst>
                <a:path w="108175" h="282917">
                  <a:moveTo>
                    <a:pt x="0" y="0"/>
                  </a:moveTo>
                  <a:lnTo>
                    <a:pt x="4418" y="55162"/>
                  </a:lnTo>
                  <a:lnTo>
                    <a:pt x="8475" y="111811"/>
                  </a:lnTo>
                  <a:lnTo>
                    <a:pt x="13811" y="159177"/>
                  </a:lnTo>
                  <a:lnTo>
                    <a:pt x="16083" y="222416"/>
                  </a:lnTo>
                  <a:lnTo>
                    <a:pt x="21363" y="279674"/>
                  </a:lnTo>
                  <a:lnTo>
                    <a:pt x="20714" y="278905"/>
                  </a:lnTo>
                  <a:lnTo>
                    <a:pt x="10414" y="228711"/>
                  </a:lnTo>
                  <a:lnTo>
                    <a:pt x="8597" y="168802"/>
                  </a:lnTo>
                  <a:lnTo>
                    <a:pt x="10841" y="115869"/>
                  </a:lnTo>
                  <a:lnTo>
                    <a:pt x="19914" y="69733"/>
                  </a:lnTo>
                  <a:lnTo>
                    <a:pt x="30115" y="53799"/>
                  </a:lnTo>
                  <a:lnTo>
                    <a:pt x="36719" y="46960"/>
                  </a:lnTo>
                  <a:lnTo>
                    <a:pt x="42971" y="44251"/>
                  </a:lnTo>
                  <a:lnTo>
                    <a:pt x="48988" y="44294"/>
                  </a:lnTo>
                  <a:lnTo>
                    <a:pt x="60604" y="49273"/>
                  </a:lnTo>
                  <a:lnTo>
                    <a:pt x="71930" y="57649"/>
                  </a:lnTo>
                  <a:lnTo>
                    <a:pt x="80663" y="72466"/>
                  </a:lnTo>
                  <a:lnTo>
                    <a:pt x="86701" y="92303"/>
                  </a:lnTo>
                  <a:lnTo>
                    <a:pt x="93043" y="142706"/>
                  </a:lnTo>
                  <a:lnTo>
                    <a:pt x="98507" y="197178"/>
                  </a:lnTo>
                  <a:lnTo>
                    <a:pt x="99676" y="257255"/>
                  </a:lnTo>
                  <a:lnTo>
                    <a:pt x="100698" y="275209"/>
                  </a:lnTo>
                  <a:lnTo>
                    <a:pt x="102265" y="278703"/>
                  </a:lnTo>
                  <a:lnTo>
                    <a:pt x="108174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643145" y="8298559"/>
              <a:ext cx="174743" cy="285509"/>
            </a:xfrm>
            <a:custGeom>
              <a:avLst/>
              <a:gdLst/>
              <a:ahLst/>
              <a:cxnLst/>
              <a:rect l="0" t="0" r="0" b="0"/>
              <a:pathLst>
                <a:path w="174743" h="285509">
                  <a:moveTo>
                    <a:pt x="0" y="74933"/>
                  </a:moveTo>
                  <a:lnTo>
                    <a:pt x="11581" y="109677"/>
                  </a:lnTo>
                  <a:lnTo>
                    <a:pt x="21789" y="120577"/>
                  </a:lnTo>
                  <a:lnTo>
                    <a:pt x="28395" y="124778"/>
                  </a:lnTo>
                  <a:lnTo>
                    <a:pt x="45596" y="126980"/>
                  </a:lnTo>
                  <a:lnTo>
                    <a:pt x="65568" y="123952"/>
                  </a:lnTo>
                  <a:lnTo>
                    <a:pt x="95755" y="111852"/>
                  </a:lnTo>
                  <a:lnTo>
                    <a:pt x="110667" y="101820"/>
                  </a:lnTo>
                  <a:lnTo>
                    <a:pt x="120993" y="88732"/>
                  </a:lnTo>
                  <a:lnTo>
                    <a:pt x="127739" y="72745"/>
                  </a:lnTo>
                  <a:lnTo>
                    <a:pt x="130738" y="53312"/>
                  </a:lnTo>
                  <a:lnTo>
                    <a:pt x="127140" y="34813"/>
                  </a:lnTo>
                  <a:lnTo>
                    <a:pt x="118452" y="18270"/>
                  </a:lnTo>
                  <a:lnTo>
                    <a:pt x="105345" y="4754"/>
                  </a:lnTo>
                  <a:lnTo>
                    <a:pt x="97967" y="1335"/>
                  </a:lnTo>
                  <a:lnTo>
                    <a:pt x="82372" y="0"/>
                  </a:lnTo>
                  <a:lnTo>
                    <a:pt x="57999" y="8865"/>
                  </a:lnTo>
                  <a:lnTo>
                    <a:pt x="43960" y="23071"/>
                  </a:lnTo>
                  <a:lnTo>
                    <a:pt x="32482" y="42637"/>
                  </a:lnTo>
                  <a:lnTo>
                    <a:pt x="21746" y="80568"/>
                  </a:lnTo>
                  <a:lnTo>
                    <a:pt x="20116" y="135218"/>
                  </a:lnTo>
                  <a:lnTo>
                    <a:pt x="33589" y="190876"/>
                  </a:lnTo>
                  <a:lnTo>
                    <a:pt x="53836" y="237754"/>
                  </a:lnTo>
                  <a:lnTo>
                    <a:pt x="80586" y="271025"/>
                  </a:lnTo>
                  <a:lnTo>
                    <a:pt x="105958" y="283840"/>
                  </a:lnTo>
                  <a:lnTo>
                    <a:pt x="123831" y="285508"/>
                  </a:lnTo>
                  <a:lnTo>
                    <a:pt x="132480" y="284658"/>
                  </a:lnTo>
                  <a:lnTo>
                    <a:pt x="149487" y="276318"/>
                  </a:lnTo>
                  <a:lnTo>
                    <a:pt x="174742" y="2579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861227" y="8294185"/>
            <a:ext cx="266108" cy="270692"/>
            <a:chOff x="4861227" y="8294185"/>
            <a:chExt cx="266108" cy="270692"/>
          </a:xfrm>
        </p:grpSpPr>
        <p:sp>
          <p:nvSpPr>
            <p:cNvPr id="256" name="Freeform 255"/>
            <p:cNvSpPr/>
            <p:nvPr/>
          </p:nvSpPr>
          <p:spPr>
            <a:xfrm>
              <a:off x="4861227" y="8306923"/>
              <a:ext cx="114761" cy="249156"/>
            </a:xfrm>
            <a:custGeom>
              <a:avLst/>
              <a:gdLst/>
              <a:ahLst/>
              <a:cxnLst/>
              <a:rect l="0" t="0" r="0" b="0"/>
              <a:pathLst>
                <a:path w="114761" h="249156">
                  <a:moveTo>
                    <a:pt x="6586" y="8321"/>
                  </a:moveTo>
                  <a:lnTo>
                    <a:pt x="0" y="37941"/>
                  </a:lnTo>
                  <a:lnTo>
                    <a:pt x="1245" y="67949"/>
                  </a:lnTo>
                  <a:lnTo>
                    <a:pt x="11601" y="127943"/>
                  </a:lnTo>
                  <a:lnTo>
                    <a:pt x="21260" y="191001"/>
                  </a:lnTo>
                  <a:lnTo>
                    <a:pt x="30012" y="244399"/>
                  </a:lnTo>
                  <a:lnTo>
                    <a:pt x="29600" y="248917"/>
                  </a:lnTo>
                  <a:lnTo>
                    <a:pt x="28401" y="249155"/>
                  </a:lnTo>
                  <a:lnTo>
                    <a:pt x="26677" y="246540"/>
                  </a:lnTo>
                  <a:lnTo>
                    <a:pt x="17711" y="184845"/>
                  </a:lnTo>
                  <a:lnTo>
                    <a:pt x="17927" y="143727"/>
                  </a:lnTo>
                  <a:lnTo>
                    <a:pt x="25229" y="85145"/>
                  </a:lnTo>
                  <a:lnTo>
                    <a:pt x="30590" y="68353"/>
                  </a:lnTo>
                  <a:lnTo>
                    <a:pt x="54343" y="32241"/>
                  </a:lnTo>
                  <a:lnTo>
                    <a:pt x="79395" y="12430"/>
                  </a:lnTo>
                  <a:lnTo>
                    <a:pt x="11476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992629" y="8294185"/>
              <a:ext cx="134706" cy="270692"/>
            </a:xfrm>
            <a:custGeom>
              <a:avLst/>
              <a:gdLst/>
              <a:ahLst/>
              <a:cxnLst/>
              <a:rect l="0" t="0" r="0" b="0"/>
              <a:pathLst>
                <a:path w="134706" h="270692">
                  <a:moveTo>
                    <a:pt x="125505" y="1874"/>
                  </a:moveTo>
                  <a:lnTo>
                    <a:pt x="119885" y="0"/>
                  </a:lnTo>
                  <a:lnTo>
                    <a:pt x="105982" y="296"/>
                  </a:lnTo>
                  <a:lnTo>
                    <a:pt x="66280" y="11442"/>
                  </a:lnTo>
                  <a:lnTo>
                    <a:pt x="35692" y="30220"/>
                  </a:lnTo>
                  <a:lnTo>
                    <a:pt x="24184" y="41773"/>
                  </a:lnTo>
                  <a:lnTo>
                    <a:pt x="15988" y="56153"/>
                  </a:lnTo>
                  <a:lnTo>
                    <a:pt x="14194" y="71790"/>
                  </a:lnTo>
                  <a:lnTo>
                    <a:pt x="15010" y="79843"/>
                  </a:lnTo>
                  <a:lnTo>
                    <a:pt x="18328" y="86136"/>
                  </a:lnTo>
                  <a:lnTo>
                    <a:pt x="29411" y="95594"/>
                  </a:lnTo>
                  <a:lnTo>
                    <a:pt x="90096" y="127354"/>
                  </a:lnTo>
                  <a:lnTo>
                    <a:pt x="121488" y="158948"/>
                  </a:lnTo>
                  <a:lnTo>
                    <a:pt x="134102" y="180567"/>
                  </a:lnTo>
                  <a:lnTo>
                    <a:pt x="134705" y="187494"/>
                  </a:lnTo>
                  <a:lnTo>
                    <a:pt x="130444" y="200122"/>
                  </a:lnTo>
                  <a:lnTo>
                    <a:pt x="113231" y="217627"/>
                  </a:lnTo>
                  <a:lnTo>
                    <a:pt x="52338" y="256802"/>
                  </a:lnTo>
                  <a:lnTo>
                    <a:pt x="26602" y="270684"/>
                  </a:lnTo>
                  <a:lnTo>
                    <a:pt x="0" y="2706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5167371" y="7940797"/>
            <a:ext cx="561493" cy="873711"/>
            <a:chOff x="5167371" y="7940797"/>
            <a:chExt cx="561493" cy="873711"/>
          </a:xfrm>
        </p:grpSpPr>
        <p:sp>
          <p:nvSpPr>
            <p:cNvPr id="259" name="Freeform 258"/>
            <p:cNvSpPr/>
            <p:nvPr/>
          </p:nvSpPr>
          <p:spPr>
            <a:xfrm>
              <a:off x="5167371" y="7940797"/>
              <a:ext cx="58248" cy="740575"/>
            </a:xfrm>
            <a:custGeom>
              <a:avLst/>
              <a:gdLst/>
              <a:ahLst/>
              <a:cxnLst/>
              <a:rect l="0" t="0" r="0" b="0"/>
              <a:pathLst>
                <a:path w="58248" h="740575">
                  <a:moveTo>
                    <a:pt x="0" y="0"/>
                  </a:moveTo>
                  <a:lnTo>
                    <a:pt x="0" y="62491"/>
                  </a:lnTo>
                  <a:lnTo>
                    <a:pt x="4418" y="123514"/>
                  </a:lnTo>
                  <a:lnTo>
                    <a:pt x="8475" y="185374"/>
                  </a:lnTo>
                  <a:lnTo>
                    <a:pt x="13811" y="237270"/>
                  </a:lnTo>
                  <a:lnTo>
                    <a:pt x="20687" y="296651"/>
                  </a:lnTo>
                  <a:lnTo>
                    <a:pt x="24400" y="349832"/>
                  </a:lnTo>
                  <a:lnTo>
                    <a:pt x="25814" y="405004"/>
                  </a:lnTo>
                  <a:lnTo>
                    <a:pt x="32118" y="464855"/>
                  </a:lnTo>
                  <a:lnTo>
                    <a:pt x="39717" y="523713"/>
                  </a:lnTo>
                  <a:lnTo>
                    <a:pt x="42281" y="579633"/>
                  </a:lnTo>
                  <a:lnTo>
                    <a:pt x="48737" y="635165"/>
                  </a:lnTo>
                  <a:lnTo>
                    <a:pt x="50616" y="690988"/>
                  </a:lnTo>
                  <a:lnTo>
                    <a:pt x="58247" y="7405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5184013" y="8300406"/>
              <a:ext cx="158101" cy="314397"/>
            </a:xfrm>
            <a:custGeom>
              <a:avLst/>
              <a:gdLst/>
              <a:ahLst/>
              <a:cxnLst/>
              <a:rect l="0" t="0" r="0" b="0"/>
              <a:pathLst>
                <a:path w="158101" h="314397">
                  <a:moveTo>
                    <a:pt x="0" y="39801"/>
                  </a:moveTo>
                  <a:lnTo>
                    <a:pt x="8835" y="26549"/>
                  </a:lnTo>
                  <a:lnTo>
                    <a:pt x="23034" y="17577"/>
                  </a:lnTo>
                  <a:lnTo>
                    <a:pt x="67239" y="2255"/>
                  </a:lnTo>
                  <a:lnTo>
                    <a:pt x="87515" y="0"/>
                  </a:lnTo>
                  <a:lnTo>
                    <a:pt x="106388" y="3928"/>
                  </a:lnTo>
                  <a:lnTo>
                    <a:pt x="115305" y="7565"/>
                  </a:lnTo>
                  <a:lnTo>
                    <a:pt x="122174" y="14612"/>
                  </a:lnTo>
                  <a:lnTo>
                    <a:pt x="132271" y="34770"/>
                  </a:lnTo>
                  <a:lnTo>
                    <a:pt x="134909" y="56673"/>
                  </a:lnTo>
                  <a:lnTo>
                    <a:pt x="133487" y="109703"/>
                  </a:lnTo>
                  <a:lnTo>
                    <a:pt x="133206" y="166954"/>
                  </a:lnTo>
                  <a:lnTo>
                    <a:pt x="133151" y="222778"/>
                  </a:lnTo>
                  <a:lnTo>
                    <a:pt x="137557" y="273904"/>
                  </a:lnTo>
                  <a:lnTo>
                    <a:pt x="144656" y="292085"/>
                  </a:lnTo>
                  <a:lnTo>
                    <a:pt x="158100" y="3143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392039" y="8356850"/>
              <a:ext cx="24964" cy="232989"/>
            </a:xfrm>
            <a:custGeom>
              <a:avLst/>
              <a:gdLst/>
              <a:ahLst/>
              <a:cxnLst/>
              <a:rect l="0" t="0" r="0" b="0"/>
              <a:pathLst>
                <a:path w="24964" h="232989">
                  <a:moveTo>
                    <a:pt x="0" y="0"/>
                  </a:moveTo>
                  <a:lnTo>
                    <a:pt x="2466" y="33741"/>
                  </a:lnTo>
                  <a:lnTo>
                    <a:pt x="7807" y="94767"/>
                  </a:lnTo>
                  <a:lnTo>
                    <a:pt x="9178" y="154656"/>
                  </a:lnTo>
                  <a:lnTo>
                    <a:pt x="21584" y="213343"/>
                  </a:lnTo>
                  <a:lnTo>
                    <a:pt x="24963" y="2329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408681" y="8232034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491892" y="8381812"/>
              <a:ext cx="33285" cy="432696"/>
            </a:xfrm>
            <a:custGeom>
              <a:avLst/>
              <a:gdLst/>
              <a:ahLst/>
              <a:cxnLst/>
              <a:rect l="0" t="0" r="0" b="0"/>
              <a:pathLst>
                <a:path w="33285" h="432696">
                  <a:moveTo>
                    <a:pt x="0" y="0"/>
                  </a:moveTo>
                  <a:lnTo>
                    <a:pt x="4417" y="57909"/>
                  </a:lnTo>
                  <a:lnTo>
                    <a:pt x="14193" y="111428"/>
                  </a:lnTo>
                  <a:lnTo>
                    <a:pt x="22562" y="168982"/>
                  </a:lnTo>
                  <a:lnTo>
                    <a:pt x="24252" y="217107"/>
                  </a:lnTo>
                  <a:lnTo>
                    <a:pt x="24752" y="266499"/>
                  </a:lnTo>
                  <a:lnTo>
                    <a:pt x="29338" y="328470"/>
                  </a:lnTo>
                  <a:lnTo>
                    <a:pt x="32765" y="390149"/>
                  </a:lnTo>
                  <a:lnTo>
                    <a:pt x="33284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5483571" y="8306923"/>
              <a:ext cx="100952" cy="225365"/>
            </a:xfrm>
            <a:custGeom>
              <a:avLst/>
              <a:gdLst/>
              <a:ahLst/>
              <a:cxnLst/>
              <a:rect l="0" t="0" r="0" b="0"/>
              <a:pathLst>
                <a:path w="100952" h="225365">
                  <a:moveTo>
                    <a:pt x="0" y="0"/>
                  </a:moveTo>
                  <a:lnTo>
                    <a:pt x="60213" y="44572"/>
                  </a:lnTo>
                  <a:lnTo>
                    <a:pt x="88651" y="76559"/>
                  </a:lnTo>
                  <a:lnTo>
                    <a:pt x="100951" y="100348"/>
                  </a:lnTo>
                  <a:lnTo>
                    <a:pt x="100032" y="119180"/>
                  </a:lnTo>
                  <a:lnTo>
                    <a:pt x="84376" y="156987"/>
                  </a:lnTo>
                  <a:lnTo>
                    <a:pt x="45394" y="203511"/>
                  </a:lnTo>
                  <a:lnTo>
                    <a:pt x="23620" y="221379"/>
                  </a:lnTo>
                  <a:lnTo>
                    <a:pt x="17596" y="224324"/>
                  </a:lnTo>
                  <a:lnTo>
                    <a:pt x="12655" y="22536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5614338" y="8385717"/>
              <a:ext cx="114526" cy="337260"/>
            </a:xfrm>
            <a:custGeom>
              <a:avLst/>
              <a:gdLst/>
              <a:ahLst/>
              <a:cxnLst/>
              <a:rect l="0" t="0" r="0" b="0"/>
              <a:pathLst>
                <a:path w="114526" h="337260">
                  <a:moveTo>
                    <a:pt x="110543" y="4417"/>
                  </a:moveTo>
                  <a:lnTo>
                    <a:pt x="97291" y="0"/>
                  </a:lnTo>
                  <a:lnTo>
                    <a:pt x="66963" y="1670"/>
                  </a:lnTo>
                  <a:lnTo>
                    <a:pt x="37534" y="12438"/>
                  </a:lnTo>
                  <a:lnTo>
                    <a:pt x="15665" y="27339"/>
                  </a:lnTo>
                  <a:lnTo>
                    <a:pt x="1892" y="47883"/>
                  </a:lnTo>
                  <a:lnTo>
                    <a:pt x="0" y="65956"/>
                  </a:lnTo>
                  <a:lnTo>
                    <a:pt x="6319" y="103276"/>
                  </a:lnTo>
                  <a:lnTo>
                    <a:pt x="16144" y="118004"/>
                  </a:lnTo>
                  <a:lnTo>
                    <a:pt x="77915" y="173228"/>
                  </a:lnTo>
                  <a:lnTo>
                    <a:pt x="106256" y="204594"/>
                  </a:lnTo>
                  <a:lnTo>
                    <a:pt x="113261" y="225905"/>
                  </a:lnTo>
                  <a:lnTo>
                    <a:pt x="114525" y="248937"/>
                  </a:lnTo>
                  <a:lnTo>
                    <a:pt x="108923" y="268418"/>
                  </a:lnTo>
                  <a:lnTo>
                    <a:pt x="78415" y="309531"/>
                  </a:lnTo>
                  <a:lnTo>
                    <a:pt x="65754" y="321237"/>
                  </a:lnTo>
                  <a:lnTo>
                    <a:pt x="39956" y="333821"/>
                  </a:lnTo>
                  <a:lnTo>
                    <a:pt x="27333" y="337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1900406" y="8671235"/>
            <a:ext cx="1074588" cy="669580"/>
            <a:chOff x="1900406" y="8671235"/>
            <a:chExt cx="1074588" cy="669580"/>
          </a:xfrm>
        </p:grpSpPr>
        <p:sp>
          <p:nvSpPr>
            <p:cNvPr id="267" name="Freeform 266"/>
            <p:cNvSpPr/>
            <p:nvPr/>
          </p:nvSpPr>
          <p:spPr>
            <a:xfrm>
              <a:off x="1900406" y="8711885"/>
              <a:ext cx="204820" cy="442081"/>
            </a:xfrm>
            <a:custGeom>
              <a:avLst/>
              <a:gdLst/>
              <a:ahLst/>
              <a:cxnLst/>
              <a:rect l="0" t="0" r="0" b="0"/>
              <a:pathLst>
                <a:path w="204820" h="442081">
                  <a:moveTo>
                    <a:pt x="204819" y="21492"/>
                  </a:moveTo>
                  <a:lnTo>
                    <a:pt x="200402" y="8240"/>
                  </a:lnTo>
                  <a:lnTo>
                    <a:pt x="194478" y="4336"/>
                  </a:lnTo>
                  <a:lnTo>
                    <a:pt x="175568" y="0"/>
                  </a:lnTo>
                  <a:lnTo>
                    <a:pt x="156685" y="3003"/>
                  </a:lnTo>
                  <a:lnTo>
                    <a:pt x="121963" y="19998"/>
                  </a:lnTo>
                  <a:lnTo>
                    <a:pt x="71714" y="63697"/>
                  </a:lnTo>
                  <a:lnTo>
                    <a:pt x="35012" y="117954"/>
                  </a:lnTo>
                  <a:lnTo>
                    <a:pt x="10950" y="179393"/>
                  </a:lnTo>
                  <a:lnTo>
                    <a:pt x="548" y="232767"/>
                  </a:lnTo>
                  <a:lnTo>
                    <a:pt x="0" y="289331"/>
                  </a:lnTo>
                  <a:lnTo>
                    <a:pt x="13717" y="352006"/>
                  </a:lnTo>
                  <a:lnTo>
                    <a:pt x="20957" y="369942"/>
                  </a:lnTo>
                  <a:lnTo>
                    <a:pt x="56031" y="412446"/>
                  </a:lnTo>
                  <a:lnTo>
                    <a:pt x="80297" y="433088"/>
                  </a:lnTo>
                  <a:lnTo>
                    <a:pt x="99242" y="440187"/>
                  </a:lnTo>
                  <a:lnTo>
                    <a:pt x="109471" y="442080"/>
                  </a:lnTo>
                  <a:lnTo>
                    <a:pt x="130699" y="439253"/>
                  </a:lnTo>
                  <a:lnTo>
                    <a:pt x="163214" y="4292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2030336" y="8970121"/>
              <a:ext cx="112986" cy="370694"/>
            </a:xfrm>
            <a:custGeom>
              <a:avLst/>
              <a:gdLst/>
              <a:ahLst/>
              <a:cxnLst/>
              <a:rect l="0" t="0" r="0" b="0"/>
              <a:pathLst>
                <a:path w="112986" h="370694">
                  <a:moveTo>
                    <a:pt x="0" y="12887"/>
                  </a:moveTo>
                  <a:lnTo>
                    <a:pt x="21778" y="7169"/>
                  </a:lnTo>
                  <a:lnTo>
                    <a:pt x="82881" y="0"/>
                  </a:lnTo>
                  <a:lnTo>
                    <a:pt x="103713" y="1921"/>
                  </a:lnTo>
                  <a:lnTo>
                    <a:pt x="109822" y="7426"/>
                  </a:lnTo>
                  <a:lnTo>
                    <a:pt x="112971" y="15719"/>
                  </a:lnTo>
                  <a:lnTo>
                    <a:pt x="112985" y="47011"/>
                  </a:lnTo>
                  <a:lnTo>
                    <a:pt x="99544" y="110348"/>
                  </a:lnTo>
                  <a:lnTo>
                    <a:pt x="86868" y="173036"/>
                  </a:lnTo>
                  <a:lnTo>
                    <a:pt x="83933" y="229092"/>
                  </a:lnTo>
                  <a:lnTo>
                    <a:pt x="83353" y="280263"/>
                  </a:lnTo>
                  <a:lnTo>
                    <a:pt x="85695" y="341308"/>
                  </a:lnTo>
                  <a:lnTo>
                    <a:pt x="91531" y="3706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2173625" y="8953194"/>
              <a:ext cx="153120" cy="171374"/>
            </a:xfrm>
            <a:custGeom>
              <a:avLst/>
              <a:gdLst/>
              <a:ahLst/>
              <a:cxnLst/>
              <a:rect l="0" t="0" r="0" b="0"/>
              <a:pathLst>
                <a:path w="153120" h="171374">
                  <a:moveTo>
                    <a:pt x="98021" y="21494"/>
                  </a:moveTo>
                  <a:lnTo>
                    <a:pt x="93604" y="8242"/>
                  </a:lnTo>
                  <a:lnTo>
                    <a:pt x="88604" y="4338"/>
                  </a:lnTo>
                  <a:lnTo>
                    <a:pt x="73187" y="0"/>
                  </a:lnTo>
                  <a:lnTo>
                    <a:pt x="56474" y="3004"/>
                  </a:lnTo>
                  <a:lnTo>
                    <a:pt x="33935" y="15090"/>
                  </a:lnTo>
                  <a:lnTo>
                    <a:pt x="22386" y="26044"/>
                  </a:lnTo>
                  <a:lnTo>
                    <a:pt x="4348" y="63697"/>
                  </a:lnTo>
                  <a:lnTo>
                    <a:pt x="0" y="92656"/>
                  </a:lnTo>
                  <a:lnTo>
                    <a:pt x="3129" y="120242"/>
                  </a:lnTo>
                  <a:lnTo>
                    <a:pt x="14328" y="145982"/>
                  </a:lnTo>
                  <a:lnTo>
                    <a:pt x="33775" y="166758"/>
                  </a:lnTo>
                  <a:lnTo>
                    <a:pt x="42247" y="170112"/>
                  </a:lnTo>
                  <a:lnTo>
                    <a:pt x="61522" y="171373"/>
                  </a:lnTo>
                  <a:lnTo>
                    <a:pt x="88747" y="166885"/>
                  </a:lnTo>
                  <a:lnTo>
                    <a:pt x="109964" y="155282"/>
                  </a:lnTo>
                  <a:lnTo>
                    <a:pt x="145005" y="112352"/>
                  </a:lnTo>
                  <a:lnTo>
                    <a:pt x="151262" y="93618"/>
                  </a:lnTo>
                  <a:lnTo>
                    <a:pt x="153119" y="72040"/>
                  </a:lnTo>
                  <a:lnTo>
                    <a:pt x="150862" y="47041"/>
                  </a:lnTo>
                  <a:lnTo>
                    <a:pt x="141846" y="27917"/>
                  </a:lnTo>
                  <a:lnTo>
                    <a:pt x="135559" y="20229"/>
                  </a:lnTo>
                  <a:lnTo>
                    <a:pt x="118711" y="11686"/>
                  </a:lnTo>
                  <a:lnTo>
                    <a:pt x="109041" y="9408"/>
                  </a:lnTo>
                  <a:lnTo>
                    <a:pt x="90900" y="11808"/>
                  </a:lnTo>
                  <a:lnTo>
                    <a:pt x="64737" y="21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2359869" y="8940498"/>
              <a:ext cx="144767" cy="192291"/>
            </a:xfrm>
            <a:custGeom>
              <a:avLst/>
              <a:gdLst/>
              <a:ahLst/>
              <a:cxnLst/>
              <a:rect l="0" t="0" r="0" b="0"/>
              <a:pathLst>
                <a:path w="144767" h="192291">
                  <a:moveTo>
                    <a:pt x="119803" y="25868"/>
                  </a:moveTo>
                  <a:lnTo>
                    <a:pt x="96640" y="2705"/>
                  </a:lnTo>
                  <a:lnTo>
                    <a:pt x="90493" y="256"/>
                  </a:lnTo>
                  <a:lnTo>
                    <a:pt x="76266" y="0"/>
                  </a:lnTo>
                  <a:lnTo>
                    <a:pt x="52662" y="5054"/>
                  </a:lnTo>
                  <a:lnTo>
                    <a:pt x="32520" y="16824"/>
                  </a:lnTo>
                  <a:lnTo>
                    <a:pt x="23072" y="29245"/>
                  </a:lnTo>
                  <a:lnTo>
                    <a:pt x="718" y="88731"/>
                  </a:lnTo>
                  <a:lnTo>
                    <a:pt x="0" y="107431"/>
                  </a:lnTo>
                  <a:lnTo>
                    <a:pt x="3687" y="124989"/>
                  </a:lnTo>
                  <a:lnTo>
                    <a:pt x="11490" y="142038"/>
                  </a:lnTo>
                  <a:lnTo>
                    <a:pt x="18009" y="147694"/>
                  </a:lnTo>
                  <a:lnTo>
                    <a:pt x="35113" y="153978"/>
                  </a:lnTo>
                  <a:lnTo>
                    <a:pt x="43003" y="153804"/>
                  </a:lnTo>
                  <a:lnTo>
                    <a:pt x="56700" y="148681"/>
                  </a:lnTo>
                  <a:lnTo>
                    <a:pt x="74808" y="135401"/>
                  </a:lnTo>
                  <a:lnTo>
                    <a:pt x="87467" y="115337"/>
                  </a:lnTo>
                  <a:lnTo>
                    <a:pt x="99102" y="82784"/>
                  </a:lnTo>
                  <a:lnTo>
                    <a:pt x="103729" y="27357"/>
                  </a:lnTo>
                  <a:lnTo>
                    <a:pt x="105389" y="28710"/>
                  </a:lnTo>
                  <a:lnTo>
                    <a:pt x="114696" y="57454"/>
                  </a:lnTo>
                  <a:lnTo>
                    <a:pt x="123772" y="116094"/>
                  </a:lnTo>
                  <a:lnTo>
                    <a:pt x="141138" y="178516"/>
                  </a:lnTo>
                  <a:lnTo>
                    <a:pt x="144766" y="1922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2546241" y="8671235"/>
              <a:ext cx="116496" cy="499551"/>
            </a:xfrm>
            <a:custGeom>
              <a:avLst/>
              <a:gdLst/>
              <a:ahLst/>
              <a:cxnLst/>
              <a:rect l="0" t="0" r="0" b="0"/>
              <a:pathLst>
                <a:path w="116496" h="499551">
                  <a:moveTo>
                    <a:pt x="0" y="361700"/>
                  </a:moveTo>
                  <a:lnTo>
                    <a:pt x="13252" y="357283"/>
                  </a:lnTo>
                  <a:lnTo>
                    <a:pt x="24689" y="347717"/>
                  </a:lnTo>
                  <a:lnTo>
                    <a:pt x="47098" y="314558"/>
                  </a:lnTo>
                  <a:lnTo>
                    <a:pt x="68850" y="254928"/>
                  </a:lnTo>
                  <a:lnTo>
                    <a:pt x="89732" y="198934"/>
                  </a:lnTo>
                  <a:lnTo>
                    <a:pt x="102271" y="149465"/>
                  </a:lnTo>
                  <a:lnTo>
                    <a:pt x="107007" y="87199"/>
                  </a:lnTo>
                  <a:lnTo>
                    <a:pt x="107943" y="29425"/>
                  </a:lnTo>
                  <a:lnTo>
                    <a:pt x="108020" y="15367"/>
                  </a:lnTo>
                  <a:lnTo>
                    <a:pt x="104373" y="6921"/>
                  </a:lnTo>
                  <a:lnTo>
                    <a:pt x="98243" y="2213"/>
                  </a:lnTo>
                  <a:lnTo>
                    <a:pt x="90458" y="0"/>
                  </a:lnTo>
                  <a:lnTo>
                    <a:pt x="84344" y="2223"/>
                  </a:lnTo>
                  <a:lnTo>
                    <a:pt x="79343" y="7403"/>
                  </a:lnTo>
                  <a:lnTo>
                    <a:pt x="55734" y="62347"/>
                  </a:lnTo>
                  <a:lnTo>
                    <a:pt x="46019" y="119252"/>
                  </a:lnTo>
                  <a:lnTo>
                    <a:pt x="39721" y="177482"/>
                  </a:lnTo>
                  <a:lnTo>
                    <a:pt x="34132" y="233959"/>
                  </a:lnTo>
                  <a:lnTo>
                    <a:pt x="35917" y="285855"/>
                  </a:lnTo>
                  <a:lnTo>
                    <a:pt x="39920" y="338919"/>
                  </a:lnTo>
                  <a:lnTo>
                    <a:pt x="45690" y="397162"/>
                  </a:lnTo>
                  <a:lnTo>
                    <a:pt x="58420" y="457274"/>
                  </a:lnTo>
                  <a:lnTo>
                    <a:pt x="64796" y="475369"/>
                  </a:lnTo>
                  <a:lnTo>
                    <a:pt x="73793" y="489574"/>
                  </a:lnTo>
                  <a:lnTo>
                    <a:pt x="80631" y="494102"/>
                  </a:lnTo>
                  <a:lnTo>
                    <a:pt x="98089" y="499133"/>
                  </a:lnTo>
                  <a:lnTo>
                    <a:pt x="104225" y="499550"/>
                  </a:lnTo>
                  <a:lnTo>
                    <a:pt x="108314" y="498903"/>
                  </a:lnTo>
                  <a:lnTo>
                    <a:pt x="116495" y="4948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2713802" y="8935550"/>
              <a:ext cx="103830" cy="208612"/>
            </a:xfrm>
            <a:custGeom>
              <a:avLst/>
              <a:gdLst/>
              <a:ahLst/>
              <a:cxnLst/>
              <a:rect l="0" t="0" r="0" b="0"/>
              <a:pathLst>
                <a:path w="103830" h="208612">
                  <a:moveTo>
                    <a:pt x="65428" y="14174"/>
                  </a:moveTo>
                  <a:lnTo>
                    <a:pt x="56593" y="5340"/>
                  </a:lnTo>
                  <a:lnTo>
                    <a:pt x="42394" y="1003"/>
                  </a:lnTo>
                  <a:lnTo>
                    <a:pt x="24680" y="0"/>
                  </a:lnTo>
                  <a:lnTo>
                    <a:pt x="7562" y="2635"/>
                  </a:lnTo>
                  <a:lnTo>
                    <a:pt x="2812" y="6482"/>
                  </a:lnTo>
                  <a:lnTo>
                    <a:pt x="570" y="11819"/>
                  </a:lnTo>
                  <a:lnTo>
                    <a:pt x="0" y="18152"/>
                  </a:lnTo>
                  <a:lnTo>
                    <a:pt x="2394" y="23298"/>
                  </a:lnTo>
                  <a:lnTo>
                    <a:pt x="64812" y="67075"/>
                  </a:lnTo>
                  <a:lnTo>
                    <a:pt x="89722" y="91569"/>
                  </a:lnTo>
                  <a:lnTo>
                    <a:pt x="95492" y="99055"/>
                  </a:lnTo>
                  <a:lnTo>
                    <a:pt x="101904" y="117235"/>
                  </a:lnTo>
                  <a:lnTo>
                    <a:pt x="103829" y="137642"/>
                  </a:lnTo>
                  <a:lnTo>
                    <a:pt x="101603" y="159039"/>
                  </a:lnTo>
                  <a:lnTo>
                    <a:pt x="95066" y="175946"/>
                  </a:lnTo>
                  <a:lnTo>
                    <a:pt x="90734" y="183043"/>
                  </a:lnTo>
                  <a:lnTo>
                    <a:pt x="78524" y="193394"/>
                  </a:lnTo>
                  <a:lnTo>
                    <a:pt x="48086" y="207573"/>
                  </a:lnTo>
                  <a:lnTo>
                    <a:pt x="31833" y="208611"/>
                  </a:lnTo>
                  <a:lnTo>
                    <a:pt x="18137" y="205991"/>
                  </a:lnTo>
                  <a:lnTo>
                    <a:pt x="14485" y="203998"/>
                  </a:lnTo>
                  <a:lnTo>
                    <a:pt x="7181" y="197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2962293" y="898300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2970614" y="904957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1855594" y="9523877"/>
            <a:ext cx="1094437" cy="607437"/>
            <a:chOff x="1855594" y="9523877"/>
            <a:chExt cx="1094437" cy="607437"/>
          </a:xfrm>
        </p:grpSpPr>
        <p:sp>
          <p:nvSpPr>
            <p:cNvPr id="276" name="Freeform 275"/>
            <p:cNvSpPr/>
            <p:nvPr/>
          </p:nvSpPr>
          <p:spPr>
            <a:xfrm>
              <a:off x="1988731" y="9582124"/>
              <a:ext cx="8322" cy="549190"/>
            </a:xfrm>
            <a:custGeom>
              <a:avLst/>
              <a:gdLst/>
              <a:ahLst/>
              <a:cxnLst/>
              <a:rect l="0" t="0" r="0" b="0"/>
              <a:pathLst>
                <a:path w="8322" h="549190">
                  <a:moveTo>
                    <a:pt x="8321" y="0"/>
                  </a:moveTo>
                  <a:lnTo>
                    <a:pt x="8321" y="62491"/>
                  </a:lnTo>
                  <a:lnTo>
                    <a:pt x="3903" y="119096"/>
                  </a:lnTo>
                  <a:lnTo>
                    <a:pt x="7100" y="173064"/>
                  </a:lnTo>
                  <a:lnTo>
                    <a:pt x="8079" y="234302"/>
                  </a:lnTo>
                  <a:lnTo>
                    <a:pt x="8249" y="287722"/>
                  </a:lnTo>
                  <a:lnTo>
                    <a:pt x="8299" y="344539"/>
                  </a:lnTo>
                  <a:lnTo>
                    <a:pt x="8314" y="397945"/>
                  </a:lnTo>
                  <a:lnTo>
                    <a:pt x="8319" y="448902"/>
                  </a:lnTo>
                  <a:lnTo>
                    <a:pt x="7396" y="507327"/>
                  </a:lnTo>
                  <a:lnTo>
                    <a:pt x="0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1855594" y="9523877"/>
              <a:ext cx="291237" cy="66569"/>
            </a:xfrm>
            <a:custGeom>
              <a:avLst/>
              <a:gdLst/>
              <a:ahLst/>
              <a:cxnLst/>
              <a:rect l="0" t="0" r="0" b="0"/>
              <a:pathLst>
                <a:path w="291237" h="66569">
                  <a:moveTo>
                    <a:pt x="0" y="66568"/>
                  </a:moveTo>
                  <a:lnTo>
                    <a:pt x="63415" y="52375"/>
                  </a:lnTo>
                  <a:lnTo>
                    <a:pt x="116967" y="41541"/>
                  </a:lnTo>
                  <a:lnTo>
                    <a:pt x="174462" y="27728"/>
                  </a:lnTo>
                  <a:lnTo>
                    <a:pt x="234813" y="13867"/>
                  </a:lnTo>
                  <a:lnTo>
                    <a:pt x="2912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2133269" y="9854140"/>
              <a:ext cx="163341" cy="243890"/>
            </a:xfrm>
            <a:custGeom>
              <a:avLst/>
              <a:gdLst/>
              <a:ahLst/>
              <a:cxnLst/>
              <a:rect l="0" t="0" r="0" b="0"/>
              <a:pathLst>
                <a:path w="163341" h="243890">
                  <a:moveTo>
                    <a:pt x="105093" y="27542"/>
                  </a:moveTo>
                  <a:lnTo>
                    <a:pt x="100676" y="14289"/>
                  </a:lnTo>
                  <a:lnTo>
                    <a:pt x="91111" y="5318"/>
                  </a:lnTo>
                  <a:lnTo>
                    <a:pt x="84677" y="1631"/>
                  </a:lnTo>
                  <a:lnTo>
                    <a:pt x="70131" y="0"/>
                  </a:lnTo>
                  <a:lnTo>
                    <a:pt x="54421" y="3282"/>
                  </a:lnTo>
                  <a:lnTo>
                    <a:pt x="38193" y="10904"/>
                  </a:lnTo>
                  <a:lnTo>
                    <a:pt x="26666" y="22921"/>
                  </a:lnTo>
                  <a:lnTo>
                    <a:pt x="7315" y="57653"/>
                  </a:lnTo>
                  <a:lnTo>
                    <a:pt x="0" y="89266"/>
                  </a:lnTo>
                  <a:lnTo>
                    <a:pt x="6377" y="148249"/>
                  </a:lnTo>
                  <a:lnTo>
                    <a:pt x="8772" y="157940"/>
                  </a:lnTo>
                  <a:lnTo>
                    <a:pt x="14066" y="164400"/>
                  </a:lnTo>
                  <a:lnTo>
                    <a:pt x="29812" y="171578"/>
                  </a:lnTo>
                  <a:lnTo>
                    <a:pt x="37339" y="170719"/>
                  </a:lnTo>
                  <a:lnTo>
                    <a:pt x="50633" y="162367"/>
                  </a:lnTo>
                  <a:lnTo>
                    <a:pt x="68514" y="142072"/>
                  </a:lnTo>
                  <a:lnTo>
                    <a:pt x="87652" y="93120"/>
                  </a:lnTo>
                  <a:lnTo>
                    <a:pt x="101290" y="38506"/>
                  </a:lnTo>
                  <a:lnTo>
                    <a:pt x="103966" y="12710"/>
                  </a:lnTo>
                  <a:lnTo>
                    <a:pt x="104342" y="13955"/>
                  </a:lnTo>
                  <a:lnTo>
                    <a:pt x="107493" y="65021"/>
                  </a:lnTo>
                  <a:lnTo>
                    <a:pt x="116662" y="117128"/>
                  </a:lnTo>
                  <a:lnTo>
                    <a:pt x="133095" y="171012"/>
                  </a:lnTo>
                  <a:lnTo>
                    <a:pt x="152025" y="231388"/>
                  </a:lnTo>
                  <a:lnTo>
                    <a:pt x="163340" y="243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2313251" y="9825170"/>
              <a:ext cx="116496" cy="225107"/>
            </a:xfrm>
            <a:custGeom>
              <a:avLst/>
              <a:gdLst/>
              <a:ahLst/>
              <a:cxnLst/>
              <a:rect l="0" t="0" r="0" b="0"/>
              <a:pathLst>
                <a:path w="116496" h="225107">
                  <a:moveTo>
                    <a:pt x="116495" y="6585"/>
                  </a:moveTo>
                  <a:lnTo>
                    <a:pt x="86875" y="0"/>
                  </a:lnTo>
                  <a:lnTo>
                    <a:pt x="59333" y="1244"/>
                  </a:lnTo>
                  <a:lnTo>
                    <a:pt x="42088" y="6060"/>
                  </a:lnTo>
                  <a:lnTo>
                    <a:pt x="25178" y="14365"/>
                  </a:lnTo>
                  <a:lnTo>
                    <a:pt x="13348" y="26684"/>
                  </a:lnTo>
                  <a:lnTo>
                    <a:pt x="8899" y="33853"/>
                  </a:lnTo>
                  <a:lnTo>
                    <a:pt x="8706" y="39557"/>
                  </a:lnTo>
                  <a:lnTo>
                    <a:pt x="11352" y="44283"/>
                  </a:lnTo>
                  <a:lnTo>
                    <a:pt x="53389" y="73541"/>
                  </a:lnTo>
                  <a:lnTo>
                    <a:pt x="71806" y="85345"/>
                  </a:lnTo>
                  <a:lnTo>
                    <a:pt x="91645" y="107584"/>
                  </a:lnTo>
                  <a:lnTo>
                    <a:pt x="100212" y="123590"/>
                  </a:lnTo>
                  <a:lnTo>
                    <a:pt x="105815" y="152612"/>
                  </a:lnTo>
                  <a:lnTo>
                    <a:pt x="102195" y="168873"/>
                  </a:lnTo>
                  <a:lnTo>
                    <a:pt x="84803" y="198796"/>
                  </a:lnTo>
                  <a:lnTo>
                    <a:pt x="69434" y="210048"/>
                  </a:lnTo>
                  <a:lnTo>
                    <a:pt x="33851" y="224805"/>
                  </a:lnTo>
                  <a:lnTo>
                    <a:pt x="26265" y="225106"/>
                  </a:lnTo>
                  <a:lnTo>
                    <a:pt x="12906" y="220508"/>
                  </a:lnTo>
                  <a:lnTo>
                    <a:pt x="5737" y="214767"/>
                  </a:lnTo>
                  <a:lnTo>
                    <a:pt x="0" y="2062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2329893" y="999817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2487993" y="9540518"/>
              <a:ext cx="24964" cy="565834"/>
            </a:xfrm>
            <a:custGeom>
              <a:avLst/>
              <a:gdLst/>
              <a:ahLst/>
              <a:cxnLst/>
              <a:rect l="0" t="0" r="0" b="0"/>
              <a:pathLst>
                <a:path w="24964" h="565834">
                  <a:moveTo>
                    <a:pt x="0" y="0"/>
                  </a:moveTo>
                  <a:lnTo>
                    <a:pt x="0" y="57909"/>
                  </a:lnTo>
                  <a:lnTo>
                    <a:pt x="5719" y="118072"/>
                  </a:lnTo>
                  <a:lnTo>
                    <a:pt x="7807" y="178445"/>
                  </a:lnTo>
                  <a:lnTo>
                    <a:pt x="8254" y="237929"/>
                  </a:lnTo>
                  <a:lnTo>
                    <a:pt x="10773" y="290193"/>
                  </a:lnTo>
                  <a:lnTo>
                    <a:pt x="15483" y="348764"/>
                  </a:lnTo>
                  <a:lnTo>
                    <a:pt x="16299" y="397759"/>
                  </a:lnTo>
                  <a:lnTo>
                    <a:pt x="17499" y="457161"/>
                  </a:lnTo>
                  <a:lnTo>
                    <a:pt x="23798" y="510841"/>
                  </a:lnTo>
                  <a:lnTo>
                    <a:pt x="24963" y="565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2508402" y="9823434"/>
              <a:ext cx="146013" cy="257954"/>
            </a:xfrm>
            <a:custGeom>
              <a:avLst/>
              <a:gdLst/>
              <a:ahLst/>
              <a:cxnLst/>
              <a:rect l="0" t="0" r="0" b="0"/>
              <a:pathLst>
                <a:path w="146013" h="257954">
                  <a:moveTo>
                    <a:pt x="96086" y="0"/>
                  </a:moveTo>
                  <a:lnTo>
                    <a:pt x="62345" y="2466"/>
                  </a:lnTo>
                  <a:lnTo>
                    <a:pt x="37704" y="11517"/>
                  </a:lnTo>
                  <a:lnTo>
                    <a:pt x="8945" y="31143"/>
                  </a:lnTo>
                  <a:lnTo>
                    <a:pt x="1883" y="46818"/>
                  </a:lnTo>
                  <a:lnTo>
                    <a:pt x="0" y="56175"/>
                  </a:lnTo>
                  <a:lnTo>
                    <a:pt x="1518" y="64262"/>
                  </a:lnTo>
                  <a:lnTo>
                    <a:pt x="10601" y="78179"/>
                  </a:lnTo>
                  <a:lnTo>
                    <a:pt x="72580" y="141586"/>
                  </a:lnTo>
                  <a:lnTo>
                    <a:pt x="112126" y="193862"/>
                  </a:lnTo>
                  <a:lnTo>
                    <a:pt x="141029" y="244188"/>
                  </a:lnTo>
                  <a:lnTo>
                    <a:pt x="146012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2696020" y="9819018"/>
              <a:ext cx="108801" cy="228886"/>
            </a:xfrm>
            <a:custGeom>
              <a:avLst/>
              <a:gdLst/>
              <a:ahLst/>
              <a:cxnLst/>
              <a:rect l="0" t="0" r="0" b="0"/>
              <a:pathLst>
                <a:path w="108801" h="228886">
                  <a:moveTo>
                    <a:pt x="108173" y="4416"/>
                  </a:moveTo>
                  <a:lnTo>
                    <a:pt x="94921" y="0"/>
                  </a:lnTo>
                  <a:lnTo>
                    <a:pt x="54157" y="3510"/>
                  </a:lnTo>
                  <a:lnTo>
                    <a:pt x="27141" y="11441"/>
                  </a:lnTo>
                  <a:lnTo>
                    <a:pt x="13295" y="20174"/>
                  </a:lnTo>
                  <a:lnTo>
                    <a:pt x="10713" y="26016"/>
                  </a:lnTo>
                  <a:lnTo>
                    <a:pt x="10840" y="32685"/>
                  </a:lnTo>
                  <a:lnTo>
                    <a:pt x="15912" y="46566"/>
                  </a:lnTo>
                  <a:lnTo>
                    <a:pt x="39466" y="76238"/>
                  </a:lnTo>
                  <a:lnTo>
                    <a:pt x="98849" y="123365"/>
                  </a:lnTo>
                  <a:lnTo>
                    <a:pt x="104731" y="130868"/>
                  </a:lnTo>
                  <a:lnTo>
                    <a:pt x="108800" y="149067"/>
                  </a:lnTo>
                  <a:lnTo>
                    <a:pt x="106603" y="167634"/>
                  </a:lnTo>
                  <a:lnTo>
                    <a:pt x="94970" y="188482"/>
                  </a:lnTo>
                  <a:lnTo>
                    <a:pt x="85046" y="200561"/>
                  </a:lnTo>
                  <a:lnTo>
                    <a:pt x="41036" y="227398"/>
                  </a:lnTo>
                  <a:lnTo>
                    <a:pt x="32904" y="228885"/>
                  </a:lnTo>
                  <a:lnTo>
                    <a:pt x="16473" y="225606"/>
                  </a:lnTo>
                  <a:lnTo>
                    <a:pt x="7321" y="220451"/>
                  </a:lnTo>
                  <a:lnTo>
                    <a:pt x="0" y="21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2937330" y="98567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2929009" y="985671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2945651" y="9964893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832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1955772" y="10347660"/>
            <a:ext cx="1535127" cy="624081"/>
            <a:chOff x="1955772" y="10347660"/>
            <a:chExt cx="1535127" cy="624081"/>
          </a:xfrm>
        </p:grpSpPr>
        <p:sp>
          <p:nvSpPr>
            <p:cNvPr id="288" name="Freeform 287"/>
            <p:cNvSpPr/>
            <p:nvPr/>
          </p:nvSpPr>
          <p:spPr>
            <a:xfrm>
              <a:off x="1955772" y="10380945"/>
              <a:ext cx="195434" cy="540300"/>
            </a:xfrm>
            <a:custGeom>
              <a:avLst/>
              <a:gdLst/>
              <a:ahLst/>
              <a:cxnLst/>
              <a:rect l="0" t="0" r="0" b="0"/>
              <a:pathLst>
                <a:path w="195434" h="540300">
                  <a:moveTo>
                    <a:pt x="174416" y="0"/>
                  </a:moveTo>
                  <a:lnTo>
                    <a:pt x="140676" y="11517"/>
                  </a:lnTo>
                  <a:lnTo>
                    <a:pt x="125212" y="21760"/>
                  </a:lnTo>
                  <a:lnTo>
                    <a:pt x="88739" y="63148"/>
                  </a:lnTo>
                  <a:lnTo>
                    <a:pt x="60894" y="123541"/>
                  </a:lnTo>
                  <a:lnTo>
                    <a:pt x="36602" y="181273"/>
                  </a:lnTo>
                  <a:lnTo>
                    <a:pt x="21978" y="235892"/>
                  </a:lnTo>
                  <a:lnTo>
                    <a:pt x="8010" y="291253"/>
                  </a:lnTo>
                  <a:lnTo>
                    <a:pt x="1321" y="348871"/>
                  </a:lnTo>
                  <a:lnTo>
                    <a:pt x="0" y="402645"/>
                  </a:lnTo>
                  <a:lnTo>
                    <a:pt x="2204" y="453811"/>
                  </a:lnTo>
                  <a:lnTo>
                    <a:pt x="15686" y="507954"/>
                  </a:lnTo>
                  <a:lnTo>
                    <a:pt x="28056" y="526547"/>
                  </a:lnTo>
                  <a:lnTo>
                    <a:pt x="35237" y="534095"/>
                  </a:lnTo>
                  <a:lnTo>
                    <a:pt x="42799" y="538202"/>
                  </a:lnTo>
                  <a:lnTo>
                    <a:pt x="58597" y="540299"/>
                  </a:lnTo>
                  <a:lnTo>
                    <a:pt x="77329" y="533219"/>
                  </a:lnTo>
                  <a:lnTo>
                    <a:pt x="123272" y="499321"/>
                  </a:lnTo>
                  <a:lnTo>
                    <a:pt x="134119" y="487269"/>
                  </a:lnTo>
                  <a:lnTo>
                    <a:pt x="160383" y="424230"/>
                  </a:lnTo>
                  <a:lnTo>
                    <a:pt x="177176" y="367270"/>
                  </a:lnTo>
                  <a:lnTo>
                    <a:pt x="189414" y="304718"/>
                  </a:lnTo>
                  <a:lnTo>
                    <a:pt x="190842" y="249581"/>
                  </a:lnTo>
                  <a:lnTo>
                    <a:pt x="195433" y="191991"/>
                  </a:lnTo>
                  <a:lnTo>
                    <a:pt x="192274" y="132943"/>
                  </a:lnTo>
                  <a:lnTo>
                    <a:pt x="184575" y="78562"/>
                  </a:lnTo>
                  <a:lnTo>
                    <a:pt x="174232" y="47261"/>
                  </a:lnTo>
                  <a:lnTo>
                    <a:pt x="16609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2221720" y="10580650"/>
              <a:ext cx="108015" cy="274681"/>
            </a:xfrm>
            <a:custGeom>
              <a:avLst/>
              <a:gdLst/>
              <a:ahLst/>
              <a:cxnLst/>
              <a:rect l="0" t="0" r="0" b="0"/>
              <a:pathLst>
                <a:path w="108015" h="274681">
                  <a:moveTo>
                    <a:pt x="0" y="74889"/>
                  </a:moveTo>
                  <a:lnTo>
                    <a:pt x="924" y="137380"/>
                  </a:lnTo>
                  <a:lnTo>
                    <a:pt x="7164" y="193986"/>
                  </a:lnTo>
                  <a:lnTo>
                    <a:pt x="19801" y="249129"/>
                  </a:lnTo>
                  <a:lnTo>
                    <a:pt x="30065" y="263584"/>
                  </a:lnTo>
                  <a:lnTo>
                    <a:pt x="36686" y="270028"/>
                  </a:lnTo>
                  <a:lnTo>
                    <a:pt x="43873" y="273399"/>
                  </a:lnTo>
                  <a:lnTo>
                    <a:pt x="59255" y="274680"/>
                  </a:lnTo>
                  <a:lnTo>
                    <a:pt x="66316" y="271877"/>
                  </a:lnTo>
                  <a:lnTo>
                    <a:pt x="79092" y="261368"/>
                  </a:lnTo>
                  <a:lnTo>
                    <a:pt x="92263" y="239857"/>
                  </a:lnTo>
                  <a:lnTo>
                    <a:pt x="104072" y="199246"/>
                  </a:lnTo>
                  <a:lnTo>
                    <a:pt x="107363" y="142189"/>
                  </a:lnTo>
                  <a:lnTo>
                    <a:pt x="108014" y="86128"/>
                  </a:lnTo>
                  <a:lnTo>
                    <a:pt x="101566" y="32298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2438067" y="10347660"/>
              <a:ext cx="8322" cy="574153"/>
            </a:xfrm>
            <a:custGeom>
              <a:avLst/>
              <a:gdLst/>
              <a:ahLst/>
              <a:cxnLst/>
              <a:rect l="0" t="0" r="0" b="0"/>
              <a:pathLst>
                <a:path w="8322" h="574153">
                  <a:moveTo>
                    <a:pt x="0" y="0"/>
                  </a:moveTo>
                  <a:lnTo>
                    <a:pt x="7550" y="63416"/>
                  </a:lnTo>
                  <a:lnTo>
                    <a:pt x="8220" y="126262"/>
                  </a:lnTo>
                  <a:lnTo>
                    <a:pt x="8301" y="188862"/>
                  </a:lnTo>
                  <a:lnTo>
                    <a:pt x="8319" y="251343"/>
                  </a:lnTo>
                  <a:lnTo>
                    <a:pt x="8321" y="313730"/>
                  </a:lnTo>
                  <a:lnTo>
                    <a:pt x="8321" y="376166"/>
                  </a:lnTo>
                  <a:lnTo>
                    <a:pt x="8321" y="424165"/>
                  </a:lnTo>
                  <a:lnTo>
                    <a:pt x="8321" y="472903"/>
                  </a:lnTo>
                  <a:lnTo>
                    <a:pt x="8321" y="529257"/>
                  </a:lnTo>
                  <a:lnTo>
                    <a:pt x="8321" y="5741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2404783" y="10697144"/>
              <a:ext cx="133138" cy="7166"/>
            </a:xfrm>
            <a:custGeom>
              <a:avLst/>
              <a:gdLst/>
              <a:ahLst/>
              <a:cxnLst/>
              <a:rect l="0" t="0" r="0" b="0"/>
              <a:pathLst>
                <a:path w="133138" h="7166">
                  <a:moveTo>
                    <a:pt x="0" y="0"/>
                  </a:moveTo>
                  <a:lnTo>
                    <a:pt x="46327" y="7165"/>
                  </a:lnTo>
                  <a:lnTo>
                    <a:pt x="100109" y="1583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2587846" y="106888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2573557" y="10646784"/>
              <a:ext cx="122464" cy="258388"/>
            </a:xfrm>
            <a:custGeom>
              <a:avLst/>
              <a:gdLst/>
              <a:ahLst/>
              <a:cxnLst/>
              <a:rect l="0" t="0" r="0" b="0"/>
              <a:pathLst>
                <a:path w="122464" h="258388">
                  <a:moveTo>
                    <a:pt x="122463" y="17077"/>
                  </a:moveTo>
                  <a:lnTo>
                    <a:pt x="118045" y="3824"/>
                  </a:lnTo>
                  <a:lnTo>
                    <a:pt x="113046" y="845"/>
                  </a:lnTo>
                  <a:lnTo>
                    <a:pt x="97629" y="0"/>
                  </a:lnTo>
                  <a:lnTo>
                    <a:pt x="72575" y="9140"/>
                  </a:lnTo>
                  <a:lnTo>
                    <a:pt x="52002" y="27977"/>
                  </a:lnTo>
                  <a:lnTo>
                    <a:pt x="22828" y="78859"/>
                  </a:lnTo>
                  <a:lnTo>
                    <a:pt x="2470" y="139413"/>
                  </a:lnTo>
                  <a:lnTo>
                    <a:pt x="0" y="177010"/>
                  </a:lnTo>
                  <a:lnTo>
                    <a:pt x="2699" y="197256"/>
                  </a:lnTo>
                  <a:lnTo>
                    <a:pt x="11912" y="215500"/>
                  </a:lnTo>
                  <a:lnTo>
                    <a:pt x="25252" y="231005"/>
                  </a:lnTo>
                  <a:lnTo>
                    <a:pt x="56416" y="248492"/>
                  </a:lnTo>
                  <a:lnTo>
                    <a:pt x="80857" y="2583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2812514" y="107470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2709360" y="10713786"/>
              <a:ext cx="122745" cy="158918"/>
            </a:xfrm>
            <a:custGeom>
              <a:avLst/>
              <a:gdLst/>
              <a:ahLst/>
              <a:cxnLst/>
              <a:rect l="0" t="0" r="0" b="0"/>
              <a:pathLst>
                <a:path w="122745" h="158918">
                  <a:moveTo>
                    <a:pt x="111475" y="24963"/>
                  </a:moveTo>
                  <a:lnTo>
                    <a:pt x="97265" y="12602"/>
                  </a:lnTo>
                  <a:lnTo>
                    <a:pt x="83895" y="6218"/>
                  </a:lnTo>
                  <a:lnTo>
                    <a:pt x="77371" y="5995"/>
                  </a:lnTo>
                  <a:lnTo>
                    <a:pt x="65191" y="10677"/>
                  </a:lnTo>
                  <a:lnTo>
                    <a:pt x="36586" y="29675"/>
                  </a:lnTo>
                  <a:lnTo>
                    <a:pt x="23950" y="43700"/>
                  </a:lnTo>
                  <a:lnTo>
                    <a:pt x="7415" y="81947"/>
                  </a:lnTo>
                  <a:lnTo>
                    <a:pt x="0" y="114169"/>
                  </a:lnTo>
                  <a:lnTo>
                    <a:pt x="1218" y="136110"/>
                  </a:lnTo>
                  <a:lnTo>
                    <a:pt x="4686" y="144364"/>
                  </a:lnTo>
                  <a:lnTo>
                    <a:pt x="15936" y="156002"/>
                  </a:lnTo>
                  <a:lnTo>
                    <a:pt x="23744" y="158550"/>
                  </a:lnTo>
                  <a:lnTo>
                    <a:pt x="42282" y="158917"/>
                  </a:lnTo>
                  <a:lnTo>
                    <a:pt x="60382" y="151067"/>
                  </a:lnTo>
                  <a:lnTo>
                    <a:pt x="94603" y="123427"/>
                  </a:lnTo>
                  <a:lnTo>
                    <a:pt x="110893" y="99442"/>
                  </a:lnTo>
                  <a:lnTo>
                    <a:pt x="121576" y="74768"/>
                  </a:lnTo>
                  <a:lnTo>
                    <a:pt x="122744" y="58194"/>
                  </a:lnTo>
                  <a:lnTo>
                    <a:pt x="119257" y="41582"/>
                  </a:lnTo>
                  <a:lnTo>
                    <a:pt x="111544" y="24953"/>
                  </a:lnTo>
                  <a:lnTo>
                    <a:pt x="99487" y="13248"/>
                  </a:lnTo>
                  <a:lnTo>
                    <a:pt x="781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2862441" y="10680502"/>
              <a:ext cx="174743" cy="291239"/>
            </a:xfrm>
            <a:custGeom>
              <a:avLst/>
              <a:gdLst/>
              <a:ahLst/>
              <a:cxnLst/>
              <a:rect l="0" t="0" r="0" b="0"/>
              <a:pathLst>
                <a:path w="174743" h="291239">
                  <a:moveTo>
                    <a:pt x="0" y="0"/>
                  </a:moveTo>
                  <a:lnTo>
                    <a:pt x="16858" y="60849"/>
                  </a:lnTo>
                  <a:lnTo>
                    <a:pt x="23895" y="119782"/>
                  </a:lnTo>
                  <a:lnTo>
                    <a:pt x="24822" y="177218"/>
                  </a:lnTo>
                  <a:lnTo>
                    <a:pt x="23944" y="181016"/>
                  </a:lnTo>
                  <a:lnTo>
                    <a:pt x="22435" y="179849"/>
                  </a:lnTo>
                  <a:lnTo>
                    <a:pt x="19216" y="168691"/>
                  </a:lnTo>
                  <a:lnTo>
                    <a:pt x="16868" y="110173"/>
                  </a:lnTo>
                  <a:lnTo>
                    <a:pt x="16672" y="55372"/>
                  </a:lnTo>
                  <a:lnTo>
                    <a:pt x="21068" y="26577"/>
                  </a:lnTo>
                  <a:lnTo>
                    <a:pt x="25140" y="21416"/>
                  </a:lnTo>
                  <a:lnTo>
                    <a:pt x="30628" y="18900"/>
                  </a:lnTo>
                  <a:lnTo>
                    <a:pt x="37061" y="18147"/>
                  </a:lnTo>
                  <a:lnTo>
                    <a:pt x="42274" y="20419"/>
                  </a:lnTo>
                  <a:lnTo>
                    <a:pt x="64795" y="51520"/>
                  </a:lnTo>
                  <a:lnTo>
                    <a:pt x="76316" y="79778"/>
                  </a:lnTo>
                  <a:lnTo>
                    <a:pt x="81848" y="115064"/>
                  </a:lnTo>
                  <a:lnTo>
                    <a:pt x="82302" y="113691"/>
                  </a:lnTo>
                  <a:lnTo>
                    <a:pt x="92182" y="67327"/>
                  </a:lnTo>
                  <a:lnTo>
                    <a:pt x="106410" y="25988"/>
                  </a:lnTo>
                  <a:lnTo>
                    <a:pt x="115402" y="12783"/>
                  </a:lnTo>
                  <a:lnTo>
                    <a:pt x="122238" y="9446"/>
                  </a:lnTo>
                  <a:lnTo>
                    <a:pt x="139696" y="8205"/>
                  </a:lnTo>
                  <a:lnTo>
                    <a:pt x="146755" y="11017"/>
                  </a:lnTo>
                  <a:lnTo>
                    <a:pt x="157064" y="21539"/>
                  </a:lnTo>
                  <a:lnTo>
                    <a:pt x="168066" y="47474"/>
                  </a:lnTo>
                  <a:lnTo>
                    <a:pt x="173423" y="102655"/>
                  </a:lnTo>
                  <a:lnTo>
                    <a:pt x="174481" y="164509"/>
                  </a:lnTo>
                  <a:lnTo>
                    <a:pt x="174690" y="221517"/>
                  </a:lnTo>
                  <a:lnTo>
                    <a:pt x="174735" y="274739"/>
                  </a:lnTo>
                  <a:lnTo>
                    <a:pt x="174742" y="2912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3070467" y="10679278"/>
              <a:ext cx="113171" cy="217573"/>
            </a:xfrm>
            <a:custGeom>
              <a:avLst/>
              <a:gdLst/>
              <a:ahLst/>
              <a:cxnLst/>
              <a:rect l="0" t="0" r="0" b="0"/>
              <a:pathLst>
                <a:path w="113171" h="217573">
                  <a:moveTo>
                    <a:pt x="0" y="101076"/>
                  </a:moveTo>
                  <a:lnTo>
                    <a:pt x="8834" y="109912"/>
                  </a:lnTo>
                  <a:lnTo>
                    <a:pt x="14211" y="111589"/>
                  </a:lnTo>
                  <a:lnTo>
                    <a:pt x="35029" y="109534"/>
                  </a:lnTo>
                  <a:lnTo>
                    <a:pt x="57840" y="102144"/>
                  </a:lnTo>
                  <a:lnTo>
                    <a:pt x="105276" y="62070"/>
                  </a:lnTo>
                  <a:lnTo>
                    <a:pt x="111508" y="46142"/>
                  </a:lnTo>
                  <a:lnTo>
                    <a:pt x="113170" y="36717"/>
                  </a:lnTo>
                  <a:lnTo>
                    <a:pt x="111505" y="28584"/>
                  </a:lnTo>
                  <a:lnTo>
                    <a:pt x="102257" y="14617"/>
                  </a:lnTo>
                  <a:lnTo>
                    <a:pt x="81457" y="775"/>
                  </a:lnTo>
                  <a:lnTo>
                    <a:pt x="73721" y="0"/>
                  </a:lnTo>
                  <a:lnTo>
                    <a:pt x="57728" y="4070"/>
                  </a:lnTo>
                  <a:lnTo>
                    <a:pt x="43840" y="14509"/>
                  </a:lnTo>
                  <a:lnTo>
                    <a:pt x="32428" y="28393"/>
                  </a:lnTo>
                  <a:lnTo>
                    <a:pt x="24274" y="43810"/>
                  </a:lnTo>
                  <a:lnTo>
                    <a:pt x="17647" y="100201"/>
                  </a:lnTo>
                  <a:lnTo>
                    <a:pt x="18938" y="122877"/>
                  </a:lnTo>
                  <a:lnTo>
                    <a:pt x="39864" y="178688"/>
                  </a:lnTo>
                  <a:lnTo>
                    <a:pt x="55316" y="195975"/>
                  </a:lnTo>
                  <a:lnTo>
                    <a:pt x="73586" y="207973"/>
                  </a:lnTo>
                  <a:lnTo>
                    <a:pt x="108173" y="2175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3286814" y="106555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3211925" y="10659442"/>
              <a:ext cx="108354" cy="220766"/>
            </a:xfrm>
            <a:custGeom>
              <a:avLst/>
              <a:gdLst/>
              <a:ahLst/>
              <a:cxnLst/>
              <a:rect l="0" t="0" r="0" b="0"/>
              <a:pathLst>
                <a:path w="108354" h="220766">
                  <a:moveTo>
                    <a:pt x="83210" y="4419"/>
                  </a:moveTo>
                  <a:lnTo>
                    <a:pt x="69958" y="0"/>
                  </a:lnTo>
                  <a:lnTo>
                    <a:pt x="44048" y="1671"/>
                  </a:lnTo>
                  <a:lnTo>
                    <a:pt x="28514" y="10594"/>
                  </a:lnTo>
                  <a:lnTo>
                    <a:pt x="21783" y="16857"/>
                  </a:lnTo>
                  <a:lnTo>
                    <a:pt x="18220" y="23805"/>
                  </a:lnTo>
                  <a:lnTo>
                    <a:pt x="16727" y="38923"/>
                  </a:lnTo>
                  <a:lnTo>
                    <a:pt x="21611" y="52422"/>
                  </a:lnTo>
                  <a:lnTo>
                    <a:pt x="39813" y="76154"/>
                  </a:lnTo>
                  <a:lnTo>
                    <a:pt x="97642" y="113091"/>
                  </a:lnTo>
                  <a:lnTo>
                    <a:pt x="103926" y="118472"/>
                  </a:lnTo>
                  <a:lnTo>
                    <a:pt x="107191" y="125758"/>
                  </a:lnTo>
                  <a:lnTo>
                    <a:pt x="108353" y="143715"/>
                  </a:lnTo>
                  <a:lnTo>
                    <a:pt x="100857" y="161557"/>
                  </a:lnTo>
                  <a:lnTo>
                    <a:pt x="77861" y="191196"/>
                  </a:lnTo>
                  <a:lnTo>
                    <a:pt x="56662" y="204710"/>
                  </a:lnTo>
                  <a:lnTo>
                    <a:pt x="18899" y="218012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3461556" y="1070546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3478198" y="108053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3802719" y="10414229"/>
            <a:ext cx="3520864" cy="707290"/>
            <a:chOff x="3802719" y="10414229"/>
            <a:chExt cx="3520864" cy="707290"/>
          </a:xfrm>
        </p:grpSpPr>
        <p:sp>
          <p:nvSpPr>
            <p:cNvPr id="303" name="Freeform 302"/>
            <p:cNvSpPr/>
            <p:nvPr/>
          </p:nvSpPr>
          <p:spPr>
            <a:xfrm>
              <a:off x="3827682" y="10480797"/>
              <a:ext cx="33285" cy="482622"/>
            </a:xfrm>
            <a:custGeom>
              <a:avLst/>
              <a:gdLst/>
              <a:ahLst/>
              <a:cxnLst/>
              <a:rect l="0" t="0" r="0" b="0"/>
              <a:pathLst>
                <a:path w="33285" h="482622">
                  <a:moveTo>
                    <a:pt x="0" y="0"/>
                  </a:moveTo>
                  <a:lnTo>
                    <a:pt x="2466" y="33741"/>
                  </a:lnTo>
                  <a:lnTo>
                    <a:pt x="7551" y="88237"/>
                  </a:lnTo>
                  <a:lnTo>
                    <a:pt x="8220" y="151205"/>
                  </a:lnTo>
                  <a:lnTo>
                    <a:pt x="8302" y="208103"/>
                  </a:lnTo>
                  <a:lnTo>
                    <a:pt x="10783" y="261803"/>
                  </a:lnTo>
                  <a:lnTo>
                    <a:pt x="14906" y="311485"/>
                  </a:lnTo>
                  <a:lnTo>
                    <a:pt x="20717" y="368585"/>
                  </a:lnTo>
                  <a:lnTo>
                    <a:pt x="26870" y="430918"/>
                  </a:lnTo>
                  <a:lnTo>
                    <a:pt x="33284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3802719" y="10464155"/>
              <a:ext cx="262907" cy="532548"/>
            </a:xfrm>
            <a:custGeom>
              <a:avLst/>
              <a:gdLst/>
              <a:ahLst/>
              <a:cxnLst/>
              <a:rect l="0" t="0" r="0" b="0"/>
              <a:pathLst>
                <a:path w="262907" h="532548">
                  <a:moveTo>
                    <a:pt x="0" y="0"/>
                  </a:moveTo>
                  <a:lnTo>
                    <a:pt x="57162" y="16859"/>
                  </a:lnTo>
                  <a:lnTo>
                    <a:pt x="75331" y="24135"/>
                  </a:lnTo>
                  <a:lnTo>
                    <a:pt x="137117" y="66302"/>
                  </a:lnTo>
                  <a:lnTo>
                    <a:pt x="182647" y="110461"/>
                  </a:lnTo>
                  <a:lnTo>
                    <a:pt x="226501" y="167281"/>
                  </a:lnTo>
                  <a:lnTo>
                    <a:pt x="256000" y="224719"/>
                  </a:lnTo>
                  <a:lnTo>
                    <a:pt x="261708" y="244107"/>
                  </a:lnTo>
                  <a:lnTo>
                    <a:pt x="262906" y="301754"/>
                  </a:lnTo>
                  <a:lnTo>
                    <a:pt x="254514" y="353308"/>
                  </a:lnTo>
                  <a:lnTo>
                    <a:pt x="227250" y="407314"/>
                  </a:lnTo>
                  <a:lnTo>
                    <a:pt x="211770" y="426201"/>
                  </a:lnTo>
                  <a:lnTo>
                    <a:pt x="149916" y="482604"/>
                  </a:lnTo>
                  <a:lnTo>
                    <a:pt x="137821" y="492783"/>
                  </a:lnTo>
                  <a:lnTo>
                    <a:pt x="76412" y="522274"/>
                  </a:lnTo>
                  <a:lnTo>
                    <a:pt x="33284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110598" y="10772034"/>
              <a:ext cx="1" cy="133138"/>
            </a:xfrm>
            <a:custGeom>
              <a:avLst/>
              <a:gdLst/>
              <a:ahLst/>
              <a:cxnLst/>
              <a:rect l="0" t="0" r="0" b="0"/>
              <a:pathLst>
                <a:path w="1" h="133138">
                  <a:moveTo>
                    <a:pt x="0" y="0"/>
                  </a:moveTo>
                  <a:lnTo>
                    <a:pt x="0" y="56772"/>
                  </a:lnTo>
                  <a:lnTo>
                    <a:pt x="0" y="118458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118919" y="1063889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4177166" y="10707201"/>
              <a:ext cx="116496" cy="189650"/>
            </a:xfrm>
            <a:custGeom>
              <a:avLst/>
              <a:gdLst/>
              <a:ahLst/>
              <a:cxnLst/>
              <a:rect l="0" t="0" r="0" b="0"/>
              <a:pathLst>
                <a:path w="116496" h="189650">
                  <a:moveTo>
                    <a:pt x="116495" y="6585"/>
                  </a:moveTo>
                  <a:lnTo>
                    <a:pt x="86875" y="0"/>
                  </a:lnTo>
                  <a:lnTo>
                    <a:pt x="59333" y="1245"/>
                  </a:lnTo>
                  <a:lnTo>
                    <a:pt x="43012" y="6061"/>
                  </a:lnTo>
                  <a:lnTo>
                    <a:pt x="29595" y="14365"/>
                  </a:lnTo>
                  <a:lnTo>
                    <a:pt x="25277" y="21018"/>
                  </a:lnTo>
                  <a:lnTo>
                    <a:pt x="20480" y="38271"/>
                  </a:lnTo>
                  <a:lnTo>
                    <a:pt x="21050" y="46201"/>
                  </a:lnTo>
                  <a:lnTo>
                    <a:pt x="26614" y="59942"/>
                  </a:lnTo>
                  <a:lnTo>
                    <a:pt x="44560" y="78074"/>
                  </a:lnTo>
                  <a:lnTo>
                    <a:pt x="104990" y="128611"/>
                  </a:lnTo>
                  <a:lnTo>
                    <a:pt x="107900" y="135089"/>
                  </a:lnTo>
                  <a:lnTo>
                    <a:pt x="108669" y="149682"/>
                  </a:lnTo>
                  <a:lnTo>
                    <a:pt x="105730" y="156533"/>
                  </a:lnTo>
                  <a:lnTo>
                    <a:pt x="95069" y="169075"/>
                  </a:lnTo>
                  <a:lnTo>
                    <a:pt x="64637" y="182114"/>
                  </a:lnTo>
                  <a:lnTo>
                    <a:pt x="15829" y="188656"/>
                  </a:lnTo>
                  <a:lnTo>
                    <a:pt x="0" y="1896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4310303" y="10748913"/>
              <a:ext cx="100157" cy="156259"/>
            </a:xfrm>
            <a:custGeom>
              <a:avLst/>
              <a:gdLst/>
              <a:ahLst/>
              <a:cxnLst/>
              <a:rect l="0" t="0" r="0" b="0"/>
              <a:pathLst>
                <a:path w="100157" h="156259">
                  <a:moveTo>
                    <a:pt x="99853" y="23121"/>
                  </a:moveTo>
                  <a:lnTo>
                    <a:pt x="85642" y="10759"/>
                  </a:lnTo>
                  <a:lnTo>
                    <a:pt x="72272" y="4375"/>
                  </a:lnTo>
                  <a:lnTo>
                    <a:pt x="44733" y="0"/>
                  </a:lnTo>
                  <a:lnTo>
                    <a:pt x="39068" y="3084"/>
                  </a:lnTo>
                  <a:lnTo>
                    <a:pt x="36215" y="8839"/>
                  </a:lnTo>
                  <a:lnTo>
                    <a:pt x="35238" y="16373"/>
                  </a:lnTo>
                  <a:lnTo>
                    <a:pt x="39083" y="29676"/>
                  </a:lnTo>
                  <a:lnTo>
                    <a:pt x="62709" y="64665"/>
                  </a:lnTo>
                  <a:lnTo>
                    <a:pt x="96023" y="94863"/>
                  </a:lnTo>
                  <a:lnTo>
                    <a:pt x="99149" y="101460"/>
                  </a:lnTo>
                  <a:lnTo>
                    <a:pt x="100156" y="116185"/>
                  </a:lnTo>
                  <a:lnTo>
                    <a:pt x="96357" y="123071"/>
                  </a:lnTo>
                  <a:lnTo>
                    <a:pt x="82273" y="135652"/>
                  </a:lnTo>
                  <a:lnTo>
                    <a:pt x="57970" y="148714"/>
                  </a:lnTo>
                  <a:lnTo>
                    <a:pt x="0" y="1562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4466083" y="10732676"/>
              <a:ext cx="110494" cy="172496"/>
            </a:xfrm>
            <a:custGeom>
              <a:avLst/>
              <a:gdLst/>
              <a:ahLst/>
              <a:cxnLst/>
              <a:rect l="0" t="0" r="0" b="0"/>
              <a:pathLst>
                <a:path w="110494" h="172496">
                  <a:moveTo>
                    <a:pt x="2320" y="64321"/>
                  </a:moveTo>
                  <a:lnTo>
                    <a:pt x="16531" y="76683"/>
                  </a:lnTo>
                  <a:lnTo>
                    <a:pt x="29901" y="83068"/>
                  </a:lnTo>
                  <a:lnTo>
                    <a:pt x="45088" y="84056"/>
                  </a:lnTo>
                  <a:lnTo>
                    <a:pt x="77439" y="77156"/>
                  </a:lnTo>
                  <a:lnTo>
                    <a:pt x="83835" y="72878"/>
                  </a:lnTo>
                  <a:lnTo>
                    <a:pt x="93406" y="60727"/>
                  </a:lnTo>
                  <a:lnTo>
                    <a:pt x="95811" y="46082"/>
                  </a:lnTo>
                  <a:lnTo>
                    <a:pt x="95158" y="38293"/>
                  </a:lnTo>
                  <a:lnTo>
                    <a:pt x="89501" y="24708"/>
                  </a:lnTo>
                  <a:lnTo>
                    <a:pt x="85404" y="18496"/>
                  </a:lnTo>
                  <a:lnTo>
                    <a:pt x="73455" y="9129"/>
                  </a:lnTo>
                  <a:lnTo>
                    <a:pt x="57974" y="2809"/>
                  </a:lnTo>
                  <a:lnTo>
                    <a:pt x="38766" y="0"/>
                  </a:lnTo>
                  <a:lnTo>
                    <a:pt x="22833" y="3683"/>
                  </a:lnTo>
                  <a:lnTo>
                    <a:pt x="15995" y="7253"/>
                  </a:lnTo>
                  <a:lnTo>
                    <a:pt x="5932" y="21083"/>
                  </a:lnTo>
                  <a:lnTo>
                    <a:pt x="1955" y="29948"/>
                  </a:lnTo>
                  <a:lnTo>
                    <a:pt x="0" y="52126"/>
                  </a:lnTo>
                  <a:lnTo>
                    <a:pt x="6279" y="95196"/>
                  </a:lnTo>
                  <a:lnTo>
                    <a:pt x="33421" y="140156"/>
                  </a:lnTo>
                  <a:lnTo>
                    <a:pt x="58482" y="160037"/>
                  </a:lnTo>
                  <a:lnTo>
                    <a:pt x="110493" y="172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4626503" y="10673678"/>
              <a:ext cx="199706" cy="298063"/>
            </a:xfrm>
            <a:custGeom>
              <a:avLst/>
              <a:gdLst/>
              <a:ahLst/>
              <a:cxnLst/>
              <a:rect l="0" t="0" r="0" b="0"/>
              <a:pathLst>
                <a:path w="199706" h="298063">
                  <a:moveTo>
                    <a:pt x="0" y="6824"/>
                  </a:moveTo>
                  <a:lnTo>
                    <a:pt x="2466" y="40565"/>
                  </a:lnTo>
                  <a:lnTo>
                    <a:pt x="13268" y="94135"/>
                  </a:lnTo>
                  <a:lnTo>
                    <a:pt x="20615" y="150865"/>
                  </a:lnTo>
                  <a:lnTo>
                    <a:pt x="23179" y="193719"/>
                  </a:lnTo>
                  <a:lnTo>
                    <a:pt x="21925" y="193366"/>
                  </a:lnTo>
                  <a:lnTo>
                    <a:pt x="20164" y="189433"/>
                  </a:lnTo>
                  <a:lnTo>
                    <a:pt x="12534" y="133183"/>
                  </a:lnTo>
                  <a:lnTo>
                    <a:pt x="15855" y="70268"/>
                  </a:lnTo>
                  <a:lnTo>
                    <a:pt x="20826" y="41648"/>
                  </a:lnTo>
                  <a:lnTo>
                    <a:pt x="24979" y="36512"/>
                  </a:lnTo>
                  <a:lnTo>
                    <a:pt x="30521" y="34013"/>
                  </a:lnTo>
                  <a:lnTo>
                    <a:pt x="36989" y="33272"/>
                  </a:lnTo>
                  <a:lnTo>
                    <a:pt x="49108" y="37378"/>
                  </a:lnTo>
                  <a:lnTo>
                    <a:pt x="54928" y="41062"/>
                  </a:lnTo>
                  <a:lnTo>
                    <a:pt x="63860" y="55017"/>
                  </a:lnTo>
                  <a:lnTo>
                    <a:pt x="79156" y="99052"/>
                  </a:lnTo>
                  <a:lnTo>
                    <a:pt x="87648" y="155059"/>
                  </a:lnTo>
                  <a:lnTo>
                    <a:pt x="85799" y="149137"/>
                  </a:lnTo>
                  <a:lnTo>
                    <a:pt x="91837" y="91276"/>
                  </a:lnTo>
                  <a:lnTo>
                    <a:pt x="103032" y="37133"/>
                  </a:lnTo>
                  <a:lnTo>
                    <a:pt x="115485" y="8408"/>
                  </a:lnTo>
                  <a:lnTo>
                    <a:pt x="121369" y="3258"/>
                  </a:lnTo>
                  <a:lnTo>
                    <a:pt x="128065" y="749"/>
                  </a:lnTo>
                  <a:lnTo>
                    <a:pt x="135303" y="0"/>
                  </a:lnTo>
                  <a:lnTo>
                    <a:pt x="141977" y="2275"/>
                  </a:lnTo>
                  <a:lnTo>
                    <a:pt x="154324" y="12198"/>
                  </a:lnTo>
                  <a:lnTo>
                    <a:pt x="171671" y="33380"/>
                  </a:lnTo>
                  <a:lnTo>
                    <a:pt x="184105" y="61640"/>
                  </a:lnTo>
                  <a:lnTo>
                    <a:pt x="189946" y="116683"/>
                  </a:lnTo>
                  <a:lnTo>
                    <a:pt x="195612" y="178136"/>
                  </a:lnTo>
                  <a:lnTo>
                    <a:pt x="199166" y="238357"/>
                  </a:lnTo>
                  <a:lnTo>
                    <a:pt x="199705" y="298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4876134" y="10763713"/>
              <a:ext cx="8322" cy="108175"/>
            </a:xfrm>
            <a:custGeom>
              <a:avLst/>
              <a:gdLst/>
              <a:ahLst/>
              <a:cxnLst/>
              <a:rect l="0" t="0" r="0" b="0"/>
              <a:pathLst>
                <a:path w="8322" h="108175">
                  <a:moveTo>
                    <a:pt x="0" y="0"/>
                  </a:moveTo>
                  <a:lnTo>
                    <a:pt x="6587" y="29620"/>
                  </a:lnTo>
                  <a:lnTo>
                    <a:pt x="8169" y="87009"/>
                  </a:lnTo>
                  <a:lnTo>
                    <a:pt x="8321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4876134" y="106472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4951024" y="10713786"/>
              <a:ext cx="133138" cy="282917"/>
            </a:xfrm>
            <a:custGeom>
              <a:avLst/>
              <a:gdLst/>
              <a:ahLst/>
              <a:cxnLst/>
              <a:rect l="0" t="0" r="0" b="0"/>
              <a:pathLst>
                <a:path w="133138" h="282917">
                  <a:moveTo>
                    <a:pt x="0" y="0"/>
                  </a:moveTo>
                  <a:lnTo>
                    <a:pt x="2465" y="33741"/>
                  </a:lnTo>
                  <a:lnTo>
                    <a:pt x="7550" y="88236"/>
                  </a:lnTo>
                  <a:lnTo>
                    <a:pt x="12637" y="146788"/>
                  </a:lnTo>
                  <a:lnTo>
                    <a:pt x="15851" y="180795"/>
                  </a:lnTo>
                  <a:lnTo>
                    <a:pt x="16595" y="123628"/>
                  </a:lnTo>
                  <a:lnTo>
                    <a:pt x="21050" y="84619"/>
                  </a:lnTo>
                  <a:lnTo>
                    <a:pt x="36201" y="28991"/>
                  </a:lnTo>
                  <a:lnTo>
                    <a:pt x="40776" y="21177"/>
                  </a:lnTo>
                  <a:lnTo>
                    <a:pt x="53256" y="10028"/>
                  </a:lnTo>
                  <a:lnTo>
                    <a:pt x="60467" y="8535"/>
                  </a:lnTo>
                  <a:lnTo>
                    <a:pt x="75876" y="11807"/>
                  </a:lnTo>
                  <a:lnTo>
                    <a:pt x="89504" y="21890"/>
                  </a:lnTo>
                  <a:lnTo>
                    <a:pt x="100801" y="36542"/>
                  </a:lnTo>
                  <a:lnTo>
                    <a:pt x="111434" y="66507"/>
                  </a:lnTo>
                  <a:lnTo>
                    <a:pt x="120245" y="122251"/>
                  </a:lnTo>
                  <a:lnTo>
                    <a:pt x="124214" y="181721"/>
                  </a:lnTo>
                  <a:lnTo>
                    <a:pt x="125661" y="237436"/>
                  </a:lnTo>
                  <a:lnTo>
                    <a:pt x="133137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5122461" y="10758391"/>
              <a:ext cx="169727" cy="180065"/>
            </a:xfrm>
            <a:custGeom>
              <a:avLst/>
              <a:gdLst/>
              <a:ahLst/>
              <a:cxnLst/>
              <a:rect l="0" t="0" r="0" b="0"/>
              <a:pathLst>
                <a:path w="169727" h="180065">
                  <a:moveTo>
                    <a:pt x="69873" y="30285"/>
                  </a:moveTo>
                  <a:lnTo>
                    <a:pt x="78708" y="21450"/>
                  </a:lnTo>
                  <a:lnTo>
                    <a:pt x="79461" y="16999"/>
                  </a:lnTo>
                  <a:lnTo>
                    <a:pt x="78114" y="12182"/>
                  </a:lnTo>
                  <a:lnTo>
                    <a:pt x="75367" y="7122"/>
                  </a:lnTo>
                  <a:lnTo>
                    <a:pt x="69838" y="3748"/>
                  </a:lnTo>
                  <a:lnTo>
                    <a:pt x="53832" y="0"/>
                  </a:lnTo>
                  <a:lnTo>
                    <a:pt x="46235" y="849"/>
                  </a:lnTo>
                  <a:lnTo>
                    <a:pt x="32863" y="6724"/>
                  </a:lnTo>
                  <a:lnTo>
                    <a:pt x="23222" y="17964"/>
                  </a:lnTo>
                  <a:lnTo>
                    <a:pt x="723" y="79308"/>
                  </a:lnTo>
                  <a:lnTo>
                    <a:pt x="0" y="96452"/>
                  </a:lnTo>
                  <a:lnTo>
                    <a:pt x="3685" y="112392"/>
                  </a:lnTo>
                  <a:lnTo>
                    <a:pt x="11486" y="125640"/>
                  </a:lnTo>
                  <a:lnTo>
                    <a:pt x="17080" y="128989"/>
                  </a:lnTo>
                  <a:lnTo>
                    <a:pt x="30692" y="130243"/>
                  </a:lnTo>
                  <a:lnTo>
                    <a:pt x="37281" y="127434"/>
                  </a:lnTo>
                  <a:lnTo>
                    <a:pt x="55388" y="110229"/>
                  </a:lnTo>
                  <a:lnTo>
                    <a:pt x="92335" y="61643"/>
                  </a:lnTo>
                  <a:lnTo>
                    <a:pt x="105437" y="29905"/>
                  </a:lnTo>
                  <a:lnTo>
                    <a:pt x="107451" y="29106"/>
                  </a:lnTo>
                  <a:lnTo>
                    <a:pt x="120294" y="82933"/>
                  </a:lnTo>
                  <a:lnTo>
                    <a:pt x="138950" y="144554"/>
                  </a:lnTo>
                  <a:lnTo>
                    <a:pt x="148651" y="160584"/>
                  </a:lnTo>
                  <a:lnTo>
                    <a:pt x="169726" y="180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5308829" y="10414229"/>
              <a:ext cx="49927" cy="540869"/>
            </a:xfrm>
            <a:custGeom>
              <a:avLst/>
              <a:gdLst/>
              <a:ahLst/>
              <a:cxnLst/>
              <a:rect l="0" t="0" r="0" b="0"/>
              <a:pathLst>
                <a:path w="49927" h="540869">
                  <a:moveTo>
                    <a:pt x="0" y="0"/>
                  </a:moveTo>
                  <a:lnTo>
                    <a:pt x="5719" y="22703"/>
                  </a:lnTo>
                  <a:lnTo>
                    <a:pt x="7807" y="75265"/>
                  </a:lnTo>
                  <a:lnTo>
                    <a:pt x="13972" y="134692"/>
                  </a:lnTo>
                  <a:lnTo>
                    <a:pt x="18580" y="192341"/>
                  </a:lnTo>
                  <a:lnTo>
                    <a:pt x="28120" y="249204"/>
                  </a:lnTo>
                  <a:lnTo>
                    <a:pt x="31754" y="303849"/>
                  </a:lnTo>
                  <a:lnTo>
                    <a:pt x="38700" y="356495"/>
                  </a:lnTo>
                  <a:lnTo>
                    <a:pt x="43497" y="414972"/>
                  </a:lnTo>
                  <a:lnTo>
                    <a:pt x="48656" y="471313"/>
                  </a:lnTo>
                  <a:lnTo>
                    <a:pt x="49759" y="524392"/>
                  </a:lnTo>
                  <a:lnTo>
                    <a:pt x="49926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5283866" y="10697144"/>
              <a:ext cx="158101" cy="33286"/>
            </a:xfrm>
            <a:custGeom>
              <a:avLst/>
              <a:gdLst/>
              <a:ahLst/>
              <a:cxnLst/>
              <a:rect l="0" t="0" r="0" b="0"/>
              <a:pathLst>
                <a:path w="158101" h="33286">
                  <a:moveTo>
                    <a:pt x="0" y="33285"/>
                  </a:moveTo>
                  <a:lnTo>
                    <a:pt x="8835" y="20033"/>
                  </a:lnTo>
                  <a:lnTo>
                    <a:pt x="23034" y="11061"/>
                  </a:lnTo>
                  <a:lnTo>
                    <a:pt x="42596" y="4916"/>
                  </a:lnTo>
                  <a:lnTo>
                    <a:pt x="101843" y="647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5433645" y="10763713"/>
              <a:ext cx="8322" cy="191385"/>
            </a:xfrm>
            <a:custGeom>
              <a:avLst/>
              <a:gdLst/>
              <a:ahLst/>
              <a:cxnLst/>
              <a:rect l="0" t="0" r="0" b="0"/>
              <a:pathLst>
                <a:path w="8322" h="191385">
                  <a:moveTo>
                    <a:pt x="0" y="0"/>
                  </a:moveTo>
                  <a:lnTo>
                    <a:pt x="6586" y="29620"/>
                  </a:lnTo>
                  <a:lnTo>
                    <a:pt x="8092" y="86769"/>
                  </a:lnTo>
                  <a:lnTo>
                    <a:pt x="8290" y="143969"/>
                  </a:lnTo>
                  <a:lnTo>
                    <a:pt x="8321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5458608" y="1055568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5488752" y="10761521"/>
              <a:ext cx="115917" cy="135461"/>
            </a:xfrm>
            <a:custGeom>
              <a:avLst/>
              <a:gdLst/>
              <a:ahLst/>
              <a:cxnLst/>
              <a:rect l="0" t="0" r="0" b="0"/>
              <a:pathLst>
                <a:path w="115917" h="135461">
                  <a:moveTo>
                    <a:pt x="69708" y="10513"/>
                  </a:moveTo>
                  <a:lnTo>
                    <a:pt x="60874" y="1679"/>
                  </a:lnTo>
                  <a:lnTo>
                    <a:pt x="55498" y="0"/>
                  </a:lnTo>
                  <a:lnTo>
                    <a:pt x="42127" y="602"/>
                  </a:lnTo>
                  <a:lnTo>
                    <a:pt x="29405" y="8882"/>
                  </a:lnTo>
                  <a:lnTo>
                    <a:pt x="18512" y="21808"/>
                  </a:lnTo>
                  <a:lnTo>
                    <a:pt x="929" y="60831"/>
                  </a:lnTo>
                  <a:lnTo>
                    <a:pt x="0" y="77255"/>
                  </a:lnTo>
                  <a:lnTo>
                    <a:pt x="6937" y="110399"/>
                  </a:lnTo>
                  <a:lnTo>
                    <a:pt x="16847" y="124557"/>
                  </a:lnTo>
                  <a:lnTo>
                    <a:pt x="23372" y="130921"/>
                  </a:lnTo>
                  <a:lnTo>
                    <a:pt x="31421" y="134240"/>
                  </a:lnTo>
                  <a:lnTo>
                    <a:pt x="50226" y="135460"/>
                  </a:lnTo>
                  <a:lnTo>
                    <a:pt x="81605" y="126533"/>
                  </a:lnTo>
                  <a:lnTo>
                    <a:pt x="98418" y="114777"/>
                  </a:lnTo>
                  <a:lnTo>
                    <a:pt x="105490" y="107759"/>
                  </a:lnTo>
                  <a:lnTo>
                    <a:pt x="113348" y="90100"/>
                  </a:lnTo>
                  <a:lnTo>
                    <a:pt x="115916" y="70848"/>
                  </a:lnTo>
                  <a:lnTo>
                    <a:pt x="113975" y="53046"/>
                  </a:lnTo>
                  <a:lnTo>
                    <a:pt x="103268" y="27430"/>
                  </a:lnTo>
                  <a:lnTo>
                    <a:pt x="91095" y="15566"/>
                  </a:lnTo>
                  <a:lnTo>
                    <a:pt x="76440" y="8136"/>
                  </a:lnTo>
                  <a:lnTo>
                    <a:pt x="44745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5643140" y="10713455"/>
              <a:ext cx="189916" cy="316806"/>
            </a:xfrm>
            <a:custGeom>
              <a:avLst/>
              <a:gdLst/>
              <a:ahLst/>
              <a:cxnLst/>
              <a:rect l="0" t="0" r="0" b="0"/>
              <a:pathLst>
                <a:path w="189916" h="316806">
                  <a:moveTo>
                    <a:pt x="6852" y="8653"/>
                  </a:moveTo>
                  <a:lnTo>
                    <a:pt x="7777" y="70219"/>
                  </a:lnTo>
                  <a:lnTo>
                    <a:pt x="14016" y="125002"/>
                  </a:lnTo>
                  <a:lnTo>
                    <a:pt x="10413" y="155923"/>
                  </a:lnTo>
                  <a:lnTo>
                    <a:pt x="8301" y="159532"/>
                  </a:lnTo>
                  <a:lnTo>
                    <a:pt x="5969" y="159166"/>
                  </a:lnTo>
                  <a:lnTo>
                    <a:pt x="3490" y="156147"/>
                  </a:lnTo>
                  <a:lnTo>
                    <a:pt x="0" y="134230"/>
                  </a:lnTo>
                  <a:lnTo>
                    <a:pt x="1190" y="85377"/>
                  </a:lnTo>
                  <a:lnTo>
                    <a:pt x="15406" y="27190"/>
                  </a:lnTo>
                  <a:lnTo>
                    <a:pt x="18102" y="18237"/>
                  </a:lnTo>
                  <a:lnTo>
                    <a:pt x="22673" y="11345"/>
                  </a:lnTo>
                  <a:lnTo>
                    <a:pt x="35149" y="1220"/>
                  </a:lnTo>
                  <a:lnTo>
                    <a:pt x="41434" y="0"/>
                  </a:lnTo>
                  <a:lnTo>
                    <a:pt x="47473" y="1034"/>
                  </a:lnTo>
                  <a:lnTo>
                    <a:pt x="53349" y="3574"/>
                  </a:lnTo>
                  <a:lnTo>
                    <a:pt x="62342" y="13792"/>
                  </a:lnTo>
                  <a:lnTo>
                    <a:pt x="80067" y="47370"/>
                  </a:lnTo>
                  <a:lnTo>
                    <a:pt x="88088" y="102901"/>
                  </a:lnTo>
                  <a:lnTo>
                    <a:pt x="89478" y="150915"/>
                  </a:lnTo>
                  <a:lnTo>
                    <a:pt x="92412" y="214373"/>
                  </a:lnTo>
                  <a:lnTo>
                    <a:pt x="105165" y="277225"/>
                  </a:lnTo>
                  <a:lnTo>
                    <a:pt x="124138" y="306473"/>
                  </a:lnTo>
                  <a:lnTo>
                    <a:pt x="129421" y="312600"/>
                  </a:lnTo>
                  <a:lnTo>
                    <a:pt x="136642" y="315759"/>
                  </a:lnTo>
                  <a:lnTo>
                    <a:pt x="154527" y="316805"/>
                  </a:lnTo>
                  <a:lnTo>
                    <a:pt x="189915" y="308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6043249" y="10763279"/>
              <a:ext cx="136062" cy="164451"/>
            </a:xfrm>
            <a:custGeom>
              <a:avLst/>
              <a:gdLst/>
              <a:ahLst/>
              <a:cxnLst/>
              <a:rect l="0" t="0" r="0" b="0"/>
              <a:pathLst>
                <a:path w="136062" h="164451">
                  <a:moveTo>
                    <a:pt x="106006" y="17075"/>
                  </a:moveTo>
                  <a:lnTo>
                    <a:pt x="97171" y="3823"/>
                  </a:lnTo>
                  <a:lnTo>
                    <a:pt x="91795" y="845"/>
                  </a:lnTo>
                  <a:lnTo>
                    <a:pt x="78425" y="0"/>
                  </a:lnTo>
                  <a:lnTo>
                    <a:pt x="55304" y="4723"/>
                  </a:lnTo>
                  <a:lnTo>
                    <a:pt x="35304" y="16395"/>
                  </a:lnTo>
                  <a:lnTo>
                    <a:pt x="17667" y="35982"/>
                  </a:lnTo>
                  <a:lnTo>
                    <a:pt x="5147" y="59352"/>
                  </a:lnTo>
                  <a:lnTo>
                    <a:pt x="0" y="88261"/>
                  </a:lnTo>
                  <a:lnTo>
                    <a:pt x="2892" y="120248"/>
                  </a:lnTo>
                  <a:lnTo>
                    <a:pt x="9635" y="137204"/>
                  </a:lnTo>
                  <a:lnTo>
                    <a:pt x="14022" y="144313"/>
                  </a:lnTo>
                  <a:lnTo>
                    <a:pt x="26293" y="154679"/>
                  </a:lnTo>
                  <a:lnTo>
                    <a:pt x="41916" y="161444"/>
                  </a:lnTo>
                  <a:lnTo>
                    <a:pt x="61188" y="164450"/>
                  </a:lnTo>
                  <a:lnTo>
                    <a:pt x="79614" y="160856"/>
                  </a:lnTo>
                  <a:lnTo>
                    <a:pt x="96125" y="152169"/>
                  </a:lnTo>
                  <a:lnTo>
                    <a:pt x="115817" y="130760"/>
                  </a:lnTo>
                  <a:lnTo>
                    <a:pt x="131513" y="101405"/>
                  </a:lnTo>
                  <a:lnTo>
                    <a:pt x="136061" y="69286"/>
                  </a:lnTo>
                  <a:lnTo>
                    <a:pt x="133848" y="47369"/>
                  </a:lnTo>
                  <a:lnTo>
                    <a:pt x="124852" y="30231"/>
                  </a:lnTo>
                  <a:lnTo>
                    <a:pt x="118570" y="23073"/>
                  </a:lnTo>
                  <a:lnTo>
                    <a:pt x="110684" y="19224"/>
                  </a:lnTo>
                  <a:lnTo>
                    <a:pt x="64400" y="170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6274561" y="10570297"/>
              <a:ext cx="143296" cy="551222"/>
            </a:xfrm>
            <a:custGeom>
              <a:avLst/>
              <a:gdLst/>
              <a:ahLst/>
              <a:cxnLst/>
              <a:rect l="0" t="0" r="0" b="0"/>
              <a:pathLst>
                <a:path w="143296" h="551222">
                  <a:moveTo>
                    <a:pt x="124325" y="68600"/>
                  </a:moveTo>
                  <a:lnTo>
                    <a:pt x="136687" y="54389"/>
                  </a:lnTo>
                  <a:lnTo>
                    <a:pt x="143071" y="41020"/>
                  </a:lnTo>
                  <a:lnTo>
                    <a:pt x="143295" y="33571"/>
                  </a:lnTo>
                  <a:lnTo>
                    <a:pt x="138611" y="17898"/>
                  </a:lnTo>
                  <a:lnTo>
                    <a:pt x="127901" y="6618"/>
                  </a:lnTo>
                  <a:lnTo>
                    <a:pt x="121162" y="2316"/>
                  </a:lnTo>
                  <a:lnTo>
                    <a:pt x="106277" y="0"/>
                  </a:lnTo>
                  <a:lnTo>
                    <a:pt x="98424" y="678"/>
                  </a:lnTo>
                  <a:lnTo>
                    <a:pt x="84769" y="6361"/>
                  </a:lnTo>
                  <a:lnTo>
                    <a:pt x="78539" y="10466"/>
                  </a:lnTo>
                  <a:lnTo>
                    <a:pt x="55253" y="43625"/>
                  </a:lnTo>
                  <a:lnTo>
                    <a:pt x="28366" y="102880"/>
                  </a:lnTo>
                  <a:lnTo>
                    <a:pt x="13525" y="162123"/>
                  </a:lnTo>
                  <a:lnTo>
                    <a:pt x="3237" y="224286"/>
                  </a:lnTo>
                  <a:lnTo>
                    <a:pt x="0" y="286672"/>
                  </a:lnTo>
                  <a:lnTo>
                    <a:pt x="5325" y="349049"/>
                  </a:lnTo>
                  <a:lnTo>
                    <a:pt x="9801" y="404790"/>
                  </a:lnTo>
                  <a:lnTo>
                    <a:pt x="14270" y="452360"/>
                  </a:lnTo>
                  <a:lnTo>
                    <a:pt x="20197" y="509298"/>
                  </a:lnTo>
                  <a:lnTo>
                    <a:pt x="24473" y="5512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6232465" y="10855244"/>
              <a:ext cx="133138" cy="41607"/>
            </a:xfrm>
            <a:custGeom>
              <a:avLst/>
              <a:gdLst/>
              <a:ahLst/>
              <a:cxnLst/>
              <a:rect l="0" t="0" r="0" b="0"/>
              <a:pathLst>
                <a:path w="133138" h="41607">
                  <a:moveTo>
                    <a:pt x="0" y="41606"/>
                  </a:moveTo>
                  <a:lnTo>
                    <a:pt x="8835" y="28354"/>
                  </a:lnTo>
                  <a:lnTo>
                    <a:pt x="23035" y="19382"/>
                  </a:lnTo>
                  <a:lnTo>
                    <a:pt x="78676" y="406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6540344" y="10672181"/>
              <a:ext cx="108174" cy="205850"/>
            </a:xfrm>
            <a:custGeom>
              <a:avLst/>
              <a:gdLst/>
              <a:ahLst/>
              <a:cxnLst/>
              <a:rect l="0" t="0" r="0" b="0"/>
              <a:pathLst>
                <a:path w="108174" h="205850">
                  <a:moveTo>
                    <a:pt x="0" y="66568"/>
                  </a:moveTo>
                  <a:lnTo>
                    <a:pt x="6587" y="96189"/>
                  </a:lnTo>
                  <a:lnTo>
                    <a:pt x="9017" y="152413"/>
                  </a:lnTo>
                  <a:lnTo>
                    <a:pt x="15850" y="205849"/>
                  </a:lnTo>
                  <a:lnTo>
                    <a:pt x="15483" y="189096"/>
                  </a:lnTo>
                  <a:lnTo>
                    <a:pt x="9448" y="145060"/>
                  </a:lnTo>
                  <a:lnTo>
                    <a:pt x="17521" y="87155"/>
                  </a:lnTo>
                  <a:lnTo>
                    <a:pt x="31551" y="43049"/>
                  </a:lnTo>
                  <a:lnTo>
                    <a:pt x="55976" y="11651"/>
                  </a:lnTo>
                  <a:lnTo>
                    <a:pt x="74189" y="5178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6615233" y="10738740"/>
              <a:ext cx="108175" cy="199716"/>
            </a:xfrm>
            <a:custGeom>
              <a:avLst/>
              <a:gdLst/>
              <a:ahLst/>
              <a:cxnLst/>
              <a:rect l="0" t="0" r="0" b="0"/>
              <a:pathLst>
                <a:path w="108175" h="199716">
                  <a:moveTo>
                    <a:pt x="0" y="33294"/>
                  </a:moveTo>
                  <a:lnTo>
                    <a:pt x="23164" y="56458"/>
                  </a:lnTo>
                  <a:lnTo>
                    <a:pt x="29311" y="58906"/>
                  </a:lnTo>
                  <a:lnTo>
                    <a:pt x="43538" y="59161"/>
                  </a:lnTo>
                  <a:lnTo>
                    <a:pt x="67141" y="49690"/>
                  </a:lnTo>
                  <a:lnTo>
                    <a:pt x="72498" y="43300"/>
                  </a:lnTo>
                  <a:lnTo>
                    <a:pt x="78450" y="26339"/>
                  </a:lnTo>
                  <a:lnTo>
                    <a:pt x="78188" y="18487"/>
                  </a:lnTo>
                  <a:lnTo>
                    <a:pt x="72965" y="4832"/>
                  </a:lnTo>
                  <a:lnTo>
                    <a:pt x="67134" y="1375"/>
                  </a:lnTo>
                  <a:lnTo>
                    <a:pt x="50794" y="0"/>
                  </a:lnTo>
                  <a:lnTo>
                    <a:pt x="43109" y="2776"/>
                  </a:lnTo>
                  <a:lnTo>
                    <a:pt x="29638" y="13259"/>
                  </a:lnTo>
                  <a:lnTo>
                    <a:pt x="16075" y="39171"/>
                  </a:lnTo>
                  <a:lnTo>
                    <a:pt x="10619" y="70272"/>
                  </a:lnTo>
                  <a:lnTo>
                    <a:pt x="17675" y="124947"/>
                  </a:lnTo>
                  <a:lnTo>
                    <a:pt x="23573" y="145220"/>
                  </a:lnTo>
                  <a:lnTo>
                    <a:pt x="42427" y="173302"/>
                  </a:lnTo>
                  <a:lnTo>
                    <a:pt x="53990" y="184278"/>
                  </a:lnTo>
                  <a:lnTo>
                    <a:pt x="68375" y="192238"/>
                  </a:lnTo>
                  <a:lnTo>
                    <a:pt x="108174" y="1997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6731728" y="10717690"/>
              <a:ext cx="118950" cy="224114"/>
            </a:xfrm>
            <a:custGeom>
              <a:avLst/>
              <a:gdLst/>
              <a:ahLst/>
              <a:cxnLst/>
              <a:rect l="0" t="0" r="0" b="0"/>
              <a:pathLst>
                <a:path w="118950" h="224114">
                  <a:moveTo>
                    <a:pt x="108174" y="4418"/>
                  </a:moveTo>
                  <a:lnTo>
                    <a:pt x="94922" y="0"/>
                  </a:lnTo>
                  <a:lnTo>
                    <a:pt x="69011" y="1670"/>
                  </a:lnTo>
                  <a:lnTo>
                    <a:pt x="53477" y="8127"/>
                  </a:lnTo>
                  <a:lnTo>
                    <a:pt x="28438" y="27340"/>
                  </a:lnTo>
                  <a:lnTo>
                    <a:pt x="15720" y="47883"/>
                  </a:lnTo>
                  <a:lnTo>
                    <a:pt x="15103" y="54659"/>
                  </a:lnTo>
                  <a:lnTo>
                    <a:pt x="19348" y="67120"/>
                  </a:lnTo>
                  <a:lnTo>
                    <a:pt x="29864" y="76356"/>
                  </a:lnTo>
                  <a:lnTo>
                    <a:pt x="90798" y="109856"/>
                  </a:lnTo>
                  <a:lnTo>
                    <a:pt x="103842" y="119388"/>
                  </a:lnTo>
                  <a:lnTo>
                    <a:pt x="117162" y="139569"/>
                  </a:lnTo>
                  <a:lnTo>
                    <a:pt x="118949" y="155092"/>
                  </a:lnTo>
                  <a:lnTo>
                    <a:pt x="118131" y="163115"/>
                  </a:lnTo>
                  <a:lnTo>
                    <a:pt x="109826" y="176960"/>
                  </a:lnTo>
                  <a:lnTo>
                    <a:pt x="86311" y="200915"/>
                  </a:lnTo>
                  <a:lnTo>
                    <a:pt x="42652" y="219977"/>
                  </a:lnTo>
                  <a:lnTo>
                    <a:pt x="26353" y="224113"/>
                  </a:lnTo>
                  <a:lnTo>
                    <a:pt x="0" y="2207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6877090" y="10763713"/>
              <a:ext cx="92613" cy="141934"/>
            </a:xfrm>
            <a:custGeom>
              <a:avLst/>
              <a:gdLst/>
              <a:ahLst/>
              <a:cxnLst/>
              <a:rect l="0" t="0" r="0" b="0"/>
              <a:pathLst>
                <a:path w="92613" h="141934">
                  <a:moveTo>
                    <a:pt x="4417" y="16641"/>
                  </a:moveTo>
                  <a:lnTo>
                    <a:pt x="0" y="29893"/>
                  </a:lnTo>
                  <a:lnTo>
                    <a:pt x="297" y="43797"/>
                  </a:lnTo>
                  <a:lnTo>
                    <a:pt x="15757" y="99980"/>
                  </a:lnTo>
                  <a:lnTo>
                    <a:pt x="28323" y="120436"/>
                  </a:lnTo>
                  <a:lnTo>
                    <a:pt x="43757" y="138208"/>
                  </a:lnTo>
                  <a:lnTo>
                    <a:pt x="50059" y="141141"/>
                  </a:lnTo>
                  <a:lnTo>
                    <a:pt x="64458" y="141933"/>
                  </a:lnTo>
                  <a:lnTo>
                    <a:pt x="71257" y="138077"/>
                  </a:lnTo>
                  <a:lnTo>
                    <a:pt x="83742" y="123929"/>
                  </a:lnTo>
                  <a:lnTo>
                    <a:pt x="90523" y="105313"/>
                  </a:lnTo>
                  <a:lnTo>
                    <a:pt x="92612" y="85637"/>
                  </a:lnTo>
                  <a:lnTo>
                    <a:pt x="81415" y="25105"/>
                  </a:lnTo>
                  <a:lnTo>
                    <a:pt x="793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7006323" y="10540597"/>
              <a:ext cx="99854" cy="405751"/>
            </a:xfrm>
            <a:custGeom>
              <a:avLst/>
              <a:gdLst/>
              <a:ahLst/>
              <a:cxnLst/>
              <a:rect l="0" t="0" r="0" b="0"/>
              <a:pathLst>
                <a:path w="99854" h="405751">
                  <a:moveTo>
                    <a:pt x="0" y="273042"/>
                  </a:moveTo>
                  <a:lnTo>
                    <a:pt x="21743" y="230463"/>
                  </a:lnTo>
                  <a:lnTo>
                    <a:pt x="38792" y="173858"/>
                  </a:lnTo>
                  <a:lnTo>
                    <a:pt x="49919" y="122299"/>
                  </a:lnTo>
                  <a:lnTo>
                    <a:pt x="57151" y="60437"/>
                  </a:lnTo>
                  <a:lnTo>
                    <a:pt x="55565" y="17746"/>
                  </a:lnTo>
                  <a:lnTo>
                    <a:pt x="53686" y="8540"/>
                  </a:lnTo>
                  <a:lnTo>
                    <a:pt x="48734" y="3327"/>
                  </a:lnTo>
                  <a:lnTo>
                    <a:pt x="41735" y="776"/>
                  </a:lnTo>
                  <a:lnTo>
                    <a:pt x="33371" y="0"/>
                  </a:lnTo>
                  <a:lnTo>
                    <a:pt x="27795" y="3181"/>
                  </a:lnTo>
                  <a:lnTo>
                    <a:pt x="24077" y="8999"/>
                  </a:lnTo>
                  <a:lnTo>
                    <a:pt x="10708" y="64287"/>
                  </a:lnTo>
                  <a:lnTo>
                    <a:pt x="2917" y="127619"/>
                  </a:lnTo>
                  <a:lnTo>
                    <a:pt x="383" y="184127"/>
                  </a:lnTo>
                  <a:lnTo>
                    <a:pt x="7198" y="243674"/>
                  </a:lnTo>
                  <a:lnTo>
                    <a:pt x="12640" y="304783"/>
                  </a:lnTo>
                  <a:lnTo>
                    <a:pt x="24343" y="351668"/>
                  </a:lnTo>
                  <a:lnTo>
                    <a:pt x="54844" y="399879"/>
                  </a:lnTo>
                  <a:lnTo>
                    <a:pt x="62450" y="403829"/>
                  </a:lnTo>
                  <a:lnTo>
                    <a:pt x="80764" y="405750"/>
                  </a:lnTo>
                  <a:lnTo>
                    <a:pt x="91369" y="403523"/>
                  </a:lnTo>
                  <a:lnTo>
                    <a:pt x="99853" y="397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7164422" y="10505760"/>
              <a:ext cx="24965" cy="457659"/>
            </a:xfrm>
            <a:custGeom>
              <a:avLst/>
              <a:gdLst/>
              <a:ahLst/>
              <a:cxnLst/>
              <a:rect l="0" t="0" r="0" b="0"/>
              <a:pathLst>
                <a:path w="24965" h="457659">
                  <a:moveTo>
                    <a:pt x="0" y="0"/>
                  </a:moveTo>
                  <a:lnTo>
                    <a:pt x="925" y="63417"/>
                  </a:lnTo>
                  <a:lnTo>
                    <a:pt x="6587" y="116968"/>
                  </a:lnTo>
                  <a:lnTo>
                    <a:pt x="7808" y="163172"/>
                  </a:lnTo>
                  <a:lnTo>
                    <a:pt x="12638" y="219095"/>
                  </a:lnTo>
                  <a:lnTo>
                    <a:pt x="16776" y="282500"/>
                  </a:lnTo>
                  <a:lnTo>
                    <a:pt x="22127" y="332720"/>
                  </a:lnTo>
                  <a:lnTo>
                    <a:pt x="24404" y="394455"/>
                  </a:lnTo>
                  <a:lnTo>
                    <a:pt x="24964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7114496" y="10697144"/>
              <a:ext cx="149780" cy="33286"/>
            </a:xfrm>
            <a:custGeom>
              <a:avLst/>
              <a:gdLst/>
              <a:ahLst/>
              <a:cxnLst/>
              <a:rect l="0" t="0" r="0" b="0"/>
              <a:pathLst>
                <a:path w="149780" h="33286">
                  <a:moveTo>
                    <a:pt x="0" y="33285"/>
                  </a:moveTo>
                  <a:lnTo>
                    <a:pt x="58680" y="13725"/>
                  </a:lnTo>
                  <a:lnTo>
                    <a:pt x="111427" y="6568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239312" y="10749538"/>
              <a:ext cx="84271" cy="205560"/>
            </a:xfrm>
            <a:custGeom>
              <a:avLst/>
              <a:gdLst/>
              <a:ahLst/>
              <a:cxnLst/>
              <a:rect l="0" t="0" r="0" b="0"/>
              <a:pathLst>
                <a:path w="84271" h="205560">
                  <a:moveTo>
                    <a:pt x="83211" y="14175"/>
                  </a:moveTo>
                  <a:lnTo>
                    <a:pt x="74376" y="5340"/>
                  </a:lnTo>
                  <a:lnTo>
                    <a:pt x="60177" y="1003"/>
                  </a:lnTo>
                  <a:lnTo>
                    <a:pt x="41538" y="0"/>
                  </a:lnTo>
                  <a:lnTo>
                    <a:pt x="20927" y="2636"/>
                  </a:lnTo>
                  <a:lnTo>
                    <a:pt x="14876" y="7406"/>
                  </a:lnTo>
                  <a:lnTo>
                    <a:pt x="11766" y="14286"/>
                  </a:lnTo>
                  <a:lnTo>
                    <a:pt x="10618" y="22570"/>
                  </a:lnTo>
                  <a:lnTo>
                    <a:pt x="14273" y="36705"/>
                  </a:lnTo>
                  <a:lnTo>
                    <a:pt x="22986" y="49152"/>
                  </a:lnTo>
                  <a:lnTo>
                    <a:pt x="76579" y="101056"/>
                  </a:lnTo>
                  <a:lnTo>
                    <a:pt x="84270" y="115658"/>
                  </a:lnTo>
                  <a:lnTo>
                    <a:pt x="83373" y="133860"/>
                  </a:lnTo>
                  <a:lnTo>
                    <a:pt x="80545" y="143891"/>
                  </a:lnTo>
                  <a:lnTo>
                    <a:pt x="75886" y="151504"/>
                  </a:lnTo>
                  <a:lnTo>
                    <a:pt x="23521" y="194574"/>
                  </a:lnTo>
                  <a:lnTo>
                    <a:pt x="0" y="205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50238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22458" y="6034084"/>
            <a:ext cx="16324" cy="16314"/>
            <a:chOff x="1222458" y="6034084"/>
            <a:chExt cx="16324" cy="16314"/>
          </a:xfrm>
        </p:grpSpPr>
        <p:sp>
          <p:nvSpPr>
            <p:cNvPr id="2" name="Freeform 1"/>
            <p:cNvSpPr/>
            <p:nvPr/>
          </p:nvSpPr>
          <p:spPr>
            <a:xfrm>
              <a:off x="1233034" y="6035177"/>
              <a:ext cx="5748" cy="15221"/>
            </a:xfrm>
            <a:custGeom>
              <a:avLst/>
              <a:gdLst/>
              <a:ahLst/>
              <a:cxnLst/>
              <a:rect l="0" t="0" r="0" b="0"/>
              <a:pathLst>
                <a:path w="5748" h="15221">
                  <a:moveTo>
                    <a:pt x="5747" y="0"/>
                  </a:moveTo>
                  <a:lnTo>
                    <a:pt x="4059" y="8270"/>
                  </a:lnTo>
                  <a:lnTo>
                    <a:pt x="489" y="14920"/>
                  </a:lnTo>
                  <a:lnTo>
                    <a:pt x="0" y="152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22458" y="6034084"/>
              <a:ext cx="480" cy="14110"/>
            </a:xfrm>
            <a:custGeom>
              <a:avLst/>
              <a:gdLst/>
              <a:ahLst/>
              <a:cxnLst/>
              <a:rect l="0" t="0" r="0" b="0"/>
              <a:pathLst>
                <a:path w="480" h="14110">
                  <a:moveTo>
                    <a:pt x="0" y="14109"/>
                  </a:moveTo>
                  <a:lnTo>
                    <a:pt x="4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5342" y="4665830"/>
            <a:ext cx="2749610" cy="1092561"/>
            <a:chOff x="3655342" y="4665830"/>
            <a:chExt cx="2749610" cy="1092561"/>
          </a:xfrm>
        </p:grpSpPr>
        <p:sp>
          <p:nvSpPr>
            <p:cNvPr id="5" name="Freeform 4"/>
            <p:cNvSpPr/>
            <p:nvPr/>
          </p:nvSpPr>
          <p:spPr>
            <a:xfrm>
              <a:off x="3655342" y="4665830"/>
              <a:ext cx="131537" cy="291238"/>
            </a:xfrm>
            <a:custGeom>
              <a:avLst/>
              <a:gdLst/>
              <a:ahLst/>
              <a:cxnLst/>
              <a:rect l="0" t="0" r="0" b="0"/>
              <a:pathLst>
                <a:path w="131537" h="291238">
                  <a:moveTo>
                    <a:pt x="23362" y="0"/>
                  </a:moveTo>
                  <a:lnTo>
                    <a:pt x="22438" y="61567"/>
                  </a:lnTo>
                  <a:lnTo>
                    <a:pt x="14311" y="108727"/>
                  </a:lnTo>
                  <a:lnTo>
                    <a:pt x="6503" y="158264"/>
                  </a:lnTo>
                  <a:lnTo>
                    <a:pt x="0" y="220283"/>
                  </a:lnTo>
                  <a:lnTo>
                    <a:pt x="3291" y="254188"/>
                  </a:lnTo>
                  <a:lnTo>
                    <a:pt x="9057" y="260990"/>
                  </a:lnTo>
                  <a:lnTo>
                    <a:pt x="27791" y="268548"/>
                  </a:lnTo>
                  <a:lnTo>
                    <a:pt x="46596" y="266976"/>
                  </a:lnTo>
                  <a:lnTo>
                    <a:pt x="64198" y="259190"/>
                  </a:lnTo>
                  <a:lnTo>
                    <a:pt x="102054" y="228153"/>
                  </a:lnTo>
                  <a:lnTo>
                    <a:pt x="105409" y="226992"/>
                  </a:lnTo>
                  <a:lnTo>
                    <a:pt x="106722" y="228991"/>
                  </a:lnTo>
                  <a:lnTo>
                    <a:pt x="105714" y="238609"/>
                  </a:lnTo>
                  <a:lnTo>
                    <a:pt x="99417" y="279752"/>
                  </a:lnTo>
                  <a:lnTo>
                    <a:pt x="102727" y="285429"/>
                  </a:lnTo>
                  <a:lnTo>
                    <a:pt x="108632" y="288289"/>
                  </a:lnTo>
                  <a:lnTo>
                    <a:pt x="131536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820162" y="4771812"/>
              <a:ext cx="33285" cy="10514"/>
            </a:xfrm>
            <a:custGeom>
              <a:avLst/>
              <a:gdLst/>
              <a:ahLst/>
              <a:cxnLst/>
              <a:rect l="0" t="0" r="0" b="0"/>
              <a:pathLst>
                <a:path w="33285" h="10514">
                  <a:moveTo>
                    <a:pt x="0" y="10513"/>
                  </a:moveTo>
                  <a:lnTo>
                    <a:pt x="8835" y="1678"/>
                  </a:lnTo>
                  <a:lnTo>
                    <a:pt x="13286" y="0"/>
                  </a:lnTo>
                  <a:lnTo>
                    <a:pt x="33284" y="21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46464" y="4869005"/>
              <a:ext cx="106836" cy="99068"/>
            </a:xfrm>
            <a:custGeom>
              <a:avLst/>
              <a:gdLst/>
              <a:ahLst/>
              <a:cxnLst/>
              <a:rect l="0" t="0" r="0" b="0"/>
              <a:pathLst>
                <a:path w="106836" h="99068">
                  <a:moveTo>
                    <a:pt x="106835" y="13172"/>
                  </a:moveTo>
                  <a:lnTo>
                    <a:pt x="98000" y="4338"/>
                  </a:lnTo>
                  <a:lnTo>
                    <a:pt x="81335" y="0"/>
                  </a:lnTo>
                  <a:lnTo>
                    <a:pt x="50894" y="24"/>
                  </a:lnTo>
                  <a:lnTo>
                    <a:pt x="33895" y="4555"/>
                  </a:lnTo>
                  <a:lnTo>
                    <a:pt x="7915" y="22531"/>
                  </a:lnTo>
                  <a:lnTo>
                    <a:pt x="2057" y="27732"/>
                  </a:lnTo>
                  <a:lnTo>
                    <a:pt x="0" y="33049"/>
                  </a:lnTo>
                  <a:lnTo>
                    <a:pt x="479" y="38443"/>
                  </a:lnTo>
                  <a:lnTo>
                    <a:pt x="2646" y="43888"/>
                  </a:lnTo>
                  <a:lnTo>
                    <a:pt x="7790" y="46593"/>
                  </a:lnTo>
                  <a:lnTo>
                    <a:pt x="23367" y="47134"/>
                  </a:lnTo>
                  <a:lnTo>
                    <a:pt x="29925" y="49682"/>
                  </a:lnTo>
                  <a:lnTo>
                    <a:pt x="39676" y="59909"/>
                  </a:lnTo>
                  <a:lnTo>
                    <a:pt x="44627" y="76166"/>
                  </a:lnTo>
                  <a:lnTo>
                    <a:pt x="45947" y="85679"/>
                  </a:lnTo>
                  <a:lnTo>
                    <a:pt x="50526" y="92020"/>
                  </a:lnTo>
                  <a:lnTo>
                    <a:pt x="57276" y="96249"/>
                  </a:lnTo>
                  <a:lnTo>
                    <a:pt x="65475" y="99067"/>
                  </a:lnTo>
                  <a:lnTo>
                    <a:pt x="81981" y="97268"/>
                  </a:lnTo>
                  <a:lnTo>
                    <a:pt x="106835" y="88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94904" y="4848893"/>
              <a:ext cx="69371" cy="176865"/>
            </a:xfrm>
            <a:custGeom>
              <a:avLst/>
              <a:gdLst/>
              <a:ahLst/>
              <a:cxnLst/>
              <a:rect l="0" t="0" r="0" b="0"/>
              <a:pathLst>
                <a:path w="69371" h="176865">
                  <a:moveTo>
                    <a:pt x="41605" y="0"/>
                  </a:moveTo>
                  <a:lnTo>
                    <a:pt x="35887" y="21779"/>
                  </a:lnTo>
                  <a:lnTo>
                    <a:pt x="35905" y="54016"/>
                  </a:lnTo>
                  <a:lnTo>
                    <a:pt x="51540" y="90696"/>
                  </a:lnTo>
                  <a:lnTo>
                    <a:pt x="68017" y="124651"/>
                  </a:lnTo>
                  <a:lnTo>
                    <a:pt x="69370" y="141385"/>
                  </a:lnTo>
                  <a:lnTo>
                    <a:pt x="68436" y="149730"/>
                  </a:lnTo>
                  <a:lnTo>
                    <a:pt x="65040" y="156218"/>
                  </a:lnTo>
                  <a:lnTo>
                    <a:pt x="53870" y="165893"/>
                  </a:lnTo>
                  <a:lnTo>
                    <a:pt x="31987" y="176537"/>
                  </a:lnTo>
                  <a:lnTo>
                    <a:pt x="25023" y="176864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97566" y="4890498"/>
              <a:ext cx="280107" cy="118551"/>
            </a:xfrm>
            <a:custGeom>
              <a:avLst/>
              <a:gdLst/>
              <a:ahLst/>
              <a:cxnLst/>
              <a:rect l="0" t="0" r="0" b="0"/>
              <a:pathLst>
                <a:path w="280107" h="118551">
                  <a:moveTo>
                    <a:pt x="47117" y="0"/>
                  </a:moveTo>
                  <a:lnTo>
                    <a:pt x="28112" y="7568"/>
                  </a:lnTo>
                  <a:lnTo>
                    <a:pt x="18" y="31142"/>
                  </a:lnTo>
                  <a:lnTo>
                    <a:pt x="0" y="34630"/>
                  </a:lnTo>
                  <a:lnTo>
                    <a:pt x="3687" y="36955"/>
                  </a:lnTo>
                  <a:lnTo>
                    <a:pt x="9842" y="38505"/>
                  </a:lnTo>
                  <a:lnTo>
                    <a:pt x="31758" y="36269"/>
                  </a:lnTo>
                  <a:lnTo>
                    <a:pt x="68806" y="26307"/>
                  </a:lnTo>
                  <a:lnTo>
                    <a:pt x="83261" y="17547"/>
                  </a:lnTo>
                  <a:lnTo>
                    <a:pt x="88779" y="18171"/>
                  </a:lnTo>
                  <a:lnTo>
                    <a:pt x="93383" y="22284"/>
                  </a:lnTo>
                  <a:lnTo>
                    <a:pt x="97377" y="28724"/>
                  </a:lnTo>
                  <a:lnTo>
                    <a:pt x="109211" y="38346"/>
                  </a:lnTo>
                  <a:lnTo>
                    <a:pt x="136398" y="48961"/>
                  </a:lnTo>
                  <a:lnTo>
                    <a:pt x="178165" y="60831"/>
                  </a:lnTo>
                  <a:lnTo>
                    <a:pt x="191037" y="71415"/>
                  </a:lnTo>
                  <a:lnTo>
                    <a:pt x="211842" y="106963"/>
                  </a:lnTo>
                  <a:lnTo>
                    <a:pt x="224804" y="116265"/>
                  </a:lnTo>
                  <a:lnTo>
                    <a:pt x="239810" y="118550"/>
                  </a:lnTo>
                  <a:lnTo>
                    <a:pt x="247694" y="117865"/>
                  </a:lnTo>
                  <a:lnTo>
                    <a:pt x="261386" y="112173"/>
                  </a:lnTo>
                  <a:lnTo>
                    <a:pt x="280106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52709" y="4923783"/>
              <a:ext cx="70176" cy="147154"/>
            </a:xfrm>
            <a:custGeom>
              <a:avLst/>
              <a:gdLst/>
              <a:ahLst/>
              <a:cxnLst/>
              <a:rect l="0" t="0" r="0" b="0"/>
              <a:pathLst>
                <a:path w="70176" h="147154">
                  <a:moveTo>
                    <a:pt x="58247" y="0"/>
                  </a:moveTo>
                  <a:lnTo>
                    <a:pt x="59172" y="55848"/>
                  </a:lnTo>
                  <a:lnTo>
                    <a:pt x="70175" y="116354"/>
                  </a:lnTo>
                  <a:lnTo>
                    <a:pt x="68973" y="124722"/>
                  </a:lnTo>
                  <a:lnTo>
                    <a:pt x="65398" y="131225"/>
                  </a:lnTo>
                  <a:lnTo>
                    <a:pt x="54029" y="140916"/>
                  </a:lnTo>
                  <a:lnTo>
                    <a:pt x="37265" y="145840"/>
                  </a:lnTo>
                  <a:lnTo>
                    <a:pt x="27617" y="147153"/>
                  </a:lnTo>
                  <a:lnTo>
                    <a:pt x="11966" y="143681"/>
                  </a:lnTo>
                  <a:lnTo>
                    <a:pt x="5204" y="140166"/>
                  </a:lnTo>
                  <a:lnTo>
                    <a:pt x="1620" y="135974"/>
                  </a:lnTo>
                  <a:lnTo>
                    <a:pt x="156" y="131329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6750" y="4859917"/>
              <a:ext cx="263418" cy="342472"/>
            </a:xfrm>
            <a:custGeom>
              <a:avLst/>
              <a:gdLst/>
              <a:ahLst/>
              <a:cxnLst/>
              <a:rect l="0" t="0" r="0" b="0"/>
              <a:pathLst>
                <a:path w="263418" h="342472">
                  <a:moveTo>
                    <a:pt x="126901" y="147077"/>
                  </a:moveTo>
                  <a:lnTo>
                    <a:pt x="120258" y="207530"/>
                  </a:lnTo>
                  <a:lnTo>
                    <a:pt x="107576" y="260719"/>
                  </a:lnTo>
                  <a:lnTo>
                    <a:pt x="82169" y="316820"/>
                  </a:lnTo>
                  <a:lnTo>
                    <a:pt x="71271" y="332233"/>
                  </a:lnTo>
                  <a:lnTo>
                    <a:pt x="55332" y="340315"/>
                  </a:lnTo>
                  <a:lnTo>
                    <a:pt x="45904" y="342471"/>
                  </a:lnTo>
                  <a:lnTo>
                    <a:pt x="37770" y="342059"/>
                  </a:lnTo>
                  <a:lnTo>
                    <a:pt x="23801" y="336670"/>
                  </a:lnTo>
                  <a:lnTo>
                    <a:pt x="13894" y="323180"/>
                  </a:lnTo>
                  <a:lnTo>
                    <a:pt x="0" y="284386"/>
                  </a:lnTo>
                  <a:lnTo>
                    <a:pt x="30" y="252069"/>
                  </a:lnTo>
                  <a:lnTo>
                    <a:pt x="10311" y="223489"/>
                  </a:lnTo>
                  <a:lnTo>
                    <a:pt x="41152" y="183755"/>
                  </a:lnTo>
                  <a:lnTo>
                    <a:pt x="69796" y="161992"/>
                  </a:lnTo>
                  <a:lnTo>
                    <a:pt x="125323" y="136146"/>
                  </a:lnTo>
                  <a:lnTo>
                    <a:pt x="184158" y="116824"/>
                  </a:lnTo>
                  <a:lnTo>
                    <a:pt x="226623" y="98314"/>
                  </a:lnTo>
                  <a:lnTo>
                    <a:pt x="251679" y="78387"/>
                  </a:lnTo>
                  <a:lnTo>
                    <a:pt x="260945" y="60458"/>
                  </a:lnTo>
                  <a:lnTo>
                    <a:pt x="263417" y="50499"/>
                  </a:lnTo>
                  <a:lnTo>
                    <a:pt x="262290" y="41086"/>
                  </a:lnTo>
                  <a:lnTo>
                    <a:pt x="253643" y="23231"/>
                  </a:lnTo>
                  <a:lnTo>
                    <a:pt x="238088" y="10981"/>
                  </a:lnTo>
                  <a:lnTo>
                    <a:pt x="218847" y="3379"/>
                  </a:lnTo>
                  <a:lnTo>
                    <a:pt x="197968" y="0"/>
                  </a:lnTo>
                  <a:lnTo>
                    <a:pt x="165422" y="6933"/>
                  </a:lnTo>
                  <a:lnTo>
                    <a:pt x="148336" y="20687"/>
                  </a:lnTo>
                  <a:lnTo>
                    <a:pt x="141191" y="29533"/>
                  </a:lnTo>
                  <a:lnTo>
                    <a:pt x="133252" y="51689"/>
                  </a:lnTo>
                  <a:lnTo>
                    <a:pt x="130648" y="75096"/>
                  </a:lnTo>
                  <a:lnTo>
                    <a:pt x="135305" y="104792"/>
                  </a:lnTo>
                  <a:lnTo>
                    <a:pt x="158153" y="158447"/>
                  </a:lnTo>
                  <a:lnTo>
                    <a:pt x="187711" y="213681"/>
                  </a:lnTo>
                  <a:lnTo>
                    <a:pt x="221373" y="273917"/>
                  </a:lnTo>
                  <a:lnTo>
                    <a:pt x="251716" y="3134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66830" y="5156772"/>
              <a:ext cx="211286" cy="343131"/>
            </a:xfrm>
            <a:custGeom>
              <a:avLst/>
              <a:gdLst/>
              <a:ahLst/>
              <a:cxnLst/>
              <a:rect l="0" t="0" r="0" b="0"/>
              <a:pathLst>
                <a:path w="211286" h="343131">
                  <a:moveTo>
                    <a:pt x="84700" y="0"/>
                  </a:moveTo>
                  <a:lnTo>
                    <a:pt x="89494" y="26572"/>
                  </a:lnTo>
                  <a:lnTo>
                    <a:pt x="83456" y="74831"/>
                  </a:lnTo>
                  <a:lnTo>
                    <a:pt x="76010" y="127264"/>
                  </a:lnTo>
                  <a:lnTo>
                    <a:pt x="65211" y="189711"/>
                  </a:lnTo>
                  <a:lnTo>
                    <a:pt x="44820" y="246580"/>
                  </a:lnTo>
                  <a:lnTo>
                    <a:pt x="20018" y="301755"/>
                  </a:lnTo>
                  <a:lnTo>
                    <a:pt x="2992" y="339953"/>
                  </a:lnTo>
                  <a:lnTo>
                    <a:pt x="642" y="343130"/>
                  </a:lnTo>
                  <a:lnTo>
                    <a:pt x="0" y="342475"/>
                  </a:lnTo>
                  <a:lnTo>
                    <a:pt x="12984" y="279914"/>
                  </a:lnTo>
                  <a:lnTo>
                    <a:pt x="26505" y="222173"/>
                  </a:lnTo>
                  <a:lnTo>
                    <a:pt x="46046" y="162565"/>
                  </a:lnTo>
                  <a:lnTo>
                    <a:pt x="66586" y="117083"/>
                  </a:lnTo>
                  <a:lnTo>
                    <a:pt x="82312" y="96123"/>
                  </a:lnTo>
                  <a:lnTo>
                    <a:pt x="116553" y="73399"/>
                  </a:lnTo>
                  <a:lnTo>
                    <a:pt x="133990" y="65598"/>
                  </a:lnTo>
                  <a:lnTo>
                    <a:pt x="153451" y="63980"/>
                  </a:lnTo>
                  <a:lnTo>
                    <a:pt x="173503" y="67267"/>
                  </a:lnTo>
                  <a:lnTo>
                    <a:pt x="191661" y="74892"/>
                  </a:lnTo>
                  <a:lnTo>
                    <a:pt x="204046" y="89375"/>
                  </a:lnTo>
                  <a:lnTo>
                    <a:pt x="208643" y="98415"/>
                  </a:lnTo>
                  <a:lnTo>
                    <a:pt x="211285" y="118322"/>
                  </a:lnTo>
                  <a:lnTo>
                    <a:pt x="208453" y="137647"/>
                  </a:lnTo>
                  <a:lnTo>
                    <a:pt x="201030" y="152400"/>
                  </a:lnTo>
                  <a:lnTo>
                    <a:pt x="182038" y="171101"/>
                  </a:lnTo>
                  <a:lnTo>
                    <a:pt x="177329" y="171390"/>
                  </a:lnTo>
                  <a:lnTo>
                    <a:pt x="174189" y="167885"/>
                  </a:lnTo>
                  <a:lnTo>
                    <a:pt x="16791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93887" y="5186132"/>
              <a:ext cx="639822" cy="346900"/>
            </a:xfrm>
            <a:custGeom>
              <a:avLst/>
              <a:gdLst/>
              <a:ahLst/>
              <a:cxnLst/>
              <a:rect l="0" t="0" r="0" b="0"/>
              <a:pathLst>
                <a:path w="639822" h="346900">
                  <a:moveTo>
                    <a:pt x="65669" y="87135"/>
                  </a:moveTo>
                  <a:lnTo>
                    <a:pt x="52417" y="82718"/>
                  </a:lnTo>
                  <a:lnTo>
                    <a:pt x="38515" y="83015"/>
                  </a:lnTo>
                  <a:lnTo>
                    <a:pt x="23090" y="87153"/>
                  </a:lnTo>
                  <a:lnTo>
                    <a:pt x="6989" y="95156"/>
                  </a:lnTo>
                  <a:lnTo>
                    <a:pt x="2510" y="100803"/>
                  </a:lnTo>
                  <a:lnTo>
                    <a:pt x="449" y="107342"/>
                  </a:lnTo>
                  <a:lnTo>
                    <a:pt x="0" y="114475"/>
                  </a:lnTo>
                  <a:lnTo>
                    <a:pt x="2474" y="121079"/>
                  </a:lnTo>
                  <a:lnTo>
                    <a:pt x="12619" y="133348"/>
                  </a:lnTo>
                  <a:lnTo>
                    <a:pt x="38342" y="146234"/>
                  </a:lnTo>
                  <a:lnTo>
                    <a:pt x="56298" y="147918"/>
                  </a:lnTo>
                  <a:lnTo>
                    <a:pt x="90425" y="141465"/>
                  </a:lnTo>
                  <a:lnTo>
                    <a:pt x="94192" y="142771"/>
                  </a:lnTo>
                  <a:lnTo>
                    <a:pt x="94855" y="146415"/>
                  </a:lnTo>
                  <a:lnTo>
                    <a:pt x="93447" y="151618"/>
                  </a:lnTo>
                  <a:lnTo>
                    <a:pt x="95883" y="172193"/>
                  </a:lnTo>
                  <a:lnTo>
                    <a:pt x="99680" y="178049"/>
                  </a:lnTo>
                  <a:lnTo>
                    <a:pt x="111295" y="187021"/>
                  </a:lnTo>
                  <a:lnTo>
                    <a:pt x="172382" y="202391"/>
                  </a:lnTo>
                  <a:lnTo>
                    <a:pt x="185829" y="211092"/>
                  </a:lnTo>
                  <a:lnTo>
                    <a:pt x="195504" y="223588"/>
                  </a:lnTo>
                  <a:lnTo>
                    <a:pt x="199378" y="230804"/>
                  </a:lnTo>
                  <a:lnTo>
                    <a:pt x="203810" y="233765"/>
                  </a:lnTo>
                  <a:lnTo>
                    <a:pt x="208614" y="233890"/>
                  </a:lnTo>
                  <a:lnTo>
                    <a:pt x="213666" y="232124"/>
                  </a:lnTo>
                  <a:lnTo>
                    <a:pt x="224210" y="220300"/>
                  </a:lnTo>
                  <a:lnTo>
                    <a:pt x="258209" y="162026"/>
                  </a:lnTo>
                  <a:lnTo>
                    <a:pt x="298812" y="99142"/>
                  </a:lnTo>
                  <a:lnTo>
                    <a:pt x="312880" y="77441"/>
                  </a:lnTo>
                  <a:lnTo>
                    <a:pt x="325370" y="55909"/>
                  </a:lnTo>
                  <a:lnTo>
                    <a:pt x="369720" y="811"/>
                  </a:lnTo>
                  <a:lnTo>
                    <a:pt x="373769" y="0"/>
                  </a:lnTo>
                  <a:lnTo>
                    <a:pt x="376469" y="3157"/>
                  </a:lnTo>
                  <a:lnTo>
                    <a:pt x="378269" y="8960"/>
                  </a:lnTo>
                  <a:lnTo>
                    <a:pt x="374515" y="55359"/>
                  </a:lnTo>
                  <a:lnTo>
                    <a:pt x="359521" y="112424"/>
                  </a:lnTo>
                  <a:lnTo>
                    <a:pt x="341373" y="169624"/>
                  </a:lnTo>
                  <a:lnTo>
                    <a:pt x="315081" y="225667"/>
                  </a:lnTo>
                  <a:lnTo>
                    <a:pt x="309607" y="234963"/>
                  </a:lnTo>
                  <a:lnTo>
                    <a:pt x="304109" y="237463"/>
                  </a:lnTo>
                  <a:lnTo>
                    <a:pt x="298594" y="235430"/>
                  </a:lnTo>
                  <a:lnTo>
                    <a:pt x="293068" y="230378"/>
                  </a:lnTo>
                  <a:lnTo>
                    <a:pt x="286928" y="212436"/>
                  </a:lnTo>
                  <a:lnTo>
                    <a:pt x="285124" y="190901"/>
                  </a:lnTo>
                  <a:lnTo>
                    <a:pt x="287404" y="172085"/>
                  </a:lnTo>
                  <a:lnTo>
                    <a:pt x="291155" y="165033"/>
                  </a:lnTo>
                  <a:lnTo>
                    <a:pt x="302720" y="154733"/>
                  </a:lnTo>
                  <a:lnTo>
                    <a:pt x="324825" y="143735"/>
                  </a:lnTo>
                  <a:lnTo>
                    <a:pt x="343264" y="142493"/>
                  </a:lnTo>
                  <a:lnTo>
                    <a:pt x="404630" y="147594"/>
                  </a:lnTo>
                  <a:lnTo>
                    <a:pt x="413685" y="149631"/>
                  </a:lnTo>
                  <a:lnTo>
                    <a:pt x="418797" y="155611"/>
                  </a:lnTo>
                  <a:lnTo>
                    <a:pt x="422012" y="174583"/>
                  </a:lnTo>
                  <a:lnTo>
                    <a:pt x="417893" y="193494"/>
                  </a:lnTo>
                  <a:lnTo>
                    <a:pt x="400182" y="232652"/>
                  </a:lnTo>
                  <a:lnTo>
                    <a:pt x="399625" y="241468"/>
                  </a:lnTo>
                  <a:lnTo>
                    <a:pt x="402027" y="249196"/>
                  </a:lnTo>
                  <a:lnTo>
                    <a:pt x="406403" y="256197"/>
                  </a:lnTo>
                  <a:lnTo>
                    <a:pt x="413018" y="259939"/>
                  </a:lnTo>
                  <a:lnTo>
                    <a:pt x="430230" y="261632"/>
                  </a:lnTo>
                  <a:lnTo>
                    <a:pt x="469564" y="257959"/>
                  </a:lnTo>
                  <a:lnTo>
                    <a:pt x="484331" y="263526"/>
                  </a:lnTo>
                  <a:lnTo>
                    <a:pt x="503041" y="277055"/>
                  </a:lnTo>
                  <a:lnTo>
                    <a:pt x="519550" y="280026"/>
                  </a:lnTo>
                  <a:lnTo>
                    <a:pt x="529130" y="279524"/>
                  </a:lnTo>
                  <a:lnTo>
                    <a:pt x="536441" y="275490"/>
                  </a:lnTo>
                  <a:lnTo>
                    <a:pt x="547030" y="261147"/>
                  </a:lnTo>
                  <a:lnTo>
                    <a:pt x="549887" y="244911"/>
                  </a:lnTo>
                  <a:lnTo>
                    <a:pt x="549355" y="236697"/>
                  </a:lnTo>
                  <a:lnTo>
                    <a:pt x="549924" y="234921"/>
                  </a:lnTo>
                  <a:lnTo>
                    <a:pt x="579460" y="294522"/>
                  </a:lnTo>
                  <a:lnTo>
                    <a:pt x="607725" y="345031"/>
                  </a:lnTo>
                  <a:lnTo>
                    <a:pt x="610103" y="346899"/>
                  </a:lnTo>
                  <a:lnTo>
                    <a:pt x="611688" y="344446"/>
                  </a:lnTo>
                  <a:lnTo>
                    <a:pt x="612745" y="339112"/>
                  </a:lnTo>
                  <a:lnTo>
                    <a:pt x="639821" y="303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950698" y="5364798"/>
              <a:ext cx="71016" cy="178566"/>
            </a:xfrm>
            <a:custGeom>
              <a:avLst/>
              <a:gdLst/>
              <a:ahLst/>
              <a:cxnLst/>
              <a:rect l="0" t="0" r="0" b="0"/>
              <a:pathLst>
                <a:path w="71016" h="178566">
                  <a:moveTo>
                    <a:pt x="66221" y="0"/>
                  </a:moveTo>
                  <a:lnTo>
                    <a:pt x="66221" y="56773"/>
                  </a:lnTo>
                  <a:lnTo>
                    <a:pt x="71015" y="117363"/>
                  </a:lnTo>
                  <a:lnTo>
                    <a:pt x="66203" y="151680"/>
                  </a:lnTo>
                  <a:lnTo>
                    <a:pt x="58200" y="167882"/>
                  </a:lnTo>
                  <a:lnTo>
                    <a:pt x="50704" y="172943"/>
                  </a:lnTo>
                  <a:lnTo>
                    <a:pt x="30047" y="178565"/>
                  </a:lnTo>
                  <a:lnTo>
                    <a:pt x="20840" y="177291"/>
                  </a:lnTo>
                  <a:lnTo>
                    <a:pt x="5679" y="168478"/>
                  </a:lnTo>
                  <a:lnTo>
                    <a:pt x="1821" y="162245"/>
                  </a:lnTo>
                  <a:lnTo>
                    <a:pt x="0" y="147923"/>
                  </a:lnTo>
                  <a:lnTo>
                    <a:pt x="797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77600" y="5264946"/>
              <a:ext cx="89099" cy="307880"/>
            </a:xfrm>
            <a:custGeom>
              <a:avLst/>
              <a:gdLst/>
              <a:ahLst/>
              <a:cxnLst/>
              <a:rect l="0" t="0" r="0" b="0"/>
              <a:pathLst>
                <a:path w="89099" h="307880">
                  <a:moveTo>
                    <a:pt x="22529" y="0"/>
                  </a:moveTo>
                  <a:lnTo>
                    <a:pt x="26947" y="13252"/>
                  </a:lnTo>
                  <a:lnTo>
                    <a:pt x="21285" y="64558"/>
                  </a:lnTo>
                  <a:lnTo>
                    <a:pt x="11188" y="117227"/>
                  </a:lnTo>
                  <a:lnTo>
                    <a:pt x="0" y="170352"/>
                  </a:lnTo>
                  <a:lnTo>
                    <a:pt x="497" y="193131"/>
                  </a:lnTo>
                  <a:lnTo>
                    <a:pt x="6882" y="209419"/>
                  </a:lnTo>
                  <a:lnTo>
                    <a:pt x="18348" y="220356"/>
                  </a:lnTo>
                  <a:lnTo>
                    <a:pt x="42864" y="231712"/>
                  </a:lnTo>
                  <a:lnTo>
                    <a:pt x="52728" y="234911"/>
                  </a:lnTo>
                  <a:lnTo>
                    <a:pt x="66153" y="245863"/>
                  </a:lnTo>
                  <a:lnTo>
                    <a:pt x="71028" y="252666"/>
                  </a:lnTo>
                  <a:lnTo>
                    <a:pt x="72428" y="259976"/>
                  </a:lnTo>
                  <a:lnTo>
                    <a:pt x="69053" y="275494"/>
                  </a:lnTo>
                  <a:lnTo>
                    <a:pt x="70187" y="281666"/>
                  </a:lnTo>
                  <a:lnTo>
                    <a:pt x="73717" y="286705"/>
                  </a:lnTo>
                  <a:lnTo>
                    <a:pt x="82262" y="294770"/>
                  </a:lnTo>
                  <a:lnTo>
                    <a:pt x="89098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09131" y="5412533"/>
              <a:ext cx="195821" cy="345858"/>
            </a:xfrm>
            <a:custGeom>
              <a:avLst/>
              <a:gdLst/>
              <a:ahLst/>
              <a:cxnLst/>
              <a:rect l="0" t="0" r="0" b="0"/>
              <a:pathLst>
                <a:path w="195821" h="345858">
                  <a:moveTo>
                    <a:pt x="24135" y="10513"/>
                  </a:moveTo>
                  <a:lnTo>
                    <a:pt x="32970" y="1678"/>
                  </a:lnTo>
                  <a:lnTo>
                    <a:pt x="38346" y="0"/>
                  </a:lnTo>
                  <a:lnTo>
                    <a:pt x="51716" y="601"/>
                  </a:lnTo>
                  <a:lnTo>
                    <a:pt x="57315" y="4829"/>
                  </a:lnTo>
                  <a:lnTo>
                    <a:pt x="66002" y="19390"/>
                  </a:lnTo>
                  <a:lnTo>
                    <a:pt x="72469" y="66439"/>
                  </a:lnTo>
                  <a:lnTo>
                    <a:pt x="71281" y="128192"/>
                  </a:lnTo>
                  <a:lnTo>
                    <a:pt x="64917" y="177285"/>
                  </a:lnTo>
                  <a:lnTo>
                    <a:pt x="51764" y="240261"/>
                  </a:lnTo>
                  <a:lnTo>
                    <a:pt x="28577" y="299787"/>
                  </a:lnTo>
                  <a:lnTo>
                    <a:pt x="1800" y="345721"/>
                  </a:lnTo>
                  <a:lnTo>
                    <a:pt x="0" y="345857"/>
                  </a:lnTo>
                  <a:lnTo>
                    <a:pt x="14159" y="284326"/>
                  </a:lnTo>
                  <a:lnTo>
                    <a:pt x="42968" y="227522"/>
                  </a:lnTo>
                  <a:lnTo>
                    <a:pt x="74596" y="168651"/>
                  </a:lnTo>
                  <a:lnTo>
                    <a:pt x="87243" y="152912"/>
                  </a:lnTo>
                  <a:lnTo>
                    <a:pt x="105191" y="139753"/>
                  </a:lnTo>
                  <a:lnTo>
                    <a:pt x="125495" y="132672"/>
                  </a:lnTo>
                  <a:lnTo>
                    <a:pt x="136088" y="130784"/>
                  </a:lnTo>
                  <a:lnTo>
                    <a:pt x="157719" y="136082"/>
                  </a:lnTo>
                  <a:lnTo>
                    <a:pt x="177811" y="148607"/>
                  </a:lnTo>
                  <a:lnTo>
                    <a:pt x="192904" y="166502"/>
                  </a:lnTo>
                  <a:lnTo>
                    <a:pt x="195820" y="175526"/>
                  </a:lnTo>
                  <a:lnTo>
                    <a:pt x="194128" y="192950"/>
                  </a:lnTo>
                  <a:lnTo>
                    <a:pt x="190164" y="199631"/>
                  </a:lnTo>
                  <a:lnTo>
                    <a:pt x="178362" y="209519"/>
                  </a:lnTo>
                  <a:lnTo>
                    <a:pt x="161406" y="212065"/>
                  </a:lnTo>
                  <a:lnTo>
                    <a:pt x="124804" y="206165"/>
                  </a:lnTo>
                  <a:lnTo>
                    <a:pt x="103684" y="194327"/>
                  </a:lnTo>
                  <a:lnTo>
                    <a:pt x="65740" y="160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" name="Freeform 17"/>
          <p:cNvSpPr/>
          <p:nvPr/>
        </p:nvSpPr>
        <p:spPr>
          <a:xfrm>
            <a:off x="430521" y="2710917"/>
            <a:ext cx="33285" cy="29382"/>
          </a:xfrm>
          <a:custGeom>
            <a:avLst/>
            <a:gdLst/>
            <a:ahLst/>
            <a:cxnLst/>
            <a:rect l="0" t="0" r="0" b="0"/>
            <a:pathLst>
              <a:path w="33285" h="29382">
                <a:moveTo>
                  <a:pt x="33284" y="4418"/>
                </a:moveTo>
                <a:lnTo>
                  <a:pt x="20032" y="0"/>
                </a:lnTo>
                <a:lnTo>
                  <a:pt x="15204" y="1473"/>
                </a:lnTo>
                <a:lnTo>
                  <a:pt x="11060" y="5228"/>
                </a:lnTo>
                <a:lnTo>
                  <a:pt x="3277" y="18834"/>
                </a:lnTo>
                <a:lnTo>
                  <a:pt x="0" y="29381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" name="Group 22"/>
          <p:cNvGrpSpPr/>
          <p:nvPr/>
        </p:nvGrpSpPr>
        <p:grpSpPr>
          <a:xfrm>
            <a:off x="4632172" y="6039273"/>
            <a:ext cx="474832" cy="442284"/>
            <a:chOff x="4632172" y="6039273"/>
            <a:chExt cx="474832" cy="442284"/>
          </a:xfrm>
        </p:grpSpPr>
        <p:sp>
          <p:nvSpPr>
            <p:cNvPr id="19" name="Freeform 18"/>
            <p:cNvSpPr/>
            <p:nvPr/>
          </p:nvSpPr>
          <p:spPr>
            <a:xfrm>
              <a:off x="4682098" y="6039273"/>
              <a:ext cx="74887" cy="425642"/>
            </a:xfrm>
            <a:custGeom>
              <a:avLst/>
              <a:gdLst/>
              <a:ahLst/>
              <a:cxnLst/>
              <a:rect l="0" t="0" r="0" b="0"/>
              <a:pathLst>
                <a:path w="74887" h="425642">
                  <a:moveTo>
                    <a:pt x="0" y="9588"/>
                  </a:moveTo>
                  <a:lnTo>
                    <a:pt x="8835" y="754"/>
                  </a:lnTo>
                  <a:lnTo>
                    <a:pt x="13286" y="0"/>
                  </a:lnTo>
                  <a:lnTo>
                    <a:pt x="18103" y="1347"/>
                  </a:lnTo>
                  <a:lnTo>
                    <a:pt x="23163" y="4094"/>
                  </a:lnTo>
                  <a:lnTo>
                    <a:pt x="31252" y="17008"/>
                  </a:lnTo>
                  <a:lnTo>
                    <a:pt x="49748" y="72687"/>
                  </a:lnTo>
                  <a:lnTo>
                    <a:pt x="63771" y="132098"/>
                  </a:lnTo>
                  <a:lnTo>
                    <a:pt x="73242" y="194208"/>
                  </a:lnTo>
                  <a:lnTo>
                    <a:pt x="74564" y="246207"/>
                  </a:lnTo>
                  <a:lnTo>
                    <a:pt x="74825" y="298528"/>
                  </a:lnTo>
                  <a:lnTo>
                    <a:pt x="74876" y="353585"/>
                  </a:lnTo>
                  <a:lnTo>
                    <a:pt x="74886" y="397100"/>
                  </a:lnTo>
                  <a:lnTo>
                    <a:pt x="72113" y="406613"/>
                  </a:lnTo>
                  <a:lnTo>
                    <a:pt x="67491" y="412956"/>
                  </a:lnTo>
                  <a:lnTo>
                    <a:pt x="49926" y="425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44396" y="6177110"/>
              <a:ext cx="262371" cy="113062"/>
            </a:xfrm>
            <a:custGeom>
              <a:avLst/>
              <a:gdLst/>
              <a:ahLst/>
              <a:cxnLst/>
              <a:rect l="0" t="0" r="0" b="0"/>
              <a:pathLst>
                <a:path w="262371" h="113062">
                  <a:moveTo>
                    <a:pt x="4418" y="113061"/>
                  </a:moveTo>
                  <a:lnTo>
                    <a:pt x="0" y="99810"/>
                  </a:lnTo>
                  <a:lnTo>
                    <a:pt x="297" y="85907"/>
                  </a:lnTo>
                  <a:lnTo>
                    <a:pt x="8021" y="54381"/>
                  </a:lnTo>
                  <a:lnTo>
                    <a:pt x="20504" y="37980"/>
                  </a:lnTo>
                  <a:lnTo>
                    <a:pt x="39304" y="22369"/>
                  </a:lnTo>
                  <a:lnTo>
                    <a:pt x="74954" y="5034"/>
                  </a:lnTo>
                  <a:lnTo>
                    <a:pt x="111199" y="0"/>
                  </a:lnTo>
                  <a:lnTo>
                    <a:pt x="164811" y="6114"/>
                  </a:lnTo>
                  <a:lnTo>
                    <a:pt x="223087" y="18918"/>
                  </a:lnTo>
                  <a:lnTo>
                    <a:pt x="262370" y="298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32172" y="6123751"/>
              <a:ext cx="216348" cy="91532"/>
            </a:xfrm>
            <a:custGeom>
              <a:avLst/>
              <a:gdLst/>
              <a:ahLst/>
              <a:cxnLst/>
              <a:rect l="0" t="0" r="0" b="0"/>
              <a:pathLst>
                <a:path w="216348" h="91532">
                  <a:moveTo>
                    <a:pt x="0" y="0"/>
                  </a:moveTo>
                  <a:lnTo>
                    <a:pt x="51053" y="35011"/>
                  </a:lnTo>
                  <a:lnTo>
                    <a:pt x="114063" y="60857"/>
                  </a:lnTo>
                  <a:lnTo>
                    <a:pt x="169239" y="77276"/>
                  </a:lnTo>
                  <a:lnTo>
                    <a:pt x="2163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915087" y="6215282"/>
              <a:ext cx="191917" cy="266275"/>
            </a:xfrm>
            <a:custGeom>
              <a:avLst/>
              <a:gdLst/>
              <a:ahLst/>
              <a:cxnLst/>
              <a:rect l="0" t="0" r="0" b="0"/>
              <a:pathLst>
                <a:path w="191917" h="266275">
                  <a:moveTo>
                    <a:pt x="0" y="0"/>
                  </a:moveTo>
                  <a:lnTo>
                    <a:pt x="22703" y="5719"/>
                  </a:lnTo>
                  <a:lnTo>
                    <a:pt x="84591" y="12396"/>
                  </a:lnTo>
                  <a:lnTo>
                    <a:pt x="145266" y="27851"/>
                  </a:lnTo>
                  <a:lnTo>
                    <a:pt x="168988" y="40509"/>
                  </a:lnTo>
                  <a:lnTo>
                    <a:pt x="187727" y="60388"/>
                  </a:lnTo>
                  <a:lnTo>
                    <a:pt x="191916" y="80772"/>
                  </a:lnTo>
                  <a:lnTo>
                    <a:pt x="191739" y="92680"/>
                  </a:lnTo>
                  <a:lnTo>
                    <a:pt x="181680" y="118238"/>
                  </a:lnTo>
                  <a:lnTo>
                    <a:pt x="146994" y="178499"/>
                  </a:lnTo>
                  <a:lnTo>
                    <a:pt x="106251" y="237383"/>
                  </a:lnTo>
                  <a:lnTo>
                    <a:pt x="8321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95804" y="499794"/>
            <a:ext cx="4060435" cy="948600"/>
            <a:chOff x="1795804" y="499794"/>
            <a:chExt cx="4060435" cy="948600"/>
          </a:xfrm>
        </p:grpSpPr>
        <p:sp>
          <p:nvSpPr>
            <p:cNvPr id="24" name="Freeform 23"/>
            <p:cNvSpPr/>
            <p:nvPr/>
          </p:nvSpPr>
          <p:spPr>
            <a:xfrm>
              <a:off x="1795804" y="499794"/>
              <a:ext cx="211307" cy="540869"/>
            </a:xfrm>
            <a:custGeom>
              <a:avLst/>
              <a:gdLst/>
              <a:ahLst/>
              <a:cxnLst/>
              <a:rect l="0" t="0" r="0" b="0"/>
              <a:pathLst>
                <a:path w="211307" h="540869">
                  <a:moveTo>
                    <a:pt x="211306" y="0"/>
                  </a:moveTo>
                  <a:lnTo>
                    <a:pt x="169651" y="29310"/>
                  </a:lnTo>
                  <a:lnTo>
                    <a:pt x="121669" y="92516"/>
                  </a:lnTo>
                  <a:lnTo>
                    <a:pt x="85644" y="153778"/>
                  </a:lnTo>
                  <a:lnTo>
                    <a:pt x="53039" y="208268"/>
                  </a:lnTo>
                  <a:lnTo>
                    <a:pt x="24306" y="263547"/>
                  </a:lnTo>
                  <a:lnTo>
                    <a:pt x="4222" y="323796"/>
                  </a:lnTo>
                  <a:lnTo>
                    <a:pt x="0" y="348237"/>
                  </a:lnTo>
                  <a:lnTo>
                    <a:pt x="3746" y="392260"/>
                  </a:lnTo>
                  <a:lnTo>
                    <a:pt x="17081" y="434069"/>
                  </a:lnTo>
                  <a:lnTo>
                    <a:pt x="49510" y="484331"/>
                  </a:lnTo>
                  <a:lnTo>
                    <a:pt x="102382" y="521115"/>
                  </a:lnTo>
                  <a:lnTo>
                    <a:pt x="153058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95306" y="874240"/>
              <a:ext cx="144942" cy="215826"/>
            </a:xfrm>
            <a:custGeom>
              <a:avLst/>
              <a:gdLst/>
              <a:ahLst/>
              <a:cxnLst/>
              <a:rect l="0" t="0" r="0" b="0"/>
              <a:pathLst>
                <a:path w="144942" h="215826">
                  <a:moveTo>
                    <a:pt x="144941" y="33285"/>
                  </a:moveTo>
                  <a:lnTo>
                    <a:pt x="121777" y="10121"/>
                  </a:lnTo>
                  <a:lnTo>
                    <a:pt x="114705" y="7672"/>
                  </a:lnTo>
                  <a:lnTo>
                    <a:pt x="96986" y="7417"/>
                  </a:lnTo>
                  <a:lnTo>
                    <a:pt x="66218" y="21306"/>
                  </a:lnTo>
                  <a:lnTo>
                    <a:pt x="38097" y="51822"/>
                  </a:lnTo>
                  <a:lnTo>
                    <a:pt x="10121" y="107610"/>
                  </a:lnTo>
                  <a:lnTo>
                    <a:pt x="0" y="159427"/>
                  </a:lnTo>
                  <a:lnTo>
                    <a:pt x="1319" y="183962"/>
                  </a:lnTo>
                  <a:lnTo>
                    <a:pt x="9917" y="202262"/>
                  </a:lnTo>
                  <a:lnTo>
                    <a:pt x="16094" y="209731"/>
                  </a:lnTo>
                  <a:lnTo>
                    <a:pt x="24834" y="213786"/>
                  </a:lnTo>
                  <a:lnTo>
                    <a:pt x="46873" y="215825"/>
                  </a:lnTo>
                  <a:lnTo>
                    <a:pt x="69612" y="206254"/>
                  </a:lnTo>
                  <a:lnTo>
                    <a:pt x="91121" y="188747"/>
                  </a:lnTo>
                  <a:lnTo>
                    <a:pt x="116975" y="152902"/>
                  </a:lnTo>
                  <a:lnTo>
                    <a:pt x="127272" y="126512"/>
                  </a:lnTo>
                  <a:lnTo>
                    <a:pt x="129433" y="85665"/>
                  </a:lnTo>
                  <a:lnTo>
                    <a:pt x="124217" y="53119"/>
                  </a:lnTo>
                  <a:lnTo>
                    <a:pt x="114465" y="37169"/>
                  </a:lnTo>
                  <a:lnTo>
                    <a:pt x="100886" y="24841"/>
                  </a:lnTo>
                  <a:lnTo>
                    <a:pt x="81345" y="12703"/>
                  </a:lnTo>
                  <a:lnTo>
                    <a:pt x="79429" y="9393"/>
                  </a:lnTo>
                  <a:lnTo>
                    <a:pt x="7837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34521" y="690527"/>
              <a:ext cx="138716" cy="330473"/>
            </a:xfrm>
            <a:custGeom>
              <a:avLst/>
              <a:gdLst/>
              <a:ahLst/>
              <a:cxnLst/>
              <a:rect l="0" t="0" r="0" b="0"/>
              <a:pathLst>
                <a:path w="138716" h="330473">
                  <a:moveTo>
                    <a:pt x="88789" y="17293"/>
                  </a:moveTo>
                  <a:lnTo>
                    <a:pt x="93206" y="4040"/>
                  </a:lnTo>
                  <a:lnTo>
                    <a:pt x="91734" y="1061"/>
                  </a:lnTo>
                  <a:lnTo>
                    <a:pt x="87978" y="0"/>
                  </a:lnTo>
                  <a:lnTo>
                    <a:pt x="82701" y="217"/>
                  </a:lnTo>
                  <a:lnTo>
                    <a:pt x="71906" y="7854"/>
                  </a:lnTo>
                  <a:lnTo>
                    <a:pt x="61870" y="21419"/>
                  </a:lnTo>
                  <a:lnTo>
                    <a:pt x="40465" y="75319"/>
                  </a:lnTo>
                  <a:lnTo>
                    <a:pt x="20140" y="128744"/>
                  </a:lnTo>
                  <a:lnTo>
                    <a:pt x="8729" y="183813"/>
                  </a:lnTo>
                  <a:lnTo>
                    <a:pt x="275" y="246426"/>
                  </a:lnTo>
                  <a:lnTo>
                    <a:pt x="0" y="280472"/>
                  </a:lnTo>
                  <a:lnTo>
                    <a:pt x="10808" y="312132"/>
                  </a:lnTo>
                  <a:lnTo>
                    <a:pt x="20538" y="327389"/>
                  </a:lnTo>
                  <a:lnTo>
                    <a:pt x="26646" y="330348"/>
                  </a:lnTo>
                  <a:lnTo>
                    <a:pt x="33492" y="330472"/>
                  </a:lnTo>
                  <a:lnTo>
                    <a:pt x="56379" y="321811"/>
                  </a:lnTo>
                  <a:lnTo>
                    <a:pt x="64408" y="317384"/>
                  </a:lnTo>
                  <a:lnTo>
                    <a:pt x="106639" y="262980"/>
                  </a:lnTo>
                  <a:lnTo>
                    <a:pt x="138715" y="2003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91080" y="624609"/>
              <a:ext cx="206825" cy="449338"/>
            </a:xfrm>
            <a:custGeom>
              <a:avLst/>
              <a:gdLst/>
              <a:ahLst/>
              <a:cxnLst/>
              <a:rect l="0" t="0" r="0" b="0"/>
              <a:pathLst>
                <a:path w="206825" h="449338">
                  <a:moveTo>
                    <a:pt x="48724" y="0"/>
                  </a:moveTo>
                  <a:lnTo>
                    <a:pt x="32725" y="55162"/>
                  </a:lnTo>
                  <a:lnTo>
                    <a:pt x="15890" y="118189"/>
                  </a:lnTo>
                  <a:lnTo>
                    <a:pt x="8274" y="180341"/>
                  </a:lnTo>
                  <a:lnTo>
                    <a:pt x="4882" y="233547"/>
                  </a:lnTo>
                  <a:lnTo>
                    <a:pt x="0" y="288573"/>
                  </a:lnTo>
                  <a:lnTo>
                    <a:pt x="5542" y="348768"/>
                  </a:lnTo>
                  <a:lnTo>
                    <a:pt x="11225" y="389304"/>
                  </a:lnTo>
                  <a:lnTo>
                    <a:pt x="23026" y="419941"/>
                  </a:lnTo>
                  <a:lnTo>
                    <a:pt x="37919" y="434115"/>
                  </a:lnTo>
                  <a:lnTo>
                    <a:pt x="47068" y="439189"/>
                  </a:lnTo>
                  <a:lnTo>
                    <a:pt x="56866" y="440722"/>
                  </a:lnTo>
                  <a:lnTo>
                    <a:pt x="77614" y="437495"/>
                  </a:lnTo>
                  <a:lnTo>
                    <a:pt x="114504" y="420865"/>
                  </a:lnTo>
                  <a:lnTo>
                    <a:pt x="131276" y="406172"/>
                  </a:lnTo>
                  <a:lnTo>
                    <a:pt x="170728" y="352140"/>
                  </a:lnTo>
                  <a:lnTo>
                    <a:pt x="174447" y="331557"/>
                  </a:lnTo>
                  <a:lnTo>
                    <a:pt x="174145" y="320891"/>
                  </a:lnTo>
                  <a:lnTo>
                    <a:pt x="171169" y="312855"/>
                  </a:lnTo>
                  <a:lnTo>
                    <a:pt x="160467" y="301461"/>
                  </a:lnTo>
                  <a:lnTo>
                    <a:pt x="152805" y="298978"/>
                  </a:lnTo>
                  <a:lnTo>
                    <a:pt x="134430" y="298684"/>
                  </a:lnTo>
                  <a:lnTo>
                    <a:pt x="103294" y="308133"/>
                  </a:lnTo>
                  <a:lnTo>
                    <a:pt x="72926" y="327893"/>
                  </a:lnTo>
                  <a:lnTo>
                    <a:pt x="60714" y="338655"/>
                  </a:lnTo>
                  <a:lnTo>
                    <a:pt x="58566" y="344114"/>
                  </a:lnTo>
                  <a:lnTo>
                    <a:pt x="58984" y="349602"/>
                  </a:lnTo>
                  <a:lnTo>
                    <a:pt x="61111" y="355110"/>
                  </a:lnTo>
                  <a:lnTo>
                    <a:pt x="67152" y="358782"/>
                  </a:lnTo>
                  <a:lnTo>
                    <a:pt x="86192" y="362862"/>
                  </a:lnTo>
                  <a:lnTo>
                    <a:pt x="107598" y="357279"/>
                  </a:lnTo>
                  <a:lnTo>
                    <a:pt x="155884" y="332773"/>
                  </a:lnTo>
                  <a:lnTo>
                    <a:pt x="173090" y="332195"/>
                  </a:lnTo>
                  <a:lnTo>
                    <a:pt x="178787" y="336109"/>
                  </a:lnTo>
                  <a:lnTo>
                    <a:pt x="182585" y="342416"/>
                  </a:lnTo>
                  <a:lnTo>
                    <a:pt x="187931" y="371429"/>
                  </a:lnTo>
                  <a:lnTo>
                    <a:pt x="186016" y="427674"/>
                  </a:lnTo>
                  <a:lnTo>
                    <a:pt x="191720" y="443099"/>
                  </a:lnTo>
                  <a:lnTo>
                    <a:pt x="194906" y="447027"/>
                  </a:lnTo>
                  <a:lnTo>
                    <a:pt x="197954" y="448722"/>
                  </a:lnTo>
                  <a:lnTo>
                    <a:pt x="206824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784749" y="691177"/>
              <a:ext cx="116614" cy="407976"/>
            </a:xfrm>
            <a:custGeom>
              <a:avLst/>
              <a:gdLst/>
              <a:ahLst/>
              <a:cxnLst/>
              <a:rect l="0" t="0" r="0" b="0"/>
              <a:pathLst>
                <a:path w="116614" h="407976">
                  <a:moveTo>
                    <a:pt x="37824" y="0"/>
                  </a:moveTo>
                  <a:lnTo>
                    <a:pt x="33406" y="59579"/>
                  </a:lnTo>
                  <a:lnTo>
                    <a:pt x="29349" y="118436"/>
                  </a:lnTo>
                  <a:lnTo>
                    <a:pt x="20603" y="174578"/>
                  </a:lnTo>
                  <a:lnTo>
                    <a:pt x="14390" y="230183"/>
                  </a:lnTo>
                  <a:lnTo>
                    <a:pt x="6476" y="292968"/>
                  </a:lnTo>
                  <a:lnTo>
                    <a:pt x="0" y="341973"/>
                  </a:lnTo>
                  <a:lnTo>
                    <a:pt x="589" y="341703"/>
                  </a:lnTo>
                  <a:lnTo>
                    <a:pt x="4633" y="334931"/>
                  </a:lnTo>
                  <a:lnTo>
                    <a:pt x="40339" y="299083"/>
                  </a:lnTo>
                  <a:lnTo>
                    <a:pt x="59590" y="286711"/>
                  </a:lnTo>
                  <a:lnTo>
                    <a:pt x="78008" y="282445"/>
                  </a:lnTo>
                  <a:lnTo>
                    <a:pt x="86803" y="282602"/>
                  </a:lnTo>
                  <a:lnTo>
                    <a:pt x="94515" y="285480"/>
                  </a:lnTo>
                  <a:lnTo>
                    <a:pt x="108015" y="296075"/>
                  </a:lnTo>
                  <a:lnTo>
                    <a:pt x="115248" y="314960"/>
                  </a:lnTo>
                  <a:lnTo>
                    <a:pt x="116613" y="337838"/>
                  </a:lnTo>
                  <a:lnTo>
                    <a:pt x="106986" y="370586"/>
                  </a:lnTo>
                  <a:lnTo>
                    <a:pt x="97532" y="389373"/>
                  </a:lnTo>
                  <a:lnTo>
                    <a:pt x="84701" y="402038"/>
                  </a:lnTo>
                  <a:lnTo>
                    <a:pt x="77396" y="406709"/>
                  </a:lnTo>
                  <a:lnTo>
                    <a:pt x="70677" y="407975"/>
                  </a:lnTo>
                  <a:lnTo>
                    <a:pt x="64349" y="406969"/>
                  </a:lnTo>
                  <a:lnTo>
                    <a:pt x="58281" y="404450"/>
                  </a:lnTo>
                  <a:lnTo>
                    <a:pt x="55160" y="399072"/>
                  </a:lnTo>
                  <a:lnTo>
                    <a:pt x="54158" y="383234"/>
                  </a:lnTo>
                  <a:lnTo>
                    <a:pt x="68847" y="323615"/>
                  </a:lnTo>
                  <a:lnTo>
                    <a:pt x="71108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63939" y="926540"/>
              <a:ext cx="482713" cy="166046"/>
            </a:xfrm>
            <a:custGeom>
              <a:avLst/>
              <a:gdLst/>
              <a:ahLst/>
              <a:cxnLst/>
              <a:rect l="0" t="0" r="0" b="0"/>
              <a:pathLst>
                <a:path w="482713" h="166046">
                  <a:moveTo>
                    <a:pt x="25054" y="5948"/>
                  </a:moveTo>
                  <a:lnTo>
                    <a:pt x="20637" y="19200"/>
                  </a:lnTo>
                  <a:lnTo>
                    <a:pt x="11072" y="30637"/>
                  </a:lnTo>
                  <a:lnTo>
                    <a:pt x="4638" y="36276"/>
                  </a:lnTo>
                  <a:lnTo>
                    <a:pt x="1273" y="43733"/>
                  </a:lnTo>
                  <a:lnTo>
                    <a:pt x="0" y="61881"/>
                  </a:lnTo>
                  <a:lnTo>
                    <a:pt x="3729" y="69124"/>
                  </a:lnTo>
                  <a:lnTo>
                    <a:pt x="17734" y="79638"/>
                  </a:lnTo>
                  <a:lnTo>
                    <a:pt x="50828" y="86337"/>
                  </a:lnTo>
                  <a:lnTo>
                    <a:pt x="94933" y="90450"/>
                  </a:lnTo>
                  <a:lnTo>
                    <a:pt x="110352" y="97745"/>
                  </a:lnTo>
                  <a:lnTo>
                    <a:pt x="120904" y="109617"/>
                  </a:lnTo>
                  <a:lnTo>
                    <a:pt x="125012" y="116666"/>
                  </a:lnTo>
                  <a:lnTo>
                    <a:pt x="127111" y="131894"/>
                  </a:lnTo>
                  <a:lnTo>
                    <a:pt x="124037" y="147908"/>
                  </a:lnTo>
                  <a:lnTo>
                    <a:pt x="116507" y="164271"/>
                  </a:lnTo>
                  <a:lnTo>
                    <a:pt x="114685" y="166045"/>
                  </a:lnTo>
                  <a:lnTo>
                    <a:pt x="114394" y="163530"/>
                  </a:lnTo>
                  <a:lnTo>
                    <a:pt x="117461" y="150874"/>
                  </a:lnTo>
                  <a:lnTo>
                    <a:pt x="150246" y="89442"/>
                  </a:lnTo>
                  <a:lnTo>
                    <a:pt x="195888" y="35345"/>
                  </a:lnTo>
                  <a:lnTo>
                    <a:pt x="225631" y="12748"/>
                  </a:lnTo>
                  <a:lnTo>
                    <a:pt x="250905" y="2518"/>
                  </a:lnTo>
                  <a:lnTo>
                    <a:pt x="281406" y="0"/>
                  </a:lnTo>
                  <a:lnTo>
                    <a:pt x="312015" y="5624"/>
                  </a:lnTo>
                  <a:lnTo>
                    <a:pt x="327026" y="13817"/>
                  </a:lnTo>
                  <a:lnTo>
                    <a:pt x="328996" y="15816"/>
                  </a:lnTo>
                  <a:lnTo>
                    <a:pt x="327534" y="16225"/>
                  </a:lnTo>
                  <a:lnTo>
                    <a:pt x="323787" y="15573"/>
                  </a:lnTo>
                  <a:lnTo>
                    <a:pt x="305260" y="19072"/>
                  </a:lnTo>
                  <a:lnTo>
                    <a:pt x="300616" y="23943"/>
                  </a:lnTo>
                  <a:lnTo>
                    <a:pt x="295456" y="39217"/>
                  </a:lnTo>
                  <a:lnTo>
                    <a:pt x="296968" y="68608"/>
                  </a:lnTo>
                  <a:lnTo>
                    <a:pt x="307689" y="96321"/>
                  </a:lnTo>
                  <a:lnTo>
                    <a:pt x="322330" y="108675"/>
                  </a:lnTo>
                  <a:lnTo>
                    <a:pt x="331412" y="113265"/>
                  </a:lnTo>
                  <a:lnTo>
                    <a:pt x="340240" y="114475"/>
                  </a:lnTo>
                  <a:lnTo>
                    <a:pt x="357445" y="110888"/>
                  </a:lnTo>
                  <a:lnTo>
                    <a:pt x="378309" y="98473"/>
                  </a:lnTo>
                  <a:lnTo>
                    <a:pt x="396202" y="74249"/>
                  </a:lnTo>
                  <a:lnTo>
                    <a:pt x="401925" y="70897"/>
                  </a:lnTo>
                  <a:lnTo>
                    <a:pt x="407589" y="71437"/>
                  </a:lnTo>
                  <a:lnTo>
                    <a:pt x="413214" y="74570"/>
                  </a:lnTo>
                  <a:lnTo>
                    <a:pt x="426861" y="75586"/>
                  </a:lnTo>
                  <a:lnTo>
                    <a:pt x="434383" y="74563"/>
                  </a:lnTo>
                  <a:lnTo>
                    <a:pt x="482712" y="475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428082" y="699498"/>
              <a:ext cx="168348" cy="372150"/>
            </a:xfrm>
            <a:custGeom>
              <a:avLst/>
              <a:gdLst/>
              <a:ahLst/>
              <a:cxnLst/>
              <a:rect l="0" t="0" r="0" b="0"/>
              <a:pathLst>
                <a:path w="168348" h="372150">
                  <a:moveTo>
                    <a:pt x="151706" y="0"/>
                  </a:moveTo>
                  <a:lnTo>
                    <a:pt x="143213" y="20854"/>
                  </a:lnTo>
                  <a:lnTo>
                    <a:pt x="107677" y="81050"/>
                  </a:lnTo>
                  <a:lnTo>
                    <a:pt x="79636" y="140409"/>
                  </a:lnTo>
                  <a:lnTo>
                    <a:pt x="54325" y="199202"/>
                  </a:lnTo>
                  <a:lnTo>
                    <a:pt x="32591" y="255113"/>
                  </a:lnTo>
                  <a:lnTo>
                    <a:pt x="11763" y="310644"/>
                  </a:lnTo>
                  <a:lnTo>
                    <a:pt x="424" y="339517"/>
                  </a:lnTo>
                  <a:lnTo>
                    <a:pt x="0" y="342840"/>
                  </a:lnTo>
                  <a:lnTo>
                    <a:pt x="1567" y="342281"/>
                  </a:lnTo>
                  <a:lnTo>
                    <a:pt x="40144" y="297274"/>
                  </a:lnTo>
                  <a:lnTo>
                    <a:pt x="58052" y="285908"/>
                  </a:lnTo>
                  <a:lnTo>
                    <a:pt x="80804" y="282088"/>
                  </a:lnTo>
                  <a:lnTo>
                    <a:pt x="103552" y="284397"/>
                  </a:lnTo>
                  <a:lnTo>
                    <a:pt x="119825" y="291587"/>
                  </a:lnTo>
                  <a:lnTo>
                    <a:pt x="139383" y="310448"/>
                  </a:lnTo>
                  <a:lnTo>
                    <a:pt x="146229" y="328129"/>
                  </a:lnTo>
                  <a:lnTo>
                    <a:pt x="150624" y="369613"/>
                  </a:lnTo>
                  <a:lnTo>
                    <a:pt x="151909" y="372149"/>
                  </a:lnTo>
                  <a:lnTo>
                    <a:pt x="153690" y="369217"/>
                  </a:lnTo>
                  <a:lnTo>
                    <a:pt x="168347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662998" y="874240"/>
              <a:ext cx="357806" cy="249633"/>
            </a:xfrm>
            <a:custGeom>
              <a:avLst/>
              <a:gdLst/>
              <a:ahLst/>
              <a:cxnLst/>
              <a:rect l="0" t="0" r="0" b="0"/>
              <a:pathLst>
                <a:path w="357806" h="249633">
                  <a:moveTo>
                    <a:pt x="0" y="0"/>
                  </a:moveTo>
                  <a:lnTo>
                    <a:pt x="23978" y="58681"/>
                  </a:lnTo>
                  <a:lnTo>
                    <a:pt x="39362" y="83340"/>
                  </a:lnTo>
                  <a:lnTo>
                    <a:pt x="52628" y="94979"/>
                  </a:lnTo>
                  <a:lnTo>
                    <a:pt x="60048" y="99377"/>
                  </a:lnTo>
                  <a:lnTo>
                    <a:pt x="61297" y="102310"/>
                  </a:lnTo>
                  <a:lnTo>
                    <a:pt x="58431" y="104265"/>
                  </a:lnTo>
                  <a:lnTo>
                    <a:pt x="52823" y="105568"/>
                  </a:lnTo>
                  <a:lnTo>
                    <a:pt x="31677" y="120654"/>
                  </a:lnTo>
                  <a:lnTo>
                    <a:pt x="12263" y="142691"/>
                  </a:lnTo>
                  <a:lnTo>
                    <a:pt x="9100" y="150601"/>
                  </a:lnTo>
                  <a:lnTo>
                    <a:pt x="8051" y="166787"/>
                  </a:lnTo>
                  <a:lnTo>
                    <a:pt x="10915" y="173137"/>
                  </a:lnTo>
                  <a:lnTo>
                    <a:pt x="21493" y="182658"/>
                  </a:lnTo>
                  <a:lnTo>
                    <a:pt x="37906" y="185041"/>
                  </a:lnTo>
                  <a:lnTo>
                    <a:pt x="56604" y="182093"/>
                  </a:lnTo>
                  <a:lnTo>
                    <a:pt x="74159" y="174619"/>
                  </a:lnTo>
                  <a:lnTo>
                    <a:pt x="88741" y="157737"/>
                  </a:lnTo>
                  <a:lnTo>
                    <a:pt x="104882" y="122243"/>
                  </a:lnTo>
                  <a:lnTo>
                    <a:pt x="114201" y="73252"/>
                  </a:lnTo>
                  <a:lnTo>
                    <a:pt x="110545" y="55363"/>
                  </a:lnTo>
                  <a:lnTo>
                    <a:pt x="106981" y="48003"/>
                  </a:lnTo>
                  <a:lnTo>
                    <a:pt x="101831" y="44022"/>
                  </a:lnTo>
                  <a:lnTo>
                    <a:pt x="95624" y="42292"/>
                  </a:lnTo>
                  <a:lnTo>
                    <a:pt x="88713" y="42063"/>
                  </a:lnTo>
                  <a:lnTo>
                    <a:pt x="83180" y="44684"/>
                  </a:lnTo>
                  <a:lnTo>
                    <a:pt x="74568" y="54993"/>
                  </a:lnTo>
                  <a:lnTo>
                    <a:pt x="73751" y="61625"/>
                  </a:lnTo>
                  <a:lnTo>
                    <a:pt x="77774" y="76391"/>
                  </a:lnTo>
                  <a:lnTo>
                    <a:pt x="88191" y="87268"/>
                  </a:lnTo>
                  <a:lnTo>
                    <a:pt x="112115" y="98590"/>
                  </a:lnTo>
                  <a:lnTo>
                    <a:pt x="168502" y="113919"/>
                  </a:lnTo>
                  <a:lnTo>
                    <a:pt x="206794" y="120404"/>
                  </a:lnTo>
                  <a:lnTo>
                    <a:pt x="221655" y="130252"/>
                  </a:lnTo>
                  <a:lnTo>
                    <a:pt x="228207" y="136761"/>
                  </a:lnTo>
                  <a:lnTo>
                    <a:pt x="231650" y="143874"/>
                  </a:lnTo>
                  <a:lnTo>
                    <a:pt x="233011" y="159174"/>
                  </a:lnTo>
                  <a:lnTo>
                    <a:pt x="237627" y="164364"/>
                  </a:lnTo>
                  <a:lnTo>
                    <a:pt x="255083" y="170130"/>
                  </a:lnTo>
                  <a:lnTo>
                    <a:pt x="305766" y="179066"/>
                  </a:lnTo>
                  <a:lnTo>
                    <a:pt x="314791" y="183172"/>
                  </a:lnTo>
                  <a:lnTo>
                    <a:pt x="327285" y="195131"/>
                  </a:lnTo>
                  <a:lnTo>
                    <a:pt x="357805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428785" y="981732"/>
              <a:ext cx="192513" cy="447142"/>
            </a:xfrm>
            <a:custGeom>
              <a:avLst/>
              <a:gdLst/>
              <a:ahLst/>
              <a:cxnLst/>
              <a:rect l="0" t="0" r="0" b="0"/>
              <a:pathLst>
                <a:path w="192513" h="447142">
                  <a:moveTo>
                    <a:pt x="49676" y="9003"/>
                  </a:moveTo>
                  <a:lnTo>
                    <a:pt x="49676" y="64968"/>
                  </a:lnTo>
                  <a:lnTo>
                    <a:pt x="45259" y="115596"/>
                  </a:lnTo>
                  <a:lnTo>
                    <a:pt x="41201" y="171037"/>
                  </a:lnTo>
                  <a:lnTo>
                    <a:pt x="34921" y="234448"/>
                  </a:lnTo>
                  <a:lnTo>
                    <a:pt x="28989" y="295976"/>
                  </a:lnTo>
                  <a:lnTo>
                    <a:pt x="19839" y="351721"/>
                  </a:lnTo>
                  <a:lnTo>
                    <a:pt x="12428" y="410661"/>
                  </a:lnTo>
                  <a:lnTo>
                    <a:pt x="9362" y="444315"/>
                  </a:lnTo>
                  <a:lnTo>
                    <a:pt x="8007" y="447141"/>
                  </a:lnTo>
                  <a:lnTo>
                    <a:pt x="6179" y="444402"/>
                  </a:lnTo>
                  <a:lnTo>
                    <a:pt x="1655" y="420926"/>
                  </a:lnTo>
                  <a:lnTo>
                    <a:pt x="0" y="361471"/>
                  </a:lnTo>
                  <a:lnTo>
                    <a:pt x="2265" y="299186"/>
                  </a:lnTo>
                  <a:lnTo>
                    <a:pt x="8816" y="250001"/>
                  </a:lnTo>
                  <a:lnTo>
                    <a:pt x="16613" y="200295"/>
                  </a:lnTo>
                  <a:lnTo>
                    <a:pt x="27530" y="138218"/>
                  </a:lnTo>
                  <a:lnTo>
                    <a:pt x="43826" y="78982"/>
                  </a:lnTo>
                  <a:lnTo>
                    <a:pt x="74856" y="28410"/>
                  </a:lnTo>
                  <a:lnTo>
                    <a:pt x="80331" y="21941"/>
                  </a:lnTo>
                  <a:lnTo>
                    <a:pt x="110124" y="4002"/>
                  </a:lnTo>
                  <a:lnTo>
                    <a:pt x="135097" y="0"/>
                  </a:lnTo>
                  <a:lnTo>
                    <a:pt x="148229" y="228"/>
                  </a:lnTo>
                  <a:lnTo>
                    <a:pt x="158832" y="4077"/>
                  </a:lnTo>
                  <a:lnTo>
                    <a:pt x="175545" y="18217"/>
                  </a:lnTo>
                  <a:lnTo>
                    <a:pt x="190932" y="46969"/>
                  </a:lnTo>
                  <a:lnTo>
                    <a:pt x="192512" y="87746"/>
                  </a:lnTo>
                  <a:lnTo>
                    <a:pt x="187125" y="121709"/>
                  </a:lnTo>
                  <a:lnTo>
                    <a:pt x="174867" y="140456"/>
                  </a:lnTo>
                  <a:lnTo>
                    <a:pt x="166421" y="149338"/>
                  </a:lnTo>
                  <a:lnTo>
                    <a:pt x="158016" y="154335"/>
                  </a:lnTo>
                  <a:lnTo>
                    <a:pt x="141282" y="157422"/>
                  </a:lnTo>
                  <a:lnTo>
                    <a:pt x="134785" y="153253"/>
                  </a:lnTo>
                  <a:lnTo>
                    <a:pt x="125101" y="136292"/>
                  </a:lnTo>
                  <a:lnTo>
                    <a:pt x="117994" y="93456"/>
                  </a:lnTo>
                  <a:lnTo>
                    <a:pt x="116245" y="422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712716" y="799351"/>
              <a:ext cx="223403" cy="390386"/>
            </a:xfrm>
            <a:custGeom>
              <a:avLst/>
              <a:gdLst/>
              <a:ahLst/>
              <a:cxnLst/>
              <a:rect l="0" t="0" r="0" b="0"/>
              <a:pathLst>
                <a:path w="223403" h="390386">
                  <a:moveTo>
                    <a:pt x="7055" y="0"/>
                  </a:moveTo>
                  <a:lnTo>
                    <a:pt x="15890" y="17669"/>
                  </a:lnTo>
                  <a:lnTo>
                    <a:pt x="21384" y="55162"/>
                  </a:lnTo>
                  <a:lnTo>
                    <a:pt x="16807" y="118189"/>
                  </a:lnTo>
                  <a:lnTo>
                    <a:pt x="11241" y="172303"/>
                  </a:lnTo>
                  <a:lnTo>
                    <a:pt x="6958" y="226584"/>
                  </a:lnTo>
                  <a:lnTo>
                    <a:pt x="0" y="285211"/>
                  </a:lnTo>
                  <a:lnTo>
                    <a:pt x="7952" y="343566"/>
                  </a:lnTo>
                  <a:lnTo>
                    <a:pt x="14850" y="367194"/>
                  </a:lnTo>
                  <a:lnTo>
                    <a:pt x="27162" y="383859"/>
                  </a:lnTo>
                  <a:lnTo>
                    <a:pt x="35253" y="388119"/>
                  </a:lnTo>
                  <a:lnTo>
                    <a:pt x="54105" y="390385"/>
                  </a:lnTo>
                  <a:lnTo>
                    <a:pt x="74810" y="383380"/>
                  </a:lnTo>
                  <a:lnTo>
                    <a:pt x="93567" y="371021"/>
                  </a:lnTo>
                  <a:lnTo>
                    <a:pt x="125567" y="329939"/>
                  </a:lnTo>
                  <a:lnTo>
                    <a:pt x="142501" y="286437"/>
                  </a:lnTo>
                  <a:lnTo>
                    <a:pt x="140807" y="280641"/>
                  </a:lnTo>
                  <a:lnTo>
                    <a:pt x="135979" y="277701"/>
                  </a:lnTo>
                  <a:lnTo>
                    <a:pt x="129062" y="276665"/>
                  </a:lnTo>
                  <a:lnTo>
                    <a:pt x="101658" y="284043"/>
                  </a:lnTo>
                  <a:lnTo>
                    <a:pt x="88241" y="295436"/>
                  </a:lnTo>
                  <a:lnTo>
                    <a:pt x="83368" y="302357"/>
                  </a:lnTo>
                  <a:lnTo>
                    <a:pt x="80420" y="317445"/>
                  </a:lnTo>
                  <a:lnTo>
                    <a:pt x="80928" y="325351"/>
                  </a:lnTo>
                  <a:lnTo>
                    <a:pt x="84965" y="331546"/>
                  </a:lnTo>
                  <a:lnTo>
                    <a:pt x="99313" y="340895"/>
                  </a:lnTo>
                  <a:lnTo>
                    <a:pt x="157801" y="363175"/>
                  </a:lnTo>
                  <a:lnTo>
                    <a:pt x="177913" y="368821"/>
                  </a:lnTo>
                  <a:lnTo>
                    <a:pt x="185680" y="367923"/>
                  </a:lnTo>
                  <a:lnTo>
                    <a:pt x="191782" y="364550"/>
                  </a:lnTo>
                  <a:lnTo>
                    <a:pt x="196775" y="359528"/>
                  </a:lnTo>
                  <a:lnTo>
                    <a:pt x="220764" y="298890"/>
                  </a:lnTo>
                  <a:lnTo>
                    <a:pt x="223402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66047" y="774388"/>
              <a:ext cx="153136" cy="380197"/>
            </a:xfrm>
            <a:custGeom>
              <a:avLst/>
              <a:gdLst/>
              <a:ahLst/>
              <a:cxnLst/>
              <a:rect l="0" t="0" r="0" b="0"/>
              <a:pathLst>
                <a:path w="153136" h="380197">
                  <a:moveTo>
                    <a:pt x="53282" y="0"/>
                  </a:moveTo>
                  <a:lnTo>
                    <a:pt x="59868" y="52655"/>
                  </a:lnTo>
                  <a:lnTo>
                    <a:pt x="61089" y="104051"/>
                  </a:lnTo>
                  <a:lnTo>
                    <a:pt x="57084" y="167251"/>
                  </a:lnTo>
                  <a:lnTo>
                    <a:pt x="47390" y="226510"/>
                  </a:lnTo>
                  <a:lnTo>
                    <a:pt x="39037" y="282732"/>
                  </a:lnTo>
                  <a:lnTo>
                    <a:pt x="32696" y="333936"/>
                  </a:lnTo>
                  <a:lnTo>
                    <a:pt x="29616" y="372819"/>
                  </a:lnTo>
                  <a:lnTo>
                    <a:pt x="26410" y="378909"/>
                  </a:lnTo>
                  <a:lnTo>
                    <a:pt x="21499" y="380196"/>
                  </a:lnTo>
                  <a:lnTo>
                    <a:pt x="15451" y="378280"/>
                  </a:lnTo>
                  <a:lnTo>
                    <a:pt x="11419" y="372380"/>
                  </a:lnTo>
                  <a:lnTo>
                    <a:pt x="0" y="316875"/>
                  </a:lnTo>
                  <a:lnTo>
                    <a:pt x="923" y="285581"/>
                  </a:lnTo>
                  <a:lnTo>
                    <a:pt x="7206" y="269924"/>
                  </a:lnTo>
                  <a:lnTo>
                    <a:pt x="11470" y="263160"/>
                  </a:lnTo>
                  <a:lnTo>
                    <a:pt x="35140" y="244805"/>
                  </a:lnTo>
                  <a:lnTo>
                    <a:pt x="94800" y="213770"/>
                  </a:lnTo>
                  <a:lnTo>
                    <a:pt x="153135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121638" y="774388"/>
              <a:ext cx="172287" cy="647455"/>
            </a:xfrm>
            <a:custGeom>
              <a:avLst/>
              <a:gdLst/>
              <a:ahLst/>
              <a:cxnLst/>
              <a:rect l="0" t="0" r="0" b="0"/>
              <a:pathLst>
                <a:path w="172287" h="647455">
                  <a:moveTo>
                    <a:pt x="172286" y="0"/>
                  </a:moveTo>
                  <a:lnTo>
                    <a:pt x="159034" y="4418"/>
                  </a:lnTo>
                  <a:lnTo>
                    <a:pt x="137540" y="29252"/>
                  </a:lnTo>
                  <a:lnTo>
                    <a:pt x="100529" y="82857"/>
                  </a:lnTo>
                  <a:lnTo>
                    <a:pt x="81532" y="140407"/>
                  </a:lnTo>
                  <a:lnTo>
                    <a:pt x="67913" y="196793"/>
                  </a:lnTo>
                  <a:lnTo>
                    <a:pt x="60195" y="256804"/>
                  </a:lnTo>
                  <a:lnTo>
                    <a:pt x="57585" y="310974"/>
                  </a:lnTo>
                  <a:lnTo>
                    <a:pt x="62549" y="363724"/>
                  </a:lnTo>
                  <a:lnTo>
                    <a:pt x="63803" y="414448"/>
                  </a:lnTo>
                  <a:lnTo>
                    <a:pt x="64976" y="468059"/>
                  </a:lnTo>
                  <a:lnTo>
                    <a:pt x="71269" y="526543"/>
                  </a:lnTo>
                  <a:lnTo>
                    <a:pt x="64635" y="567419"/>
                  </a:lnTo>
                  <a:lnTo>
                    <a:pt x="41261" y="628774"/>
                  </a:lnTo>
                  <a:lnTo>
                    <a:pt x="28068" y="642500"/>
                  </a:lnTo>
                  <a:lnTo>
                    <a:pt x="20667" y="647454"/>
                  </a:lnTo>
                  <a:lnTo>
                    <a:pt x="14809" y="647059"/>
                  </a:lnTo>
                  <a:lnTo>
                    <a:pt x="9978" y="643097"/>
                  </a:lnTo>
                  <a:lnTo>
                    <a:pt x="5834" y="636758"/>
                  </a:lnTo>
                  <a:lnTo>
                    <a:pt x="0" y="596914"/>
                  </a:lnTo>
                  <a:lnTo>
                    <a:pt x="3566" y="572250"/>
                  </a:lnTo>
                  <a:lnTo>
                    <a:pt x="31357" y="509883"/>
                  </a:lnTo>
                  <a:lnTo>
                    <a:pt x="47470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28579" y="1026145"/>
              <a:ext cx="356583" cy="173190"/>
            </a:xfrm>
            <a:custGeom>
              <a:avLst/>
              <a:gdLst/>
              <a:ahLst/>
              <a:cxnLst/>
              <a:rect l="0" t="0" r="0" b="0"/>
              <a:pathLst>
                <a:path w="356583" h="173190">
                  <a:moveTo>
                    <a:pt x="57024" y="147654"/>
                  </a:moveTo>
                  <a:lnTo>
                    <a:pt x="91769" y="117326"/>
                  </a:lnTo>
                  <a:lnTo>
                    <a:pt x="95905" y="109868"/>
                  </a:lnTo>
                  <a:lnTo>
                    <a:pt x="98035" y="91720"/>
                  </a:lnTo>
                  <a:lnTo>
                    <a:pt x="95459" y="84477"/>
                  </a:lnTo>
                  <a:lnTo>
                    <a:pt x="85201" y="73963"/>
                  </a:lnTo>
                  <a:lnTo>
                    <a:pt x="78582" y="72639"/>
                  </a:lnTo>
                  <a:lnTo>
                    <a:pt x="39934" y="84025"/>
                  </a:lnTo>
                  <a:lnTo>
                    <a:pt x="26006" y="96877"/>
                  </a:lnTo>
                  <a:lnTo>
                    <a:pt x="1998" y="130844"/>
                  </a:lnTo>
                  <a:lnTo>
                    <a:pt x="0" y="139221"/>
                  </a:lnTo>
                  <a:lnTo>
                    <a:pt x="2710" y="155925"/>
                  </a:lnTo>
                  <a:lnTo>
                    <a:pt x="7871" y="162413"/>
                  </a:lnTo>
                  <a:lnTo>
                    <a:pt x="23467" y="172088"/>
                  </a:lnTo>
                  <a:lnTo>
                    <a:pt x="32804" y="173189"/>
                  </a:lnTo>
                  <a:lnTo>
                    <a:pt x="53040" y="169481"/>
                  </a:lnTo>
                  <a:lnTo>
                    <a:pt x="80807" y="156997"/>
                  </a:lnTo>
                  <a:lnTo>
                    <a:pt x="106600" y="132752"/>
                  </a:lnTo>
                  <a:lnTo>
                    <a:pt x="127392" y="102147"/>
                  </a:lnTo>
                  <a:lnTo>
                    <a:pt x="136430" y="69656"/>
                  </a:lnTo>
                  <a:lnTo>
                    <a:pt x="134924" y="61447"/>
                  </a:lnTo>
                  <a:lnTo>
                    <a:pt x="131147" y="55049"/>
                  </a:lnTo>
                  <a:lnTo>
                    <a:pt x="109573" y="33721"/>
                  </a:lnTo>
                  <a:lnTo>
                    <a:pt x="107774" y="28244"/>
                  </a:lnTo>
                  <a:lnTo>
                    <a:pt x="108424" y="22744"/>
                  </a:lnTo>
                  <a:lnTo>
                    <a:pt x="110706" y="17228"/>
                  </a:lnTo>
                  <a:lnTo>
                    <a:pt x="120639" y="8634"/>
                  </a:lnTo>
                  <a:lnTo>
                    <a:pt x="135224" y="2657"/>
                  </a:lnTo>
                  <a:lnTo>
                    <a:pt x="154033" y="0"/>
                  </a:lnTo>
                  <a:lnTo>
                    <a:pt x="169790" y="3750"/>
                  </a:lnTo>
                  <a:lnTo>
                    <a:pt x="182956" y="12505"/>
                  </a:lnTo>
                  <a:lnTo>
                    <a:pt x="194972" y="25642"/>
                  </a:lnTo>
                  <a:lnTo>
                    <a:pt x="207715" y="57467"/>
                  </a:lnTo>
                  <a:lnTo>
                    <a:pt x="209365" y="77984"/>
                  </a:lnTo>
                  <a:lnTo>
                    <a:pt x="207140" y="134644"/>
                  </a:lnTo>
                  <a:lnTo>
                    <a:pt x="206953" y="157897"/>
                  </a:lnTo>
                  <a:lnTo>
                    <a:pt x="207828" y="161879"/>
                  </a:lnTo>
                  <a:lnTo>
                    <a:pt x="209335" y="160836"/>
                  </a:lnTo>
                  <a:lnTo>
                    <a:pt x="242366" y="102098"/>
                  </a:lnTo>
                  <a:lnTo>
                    <a:pt x="273822" y="67156"/>
                  </a:lnTo>
                  <a:lnTo>
                    <a:pt x="290214" y="57020"/>
                  </a:lnTo>
                  <a:lnTo>
                    <a:pt x="309210" y="54364"/>
                  </a:lnTo>
                  <a:lnTo>
                    <a:pt x="356582" y="561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622753" y="1057304"/>
              <a:ext cx="233486" cy="391090"/>
            </a:xfrm>
            <a:custGeom>
              <a:avLst/>
              <a:gdLst/>
              <a:ahLst/>
              <a:cxnLst/>
              <a:rect l="0" t="0" r="0" b="0"/>
              <a:pathLst>
                <a:path w="233486" h="391090">
                  <a:moveTo>
                    <a:pt x="4013" y="0"/>
                  </a:moveTo>
                  <a:lnTo>
                    <a:pt x="8430" y="13252"/>
                  </a:lnTo>
                  <a:lnTo>
                    <a:pt x="5234" y="68678"/>
                  </a:lnTo>
                  <a:lnTo>
                    <a:pt x="0" y="131861"/>
                  </a:lnTo>
                  <a:lnTo>
                    <a:pt x="1338" y="140607"/>
                  </a:lnTo>
                  <a:lnTo>
                    <a:pt x="5003" y="145513"/>
                  </a:lnTo>
                  <a:lnTo>
                    <a:pt x="10220" y="147860"/>
                  </a:lnTo>
                  <a:lnTo>
                    <a:pt x="16472" y="148499"/>
                  </a:lnTo>
                  <a:lnTo>
                    <a:pt x="28350" y="144279"/>
                  </a:lnTo>
                  <a:lnTo>
                    <a:pt x="55459" y="130920"/>
                  </a:lnTo>
                  <a:lnTo>
                    <a:pt x="61424" y="131659"/>
                  </a:lnTo>
                  <a:lnTo>
                    <a:pt x="66326" y="134925"/>
                  </a:lnTo>
                  <a:lnTo>
                    <a:pt x="70518" y="139876"/>
                  </a:lnTo>
                  <a:lnTo>
                    <a:pt x="75176" y="155239"/>
                  </a:lnTo>
                  <a:lnTo>
                    <a:pt x="76322" y="173470"/>
                  </a:lnTo>
                  <a:lnTo>
                    <a:pt x="73749" y="190819"/>
                  </a:lnTo>
                  <a:lnTo>
                    <a:pt x="75467" y="197479"/>
                  </a:lnTo>
                  <a:lnTo>
                    <a:pt x="79385" y="202844"/>
                  </a:lnTo>
                  <a:lnTo>
                    <a:pt x="84772" y="207345"/>
                  </a:lnTo>
                  <a:lnTo>
                    <a:pt x="103084" y="212346"/>
                  </a:lnTo>
                  <a:lnTo>
                    <a:pt x="134453" y="212696"/>
                  </a:lnTo>
                  <a:lnTo>
                    <a:pt x="174319" y="208949"/>
                  </a:lnTo>
                  <a:lnTo>
                    <a:pt x="193425" y="213367"/>
                  </a:lnTo>
                  <a:lnTo>
                    <a:pt x="210238" y="222419"/>
                  </a:lnTo>
                  <a:lnTo>
                    <a:pt x="223875" y="235687"/>
                  </a:lnTo>
                  <a:lnTo>
                    <a:pt x="231168" y="253296"/>
                  </a:lnTo>
                  <a:lnTo>
                    <a:pt x="233485" y="274374"/>
                  </a:lnTo>
                  <a:lnTo>
                    <a:pt x="228666" y="311306"/>
                  </a:lnTo>
                  <a:lnTo>
                    <a:pt x="205759" y="364203"/>
                  </a:lnTo>
                  <a:lnTo>
                    <a:pt x="187076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32764" y="99853"/>
            <a:ext cx="6332249" cy="765281"/>
            <a:chOff x="432764" y="99853"/>
            <a:chExt cx="6332249" cy="765281"/>
          </a:xfrm>
        </p:grpSpPr>
        <p:sp>
          <p:nvSpPr>
            <p:cNvPr id="39" name="Freeform 38"/>
            <p:cNvSpPr/>
            <p:nvPr/>
          </p:nvSpPr>
          <p:spPr>
            <a:xfrm>
              <a:off x="432764" y="149779"/>
              <a:ext cx="291168" cy="502552"/>
            </a:xfrm>
            <a:custGeom>
              <a:avLst/>
              <a:gdLst/>
              <a:ahLst/>
              <a:cxnLst/>
              <a:rect l="0" t="0" r="0" b="0"/>
              <a:pathLst>
                <a:path w="291168" h="502552">
                  <a:moveTo>
                    <a:pt x="24894" y="0"/>
                  </a:moveTo>
                  <a:lnTo>
                    <a:pt x="18308" y="46068"/>
                  </a:lnTo>
                  <a:lnTo>
                    <a:pt x="12498" y="106898"/>
                  </a:lnTo>
                  <a:lnTo>
                    <a:pt x="9090" y="167813"/>
                  </a:lnTo>
                  <a:lnTo>
                    <a:pt x="7576" y="216759"/>
                  </a:lnTo>
                  <a:lnTo>
                    <a:pt x="2607" y="266396"/>
                  </a:lnTo>
                  <a:lnTo>
                    <a:pt x="723" y="316236"/>
                  </a:lnTo>
                  <a:lnTo>
                    <a:pt x="165" y="366137"/>
                  </a:lnTo>
                  <a:lnTo>
                    <a:pt x="0" y="415131"/>
                  </a:lnTo>
                  <a:lnTo>
                    <a:pt x="2410" y="476035"/>
                  </a:lnTo>
                  <a:lnTo>
                    <a:pt x="4357" y="492099"/>
                  </a:lnTo>
                  <a:lnTo>
                    <a:pt x="8429" y="500034"/>
                  </a:lnTo>
                  <a:lnTo>
                    <a:pt x="13917" y="502551"/>
                  </a:lnTo>
                  <a:lnTo>
                    <a:pt x="20350" y="501455"/>
                  </a:lnTo>
                  <a:lnTo>
                    <a:pt x="32428" y="490375"/>
                  </a:lnTo>
                  <a:lnTo>
                    <a:pt x="55249" y="448711"/>
                  </a:lnTo>
                  <a:lnTo>
                    <a:pt x="71844" y="395040"/>
                  </a:lnTo>
                  <a:lnTo>
                    <a:pt x="89505" y="334444"/>
                  </a:lnTo>
                  <a:lnTo>
                    <a:pt x="110791" y="271278"/>
                  </a:lnTo>
                  <a:lnTo>
                    <a:pt x="126647" y="236443"/>
                  </a:lnTo>
                  <a:lnTo>
                    <a:pt x="131561" y="229745"/>
                  </a:lnTo>
                  <a:lnTo>
                    <a:pt x="135761" y="228977"/>
                  </a:lnTo>
                  <a:lnTo>
                    <a:pt x="139486" y="232164"/>
                  </a:lnTo>
                  <a:lnTo>
                    <a:pt x="152107" y="259433"/>
                  </a:lnTo>
                  <a:lnTo>
                    <a:pt x="157250" y="317856"/>
                  </a:lnTo>
                  <a:lnTo>
                    <a:pt x="158852" y="379117"/>
                  </a:lnTo>
                  <a:lnTo>
                    <a:pt x="165181" y="435352"/>
                  </a:lnTo>
                  <a:lnTo>
                    <a:pt x="170422" y="464301"/>
                  </a:lnTo>
                  <a:lnTo>
                    <a:pt x="173688" y="468558"/>
                  </a:lnTo>
                  <a:lnTo>
                    <a:pt x="177714" y="469547"/>
                  </a:lnTo>
                  <a:lnTo>
                    <a:pt x="182248" y="468358"/>
                  </a:lnTo>
                  <a:lnTo>
                    <a:pt x="186195" y="464791"/>
                  </a:lnTo>
                  <a:lnTo>
                    <a:pt x="199172" y="439137"/>
                  </a:lnTo>
                  <a:lnTo>
                    <a:pt x="212519" y="391595"/>
                  </a:lnTo>
                  <a:lnTo>
                    <a:pt x="218001" y="340167"/>
                  </a:lnTo>
                  <a:lnTo>
                    <a:pt x="227713" y="281075"/>
                  </a:lnTo>
                  <a:lnTo>
                    <a:pt x="238534" y="221702"/>
                  </a:lnTo>
                  <a:lnTo>
                    <a:pt x="247110" y="162445"/>
                  </a:lnTo>
                  <a:lnTo>
                    <a:pt x="255882" y="102274"/>
                  </a:lnTo>
                  <a:lnTo>
                    <a:pt x="264584" y="65642"/>
                  </a:lnTo>
                  <a:lnTo>
                    <a:pt x="291167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82342" y="159382"/>
              <a:ext cx="134072" cy="468792"/>
            </a:xfrm>
            <a:custGeom>
              <a:avLst/>
              <a:gdLst/>
              <a:ahLst/>
              <a:cxnLst/>
              <a:rect l="0" t="0" r="0" b="0"/>
              <a:pathLst>
                <a:path w="134072" h="468792">
                  <a:moveTo>
                    <a:pt x="24800" y="115213"/>
                  </a:moveTo>
                  <a:lnTo>
                    <a:pt x="30518" y="137916"/>
                  </a:lnTo>
                  <a:lnTo>
                    <a:pt x="37195" y="199803"/>
                  </a:lnTo>
                  <a:lnTo>
                    <a:pt x="40883" y="256487"/>
                  </a:lnTo>
                  <a:lnTo>
                    <a:pt x="41368" y="317838"/>
                  </a:lnTo>
                  <a:lnTo>
                    <a:pt x="41432" y="375593"/>
                  </a:lnTo>
                  <a:lnTo>
                    <a:pt x="29859" y="438059"/>
                  </a:lnTo>
                  <a:lnTo>
                    <a:pt x="21881" y="464201"/>
                  </a:lnTo>
                  <a:lnTo>
                    <a:pt x="18231" y="468064"/>
                  </a:lnTo>
                  <a:lnTo>
                    <a:pt x="13949" y="468791"/>
                  </a:lnTo>
                  <a:lnTo>
                    <a:pt x="9245" y="467426"/>
                  </a:lnTo>
                  <a:lnTo>
                    <a:pt x="6109" y="460969"/>
                  </a:lnTo>
                  <a:lnTo>
                    <a:pt x="662" y="399863"/>
                  </a:lnTo>
                  <a:lnTo>
                    <a:pt x="0" y="344298"/>
                  </a:lnTo>
                  <a:lnTo>
                    <a:pt x="2334" y="280863"/>
                  </a:lnTo>
                  <a:lnTo>
                    <a:pt x="11425" y="219330"/>
                  </a:lnTo>
                  <a:lnTo>
                    <a:pt x="22123" y="157866"/>
                  </a:lnTo>
                  <a:lnTo>
                    <a:pt x="35907" y="96665"/>
                  </a:lnTo>
                  <a:lnTo>
                    <a:pt x="63785" y="33302"/>
                  </a:lnTo>
                  <a:lnTo>
                    <a:pt x="88980" y="2028"/>
                  </a:lnTo>
                  <a:lnTo>
                    <a:pt x="96248" y="0"/>
                  </a:lnTo>
                  <a:lnTo>
                    <a:pt x="114185" y="2678"/>
                  </a:lnTo>
                  <a:lnTo>
                    <a:pt x="121373" y="7830"/>
                  </a:lnTo>
                  <a:lnTo>
                    <a:pt x="131824" y="23416"/>
                  </a:lnTo>
                  <a:lnTo>
                    <a:pt x="134071" y="66235"/>
                  </a:lnTo>
                  <a:lnTo>
                    <a:pt x="119904" y="118756"/>
                  </a:lnTo>
                  <a:lnTo>
                    <a:pt x="94140" y="180509"/>
                  </a:lnTo>
                  <a:lnTo>
                    <a:pt x="66973" y="235023"/>
                  </a:lnTo>
                  <a:lnTo>
                    <a:pt x="58084" y="2483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08830" y="176991"/>
              <a:ext cx="305749" cy="412524"/>
            </a:xfrm>
            <a:custGeom>
              <a:avLst/>
              <a:gdLst/>
              <a:ahLst/>
              <a:cxnLst/>
              <a:rect l="0" t="0" r="0" b="0"/>
              <a:pathLst>
                <a:path w="305749" h="412524">
                  <a:moveTo>
                    <a:pt x="31154" y="14393"/>
                  </a:moveTo>
                  <a:lnTo>
                    <a:pt x="90781" y="0"/>
                  </a:lnTo>
                  <a:lnTo>
                    <a:pt x="111279" y="600"/>
                  </a:lnTo>
                  <a:lnTo>
                    <a:pt x="129635" y="7030"/>
                  </a:lnTo>
                  <a:lnTo>
                    <a:pt x="142108" y="18517"/>
                  </a:lnTo>
                  <a:lnTo>
                    <a:pt x="146728" y="25464"/>
                  </a:lnTo>
                  <a:lnTo>
                    <a:pt x="149397" y="45509"/>
                  </a:lnTo>
                  <a:lnTo>
                    <a:pt x="143235" y="82785"/>
                  </a:lnTo>
                  <a:lnTo>
                    <a:pt x="133668" y="107659"/>
                  </a:lnTo>
                  <a:lnTo>
                    <a:pt x="89800" y="165521"/>
                  </a:lnTo>
                  <a:lnTo>
                    <a:pt x="56152" y="220803"/>
                  </a:lnTo>
                  <a:lnTo>
                    <a:pt x="17287" y="280572"/>
                  </a:lnTo>
                  <a:lnTo>
                    <a:pt x="5061" y="314436"/>
                  </a:lnTo>
                  <a:lnTo>
                    <a:pt x="0" y="353748"/>
                  </a:lnTo>
                  <a:lnTo>
                    <a:pt x="6213" y="376017"/>
                  </a:lnTo>
                  <a:lnTo>
                    <a:pt x="11753" y="385839"/>
                  </a:lnTo>
                  <a:lnTo>
                    <a:pt x="30236" y="399218"/>
                  </a:lnTo>
                  <a:lnTo>
                    <a:pt x="55709" y="407321"/>
                  </a:lnTo>
                  <a:lnTo>
                    <a:pt x="117400" y="412523"/>
                  </a:lnTo>
                  <a:lnTo>
                    <a:pt x="170437" y="409133"/>
                  </a:lnTo>
                  <a:lnTo>
                    <a:pt x="224505" y="399560"/>
                  </a:lnTo>
                  <a:lnTo>
                    <a:pt x="283087" y="386017"/>
                  </a:lnTo>
                  <a:lnTo>
                    <a:pt x="305748" y="3805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71941" y="132293"/>
              <a:ext cx="282917" cy="485907"/>
            </a:xfrm>
            <a:custGeom>
              <a:avLst/>
              <a:gdLst/>
              <a:ahLst/>
              <a:cxnLst/>
              <a:rect l="0" t="0" r="0" b="0"/>
              <a:pathLst>
                <a:path w="282917" h="485907">
                  <a:moveTo>
                    <a:pt x="282916" y="34128"/>
                  </a:moveTo>
                  <a:lnTo>
                    <a:pt x="248170" y="3800"/>
                  </a:lnTo>
                  <a:lnTo>
                    <a:pt x="224944" y="0"/>
                  </a:lnTo>
                  <a:lnTo>
                    <a:pt x="178084" y="5095"/>
                  </a:lnTo>
                  <a:lnTo>
                    <a:pt x="150769" y="16794"/>
                  </a:lnTo>
                  <a:lnTo>
                    <a:pt x="99940" y="59761"/>
                  </a:lnTo>
                  <a:lnTo>
                    <a:pt x="51009" y="123096"/>
                  </a:lnTo>
                  <a:lnTo>
                    <a:pt x="31384" y="171345"/>
                  </a:lnTo>
                  <a:lnTo>
                    <a:pt x="32748" y="192808"/>
                  </a:lnTo>
                  <a:lnTo>
                    <a:pt x="35700" y="203710"/>
                  </a:lnTo>
                  <a:lnTo>
                    <a:pt x="48843" y="223219"/>
                  </a:lnTo>
                  <a:lnTo>
                    <a:pt x="105363" y="276461"/>
                  </a:lnTo>
                  <a:lnTo>
                    <a:pt x="144772" y="309849"/>
                  </a:lnTo>
                  <a:lnTo>
                    <a:pt x="156183" y="329872"/>
                  </a:lnTo>
                  <a:lnTo>
                    <a:pt x="159405" y="351098"/>
                  </a:lnTo>
                  <a:lnTo>
                    <a:pt x="156831" y="371011"/>
                  </a:lnTo>
                  <a:lnTo>
                    <a:pt x="135013" y="409290"/>
                  </a:lnTo>
                  <a:lnTo>
                    <a:pt x="112619" y="435357"/>
                  </a:lnTo>
                  <a:lnTo>
                    <a:pt x="64607" y="472622"/>
                  </a:lnTo>
                  <a:lnTo>
                    <a:pt x="32897" y="485740"/>
                  </a:lnTo>
                  <a:lnTo>
                    <a:pt x="25629" y="485906"/>
                  </a:lnTo>
                  <a:lnTo>
                    <a:pt x="0" y="4751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22965" y="158100"/>
              <a:ext cx="114956" cy="366127"/>
            </a:xfrm>
            <a:custGeom>
              <a:avLst/>
              <a:gdLst/>
              <a:ahLst/>
              <a:cxnLst/>
              <a:rect l="0" t="0" r="0" b="0"/>
              <a:pathLst>
                <a:path w="114956" h="366127">
                  <a:moveTo>
                    <a:pt x="56707" y="0"/>
                  </a:moveTo>
                  <a:lnTo>
                    <a:pt x="42514" y="56772"/>
                  </a:lnTo>
                  <a:lnTo>
                    <a:pt x="33345" y="115536"/>
                  </a:lnTo>
                  <a:lnTo>
                    <a:pt x="22904" y="176716"/>
                  </a:lnTo>
                  <a:lnTo>
                    <a:pt x="16643" y="230606"/>
                  </a:lnTo>
                  <a:lnTo>
                    <a:pt x="6253" y="288092"/>
                  </a:lnTo>
                  <a:lnTo>
                    <a:pt x="0" y="328317"/>
                  </a:lnTo>
                  <a:lnTo>
                    <a:pt x="1335" y="332599"/>
                  </a:lnTo>
                  <a:lnTo>
                    <a:pt x="4075" y="332680"/>
                  </a:lnTo>
                  <a:lnTo>
                    <a:pt x="7751" y="329960"/>
                  </a:lnTo>
                  <a:lnTo>
                    <a:pt x="37620" y="287506"/>
                  </a:lnTo>
                  <a:lnTo>
                    <a:pt x="43983" y="284127"/>
                  </a:lnTo>
                  <a:lnTo>
                    <a:pt x="58448" y="282838"/>
                  </a:lnTo>
                  <a:lnTo>
                    <a:pt x="64340" y="285637"/>
                  </a:lnTo>
                  <a:lnTo>
                    <a:pt x="73352" y="296144"/>
                  </a:lnTo>
                  <a:lnTo>
                    <a:pt x="101095" y="354547"/>
                  </a:lnTo>
                  <a:lnTo>
                    <a:pt x="114955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78062" y="336746"/>
              <a:ext cx="117959" cy="187481"/>
            </a:xfrm>
            <a:custGeom>
              <a:avLst/>
              <a:gdLst/>
              <a:ahLst/>
              <a:cxnLst/>
              <a:rect l="0" t="0" r="0" b="0"/>
              <a:pathLst>
                <a:path w="117959" h="187481">
                  <a:moveTo>
                    <a:pt x="109637" y="4417"/>
                  </a:moveTo>
                  <a:lnTo>
                    <a:pt x="96385" y="0"/>
                  </a:lnTo>
                  <a:lnTo>
                    <a:pt x="82482" y="2762"/>
                  </a:lnTo>
                  <a:lnTo>
                    <a:pt x="61527" y="14713"/>
                  </a:lnTo>
                  <a:lnTo>
                    <a:pt x="43606" y="32431"/>
                  </a:lnTo>
                  <a:lnTo>
                    <a:pt x="29051" y="55247"/>
                  </a:lnTo>
                  <a:lnTo>
                    <a:pt x="0" y="117061"/>
                  </a:lnTo>
                  <a:lnTo>
                    <a:pt x="488" y="125741"/>
                  </a:lnTo>
                  <a:lnTo>
                    <a:pt x="8426" y="140316"/>
                  </a:lnTo>
                  <a:lnTo>
                    <a:pt x="14426" y="144018"/>
                  </a:lnTo>
                  <a:lnTo>
                    <a:pt x="28489" y="145666"/>
                  </a:lnTo>
                  <a:lnTo>
                    <a:pt x="68303" y="141727"/>
                  </a:lnTo>
                  <a:lnTo>
                    <a:pt x="83870" y="145880"/>
                  </a:lnTo>
                  <a:lnTo>
                    <a:pt x="96952" y="153890"/>
                  </a:lnTo>
                  <a:lnTo>
                    <a:pt x="106465" y="166079"/>
                  </a:lnTo>
                  <a:lnTo>
                    <a:pt x="117958" y="1874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770909" y="328514"/>
              <a:ext cx="257954" cy="167853"/>
            </a:xfrm>
            <a:custGeom>
              <a:avLst/>
              <a:gdLst/>
              <a:ahLst/>
              <a:cxnLst/>
              <a:rect l="0" t="0" r="0" b="0"/>
              <a:pathLst>
                <a:path w="257954" h="167853">
                  <a:moveTo>
                    <a:pt x="0" y="37612"/>
                  </a:moveTo>
                  <a:lnTo>
                    <a:pt x="5719" y="59391"/>
                  </a:lnTo>
                  <a:lnTo>
                    <a:pt x="7979" y="119456"/>
                  </a:lnTo>
                  <a:lnTo>
                    <a:pt x="8220" y="160071"/>
                  </a:lnTo>
                  <a:lnTo>
                    <a:pt x="10103" y="166404"/>
                  </a:lnTo>
                  <a:lnTo>
                    <a:pt x="13207" y="167852"/>
                  </a:lnTo>
                  <a:lnTo>
                    <a:pt x="17126" y="166044"/>
                  </a:lnTo>
                  <a:lnTo>
                    <a:pt x="68647" y="106652"/>
                  </a:lnTo>
                  <a:lnTo>
                    <a:pt x="124743" y="45705"/>
                  </a:lnTo>
                  <a:lnTo>
                    <a:pt x="146751" y="12604"/>
                  </a:lnTo>
                  <a:lnTo>
                    <a:pt x="150534" y="4298"/>
                  </a:lnTo>
                  <a:lnTo>
                    <a:pt x="149358" y="610"/>
                  </a:lnTo>
                  <a:lnTo>
                    <a:pt x="144875" y="0"/>
                  </a:lnTo>
                  <a:lnTo>
                    <a:pt x="138189" y="1443"/>
                  </a:lnTo>
                  <a:lnTo>
                    <a:pt x="125829" y="15373"/>
                  </a:lnTo>
                  <a:lnTo>
                    <a:pt x="100672" y="70405"/>
                  </a:lnTo>
                  <a:lnTo>
                    <a:pt x="97625" y="78890"/>
                  </a:lnTo>
                  <a:lnTo>
                    <a:pt x="97754" y="112918"/>
                  </a:lnTo>
                  <a:lnTo>
                    <a:pt x="108066" y="143444"/>
                  </a:lnTo>
                  <a:lnTo>
                    <a:pt x="122611" y="156456"/>
                  </a:lnTo>
                  <a:lnTo>
                    <a:pt x="131667" y="161220"/>
                  </a:lnTo>
                  <a:lnTo>
                    <a:pt x="154057" y="161583"/>
                  </a:lnTo>
                  <a:lnTo>
                    <a:pt x="187721" y="151391"/>
                  </a:lnTo>
                  <a:lnTo>
                    <a:pt x="215262" y="134195"/>
                  </a:lnTo>
                  <a:lnTo>
                    <a:pt x="257953" y="958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91467" y="133137"/>
              <a:ext cx="187027" cy="362247"/>
            </a:xfrm>
            <a:custGeom>
              <a:avLst/>
              <a:gdLst/>
              <a:ahLst/>
              <a:cxnLst/>
              <a:rect l="0" t="0" r="0" b="0"/>
              <a:pathLst>
                <a:path w="187027" h="362247">
                  <a:moveTo>
                    <a:pt x="45568" y="0"/>
                  </a:moveTo>
                  <a:lnTo>
                    <a:pt x="32300" y="61584"/>
                  </a:lnTo>
                  <a:lnTo>
                    <a:pt x="27127" y="116606"/>
                  </a:lnTo>
                  <a:lnTo>
                    <a:pt x="21893" y="176407"/>
                  </a:lnTo>
                  <a:lnTo>
                    <a:pt x="14216" y="234071"/>
                  </a:lnTo>
                  <a:lnTo>
                    <a:pt x="5496" y="293422"/>
                  </a:lnTo>
                  <a:lnTo>
                    <a:pt x="0" y="327120"/>
                  </a:lnTo>
                  <a:lnTo>
                    <a:pt x="1321" y="333650"/>
                  </a:lnTo>
                  <a:lnTo>
                    <a:pt x="4975" y="337079"/>
                  </a:lnTo>
                  <a:lnTo>
                    <a:pt x="10185" y="338440"/>
                  </a:lnTo>
                  <a:lnTo>
                    <a:pt x="15508" y="337499"/>
                  </a:lnTo>
                  <a:lnTo>
                    <a:pt x="31833" y="327339"/>
                  </a:lnTo>
                  <a:lnTo>
                    <a:pt x="68289" y="301972"/>
                  </a:lnTo>
                  <a:lnTo>
                    <a:pt x="94830" y="290000"/>
                  </a:lnTo>
                  <a:lnTo>
                    <a:pt x="102448" y="289488"/>
                  </a:lnTo>
                  <a:lnTo>
                    <a:pt x="115843" y="293849"/>
                  </a:lnTo>
                  <a:lnTo>
                    <a:pt x="133781" y="311118"/>
                  </a:lnTo>
                  <a:lnTo>
                    <a:pt x="152940" y="349910"/>
                  </a:lnTo>
                  <a:lnTo>
                    <a:pt x="155981" y="358089"/>
                  </a:lnTo>
                  <a:lnTo>
                    <a:pt x="160782" y="361693"/>
                  </a:lnTo>
                  <a:lnTo>
                    <a:pt x="166756" y="362246"/>
                  </a:lnTo>
                  <a:lnTo>
                    <a:pt x="187026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89484" y="298098"/>
              <a:ext cx="125744" cy="217137"/>
            </a:xfrm>
            <a:custGeom>
              <a:avLst/>
              <a:gdLst/>
              <a:ahLst/>
              <a:cxnLst/>
              <a:rect l="0" t="0" r="0" b="0"/>
              <a:pathLst>
                <a:path w="125744" h="217137">
                  <a:moveTo>
                    <a:pt x="63899" y="34744"/>
                  </a:moveTo>
                  <a:lnTo>
                    <a:pt x="35512" y="65904"/>
                  </a:lnTo>
                  <a:lnTo>
                    <a:pt x="9463" y="126039"/>
                  </a:lnTo>
                  <a:lnTo>
                    <a:pt x="0" y="170847"/>
                  </a:lnTo>
                  <a:lnTo>
                    <a:pt x="366" y="194162"/>
                  </a:lnTo>
                  <a:lnTo>
                    <a:pt x="6692" y="210688"/>
                  </a:lnTo>
                  <a:lnTo>
                    <a:pt x="13742" y="214910"/>
                  </a:lnTo>
                  <a:lnTo>
                    <a:pt x="33902" y="217136"/>
                  </a:lnTo>
                  <a:lnTo>
                    <a:pt x="50875" y="212578"/>
                  </a:lnTo>
                  <a:lnTo>
                    <a:pt x="76838" y="194585"/>
                  </a:lnTo>
                  <a:lnTo>
                    <a:pt x="98848" y="166581"/>
                  </a:lnTo>
                  <a:lnTo>
                    <a:pt x="119031" y="112122"/>
                  </a:lnTo>
                  <a:lnTo>
                    <a:pt x="125743" y="82634"/>
                  </a:lnTo>
                  <a:lnTo>
                    <a:pt x="121774" y="42770"/>
                  </a:lnTo>
                  <a:lnTo>
                    <a:pt x="113968" y="21669"/>
                  </a:lnTo>
                  <a:lnTo>
                    <a:pt x="99403" y="7976"/>
                  </a:lnTo>
                  <a:lnTo>
                    <a:pt x="90342" y="3030"/>
                  </a:lnTo>
                  <a:lnTo>
                    <a:pt x="70412" y="0"/>
                  </a:lnTo>
                  <a:lnTo>
                    <a:pt x="43331" y="3493"/>
                  </a:lnTo>
                  <a:lnTo>
                    <a:pt x="22293" y="97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469877" y="99853"/>
              <a:ext cx="657364" cy="523358"/>
            </a:xfrm>
            <a:custGeom>
              <a:avLst/>
              <a:gdLst/>
              <a:ahLst/>
              <a:cxnLst/>
              <a:rect l="0" t="0" r="0" b="0"/>
              <a:pathLst>
                <a:path w="657364" h="523358">
                  <a:moveTo>
                    <a:pt x="0" y="0"/>
                  </a:moveTo>
                  <a:lnTo>
                    <a:pt x="8835" y="17669"/>
                  </a:lnTo>
                  <a:lnTo>
                    <a:pt x="14329" y="55161"/>
                  </a:lnTo>
                  <a:lnTo>
                    <a:pt x="10467" y="110885"/>
                  </a:lnTo>
                  <a:lnTo>
                    <a:pt x="6279" y="168874"/>
                  </a:lnTo>
                  <a:lnTo>
                    <a:pt x="1861" y="217074"/>
                  </a:lnTo>
                  <a:lnTo>
                    <a:pt x="367" y="278641"/>
                  </a:lnTo>
                  <a:lnTo>
                    <a:pt x="73" y="340113"/>
                  </a:lnTo>
                  <a:lnTo>
                    <a:pt x="4427" y="396897"/>
                  </a:lnTo>
                  <a:lnTo>
                    <a:pt x="16002" y="419211"/>
                  </a:lnTo>
                  <a:lnTo>
                    <a:pt x="31143" y="437534"/>
                  </a:lnTo>
                  <a:lnTo>
                    <a:pt x="46817" y="444091"/>
                  </a:lnTo>
                  <a:lnTo>
                    <a:pt x="65187" y="446080"/>
                  </a:lnTo>
                  <a:lnTo>
                    <a:pt x="107992" y="437447"/>
                  </a:lnTo>
                  <a:lnTo>
                    <a:pt x="165248" y="409948"/>
                  </a:lnTo>
                  <a:lnTo>
                    <a:pt x="222671" y="358297"/>
                  </a:lnTo>
                  <a:lnTo>
                    <a:pt x="234876" y="345080"/>
                  </a:lnTo>
                  <a:lnTo>
                    <a:pt x="246463" y="326878"/>
                  </a:lnTo>
                  <a:lnTo>
                    <a:pt x="250381" y="308926"/>
                  </a:lnTo>
                  <a:lnTo>
                    <a:pt x="250131" y="300256"/>
                  </a:lnTo>
                  <a:lnTo>
                    <a:pt x="245342" y="295400"/>
                  </a:lnTo>
                  <a:lnTo>
                    <a:pt x="237526" y="293088"/>
                  </a:lnTo>
                  <a:lnTo>
                    <a:pt x="209371" y="294250"/>
                  </a:lnTo>
                  <a:lnTo>
                    <a:pt x="200601" y="296019"/>
                  </a:lnTo>
                  <a:lnTo>
                    <a:pt x="185927" y="305381"/>
                  </a:lnTo>
                  <a:lnTo>
                    <a:pt x="145910" y="343409"/>
                  </a:lnTo>
                  <a:lnTo>
                    <a:pt x="110721" y="406706"/>
                  </a:lnTo>
                  <a:lnTo>
                    <a:pt x="98656" y="445642"/>
                  </a:lnTo>
                  <a:lnTo>
                    <a:pt x="98060" y="487895"/>
                  </a:lnTo>
                  <a:lnTo>
                    <a:pt x="103987" y="508387"/>
                  </a:lnTo>
                  <a:lnTo>
                    <a:pt x="108156" y="516440"/>
                  </a:lnTo>
                  <a:lnTo>
                    <a:pt x="114634" y="520884"/>
                  </a:lnTo>
                  <a:lnTo>
                    <a:pt x="131693" y="523357"/>
                  </a:lnTo>
                  <a:lnTo>
                    <a:pt x="149137" y="518909"/>
                  </a:lnTo>
                  <a:lnTo>
                    <a:pt x="165211" y="509843"/>
                  </a:lnTo>
                  <a:lnTo>
                    <a:pt x="200825" y="469084"/>
                  </a:lnTo>
                  <a:lnTo>
                    <a:pt x="234872" y="410799"/>
                  </a:lnTo>
                  <a:lnTo>
                    <a:pt x="262229" y="352863"/>
                  </a:lnTo>
                  <a:lnTo>
                    <a:pt x="284514" y="290260"/>
                  </a:lnTo>
                  <a:lnTo>
                    <a:pt x="298778" y="226941"/>
                  </a:lnTo>
                  <a:lnTo>
                    <a:pt x="310498" y="174061"/>
                  </a:lnTo>
                  <a:lnTo>
                    <a:pt x="318928" y="130469"/>
                  </a:lnTo>
                  <a:lnTo>
                    <a:pt x="318019" y="123037"/>
                  </a:lnTo>
                  <a:lnTo>
                    <a:pt x="314639" y="120856"/>
                  </a:lnTo>
                  <a:lnTo>
                    <a:pt x="309612" y="122176"/>
                  </a:lnTo>
                  <a:lnTo>
                    <a:pt x="299095" y="131039"/>
                  </a:lnTo>
                  <a:lnTo>
                    <a:pt x="293702" y="137285"/>
                  </a:lnTo>
                  <a:lnTo>
                    <a:pt x="287710" y="154088"/>
                  </a:lnTo>
                  <a:lnTo>
                    <a:pt x="276751" y="216725"/>
                  </a:lnTo>
                  <a:lnTo>
                    <a:pt x="275803" y="273719"/>
                  </a:lnTo>
                  <a:lnTo>
                    <a:pt x="283171" y="316557"/>
                  </a:lnTo>
                  <a:lnTo>
                    <a:pt x="295049" y="341630"/>
                  </a:lnTo>
                  <a:lnTo>
                    <a:pt x="312039" y="357704"/>
                  </a:lnTo>
                  <a:lnTo>
                    <a:pt x="321747" y="363285"/>
                  </a:lnTo>
                  <a:lnTo>
                    <a:pt x="347327" y="367020"/>
                  </a:lnTo>
                  <a:lnTo>
                    <a:pt x="376262" y="363750"/>
                  </a:lnTo>
                  <a:lnTo>
                    <a:pt x="415768" y="347239"/>
                  </a:lnTo>
                  <a:lnTo>
                    <a:pt x="457803" y="314625"/>
                  </a:lnTo>
                  <a:lnTo>
                    <a:pt x="463302" y="313301"/>
                  </a:lnTo>
                  <a:lnTo>
                    <a:pt x="466968" y="316116"/>
                  </a:lnTo>
                  <a:lnTo>
                    <a:pt x="469412" y="321691"/>
                  </a:lnTo>
                  <a:lnTo>
                    <a:pt x="469662" y="335282"/>
                  </a:lnTo>
                  <a:lnTo>
                    <a:pt x="462289" y="366608"/>
                  </a:lnTo>
                  <a:lnTo>
                    <a:pt x="439318" y="420512"/>
                  </a:lnTo>
                  <a:lnTo>
                    <a:pt x="438104" y="439299"/>
                  </a:lnTo>
                  <a:lnTo>
                    <a:pt x="439075" y="448192"/>
                  </a:lnTo>
                  <a:lnTo>
                    <a:pt x="444345" y="452272"/>
                  </a:lnTo>
                  <a:lnTo>
                    <a:pt x="452480" y="453142"/>
                  </a:lnTo>
                  <a:lnTo>
                    <a:pt x="462527" y="451874"/>
                  </a:lnTo>
                  <a:lnTo>
                    <a:pt x="481087" y="440602"/>
                  </a:lnTo>
                  <a:lnTo>
                    <a:pt x="524025" y="386994"/>
                  </a:lnTo>
                  <a:lnTo>
                    <a:pt x="561773" y="324819"/>
                  </a:lnTo>
                  <a:lnTo>
                    <a:pt x="594623" y="261433"/>
                  </a:lnTo>
                  <a:lnTo>
                    <a:pt x="634414" y="215899"/>
                  </a:lnTo>
                  <a:lnTo>
                    <a:pt x="657363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73009" y="126100"/>
              <a:ext cx="319769" cy="457479"/>
            </a:xfrm>
            <a:custGeom>
              <a:avLst/>
              <a:gdLst/>
              <a:ahLst/>
              <a:cxnLst/>
              <a:rect l="0" t="0" r="0" b="0"/>
              <a:pathLst>
                <a:path w="319769" h="457479">
                  <a:moveTo>
                    <a:pt x="20209" y="65284"/>
                  </a:moveTo>
                  <a:lnTo>
                    <a:pt x="27374" y="120446"/>
                  </a:lnTo>
                  <a:lnTo>
                    <a:pt x="28302" y="176170"/>
                  </a:lnTo>
                  <a:lnTo>
                    <a:pt x="26020" y="231693"/>
                  </a:lnTo>
                  <a:lnTo>
                    <a:pt x="21357" y="291594"/>
                  </a:lnTo>
                  <a:lnTo>
                    <a:pt x="13793" y="351126"/>
                  </a:lnTo>
                  <a:lnTo>
                    <a:pt x="5861" y="410415"/>
                  </a:lnTo>
                  <a:lnTo>
                    <a:pt x="0" y="457478"/>
                  </a:lnTo>
                  <a:lnTo>
                    <a:pt x="2114" y="457110"/>
                  </a:lnTo>
                  <a:lnTo>
                    <a:pt x="5372" y="454091"/>
                  </a:lnTo>
                  <a:lnTo>
                    <a:pt x="14375" y="432172"/>
                  </a:lnTo>
                  <a:lnTo>
                    <a:pt x="26027" y="371802"/>
                  </a:lnTo>
                  <a:lnTo>
                    <a:pt x="32454" y="317421"/>
                  </a:lnTo>
                  <a:lnTo>
                    <a:pt x="42626" y="256444"/>
                  </a:lnTo>
                  <a:lnTo>
                    <a:pt x="51073" y="201390"/>
                  </a:lnTo>
                  <a:lnTo>
                    <a:pt x="58894" y="141489"/>
                  </a:lnTo>
                  <a:lnTo>
                    <a:pt x="61238" y="85473"/>
                  </a:lnTo>
                  <a:lnTo>
                    <a:pt x="63408" y="63162"/>
                  </a:lnTo>
                  <a:lnTo>
                    <a:pt x="70536" y="47083"/>
                  </a:lnTo>
                  <a:lnTo>
                    <a:pt x="87264" y="33772"/>
                  </a:lnTo>
                  <a:lnTo>
                    <a:pt x="144338" y="7923"/>
                  </a:lnTo>
                  <a:lnTo>
                    <a:pt x="172250" y="1444"/>
                  </a:lnTo>
                  <a:lnTo>
                    <a:pt x="227609" y="0"/>
                  </a:lnTo>
                  <a:lnTo>
                    <a:pt x="283072" y="10304"/>
                  </a:lnTo>
                  <a:lnTo>
                    <a:pt x="319768" y="236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93218" y="399410"/>
              <a:ext cx="158102" cy="24965"/>
            </a:xfrm>
            <a:custGeom>
              <a:avLst/>
              <a:gdLst/>
              <a:ahLst/>
              <a:cxnLst/>
              <a:rect l="0" t="0" r="0" b="0"/>
              <a:pathLst>
                <a:path w="158102" h="24965">
                  <a:moveTo>
                    <a:pt x="0" y="24964"/>
                  </a:moveTo>
                  <a:lnTo>
                    <a:pt x="33741" y="22498"/>
                  </a:lnTo>
                  <a:lnTo>
                    <a:pt x="93113" y="10570"/>
                  </a:lnTo>
                  <a:lnTo>
                    <a:pt x="132065" y="6522"/>
                  </a:lnTo>
                  <a:lnTo>
                    <a:pt x="15810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94418" y="524226"/>
              <a:ext cx="198507" cy="64524"/>
            </a:xfrm>
            <a:custGeom>
              <a:avLst/>
              <a:gdLst/>
              <a:ahLst/>
              <a:cxnLst/>
              <a:rect l="0" t="0" r="0" b="0"/>
              <a:pathLst>
                <a:path w="198507" h="64524">
                  <a:moveTo>
                    <a:pt x="23764" y="24963"/>
                  </a:moveTo>
                  <a:lnTo>
                    <a:pt x="600" y="48127"/>
                  </a:lnTo>
                  <a:lnTo>
                    <a:pt x="0" y="52425"/>
                  </a:lnTo>
                  <a:lnTo>
                    <a:pt x="2374" y="56215"/>
                  </a:lnTo>
                  <a:lnTo>
                    <a:pt x="6731" y="59666"/>
                  </a:lnTo>
                  <a:lnTo>
                    <a:pt x="34948" y="64523"/>
                  </a:lnTo>
                  <a:lnTo>
                    <a:pt x="63752" y="61545"/>
                  </a:lnTo>
                  <a:lnTo>
                    <a:pt x="126735" y="39791"/>
                  </a:lnTo>
                  <a:lnTo>
                    <a:pt x="168988" y="21283"/>
                  </a:lnTo>
                  <a:lnTo>
                    <a:pt x="1985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28811" y="474300"/>
              <a:ext cx="230387" cy="106982"/>
            </a:xfrm>
            <a:custGeom>
              <a:avLst/>
              <a:gdLst/>
              <a:ahLst/>
              <a:cxnLst/>
              <a:rect l="0" t="0" r="0" b="0"/>
              <a:pathLst>
                <a:path w="230387" h="106982">
                  <a:moveTo>
                    <a:pt x="5718" y="0"/>
                  </a:moveTo>
                  <a:lnTo>
                    <a:pt x="0" y="21778"/>
                  </a:lnTo>
                  <a:lnTo>
                    <a:pt x="377" y="63748"/>
                  </a:lnTo>
                  <a:lnTo>
                    <a:pt x="5193" y="81957"/>
                  </a:lnTo>
                  <a:lnTo>
                    <a:pt x="13498" y="99295"/>
                  </a:lnTo>
                  <a:lnTo>
                    <a:pt x="21075" y="104104"/>
                  </a:lnTo>
                  <a:lnTo>
                    <a:pt x="41821" y="106981"/>
                  </a:lnTo>
                  <a:lnTo>
                    <a:pt x="59055" y="102712"/>
                  </a:lnTo>
                  <a:lnTo>
                    <a:pt x="94020" y="80488"/>
                  </a:lnTo>
                  <a:lnTo>
                    <a:pt x="142475" y="30298"/>
                  </a:lnTo>
                  <a:lnTo>
                    <a:pt x="148665" y="27595"/>
                  </a:lnTo>
                  <a:lnTo>
                    <a:pt x="154640" y="27642"/>
                  </a:lnTo>
                  <a:lnTo>
                    <a:pt x="160473" y="29523"/>
                  </a:lnTo>
                  <a:lnTo>
                    <a:pt x="165286" y="34475"/>
                  </a:lnTo>
                  <a:lnTo>
                    <a:pt x="179654" y="68995"/>
                  </a:lnTo>
                  <a:lnTo>
                    <a:pt x="182697" y="79281"/>
                  </a:lnTo>
                  <a:lnTo>
                    <a:pt x="193473" y="93175"/>
                  </a:lnTo>
                  <a:lnTo>
                    <a:pt x="200230" y="98174"/>
                  </a:lnTo>
                  <a:lnTo>
                    <a:pt x="206584" y="100583"/>
                  </a:lnTo>
                  <a:lnTo>
                    <a:pt x="230386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050876" y="424373"/>
              <a:ext cx="141459" cy="382444"/>
            </a:xfrm>
            <a:custGeom>
              <a:avLst/>
              <a:gdLst/>
              <a:ahLst/>
              <a:cxnLst/>
              <a:rect l="0" t="0" r="0" b="0"/>
              <a:pathLst>
                <a:path w="141459" h="382444">
                  <a:moveTo>
                    <a:pt x="141458" y="0"/>
                  </a:moveTo>
                  <a:lnTo>
                    <a:pt x="115810" y="15136"/>
                  </a:lnTo>
                  <a:lnTo>
                    <a:pt x="93178" y="40748"/>
                  </a:lnTo>
                  <a:lnTo>
                    <a:pt x="66990" y="99803"/>
                  </a:lnTo>
                  <a:lnTo>
                    <a:pt x="60838" y="127267"/>
                  </a:lnTo>
                  <a:lnTo>
                    <a:pt x="58759" y="178514"/>
                  </a:lnTo>
                  <a:lnTo>
                    <a:pt x="59273" y="239282"/>
                  </a:lnTo>
                  <a:lnTo>
                    <a:pt x="72450" y="299574"/>
                  </a:lnTo>
                  <a:lnTo>
                    <a:pt x="81611" y="352626"/>
                  </a:lnTo>
                  <a:lnTo>
                    <a:pt x="77569" y="369680"/>
                  </a:lnTo>
                  <a:lnTo>
                    <a:pt x="73902" y="376817"/>
                  </a:lnTo>
                  <a:lnTo>
                    <a:pt x="68684" y="380650"/>
                  </a:lnTo>
                  <a:lnTo>
                    <a:pt x="62432" y="382281"/>
                  </a:lnTo>
                  <a:lnTo>
                    <a:pt x="55489" y="382443"/>
                  </a:lnTo>
                  <a:lnTo>
                    <a:pt x="32467" y="373838"/>
                  </a:lnTo>
                  <a:lnTo>
                    <a:pt x="18745" y="359692"/>
                  </a:lnTo>
                  <a:lnTo>
                    <a:pt x="12496" y="350742"/>
                  </a:lnTo>
                  <a:lnTo>
                    <a:pt x="5554" y="328470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209025" y="466230"/>
              <a:ext cx="158052" cy="132886"/>
            </a:xfrm>
            <a:custGeom>
              <a:avLst/>
              <a:gdLst/>
              <a:ahLst/>
              <a:cxnLst/>
              <a:rect l="0" t="0" r="0" b="0"/>
              <a:pathLst>
                <a:path w="158052" h="132886">
                  <a:moveTo>
                    <a:pt x="91483" y="33033"/>
                  </a:moveTo>
                  <a:lnTo>
                    <a:pt x="100318" y="24198"/>
                  </a:lnTo>
                  <a:lnTo>
                    <a:pt x="101071" y="18822"/>
                  </a:lnTo>
                  <a:lnTo>
                    <a:pt x="96977" y="5452"/>
                  </a:lnTo>
                  <a:lnTo>
                    <a:pt x="91447" y="1702"/>
                  </a:lnTo>
                  <a:lnTo>
                    <a:pt x="75441" y="0"/>
                  </a:lnTo>
                  <a:lnTo>
                    <a:pt x="60931" y="4792"/>
                  </a:lnTo>
                  <a:lnTo>
                    <a:pt x="22689" y="35941"/>
                  </a:lnTo>
                  <a:lnTo>
                    <a:pt x="9132" y="50968"/>
                  </a:lnTo>
                  <a:lnTo>
                    <a:pt x="25" y="66892"/>
                  </a:lnTo>
                  <a:lnTo>
                    <a:pt x="0" y="73172"/>
                  </a:lnTo>
                  <a:lnTo>
                    <a:pt x="2758" y="78284"/>
                  </a:lnTo>
                  <a:lnTo>
                    <a:pt x="7370" y="82616"/>
                  </a:lnTo>
                  <a:lnTo>
                    <a:pt x="14143" y="84579"/>
                  </a:lnTo>
                  <a:lnTo>
                    <a:pt x="41344" y="82926"/>
                  </a:lnTo>
                  <a:lnTo>
                    <a:pt x="72826" y="78429"/>
                  </a:lnTo>
                  <a:lnTo>
                    <a:pt x="94594" y="80329"/>
                  </a:lnTo>
                  <a:lnTo>
                    <a:pt x="111665" y="86721"/>
                  </a:lnTo>
                  <a:lnTo>
                    <a:pt x="118806" y="91015"/>
                  </a:lnTo>
                  <a:lnTo>
                    <a:pt x="129206" y="103182"/>
                  </a:lnTo>
                  <a:lnTo>
                    <a:pt x="137834" y="115985"/>
                  </a:lnTo>
                  <a:lnTo>
                    <a:pt x="158051" y="1328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06528" y="483305"/>
              <a:ext cx="368428" cy="381829"/>
            </a:xfrm>
            <a:custGeom>
              <a:avLst/>
              <a:gdLst/>
              <a:ahLst/>
              <a:cxnLst/>
              <a:rect l="0" t="0" r="0" b="0"/>
              <a:pathLst>
                <a:path w="368428" h="381829">
                  <a:moveTo>
                    <a:pt x="143759" y="32600"/>
                  </a:moveTo>
                  <a:lnTo>
                    <a:pt x="150344" y="62220"/>
                  </a:lnTo>
                  <a:lnTo>
                    <a:pt x="147320" y="116114"/>
                  </a:lnTo>
                  <a:lnTo>
                    <a:pt x="144462" y="169153"/>
                  </a:lnTo>
                  <a:lnTo>
                    <a:pt x="139434" y="226477"/>
                  </a:lnTo>
                  <a:lnTo>
                    <a:pt x="124447" y="282195"/>
                  </a:lnTo>
                  <a:lnTo>
                    <a:pt x="97718" y="342211"/>
                  </a:lnTo>
                  <a:lnTo>
                    <a:pt x="75876" y="369345"/>
                  </a:lnTo>
                  <a:lnTo>
                    <a:pt x="67993" y="376365"/>
                  </a:lnTo>
                  <a:lnTo>
                    <a:pt x="59039" y="380120"/>
                  </a:lnTo>
                  <a:lnTo>
                    <a:pt x="39229" y="381828"/>
                  </a:lnTo>
                  <a:lnTo>
                    <a:pt x="23028" y="377039"/>
                  </a:lnTo>
                  <a:lnTo>
                    <a:pt x="16119" y="373173"/>
                  </a:lnTo>
                  <a:lnTo>
                    <a:pt x="5977" y="361482"/>
                  </a:lnTo>
                  <a:lnTo>
                    <a:pt x="1978" y="354481"/>
                  </a:lnTo>
                  <a:lnTo>
                    <a:pt x="0" y="339305"/>
                  </a:lnTo>
                  <a:lnTo>
                    <a:pt x="3127" y="324240"/>
                  </a:lnTo>
                  <a:lnTo>
                    <a:pt x="35958" y="275831"/>
                  </a:lnTo>
                  <a:lnTo>
                    <a:pt x="95096" y="215413"/>
                  </a:lnTo>
                  <a:lnTo>
                    <a:pt x="157981" y="165715"/>
                  </a:lnTo>
                  <a:lnTo>
                    <a:pt x="213148" y="124129"/>
                  </a:lnTo>
                  <a:lnTo>
                    <a:pt x="275649" y="65884"/>
                  </a:lnTo>
                  <a:lnTo>
                    <a:pt x="315800" y="14223"/>
                  </a:lnTo>
                  <a:lnTo>
                    <a:pt x="319474" y="6480"/>
                  </a:lnTo>
                  <a:lnTo>
                    <a:pt x="318225" y="2243"/>
                  </a:lnTo>
                  <a:lnTo>
                    <a:pt x="313694" y="343"/>
                  </a:lnTo>
                  <a:lnTo>
                    <a:pt x="306975" y="0"/>
                  </a:lnTo>
                  <a:lnTo>
                    <a:pt x="292113" y="7017"/>
                  </a:lnTo>
                  <a:lnTo>
                    <a:pt x="270618" y="26561"/>
                  </a:lnTo>
                  <a:lnTo>
                    <a:pt x="237935" y="67819"/>
                  </a:lnTo>
                  <a:lnTo>
                    <a:pt x="231843" y="85236"/>
                  </a:lnTo>
                  <a:lnTo>
                    <a:pt x="229135" y="108385"/>
                  </a:lnTo>
                  <a:lnTo>
                    <a:pt x="236446" y="142991"/>
                  </a:lnTo>
                  <a:lnTo>
                    <a:pt x="244381" y="151497"/>
                  </a:lnTo>
                  <a:lnTo>
                    <a:pt x="267992" y="163415"/>
                  </a:lnTo>
                  <a:lnTo>
                    <a:pt x="312473" y="166487"/>
                  </a:lnTo>
                  <a:lnTo>
                    <a:pt x="368427" y="1574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838115" y="507584"/>
              <a:ext cx="261214" cy="208027"/>
            </a:xfrm>
            <a:custGeom>
              <a:avLst/>
              <a:gdLst/>
              <a:ahLst/>
              <a:cxnLst/>
              <a:rect l="0" t="0" r="0" b="0"/>
              <a:pathLst>
                <a:path w="261214" h="208027">
                  <a:moveTo>
                    <a:pt x="11582" y="0"/>
                  </a:moveTo>
                  <a:lnTo>
                    <a:pt x="11582" y="62326"/>
                  </a:lnTo>
                  <a:lnTo>
                    <a:pt x="2530" y="117306"/>
                  </a:lnTo>
                  <a:lnTo>
                    <a:pt x="0" y="128130"/>
                  </a:lnTo>
                  <a:lnTo>
                    <a:pt x="163" y="131648"/>
                  </a:lnTo>
                  <a:lnTo>
                    <a:pt x="2120" y="130295"/>
                  </a:lnTo>
                  <a:lnTo>
                    <a:pt x="31125" y="74454"/>
                  </a:lnTo>
                  <a:lnTo>
                    <a:pt x="46809" y="43985"/>
                  </a:lnTo>
                  <a:lnTo>
                    <a:pt x="71857" y="15468"/>
                  </a:lnTo>
                  <a:lnTo>
                    <a:pt x="79502" y="11237"/>
                  </a:lnTo>
                  <a:lnTo>
                    <a:pt x="95393" y="9001"/>
                  </a:lnTo>
                  <a:lnTo>
                    <a:pt x="101665" y="12472"/>
                  </a:lnTo>
                  <a:lnTo>
                    <a:pt x="111099" y="26192"/>
                  </a:lnTo>
                  <a:lnTo>
                    <a:pt x="113443" y="49548"/>
                  </a:lnTo>
                  <a:lnTo>
                    <a:pt x="111831" y="105325"/>
                  </a:lnTo>
                  <a:lnTo>
                    <a:pt x="107135" y="138148"/>
                  </a:lnTo>
                  <a:lnTo>
                    <a:pt x="109493" y="143874"/>
                  </a:lnTo>
                  <a:lnTo>
                    <a:pt x="114763" y="146767"/>
                  </a:lnTo>
                  <a:lnTo>
                    <a:pt x="121974" y="147771"/>
                  </a:lnTo>
                  <a:lnTo>
                    <a:pt x="139849" y="141490"/>
                  </a:lnTo>
                  <a:lnTo>
                    <a:pt x="202681" y="107045"/>
                  </a:lnTo>
                  <a:lnTo>
                    <a:pt x="210173" y="106497"/>
                  </a:lnTo>
                  <a:lnTo>
                    <a:pt x="223428" y="110818"/>
                  </a:lnTo>
                  <a:lnTo>
                    <a:pt x="233017" y="123834"/>
                  </a:lnTo>
                  <a:lnTo>
                    <a:pt x="252609" y="181242"/>
                  </a:lnTo>
                  <a:lnTo>
                    <a:pt x="261213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120773" y="524226"/>
              <a:ext cx="386287" cy="173886"/>
            </a:xfrm>
            <a:custGeom>
              <a:avLst/>
              <a:gdLst/>
              <a:ahLst/>
              <a:cxnLst/>
              <a:rect l="0" t="0" r="0" b="0"/>
              <a:pathLst>
                <a:path w="386287" h="173886">
                  <a:moveTo>
                    <a:pt x="70087" y="83211"/>
                  </a:moveTo>
                  <a:lnTo>
                    <a:pt x="70087" y="65541"/>
                  </a:lnTo>
                  <a:lnTo>
                    <a:pt x="67313" y="59412"/>
                  </a:lnTo>
                  <a:lnTo>
                    <a:pt x="56835" y="50136"/>
                  </a:lnTo>
                  <a:lnTo>
                    <a:pt x="50158" y="50066"/>
                  </a:lnTo>
                  <a:lnTo>
                    <a:pt x="35342" y="57385"/>
                  </a:lnTo>
                  <a:lnTo>
                    <a:pt x="11407" y="77099"/>
                  </a:lnTo>
                  <a:lnTo>
                    <a:pt x="2401" y="97445"/>
                  </a:lnTo>
                  <a:lnTo>
                    <a:pt x="0" y="109342"/>
                  </a:lnTo>
                  <a:lnTo>
                    <a:pt x="2097" y="119123"/>
                  </a:lnTo>
                  <a:lnTo>
                    <a:pt x="14290" y="134921"/>
                  </a:lnTo>
                  <a:lnTo>
                    <a:pt x="23643" y="138949"/>
                  </a:lnTo>
                  <a:lnTo>
                    <a:pt x="59818" y="140201"/>
                  </a:lnTo>
                  <a:lnTo>
                    <a:pt x="113876" y="132341"/>
                  </a:lnTo>
                  <a:lnTo>
                    <a:pt x="169401" y="116425"/>
                  </a:lnTo>
                  <a:lnTo>
                    <a:pt x="177901" y="113674"/>
                  </a:lnTo>
                  <a:lnTo>
                    <a:pt x="184493" y="114615"/>
                  </a:lnTo>
                  <a:lnTo>
                    <a:pt x="189812" y="118015"/>
                  </a:lnTo>
                  <a:lnTo>
                    <a:pt x="198187" y="129190"/>
                  </a:lnTo>
                  <a:lnTo>
                    <a:pt x="214020" y="166997"/>
                  </a:lnTo>
                  <a:lnTo>
                    <a:pt x="218742" y="171428"/>
                  </a:lnTo>
                  <a:lnTo>
                    <a:pt x="224664" y="173457"/>
                  </a:lnTo>
                  <a:lnTo>
                    <a:pt x="231386" y="173885"/>
                  </a:lnTo>
                  <a:lnTo>
                    <a:pt x="258515" y="165654"/>
                  </a:lnTo>
                  <a:lnTo>
                    <a:pt x="288453" y="145381"/>
                  </a:lnTo>
                  <a:lnTo>
                    <a:pt x="335748" y="91274"/>
                  </a:lnTo>
                  <a:lnTo>
                    <a:pt x="370739" y="33269"/>
                  </a:lnTo>
                  <a:lnTo>
                    <a:pt x="38628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499568" y="266274"/>
              <a:ext cx="265445" cy="373769"/>
            </a:xfrm>
            <a:custGeom>
              <a:avLst/>
              <a:gdLst/>
              <a:ahLst/>
              <a:cxnLst/>
              <a:rect l="0" t="0" r="0" b="0"/>
              <a:pathLst>
                <a:path w="265445" h="373769">
                  <a:moveTo>
                    <a:pt x="49097" y="0"/>
                  </a:moveTo>
                  <a:lnTo>
                    <a:pt x="63490" y="60848"/>
                  </a:lnTo>
                  <a:lnTo>
                    <a:pt x="65443" y="119782"/>
                  </a:lnTo>
                  <a:lnTo>
                    <a:pt x="61283" y="181635"/>
                  </a:lnTo>
                  <a:lnTo>
                    <a:pt x="51538" y="236028"/>
                  </a:lnTo>
                  <a:lnTo>
                    <a:pt x="40711" y="288823"/>
                  </a:lnTo>
                  <a:lnTo>
                    <a:pt x="26899" y="346392"/>
                  </a:lnTo>
                  <a:lnTo>
                    <a:pt x="21356" y="368758"/>
                  </a:lnTo>
                  <a:lnTo>
                    <a:pt x="17659" y="373428"/>
                  </a:lnTo>
                  <a:lnTo>
                    <a:pt x="13346" y="373768"/>
                  </a:lnTo>
                  <a:lnTo>
                    <a:pt x="8621" y="371220"/>
                  </a:lnTo>
                  <a:lnTo>
                    <a:pt x="5471" y="364899"/>
                  </a:lnTo>
                  <a:lnTo>
                    <a:pt x="0" y="313082"/>
                  </a:lnTo>
                  <a:lnTo>
                    <a:pt x="6902" y="264185"/>
                  </a:lnTo>
                  <a:lnTo>
                    <a:pt x="15242" y="244080"/>
                  </a:lnTo>
                  <a:lnTo>
                    <a:pt x="39168" y="217168"/>
                  </a:lnTo>
                  <a:lnTo>
                    <a:pt x="59169" y="207466"/>
                  </a:lnTo>
                  <a:lnTo>
                    <a:pt x="120019" y="193800"/>
                  </a:lnTo>
                  <a:lnTo>
                    <a:pt x="179862" y="197420"/>
                  </a:lnTo>
                  <a:lnTo>
                    <a:pt x="242029" y="203821"/>
                  </a:lnTo>
                  <a:lnTo>
                    <a:pt x="265444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058953" y="129220"/>
            <a:ext cx="1651711" cy="702886"/>
            <a:chOff x="8058953" y="129220"/>
            <a:chExt cx="1651711" cy="702886"/>
          </a:xfrm>
        </p:grpSpPr>
        <p:sp>
          <p:nvSpPr>
            <p:cNvPr id="60" name="Freeform 59"/>
            <p:cNvSpPr/>
            <p:nvPr/>
          </p:nvSpPr>
          <p:spPr>
            <a:xfrm>
              <a:off x="8058953" y="129220"/>
              <a:ext cx="234601" cy="495522"/>
            </a:xfrm>
            <a:custGeom>
              <a:avLst/>
              <a:gdLst/>
              <a:ahLst/>
              <a:cxnLst/>
              <a:rect l="0" t="0" r="0" b="0"/>
              <a:pathLst>
                <a:path w="234601" h="495522">
                  <a:moveTo>
                    <a:pt x="162243" y="28880"/>
                  </a:moveTo>
                  <a:lnTo>
                    <a:pt x="130968" y="56035"/>
                  </a:lnTo>
                  <a:lnTo>
                    <a:pt x="93385" y="115479"/>
                  </a:lnTo>
                  <a:lnTo>
                    <a:pt x="66355" y="168233"/>
                  </a:lnTo>
                  <a:lnTo>
                    <a:pt x="43210" y="223170"/>
                  </a:lnTo>
                  <a:lnTo>
                    <a:pt x="20831" y="278537"/>
                  </a:lnTo>
                  <a:lnTo>
                    <a:pt x="9088" y="317659"/>
                  </a:lnTo>
                  <a:lnTo>
                    <a:pt x="0" y="377116"/>
                  </a:lnTo>
                  <a:lnTo>
                    <a:pt x="7981" y="435543"/>
                  </a:lnTo>
                  <a:lnTo>
                    <a:pt x="17868" y="461100"/>
                  </a:lnTo>
                  <a:lnTo>
                    <a:pt x="31508" y="478622"/>
                  </a:lnTo>
                  <a:lnTo>
                    <a:pt x="54781" y="494465"/>
                  </a:lnTo>
                  <a:lnTo>
                    <a:pt x="63789" y="495521"/>
                  </a:lnTo>
                  <a:lnTo>
                    <a:pt x="83661" y="491763"/>
                  </a:lnTo>
                  <a:lnTo>
                    <a:pt x="115640" y="470416"/>
                  </a:lnTo>
                  <a:lnTo>
                    <a:pt x="165708" y="420015"/>
                  </a:lnTo>
                  <a:lnTo>
                    <a:pt x="195252" y="360267"/>
                  </a:lnTo>
                  <a:lnTo>
                    <a:pt x="213244" y="305961"/>
                  </a:lnTo>
                  <a:lnTo>
                    <a:pt x="225702" y="244999"/>
                  </a:lnTo>
                  <a:lnTo>
                    <a:pt x="234600" y="185017"/>
                  </a:lnTo>
                  <a:lnTo>
                    <a:pt x="232215" y="124441"/>
                  </a:lnTo>
                  <a:lnTo>
                    <a:pt x="221916" y="75527"/>
                  </a:lnTo>
                  <a:lnTo>
                    <a:pt x="197758" y="29544"/>
                  </a:lnTo>
                  <a:lnTo>
                    <a:pt x="172663" y="8531"/>
                  </a:lnTo>
                  <a:lnTo>
                    <a:pt x="149924" y="1345"/>
                  </a:lnTo>
                  <a:lnTo>
                    <a:pt x="127182" y="0"/>
                  </a:lnTo>
                  <a:lnTo>
                    <a:pt x="110910" y="5566"/>
                  </a:lnTo>
                  <a:lnTo>
                    <a:pt x="91353" y="19096"/>
                  </a:lnTo>
                  <a:lnTo>
                    <a:pt x="78265" y="39233"/>
                  </a:lnTo>
                  <a:lnTo>
                    <a:pt x="65119" y="98022"/>
                  </a:lnTo>
                  <a:lnTo>
                    <a:pt x="62390" y="1120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47214" y="332842"/>
              <a:ext cx="156898" cy="259923"/>
            </a:xfrm>
            <a:custGeom>
              <a:avLst/>
              <a:gdLst/>
              <a:ahLst/>
              <a:cxnLst/>
              <a:rect l="0" t="0" r="0" b="0"/>
              <a:pathLst>
                <a:path w="156898" h="259923">
                  <a:moveTo>
                    <a:pt x="40403" y="0"/>
                  </a:moveTo>
                  <a:lnTo>
                    <a:pt x="27151" y="8835"/>
                  </a:lnTo>
                  <a:lnTo>
                    <a:pt x="18179" y="25500"/>
                  </a:lnTo>
                  <a:lnTo>
                    <a:pt x="4885" y="82700"/>
                  </a:lnTo>
                  <a:lnTo>
                    <a:pt x="0" y="137316"/>
                  </a:lnTo>
                  <a:lnTo>
                    <a:pt x="1500" y="189196"/>
                  </a:lnTo>
                  <a:lnTo>
                    <a:pt x="3373" y="201020"/>
                  </a:lnTo>
                  <a:lnTo>
                    <a:pt x="7395" y="209827"/>
                  </a:lnTo>
                  <a:lnTo>
                    <a:pt x="19261" y="222079"/>
                  </a:lnTo>
                  <a:lnTo>
                    <a:pt x="25383" y="223867"/>
                  </a:lnTo>
                  <a:lnTo>
                    <a:pt x="31315" y="223209"/>
                  </a:lnTo>
                  <a:lnTo>
                    <a:pt x="42836" y="217548"/>
                  </a:lnTo>
                  <a:lnTo>
                    <a:pt x="70868" y="193585"/>
                  </a:lnTo>
                  <a:lnTo>
                    <a:pt x="97029" y="139330"/>
                  </a:lnTo>
                  <a:lnTo>
                    <a:pt x="100342" y="138190"/>
                  </a:lnTo>
                  <a:lnTo>
                    <a:pt x="102552" y="141128"/>
                  </a:lnTo>
                  <a:lnTo>
                    <a:pt x="104024" y="146786"/>
                  </a:lnTo>
                  <a:lnTo>
                    <a:pt x="102462" y="203523"/>
                  </a:lnTo>
                  <a:lnTo>
                    <a:pt x="106080" y="244838"/>
                  </a:lnTo>
                  <a:lnTo>
                    <a:pt x="110075" y="251983"/>
                  </a:lnTo>
                  <a:lnTo>
                    <a:pt x="116437" y="256747"/>
                  </a:lnTo>
                  <a:lnTo>
                    <a:pt x="124377" y="259922"/>
                  </a:lnTo>
                  <a:lnTo>
                    <a:pt x="131519" y="258341"/>
                  </a:lnTo>
                  <a:lnTo>
                    <a:pt x="156897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563085" y="133137"/>
              <a:ext cx="124090" cy="430594"/>
            </a:xfrm>
            <a:custGeom>
              <a:avLst/>
              <a:gdLst/>
              <a:ahLst/>
              <a:cxnLst/>
              <a:rect l="0" t="0" r="0" b="0"/>
              <a:pathLst>
                <a:path w="124090" h="430594">
                  <a:moveTo>
                    <a:pt x="40879" y="0"/>
                  </a:moveTo>
                  <a:lnTo>
                    <a:pt x="40879" y="59579"/>
                  </a:lnTo>
                  <a:lnTo>
                    <a:pt x="45673" y="119360"/>
                  </a:lnTo>
                  <a:lnTo>
                    <a:pt x="42711" y="167270"/>
                  </a:lnTo>
                  <a:lnTo>
                    <a:pt x="41241" y="230691"/>
                  </a:lnTo>
                  <a:lnTo>
                    <a:pt x="36533" y="288009"/>
                  </a:lnTo>
                  <a:lnTo>
                    <a:pt x="32418" y="342922"/>
                  </a:lnTo>
                  <a:lnTo>
                    <a:pt x="21079" y="397268"/>
                  </a:lnTo>
                  <a:lnTo>
                    <a:pt x="13028" y="428156"/>
                  </a:lnTo>
                  <a:lnTo>
                    <a:pt x="10292" y="430593"/>
                  </a:lnTo>
                  <a:lnTo>
                    <a:pt x="7545" y="427595"/>
                  </a:lnTo>
                  <a:lnTo>
                    <a:pt x="2950" y="412861"/>
                  </a:lnTo>
                  <a:lnTo>
                    <a:pt x="0" y="365872"/>
                  </a:lnTo>
                  <a:lnTo>
                    <a:pt x="3835" y="312759"/>
                  </a:lnTo>
                  <a:lnTo>
                    <a:pt x="14419" y="265046"/>
                  </a:lnTo>
                  <a:lnTo>
                    <a:pt x="23264" y="248469"/>
                  </a:lnTo>
                  <a:lnTo>
                    <a:pt x="30060" y="243309"/>
                  </a:lnTo>
                  <a:lnTo>
                    <a:pt x="47473" y="237576"/>
                  </a:lnTo>
                  <a:lnTo>
                    <a:pt x="101284" y="246765"/>
                  </a:lnTo>
                  <a:lnTo>
                    <a:pt x="124089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714667" y="324521"/>
              <a:ext cx="97324" cy="259015"/>
            </a:xfrm>
            <a:custGeom>
              <a:avLst/>
              <a:gdLst/>
              <a:ahLst/>
              <a:cxnLst/>
              <a:rect l="0" t="0" r="0" b="0"/>
              <a:pathLst>
                <a:path w="97324" h="259015">
                  <a:moveTo>
                    <a:pt x="97323" y="0"/>
                  </a:moveTo>
                  <a:lnTo>
                    <a:pt x="84071" y="4417"/>
                  </a:lnTo>
                  <a:lnTo>
                    <a:pt x="72634" y="16448"/>
                  </a:lnTo>
                  <a:lnTo>
                    <a:pt x="33545" y="74878"/>
                  </a:lnTo>
                  <a:lnTo>
                    <a:pt x="11827" y="131979"/>
                  </a:lnTo>
                  <a:lnTo>
                    <a:pt x="0" y="186107"/>
                  </a:lnTo>
                  <a:lnTo>
                    <a:pt x="444" y="211228"/>
                  </a:lnTo>
                  <a:lnTo>
                    <a:pt x="6805" y="234720"/>
                  </a:lnTo>
                  <a:lnTo>
                    <a:pt x="12939" y="243389"/>
                  </a:lnTo>
                  <a:lnTo>
                    <a:pt x="29617" y="255486"/>
                  </a:lnTo>
                  <a:lnTo>
                    <a:pt x="49356" y="259014"/>
                  </a:lnTo>
                  <a:lnTo>
                    <a:pt x="80681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855384" y="391089"/>
              <a:ext cx="713823" cy="249633"/>
            </a:xfrm>
            <a:custGeom>
              <a:avLst/>
              <a:gdLst/>
              <a:ahLst/>
              <a:cxnLst/>
              <a:rect l="0" t="0" r="0" b="0"/>
              <a:pathLst>
                <a:path w="713823" h="249633">
                  <a:moveTo>
                    <a:pt x="73100" y="0"/>
                  </a:moveTo>
                  <a:lnTo>
                    <a:pt x="59849" y="4418"/>
                  </a:lnTo>
                  <a:lnTo>
                    <a:pt x="48411" y="13983"/>
                  </a:lnTo>
                  <a:lnTo>
                    <a:pt x="17343" y="52159"/>
                  </a:lnTo>
                  <a:lnTo>
                    <a:pt x="4250" y="83652"/>
                  </a:lnTo>
                  <a:lnTo>
                    <a:pt x="0" y="117139"/>
                  </a:lnTo>
                  <a:lnTo>
                    <a:pt x="3159" y="147505"/>
                  </a:lnTo>
                  <a:lnTo>
                    <a:pt x="14368" y="174068"/>
                  </a:lnTo>
                  <a:lnTo>
                    <a:pt x="26657" y="186154"/>
                  </a:lnTo>
                  <a:lnTo>
                    <a:pt x="42289" y="193683"/>
                  </a:lnTo>
                  <a:lnTo>
                    <a:pt x="61564" y="197029"/>
                  </a:lnTo>
                  <a:lnTo>
                    <a:pt x="77527" y="193585"/>
                  </a:lnTo>
                  <a:lnTo>
                    <a:pt x="99376" y="178784"/>
                  </a:lnTo>
                  <a:lnTo>
                    <a:pt x="127190" y="148934"/>
                  </a:lnTo>
                  <a:lnTo>
                    <a:pt x="150155" y="99779"/>
                  </a:lnTo>
                  <a:lnTo>
                    <a:pt x="154488" y="66033"/>
                  </a:lnTo>
                  <a:lnTo>
                    <a:pt x="151354" y="35591"/>
                  </a:lnTo>
                  <a:lnTo>
                    <a:pt x="147459" y="30200"/>
                  </a:lnTo>
                  <a:lnTo>
                    <a:pt x="142089" y="27530"/>
                  </a:lnTo>
                  <a:lnTo>
                    <a:pt x="135735" y="26674"/>
                  </a:lnTo>
                  <a:lnTo>
                    <a:pt x="118812" y="33120"/>
                  </a:lnTo>
                  <a:lnTo>
                    <a:pt x="100814" y="46155"/>
                  </a:lnTo>
                  <a:lnTo>
                    <a:pt x="81209" y="73361"/>
                  </a:lnTo>
                  <a:lnTo>
                    <a:pt x="72698" y="90853"/>
                  </a:lnTo>
                  <a:lnTo>
                    <a:pt x="71908" y="99400"/>
                  </a:lnTo>
                  <a:lnTo>
                    <a:pt x="75961" y="116294"/>
                  </a:lnTo>
                  <a:lnTo>
                    <a:pt x="82404" y="121908"/>
                  </a:lnTo>
                  <a:lnTo>
                    <a:pt x="101890" y="128146"/>
                  </a:lnTo>
                  <a:lnTo>
                    <a:pt x="155937" y="125508"/>
                  </a:lnTo>
                  <a:lnTo>
                    <a:pt x="214720" y="109840"/>
                  </a:lnTo>
                  <a:lnTo>
                    <a:pt x="251813" y="90765"/>
                  </a:lnTo>
                  <a:lnTo>
                    <a:pt x="258810" y="85473"/>
                  </a:lnTo>
                  <a:lnTo>
                    <a:pt x="262551" y="86568"/>
                  </a:lnTo>
                  <a:lnTo>
                    <a:pt x="264120" y="91921"/>
                  </a:lnTo>
                  <a:lnTo>
                    <a:pt x="264453" y="150544"/>
                  </a:lnTo>
                  <a:lnTo>
                    <a:pt x="264463" y="161384"/>
                  </a:lnTo>
                  <a:lnTo>
                    <a:pt x="267244" y="167686"/>
                  </a:lnTo>
                  <a:lnTo>
                    <a:pt x="271872" y="170962"/>
                  </a:lnTo>
                  <a:lnTo>
                    <a:pt x="286259" y="172138"/>
                  </a:lnTo>
                  <a:lnTo>
                    <a:pt x="308062" y="169578"/>
                  </a:lnTo>
                  <a:lnTo>
                    <a:pt x="328231" y="160428"/>
                  </a:lnTo>
                  <a:lnTo>
                    <a:pt x="363780" y="136371"/>
                  </a:lnTo>
                  <a:lnTo>
                    <a:pt x="370437" y="136217"/>
                  </a:lnTo>
                  <a:lnTo>
                    <a:pt x="375801" y="139813"/>
                  </a:lnTo>
                  <a:lnTo>
                    <a:pt x="380300" y="145909"/>
                  </a:lnTo>
                  <a:lnTo>
                    <a:pt x="385301" y="162544"/>
                  </a:lnTo>
                  <a:lnTo>
                    <a:pt x="389372" y="180416"/>
                  </a:lnTo>
                  <a:lnTo>
                    <a:pt x="397345" y="194522"/>
                  </a:lnTo>
                  <a:lnTo>
                    <a:pt x="404834" y="198099"/>
                  </a:lnTo>
                  <a:lnTo>
                    <a:pt x="425482" y="199608"/>
                  </a:lnTo>
                  <a:lnTo>
                    <a:pt x="469762" y="192118"/>
                  </a:lnTo>
                  <a:lnTo>
                    <a:pt x="502104" y="177939"/>
                  </a:lnTo>
                  <a:lnTo>
                    <a:pt x="561361" y="140154"/>
                  </a:lnTo>
                  <a:lnTo>
                    <a:pt x="579890" y="121964"/>
                  </a:lnTo>
                  <a:lnTo>
                    <a:pt x="611434" y="74639"/>
                  </a:lnTo>
                  <a:lnTo>
                    <a:pt x="615053" y="66402"/>
                  </a:lnTo>
                  <a:lnTo>
                    <a:pt x="615616" y="59061"/>
                  </a:lnTo>
                  <a:lnTo>
                    <a:pt x="611311" y="45973"/>
                  </a:lnTo>
                  <a:lnTo>
                    <a:pt x="604801" y="42668"/>
                  </a:lnTo>
                  <a:lnTo>
                    <a:pt x="585239" y="41461"/>
                  </a:lnTo>
                  <a:lnTo>
                    <a:pt x="568532" y="46472"/>
                  </a:lnTo>
                  <a:lnTo>
                    <a:pt x="542740" y="64756"/>
                  </a:lnTo>
                  <a:lnTo>
                    <a:pt x="533618" y="82713"/>
                  </a:lnTo>
                  <a:lnTo>
                    <a:pt x="529891" y="93974"/>
                  </a:lnTo>
                  <a:lnTo>
                    <a:pt x="530682" y="116348"/>
                  </a:lnTo>
                  <a:lnTo>
                    <a:pt x="539046" y="139543"/>
                  </a:lnTo>
                  <a:lnTo>
                    <a:pt x="564546" y="175819"/>
                  </a:lnTo>
                  <a:lnTo>
                    <a:pt x="612757" y="212255"/>
                  </a:lnTo>
                  <a:lnTo>
                    <a:pt x="675371" y="235160"/>
                  </a:lnTo>
                  <a:lnTo>
                    <a:pt x="713822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146307" y="708151"/>
              <a:ext cx="1564357" cy="123955"/>
            </a:xfrm>
            <a:custGeom>
              <a:avLst/>
              <a:gdLst/>
              <a:ahLst/>
              <a:cxnLst/>
              <a:rect l="0" t="0" r="0" b="0"/>
              <a:pathLst>
                <a:path w="1564357" h="123955">
                  <a:moveTo>
                    <a:pt x="0" y="74028"/>
                  </a:moveTo>
                  <a:lnTo>
                    <a:pt x="58429" y="74028"/>
                  </a:lnTo>
                  <a:lnTo>
                    <a:pt x="118174" y="74028"/>
                  </a:lnTo>
                  <a:lnTo>
                    <a:pt x="171335" y="69610"/>
                  </a:lnTo>
                  <a:lnTo>
                    <a:pt x="213908" y="62510"/>
                  </a:lnTo>
                  <a:lnTo>
                    <a:pt x="262415" y="54116"/>
                  </a:lnTo>
                  <a:lnTo>
                    <a:pt x="317875" y="47303"/>
                  </a:lnTo>
                  <a:lnTo>
                    <a:pt x="376424" y="38728"/>
                  </a:lnTo>
                  <a:lnTo>
                    <a:pt x="437271" y="29677"/>
                  </a:lnTo>
                  <a:lnTo>
                    <a:pt x="469029" y="25970"/>
                  </a:lnTo>
                  <a:lnTo>
                    <a:pt x="501296" y="22573"/>
                  </a:lnTo>
                  <a:lnTo>
                    <a:pt x="534827" y="18460"/>
                  </a:lnTo>
                  <a:lnTo>
                    <a:pt x="569201" y="13868"/>
                  </a:lnTo>
                  <a:lnTo>
                    <a:pt x="604135" y="8958"/>
                  </a:lnTo>
                  <a:lnTo>
                    <a:pt x="639444" y="5685"/>
                  </a:lnTo>
                  <a:lnTo>
                    <a:pt x="675003" y="3503"/>
                  </a:lnTo>
                  <a:lnTo>
                    <a:pt x="710728" y="2048"/>
                  </a:lnTo>
                  <a:lnTo>
                    <a:pt x="747488" y="1078"/>
                  </a:lnTo>
                  <a:lnTo>
                    <a:pt x="784939" y="431"/>
                  </a:lnTo>
                  <a:lnTo>
                    <a:pt x="822850" y="0"/>
                  </a:lnTo>
                  <a:lnTo>
                    <a:pt x="860144" y="637"/>
                  </a:lnTo>
                  <a:lnTo>
                    <a:pt x="897026" y="1987"/>
                  </a:lnTo>
                  <a:lnTo>
                    <a:pt x="933632" y="3811"/>
                  </a:lnTo>
                  <a:lnTo>
                    <a:pt x="969131" y="5027"/>
                  </a:lnTo>
                  <a:lnTo>
                    <a:pt x="1003892" y="5838"/>
                  </a:lnTo>
                  <a:lnTo>
                    <a:pt x="1038161" y="6378"/>
                  </a:lnTo>
                  <a:lnTo>
                    <a:pt x="1072102" y="8588"/>
                  </a:lnTo>
                  <a:lnTo>
                    <a:pt x="1105824" y="11910"/>
                  </a:lnTo>
                  <a:lnTo>
                    <a:pt x="1139399" y="15974"/>
                  </a:lnTo>
                  <a:lnTo>
                    <a:pt x="1201361" y="25420"/>
                  </a:lnTo>
                  <a:lnTo>
                    <a:pt x="1259718" y="35782"/>
                  </a:lnTo>
                  <a:lnTo>
                    <a:pt x="1316474" y="46551"/>
                  </a:lnTo>
                  <a:lnTo>
                    <a:pt x="1372517" y="57501"/>
                  </a:lnTo>
                  <a:lnTo>
                    <a:pt x="1425470" y="69456"/>
                  </a:lnTo>
                  <a:lnTo>
                    <a:pt x="1470577" y="84015"/>
                  </a:lnTo>
                  <a:lnTo>
                    <a:pt x="1527941" y="107805"/>
                  </a:lnTo>
                  <a:lnTo>
                    <a:pt x="1564356" y="1239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221196" y="1289762"/>
            <a:ext cx="1697495" cy="616772"/>
            <a:chOff x="8221196" y="1289762"/>
            <a:chExt cx="1697495" cy="616772"/>
          </a:xfrm>
        </p:grpSpPr>
        <p:sp>
          <p:nvSpPr>
            <p:cNvPr id="67" name="Freeform 66"/>
            <p:cNvSpPr/>
            <p:nvPr/>
          </p:nvSpPr>
          <p:spPr>
            <a:xfrm>
              <a:off x="8221196" y="130640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546059" y="1348010"/>
              <a:ext cx="198564" cy="340821"/>
            </a:xfrm>
            <a:custGeom>
              <a:avLst/>
              <a:gdLst/>
              <a:ahLst/>
              <a:cxnLst/>
              <a:rect l="0" t="0" r="0" b="0"/>
              <a:pathLst>
                <a:path w="198564" h="340821">
                  <a:moveTo>
                    <a:pt x="7979" y="0"/>
                  </a:moveTo>
                  <a:lnTo>
                    <a:pt x="1392" y="52654"/>
                  </a:lnTo>
                  <a:lnTo>
                    <a:pt x="0" y="114876"/>
                  </a:lnTo>
                  <a:lnTo>
                    <a:pt x="650" y="169423"/>
                  </a:lnTo>
                  <a:lnTo>
                    <a:pt x="8723" y="227179"/>
                  </a:lnTo>
                  <a:lnTo>
                    <a:pt x="19221" y="278480"/>
                  </a:lnTo>
                  <a:lnTo>
                    <a:pt x="24719" y="284582"/>
                  </a:lnTo>
                  <a:lnTo>
                    <a:pt x="32083" y="287724"/>
                  </a:lnTo>
                  <a:lnTo>
                    <a:pt x="40691" y="288895"/>
                  </a:lnTo>
                  <a:lnTo>
                    <a:pt x="47353" y="286902"/>
                  </a:lnTo>
                  <a:lnTo>
                    <a:pt x="52719" y="282799"/>
                  </a:lnTo>
                  <a:lnTo>
                    <a:pt x="57222" y="277291"/>
                  </a:lnTo>
                  <a:lnTo>
                    <a:pt x="61148" y="276392"/>
                  </a:lnTo>
                  <a:lnTo>
                    <a:pt x="64690" y="278566"/>
                  </a:lnTo>
                  <a:lnTo>
                    <a:pt x="67976" y="282790"/>
                  </a:lnTo>
                  <a:lnTo>
                    <a:pt x="89969" y="335152"/>
                  </a:lnTo>
                  <a:lnTo>
                    <a:pt x="95923" y="339004"/>
                  </a:lnTo>
                  <a:lnTo>
                    <a:pt x="109935" y="340820"/>
                  </a:lnTo>
                  <a:lnTo>
                    <a:pt x="125409" y="333614"/>
                  </a:lnTo>
                  <a:lnTo>
                    <a:pt x="159558" y="304282"/>
                  </a:lnTo>
                  <a:lnTo>
                    <a:pt x="180063" y="273884"/>
                  </a:lnTo>
                  <a:lnTo>
                    <a:pt x="193291" y="236753"/>
                  </a:lnTo>
                  <a:lnTo>
                    <a:pt x="198563" y="182828"/>
                  </a:lnTo>
                  <a:lnTo>
                    <a:pt x="198333" y="128483"/>
                  </a:lnTo>
                  <a:lnTo>
                    <a:pt x="187768" y="74859"/>
                  </a:lnTo>
                  <a:lnTo>
                    <a:pt x="183311" y="67472"/>
                  </a:lnTo>
                  <a:lnTo>
                    <a:pt x="177567" y="63473"/>
                  </a:lnTo>
                  <a:lnTo>
                    <a:pt x="170964" y="61731"/>
                  </a:lnTo>
                  <a:lnTo>
                    <a:pt x="166562" y="64268"/>
                  </a:lnTo>
                  <a:lnTo>
                    <a:pt x="163627" y="69657"/>
                  </a:lnTo>
                  <a:lnTo>
                    <a:pt x="157758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14132" y="1474173"/>
              <a:ext cx="103985" cy="230768"/>
            </a:xfrm>
            <a:custGeom>
              <a:avLst/>
              <a:gdLst/>
              <a:ahLst/>
              <a:cxnLst/>
              <a:rect l="0" t="0" r="0" b="0"/>
              <a:pathLst>
                <a:path w="103985" h="230768">
                  <a:moveTo>
                    <a:pt x="14500" y="40258"/>
                  </a:moveTo>
                  <a:lnTo>
                    <a:pt x="8782" y="62036"/>
                  </a:lnTo>
                  <a:lnTo>
                    <a:pt x="1614" y="124988"/>
                  </a:lnTo>
                  <a:lnTo>
                    <a:pt x="7469" y="181194"/>
                  </a:lnTo>
                  <a:lnTo>
                    <a:pt x="13225" y="206447"/>
                  </a:lnTo>
                  <a:lnTo>
                    <a:pt x="21946" y="223834"/>
                  </a:lnTo>
                  <a:lnTo>
                    <a:pt x="27786" y="228286"/>
                  </a:lnTo>
                  <a:lnTo>
                    <a:pt x="34452" y="230329"/>
                  </a:lnTo>
                  <a:lnTo>
                    <a:pt x="41669" y="230767"/>
                  </a:lnTo>
                  <a:lnTo>
                    <a:pt x="57086" y="223856"/>
                  </a:lnTo>
                  <a:lnTo>
                    <a:pt x="71334" y="211540"/>
                  </a:lnTo>
                  <a:lnTo>
                    <a:pt x="95664" y="164104"/>
                  </a:lnTo>
                  <a:lnTo>
                    <a:pt x="103984" y="116428"/>
                  </a:lnTo>
                  <a:lnTo>
                    <a:pt x="103162" y="62906"/>
                  </a:lnTo>
                  <a:lnTo>
                    <a:pt x="89953" y="20385"/>
                  </a:lnTo>
                  <a:lnTo>
                    <a:pt x="77621" y="5846"/>
                  </a:lnTo>
                  <a:lnTo>
                    <a:pt x="70449" y="674"/>
                  </a:lnTo>
                  <a:lnTo>
                    <a:pt x="62894" y="0"/>
                  </a:lnTo>
                  <a:lnTo>
                    <a:pt x="47103" y="6648"/>
                  </a:lnTo>
                  <a:lnTo>
                    <a:pt x="27037" y="21567"/>
                  </a:lnTo>
                  <a:lnTo>
                    <a:pt x="13797" y="42117"/>
                  </a:lnTo>
                  <a:lnTo>
                    <a:pt x="1966" y="75758"/>
                  </a:lnTo>
                  <a:lnTo>
                    <a:pt x="0" y="108202"/>
                  </a:lnTo>
                  <a:lnTo>
                    <a:pt x="6179" y="1317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986732" y="1456183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0" y="0"/>
                  </a:moveTo>
                  <a:lnTo>
                    <a:pt x="8321" y="166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973696" y="1456183"/>
              <a:ext cx="112890" cy="197241"/>
            </a:xfrm>
            <a:custGeom>
              <a:avLst/>
              <a:gdLst/>
              <a:ahLst/>
              <a:cxnLst/>
              <a:rect l="0" t="0" r="0" b="0"/>
              <a:pathLst>
                <a:path w="112890" h="197241">
                  <a:moveTo>
                    <a:pt x="29678" y="0"/>
                  </a:moveTo>
                  <a:lnTo>
                    <a:pt x="18241" y="27498"/>
                  </a:lnTo>
                  <a:lnTo>
                    <a:pt x="9304" y="80988"/>
                  </a:lnTo>
                  <a:lnTo>
                    <a:pt x="5319" y="140161"/>
                  </a:lnTo>
                  <a:lnTo>
                    <a:pt x="0" y="196008"/>
                  </a:lnTo>
                  <a:lnTo>
                    <a:pt x="647" y="197240"/>
                  </a:lnTo>
                  <a:lnTo>
                    <a:pt x="3831" y="191214"/>
                  </a:lnTo>
                  <a:lnTo>
                    <a:pt x="18750" y="131878"/>
                  </a:lnTo>
                  <a:lnTo>
                    <a:pt x="32474" y="79724"/>
                  </a:lnTo>
                  <a:lnTo>
                    <a:pt x="37090" y="71641"/>
                  </a:lnTo>
                  <a:lnTo>
                    <a:pt x="49614" y="60194"/>
                  </a:lnTo>
                  <a:lnTo>
                    <a:pt x="56837" y="58620"/>
                  </a:lnTo>
                  <a:lnTo>
                    <a:pt x="88359" y="61985"/>
                  </a:lnTo>
                  <a:lnTo>
                    <a:pt x="112889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9121513" y="1289762"/>
              <a:ext cx="98210" cy="366128"/>
            </a:xfrm>
            <a:custGeom>
              <a:avLst/>
              <a:gdLst/>
              <a:ahLst/>
              <a:cxnLst/>
              <a:rect l="0" t="0" r="0" b="0"/>
              <a:pathLst>
                <a:path w="98210" h="366128">
                  <a:moveTo>
                    <a:pt x="73245" y="0"/>
                  </a:moveTo>
                  <a:lnTo>
                    <a:pt x="59052" y="57680"/>
                  </a:lnTo>
                  <a:lnTo>
                    <a:pt x="42707" y="120486"/>
                  </a:lnTo>
                  <a:lnTo>
                    <a:pt x="28863" y="181729"/>
                  </a:lnTo>
                  <a:lnTo>
                    <a:pt x="14998" y="240770"/>
                  </a:lnTo>
                  <a:lnTo>
                    <a:pt x="2054" y="296713"/>
                  </a:lnTo>
                  <a:lnTo>
                    <a:pt x="0" y="318942"/>
                  </a:lnTo>
                  <a:lnTo>
                    <a:pt x="1301" y="324500"/>
                  </a:lnTo>
                  <a:lnTo>
                    <a:pt x="4018" y="326356"/>
                  </a:lnTo>
                  <a:lnTo>
                    <a:pt x="7678" y="325745"/>
                  </a:lnTo>
                  <a:lnTo>
                    <a:pt x="33482" y="298190"/>
                  </a:lnTo>
                  <a:lnTo>
                    <a:pt x="69070" y="255148"/>
                  </a:lnTo>
                  <a:lnTo>
                    <a:pt x="73236" y="254234"/>
                  </a:lnTo>
                  <a:lnTo>
                    <a:pt x="76012" y="257323"/>
                  </a:lnTo>
                  <a:lnTo>
                    <a:pt x="79921" y="279339"/>
                  </a:lnTo>
                  <a:lnTo>
                    <a:pt x="83888" y="339115"/>
                  </a:lnTo>
                  <a:lnTo>
                    <a:pt x="88146" y="354121"/>
                  </a:lnTo>
                  <a:lnTo>
                    <a:pt x="98209" y="3661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302932" y="1464505"/>
              <a:ext cx="72106" cy="279038"/>
            </a:xfrm>
            <a:custGeom>
              <a:avLst/>
              <a:gdLst/>
              <a:ahLst/>
              <a:cxnLst/>
              <a:rect l="0" t="0" r="0" b="0"/>
              <a:pathLst>
                <a:path w="72106" h="279038">
                  <a:moveTo>
                    <a:pt x="49927" y="0"/>
                  </a:moveTo>
                  <a:lnTo>
                    <a:pt x="35534" y="59627"/>
                  </a:lnTo>
                  <a:lnTo>
                    <a:pt x="38146" y="107316"/>
                  </a:lnTo>
                  <a:lnTo>
                    <a:pt x="52883" y="165615"/>
                  </a:lnTo>
                  <a:lnTo>
                    <a:pt x="70713" y="210385"/>
                  </a:lnTo>
                  <a:lnTo>
                    <a:pt x="72105" y="220693"/>
                  </a:lnTo>
                  <a:lnTo>
                    <a:pt x="68721" y="239544"/>
                  </a:lnTo>
                  <a:lnTo>
                    <a:pt x="56419" y="263284"/>
                  </a:lnTo>
                  <a:lnTo>
                    <a:pt x="51482" y="269828"/>
                  </a:lnTo>
                  <a:lnTo>
                    <a:pt x="36133" y="277099"/>
                  </a:lnTo>
                  <a:lnTo>
                    <a:pt x="26862" y="279037"/>
                  </a:lnTo>
                  <a:lnTo>
                    <a:pt x="19757" y="278481"/>
                  </a:lnTo>
                  <a:lnTo>
                    <a:pt x="14096" y="276261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408328" y="1356331"/>
              <a:ext cx="135915" cy="391090"/>
            </a:xfrm>
            <a:custGeom>
              <a:avLst/>
              <a:gdLst/>
              <a:ahLst/>
              <a:cxnLst/>
              <a:rect l="0" t="0" r="0" b="0"/>
              <a:pathLst>
                <a:path w="135915" h="391090">
                  <a:moveTo>
                    <a:pt x="36062" y="0"/>
                  </a:moveTo>
                  <a:lnTo>
                    <a:pt x="41780" y="22703"/>
                  </a:lnTo>
                  <a:lnTo>
                    <a:pt x="43869" y="75265"/>
                  </a:lnTo>
                  <a:lnTo>
                    <a:pt x="37672" y="138562"/>
                  </a:lnTo>
                  <a:lnTo>
                    <a:pt x="24814" y="201184"/>
                  </a:lnTo>
                  <a:lnTo>
                    <a:pt x="8311" y="264516"/>
                  </a:lnTo>
                  <a:lnTo>
                    <a:pt x="0" y="295133"/>
                  </a:lnTo>
                  <a:lnTo>
                    <a:pt x="1850" y="300306"/>
                  </a:lnTo>
                  <a:lnTo>
                    <a:pt x="6783" y="301906"/>
                  </a:lnTo>
                  <a:lnTo>
                    <a:pt x="36853" y="295604"/>
                  </a:lnTo>
                  <a:lnTo>
                    <a:pt x="44910" y="296922"/>
                  </a:lnTo>
                  <a:lnTo>
                    <a:pt x="61259" y="305783"/>
                  </a:lnTo>
                  <a:lnTo>
                    <a:pt x="81641" y="326365"/>
                  </a:lnTo>
                  <a:lnTo>
                    <a:pt x="88678" y="344448"/>
                  </a:lnTo>
                  <a:lnTo>
                    <a:pt x="97614" y="381773"/>
                  </a:lnTo>
                  <a:lnTo>
                    <a:pt x="102984" y="386728"/>
                  </a:lnTo>
                  <a:lnTo>
                    <a:pt x="110263" y="389106"/>
                  </a:lnTo>
                  <a:lnTo>
                    <a:pt x="135914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534537" y="1618968"/>
              <a:ext cx="287392" cy="287566"/>
            </a:xfrm>
            <a:custGeom>
              <a:avLst/>
              <a:gdLst/>
              <a:ahLst/>
              <a:cxnLst/>
              <a:rect l="0" t="0" r="0" b="0"/>
              <a:pathLst>
                <a:path w="287392" h="287566">
                  <a:moveTo>
                    <a:pt x="59632" y="28600"/>
                  </a:moveTo>
                  <a:lnTo>
                    <a:pt x="55214" y="15348"/>
                  </a:lnTo>
                  <a:lnTo>
                    <a:pt x="51139" y="14218"/>
                  </a:lnTo>
                  <a:lnTo>
                    <a:pt x="39216" y="20358"/>
                  </a:lnTo>
                  <a:lnTo>
                    <a:pt x="16908" y="43827"/>
                  </a:lnTo>
                  <a:lnTo>
                    <a:pt x="1567" y="78620"/>
                  </a:lnTo>
                  <a:lnTo>
                    <a:pt x="0" y="113790"/>
                  </a:lnTo>
                  <a:lnTo>
                    <a:pt x="4160" y="120526"/>
                  </a:lnTo>
                  <a:lnTo>
                    <a:pt x="10632" y="124093"/>
                  </a:lnTo>
                  <a:lnTo>
                    <a:pt x="18644" y="125546"/>
                  </a:lnTo>
                  <a:lnTo>
                    <a:pt x="34943" y="122230"/>
                  </a:lnTo>
                  <a:lnTo>
                    <a:pt x="43173" y="118756"/>
                  </a:lnTo>
                  <a:lnTo>
                    <a:pt x="68007" y="96199"/>
                  </a:lnTo>
                  <a:lnTo>
                    <a:pt x="88514" y="66093"/>
                  </a:lnTo>
                  <a:lnTo>
                    <a:pt x="97467" y="33750"/>
                  </a:lnTo>
                  <a:lnTo>
                    <a:pt x="95703" y="5163"/>
                  </a:lnTo>
                  <a:lnTo>
                    <a:pt x="92925" y="956"/>
                  </a:lnTo>
                  <a:lnTo>
                    <a:pt x="89224" y="0"/>
                  </a:lnTo>
                  <a:lnTo>
                    <a:pt x="84907" y="1212"/>
                  </a:lnTo>
                  <a:lnTo>
                    <a:pt x="82954" y="4794"/>
                  </a:lnTo>
                  <a:lnTo>
                    <a:pt x="83250" y="16170"/>
                  </a:lnTo>
                  <a:lnTo>
                    <a:pt x="88928" y="28006"/>
                  </a:lnTo>
                  <a:lnTo>
                    <a:pt x="129143" y="84393"/>
                  </a:lnTo>
                  <a:lnTo>
                    <a:pt x="143816" y="106563"/>
                  </a:lnTo>
                  <a:lnTo>
                    <a:pt x="149712" y="151180"/>
                  </a:lnTo>
                  <a:lnTo>
                    <a:pt x="146459" y="199613"/>
                  </a:lnTo>
                  <a:lnTo>
                    <a:pt x="127161" y="257358"/>
                  </a:lnTo>
                  <a:lnTo>
                    <a:pt x="116212" y="285298"/>
                  </a:lnTo>
                  <a:lnTo>
                    <a:pt x="113994" y="287565"/>
                  </a:lnTo>
                  <a:lnTo>
                    <a:pt x="112515" y="285379"/>
                  </a:lnTo>
                  <a:lnTo>
                    <a:pt x="111797" y="271238"/>
                  </a:lnTo>
                  <a:lnTo>
                    <a:pt x="121335" y="221890"/>
                  </a:lnTo>
                  <a:lnTo>
                    <a:pt x="140352" y="159042"/>
                  </a:lnTo>
                  <a:lnTo>
                    <a:pt x="165434" y="101091"/>
                  </a:lnTo>
                  <a:lnTo>
                    <a:pt x="198352" y="38597"/>
                  </a:lnTo>
                  <a:lnTo>
                    <a:pt x="219386" y="16872"/>
                  </a:lnTo>
                  <a:lnTo>
                    <a:pt x="247602" y="3141"/>
                  </a:lnTo>
                  <a:lnTo>
                    <a:pt x="257061" y="3306"/>
                  </a:lnTo>
                  <a:lnTo>
                    <a:pt x="274967" y="10886"/>
                  </a:lnTo>
                  <a:lnTo>
                    <a:pt x="280852" y="17715"/>
                  </a:lnTo>
                  <a:lnTo>
                    <a:pt x="287391" y="35165"/>
                  </a:lnTo>
                  <a:lnTo>
                    <a:pt x="285365" y="55248"/>
                  </a:lnTo>
                  <a:lnTo>
                    <a:pt x="264853" y="106484"/>
                  </a:lnTo>
                  <a:lnTo>
                    <a:pt x="251016" y="1284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802195" y="1597641"/>
              <a:ext cx="116496" cy="274596"/>
            </a:xfrm>
            <a:custGeom>
              <a:avLst/>
              <a:gdLst/>
              <a:ahLst/>
              <a:cxnLst/>
              <a:rect l="0" t="0" r="0" b="0"/>
              <a:pathLst>
                <a:path w="116496" h="274596">
                  <a:moveTo>
                    <a:pt x="116495" y="0"/>
                  </a:moveTo>
                  <a:lnTo>
                    <a:pt x="85243" y="57162"/>
                  </a:lnTo>
                  <a:lnTo>
                    <a:pt x="79491" y="75332"/>
                  </a:lnTo>
                  <a:lnTo>
                    <a:pt x="76935" y="95735"/>
                  </a:lnTo>
                  <a:lnTo>
                    <a:pt x="80730" y="114665"/>
                  </a:lnTo>
                  <a:lnTo>
                    <a:pt x="99635" y="172847"/>
                  </a:lnTo>
                  <a:lnTo>
                    <a:pt x="103454" y="191466"/>
                  </a:lnTo>
                  <a:lnTo>
                    <a:pt x="102069" y="212069"/>
                  </a:lnTo>
                  <a:lnTo>
                    <a:pt x="93441" y="231088"/>
                  </a:lnTo>
                  <a:lnTo>
                    <a:pt x="79437" y="247862"/>
                  </a:lnTo>
                  <a:lnTo>
                    <a:pt x="60885" y="26148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262801" y="2134092"/>
            <a:ext cx="1572728" cy="1435639"/>
            <a:chOff x="8262801" y="2134092"/>
            <a:chExt cx="1572728" cy="1435639"/>
          </a:xfrm>
        </p:grpSpPr>
        <p:sp>
          <p:nvSpPr>
            <p:cNvPr id="78" name="Freeform 77"/>
            <p:cNvSpPr/>
            <p:nvPr/>
          </p:nvSpPr>
          <p:spPr>
            <a:xfrm>
              <a:off x="8262801" y="2296609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554834" y="2283787"/>
              <a:ext cx="150938" cy="330860"/>
            </a:xfrm>
            <a:custGeom>
              <a:avLst/>
              <a:gdLst/>
              <a:ahLst/>
              <a:cxnLst/>
              <a:rect l="0" t="0" r="0" b="0"/>
              <a:pathLst>
                <a:path w="150938" h="330860">
                  <a:moveTo>
                    <a:pt x="49130" y="71070"/>
                  </a:moveTo>
                  <a:lnTo>
                    <a:pt x="43412" y="129673"/>
                  </a:lnTo>
                  <a:lnTo>
                    <a:pt x="36734" y="186846"/>
                  </a:lnTo>
                  <a:lnTo>
                    <a:pt x="30581" y="245352"/>
                  </a:lnTo>
                  <a:lnTo>
                    <a:pt x="24087" y="301225"/>
                  </a:lnTo>
                  <a:lnTo>
                    <a:pt x="20125" y="323448"/>
                  </a:lnTo>
                  <a:lnTo>
                    <a:pt x="16849" y="329004"/>
                  </a:lnTo>
                  <a:lnTo>
                    <a:pt x="12817" y="330859"/>
                  </a:lnTo>
                  <a:lnTo>
                    <a:pt x="8279" y="330247"/>
                  </a:lnTo>
                  <a:lnTo>
                    <a:pt x="5254" y="324291"/>
                  </a:lnTo>
                  <a:lnTo>
                    <a:pt x="0" y="268474"/>
                  </a:lnTo>
                  <a:lnTo>
                    <a:pt x="1775" y="206004"/>
                  </a:lnTo>
                  <a:lnTo>
                    <a:pt x="8617" y="143251"/>
                  </a:lnTo>
                  <a:lnTo>
                    <a:pt x="26171" y="85312"/>
                  </a:lnTo>
                  <a:lnTo>
                    <a:pt x="55097" y="29984"/>
                  </a:lnTo>
                  <a:lnTo>
                    <a:pt x="71443" y="9073"/>
                  </a:lnTo>
                  <a:lnTo>
                    <a:pt x="87401" y="1910"/>
                  </a:lnTo>
                  <a:lnTo>
                    <a:pt x="96833" y="0"/>
                  </a:lnTo>
                  <a:lnTo>
                    <a:pt x="114710" y="2809"/>
                  </a:lnTo>
                  <a:lnTo>
                    <a:pt x="123360" y="6147"/>
                  </a:lnTo>
                  <a:lnTo>
                    <a:pt x="135438" y="17252"/>
                  </a:lnTo>
                  <a:lnTo>
                    <a:pt x="150724" y="46982"/>
                  </a:lnTo>
                  <a:lnTo>
                    <a:pt x="150937" y="80164"/>
                  </a:lnTo>
                  <a:lnTo>
                    <a:pt x="140727" y="110439"/>
                  </a:lnTo>
                  <a:lnTo>
                    <a:pt x="135158" y="115807"/>
                  </a:lnTo>
                  <a:lnTo>
                    <a:pt x="128671" y="118461"/>
                  </a:lnTo>
                  <a:lnTo>
                    <a:pt x="121574" y="119306"/>
                  </a:lnTo>
                  <a:lnTo>
                    <a:pt x="116841" y="116171"/>
                  </a:lnTo>
                  <a:lnTo>
                    <a:pt x="113687" y="110383"/>
                  </a:lnTo>
                  <a:lnTo>
                    <a:pt x="107378" y="627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734316" y="2134092"/>
              <a:ext cx="158788" cy="653417"/>
            </a:xfrm>
            <a:custGeom>
              <a:avLst/>
              <a:gdLst/>
              <a:ahLst/>
              <a:cxnLst/>
              <a:rect l="0" t="0" r="0" b="0"/>
              <a:pathLst>
                <a:path w="158788" h="653417">
                  <a:moveTo>
                    <a:pt x="11106" y="4417"/>
                  </a:moveTo>
                  <a:lnTo>
                    <a:pt x="24358" y="0"/>
                  </a:lnTo>
                  <a:lnTo>
                    <a:pt x="29186" y="2397"/>
                  </a:lnTo>
                  <a:lnTo>
                    <a:pt x="37016" y="14922"/>
                  </a:lnTo>
                  <a:lnTo>
                    <a:pt x="36833" y="76855"/>
                  </a:lnTo>
                  <a:lnTo>
                    <a:pt x="29526" y="134458"/>
                  </a:lnTo>
                  <a:lnTo>
                    <a:pt x="16522" y="190212"/>
                  </a:lnTo>
                  <a:lnTo>
                    <a:pt x="0" y="245237"/>
                  </a:lnTo>
                  <a:lnTo>
                    <a:pt x="928" y="249099"/>
                  </a:lnTo>
                  <a:lnTo>
                    <a:pt x="4320" y="249824"/>
                  </a:lnTo>
                  <a:lnTo>
                    <a:pt x="9356" y="248459"/>
                  </a:lnTo>
                  <a:lnTo>
                    <a:pt x="53287" y="220057"/>
                  </a:lnTo>
                  <a:lnTo>
                    <a:pt x="59567" y="221218"/>
                  </a:lnTo>
                  <a:lnTo>
                    <a:pt x="64679" y="225689"/>
                  </a:lnTo>
                  <a:lnTo>
                    <a:pt x="69010" y="232369"/>
                  </a:lnTo>
                  <a:lnTo>
                    <a:pt x="75107" y="259439"/>
                  </a:lnTo>
                  <a:lnTo>
                    <a:pt x="72496" y="286465"/>
                  </a:lnTo>
                  <a:lnTo>
                    <a:pt x="75146" y="291377"/>
                  </a:lnTo>
                  <a:lnTo>
                    <a:pt x="80612" y="293727"/>
                  </a:lnTo>
                  <a:lnTo>
                    <a:pt x="87954" y="294369"/>
                  </a:lnTo>
                  <a:lnTo>
                    <a:pt x="94698" y="292024"/>
                  </a:lnTo>
                  <a:lnTo>
                    <a:pt x="107121" y="282021"/>
                  </a:lnTo>
                  <a:lnTo>
                    <a:pt x="112098" y="281018"/>
                  </a:lnTo>
                  <a:lnTo>
                    <a:pt x="116341" y="283123"/>
                  </a:lnTo>
                  <a:lnTo>
                    <a:pt x="129196" y="301803"/>
                  </a:lnTo>
                  <a:lnTo>
                    <a:pt x="145688" y="341248"/>
                  </a:lnTo>
                  <a:lnTo>
                    <a:pt x="156924" y="392219"/>
                  </a:lnTo>
                  <a:lnTo>
                    <a:pt x="158787" y="439528"/>
                  </a:lnTo>
                  <a:lnTo>
                    <a:pt x="153893" y="491349"/>
                  </a:lnTo>
                  <a:lnTo>
                    <a:pt x="141279" y="550704"/>
                  </a:lnTo>
                  <a:lnTo>
                    <a:pt x="108811" y="612113"/>
                  </a:lnTo>
                  <a:lnTo>
                    <a:pt x="85359" y="638332"/>
                  </a:lnTo>
                  <a:lnTo>
                    <a:pt x="60843" y="653394"/>
                  </a:lnTo>
                  <a:lnTo>
                    <a:pt x="54434" y="653416"/>
                  </a:lnTo>
                  <a:lnTo>
                    <a:pt x="49238" y="650657"/>
                  </a:lnTo>
                  <a:lnTo>
                    <a:pt x="44848" y="646044"/>
                  </a:lnTo>
                  <a:lnTo>
                    <a:pt x="34253" y="613047"/>
                  </a:lnTo>
                  <a:lnTo>
                    <a:pt x="35191" y="551663"/>
                  </a:lnTo>
                  <a:lnTo>
                    <a:pt x="40313" y="502166"/>
                  </a:lnTo>
                  <a:lnTo>
                    <a:pt x="61956" y="445599"/>
                  </a:lnTo>
                  <a:lnTo>
                    <a:pt x="94316" y="3871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939133" y="2307128"/>
              <a:ext cx="305553" cy="275059"/>
            </a:xfrm>
            <a:custGeom>
              <a:avLst/>
              <a:gdLst/>
              <a:ahLst/>
              <a:cxnLst/>
              <a:rect l="0" t="0" r="0" b="0"/>
              <a:pathLst>
                <a:path w="305553" h="275059">
                  <a:moveTo>
                    <a:pt x="30957" y="81013"/>
                  </a:moveTo>
                  <a:lnTo>
                    <a:pt x="40545" y="71425"/>
                  </a:lnTo>
                  <a:lnTo>
                    <a:pt x="13962" y="100782"/>
                  </a:lnTo>
                  <a:lnTo>
                    <a:pt x="5529" y="119693"/>
                  </a:lnTo>
                  <a:lnTo>
                    <a:pt x="0" y="155549"/>
                  </a:lnTo>
                  <a:lnTo>
                    <a:pt x="2780" y="191034"/>
                  </a:lnTo>
                  <a:lnTo>
                    <a:pt x="24458" y="246866"/>
                  </a:lnTo>
                  <a:lnTo>
                    <a:pt x="25603" y="263823"/>
                  </a:lnTo>
                  <a:lnTo>
                    <a:pt x="24614" y="272229"/>
                  </a:lnTo>
                  <a:lnTo>
                    <a:pt x="22106" y="275058"/>
                  </a:lnTo>
                  <a:lnTo>
                    <a:pt x="18585" y="274171"/>
                  </a:lnTo>
                  <a:lnTo>
                    <a:pt x="14388" y="270806"/>
                  </a:lnTo>
                  <a:lnTo>
                    <a:pt x="12514" y="263940"/>
                  </a:lnTo>
                  <a:lnTo>
                    <a:pt x="14296" y="234039"/>
                  </a:lnTo>
                  <a:lnTo>
                    <a:pt x="34143" y="175432"/>
                  </a:lnTo>
                  <a:lnTo>
                    <a:pt x="49599" y="142296"/>
                  </a:lnTo>
                  <a:lnTo>
                    <a:pt x="70183" y="117671"/>
                  </a:lnTo>
                  <a:lnTo>
                    <a:pt x="90965" y="105024"/>
                  </a:lnTo>
                  <a:lnTo>
                    <a:pt x="97774" y="104416"/>
                  </a:lnTo>
                  <a:lnTo>
                    <a:pt x="110272" y="108673"/>
                  </a:lnTo>
                  <a:lnTo>
                    <a:pt x="113420" y="114246"/>
                  </a:lnTo>
                  <a:lnTo>
                    <a:pt x="114452" y="130300"/>
                  </a:lnTo>
                  <a:lnTo>
                    <a:pt x="109835" y="155713"/>
                  </a:lnTo>
                  <a:lnTo>
                    <a:pt x="108505" y="157625"/>
                  </a:lnTo>
                  <a:lnTo>
                    <a:pt x="107619" y="155202"/>
                  </a:lnTo>
                  <a:lnTo>
                    <a:pt x="107559" y="141723"/>
                  </a:lnTo>
                  <a:lnTo>
                    <a:pt x="120109" y="82203"/>
                  </a:lnTo>
                  <a:lnTo>
                    <a:pt x="141619" y="20369"/>
                  </a:lnTo>
                  <a:lnTo>
                    <a:pt x="146337" y="10073"/>
                  </a:lnTo>
                  <a:lnTo>
                    <a:pt x="153180" y="4134"/>
                  </a:lnTo>
                  <a:lnTo>
                    <a:pt x="161441" y="1099"/>
                  </a:lnTo>
                  <a:lnTo>
                    <a:pt x="170646" y="0"/>
                  </a:lnTo>
                  <a:lnTo>
                    <a:pt x="177707" y="3890"/>
                  </a:lnTo>
                  <a:lnTo>
                    <a:pt x="188019" y="20540"/>
                  </a:lnTo>
                  <a:lnTo>
                    <a:pt x="207662" y="73129"/>
                  </a:lnTo>
                  <a:lnTo>
                    <a:pt x="229996" y="114937"/>
                  </a:lnTo>
                  <a:lnTo>
                    <a:pt x="229294" y="121196"/>
                  </a:lnTo>
                  <a:lnTo>
                    <a:pt x="226977" y="127217"/>
                  </a:lnTo>
                  <a:lnTo>
                    <a:pt x="192420" y="170201"/>
                  </a:lnTo>
                  <a:lnTo>
                    <a:pt x="188394" y="193076"/>
                  </a:lnTo>
                  <a:lnTo>
                    <a:pt x="188615" y="205648"/>
                  </a:lnTo>
                  <a:lnTo>
                    <a:pt x="192461" y="214954"/>
                  </a:lnTo>
                  <a:lnTo>
                    <a:pt x="198722" y="222082"/>
                  </a:lnTo>
                  <a:lnTo>
                    <a:pt x="206596" y="227759"/>
                  </a:lnTo>
                  <a:lnTo>
                    <a:pt x="227671" y="231601"/>
                  </a:lnTo>
                  <a:lnTo>
                    <a:pt x="270034" y="226534"/>
                  </a:lnTo>
                  <a:lnTo>
                    <a:pt x="305552" y="2141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227792" y="2421425"/>
              <a:ext cx="108425" cy="107305"/>
            </a:xfrm>
            <a:custGeom>
              <a:avLst/>
              <a:gdLst/>
              <a:ahLst/>
              <a:cxnLst/>
              <a:rect l="0" t="0" r="0" b="0"/>
              <a:pathLst>
                <a:path w="108425" h="107305">
                  <a:moveTo>
                    <a:pt x="83461" y="0"/>
                  </a:moveTo>
                  <a:lnTo>
                    <a:pt x="40882" y="16042"/>
                  </a:lnTo>
                  <a:lnTo>
                    <a:pt x="10845" y="43131"/>
                  </a:lnTo>
                  <a:lnTo>
                    <a:pt x="4540" y="50943"/>
                  </a:lnTo>
                  <a:lnTo>
                    <a:pt x="0" y="69486"/>
                  </a:lnTo>
                  <a:lnTo>
                    <a:pt x="84" y="79608"/>
                  </a:lnTo>
                  <a:lnTo>
                    <a:pt x="2913" y="87281"/>
                  </a:lnTo>
                  <a:lnTo>
                    <a:pt x="13453" y="98272"/>
                  </a:lnTo>
                  <a:lnTo>
                    <a:pt x="32314" y="103773"/>
                  </a:lnTo>
                  <a:lnTo>
                    <a:pt x="77673" y="107304"/>
                  </a:lnTo>
                  <a:lnTo>
                    <a:pt x="86074" y="103896"/>
                  </a:lnTo>
                  <a:lnTo>
                    <a:pt x="92600" y="97925"/>
                  </a:lnTo>
                  <a:lnTo>
                    <a:pt x="108424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405401" y="2221720"/>
              <a:ext cx="163806" cy="383351"/>
            </a:xfrm>
            <a:custGeom>
              <a:avLst/>
              <a:gdLst/>
              <a:ahLst/>
              <a:cxnLst/>
              <a:rect l="0" t="0" r="0" b="0"/>
              <a:pathLst>
                <a:path w="163806" h="383351">
                  <a:moveTo>
                    <a:pt x="55631" y="0"/>
                  </a:moveTo>
                  <a:lnTo>
                    <a:pt x="44049" y="56238"/>
                  </a:lnTo>
                  <a:lnTo>
                    <a:pt x="28139" y="115226"/>
                  </a:lnTo>
                  <a:lnTo>
                    <a:pt x="9241" y="178444"/>
                  </a:lnTo>
                  <a:lnTo>
                    <a:pt x="0" y="238104"/>
                  </a:lnTo>
                  <a:lnTo>
                    <a:pt x="2317" y="293993"/>
                  </a:lnTo>
                  <a:lnTo>
                    <a:pt x="18321" y="336537"/>
                  </a:lnTo>
                  <a:lnTo>
                    <a:pt x="28571" y="351742"/>
                  </a:lnTo>
                  <a:lnTo>
                    <a:pt x="41755" y="362199"/>
                  </a:lnTo>
                  <a:lnTo>
                    <a:pt x="86072" y="380862"/>
                  </a:lnTo>
                  <a:lnTo>
                    <a:pt x="142698" y="383350"/>
                  </a:lnTo>
                  <a:lnTo>
                    <a:pt x="163805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767577" y="2929009"/>
              <a:ext cx="510393" cy="279392"/>
            </a:xfrm>
            <a:custGeom>
              <a:avLst/>
              <a:gdLst/>
              <a:ahLst/>
              <a:cxnLst/>
              <a:rect l="0" t="0" r="0" b="0"/>
              <a:pathLst>
                <a:path w="510393" h="279392">
                  <a:moveTo>
                    <a:pt x="36092" y="0"/>
                  </a:moveTo>
                  <a:lnTo>
                    <a:pt x="28928" y="60656"/>
                  </a:lnTo>
                  <a:lnTo>
                    <a:pt x="16291" y="115976"/>
                  </a:lnTo>
                  <a:lnTo>
                    <a:pt x="0" y="170793"/>
                  </a:lnTo>
                  <a:lnTo>
                    <a:pt x="12" y="175807"/>
                  </a:lnTo>
                  <a:lnTo>
                    <a:pt x="1868" y="177301"/>
                  </a:lnTo>
                  <a:lnTo>
                    <a:pt x="4955" y="176448"/>
                  </a:lnTo>
                  <a:lnTo>
                    <a:pt x="58067" y="127688"/>
                  </a:lnTo>
                  <a:lnTo>
                    <a:pt x="98711" y="79985"/>
                  </a:lnTo>
                  <a:lnTo>
                    <a:pt x="103726" y="78287"/>
                  </a:lnTo>
                  <a:lnTo>
                    <a:pt x="107994" y="79928"/>
                  </a:lnTo>
                  <a:lnTo>
                    <a:pt x="111763" y="83796"/>
                  </a:lnTo>
                  <a:lnTo>
                    <a:pt x="113351" y="89148"/>
                  </a:lnTo>
                  <a:lnTo>
                    <a:pt x="115894" y="125598"/>
                  </a:lnTo>
                  <a:lnTo>
                    <a:pt x="120729" y="130884"/>
                  </a:lnTo>
                  <a:lnTo>
                    <a:pt x="168308" y="149022"/>
                  </a:lnTo>
                  <a:lnTo>
                    <a:pt x="189400" y="165888"/>
                  </a:lnTo>
                  <a:lnTo>
                    <a:pt x="208088" y="170807"/>
                  </a:lnTo>
                  <a:lnTo>
                    <a:pt x="217324" y="169345"/>
                  </a:lnTo>
                  <a:lnTo>
                    <a:pt x="234984" y="160324"/>
                  </a:lnTo>
                  <a:lnTo>
                    <a:pt x="260519" y="139651"/>
                  </a:lnTo>
                  <a:lnTo>
                    <a:pt x="276817" y="115960"/>
                  </a:lnTo>
                  <a:lnTo>
                    <a:pt x="276088" y="110591"/>
                  </a:lnTo>
                  <a:lnTo>
                    <a:pt x="271904" y="107011"/>
                  </a:lnTo>
                  <a:lnTo>
                    <a:pt x="265415" y="104625"/>
                  </a:lnTo>
                  <a:lnTo>
                    <a:pt x="260166" y="106733"/>
                  </a:lnTo>
                  <a:lnTo>
                    <a:pt x="251867" y="118936"/>
                  </a:lnTo>
                  <a:lnTo>
                    <a:pt x="241997" y="146599"/>
                  </a:lnTo>
                  <a:lnTo>
                    <a:pt x="242052" y="178217"/>
                  </a:lnTo>
                  <a:lnTo>
                    <a:pt x="250597" y="195086"/>
                  </a:lnTo>
                  <a:lnTo>
                    <a:pt x="256758" y="202173"/>
                  </a:lnTo>
                  <a:lnTo>
                    <a:pt x="273466" y="210048"/>
                  </a:lnTo>
                  <a:lnTo>
                    <a:pt x="283099" y="212148"/>
                  </a:lnTo>
                  <a:lnTo>
                    <a:pt x="303665" y="209550"/>
                  </a:lnTo>
                  <a:lnTo>
                    <a:pt x="336035" y="195225"/>
                  </a:lnTo>
                  <a:lnTo>
                    <a:pt x="364117" y="173415"/>
                  </a:lnTo>
                  <a:lnTo>
                    <a:pt x="373265" y="162133"/>
                  </a:lnTo>
                  <a:lnTo>
                    <a:pt x="371821" y="161713"/>
                  </a:lnTo>
                  <a:lnTo>
                    <a:pt x="368085" y="163282"/>
                  </a:lnTo>
                  <a:lnTo>
                    <a:pt x="353992" y="178743"/>
                  </a:lnTo>
                  <a:lnTo>
                    <a:pt x="342523" y="200891"/>
                  </a:lnTo>
                  <a:lnTo>
                    <a:pt x="341170" y="219340"/>
                  </a:lnTo>
                  <a:lnTo>
                    <a:pt x="342103" y="229437"/>
                  </a:lnTo>
                  <a:lnTo>
                    <a:pt x="350537" y="245587"/>
                  </a:lnTo>
                  <a:lnTo>
                    <a:pt x="364456" y="258929"/>
                  </a:lnTo>
                  <a:lnTo>
                    <a:pt x="382970" y="271022"/>
                  </a:lnTo>
                  <a:lnTo>
                    <a:pt x="414184" y="279391"/>
                  </a:lnTo>
                  <a:lnTo>
                    <a:pt x="435889" y="276418"/>
                  </a:lnTo>
                  <a:lnTo>
                    <a:pt x="463970" y="264349"/>
                  </a:lnTo>
                  <a:lnTo>
                    <a:pt x="490025" y="243704"/>
                  </a:lnTo>
                  <a:lnTo>
                    <a:pt x="510392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231969" y="2820835"/>
              <a:ext cx="370522" cy="356625"/>
            </a:xfrm>
            <a:custGeom>
              <a:avLst/>
              <a:gdLst/>
              <a:ahLst/>
              <a:cxnLst/>
              <a:rect l="0" t="0" r="0" b="0"/>
              <a:pathLst>
                <a:path w="370522" h="356625">
                  <a:moveTo>
                    <a:pt x="62642" y="0"/>
                  </a:moveTo>
                  <a:lnTo>
                    <a:pt x="62642" y="59579"/>
                  </a:lnTo>
                  <a:lnTo>
                    <a:pt x="61718" y="118436"/>
                  </a:lnTo>
                  <a:lnTo>
                    <a:pt x="56056" y="172112"/>
                  </a:lnTo>
                  <a:lnTo>
                    <a:pt x="47906" y="235588"/>
                  </a:lnTo>
                  <a:lnTo>
                    <a:pt x="39209" y="293623"/>
                  </a:lnTo>
                  <a:lnTo>
                    <a:pt x="26231" y="348963"/>
                  </a:lnTo>
                  <a:lnTo>
                    <a:pt x="21726" y="353760"/>
                  </a:lnTo>
                  <a:lnTo>
                    <a:pt x="15949" y="356033"/>
                  </a:lnTo>
                  <a:lnTo>
                    <a:pt x="9324" y="356624"/>
                  </a:lnTo>
                  <a:lnTo>
                    <a:pt x="4908" y="352395"/>
                  </a:lnTo>
                  <a:lnTo>
                    <a:pt x="0" y="335369"/>
                  </a:lnTo>
                  <a:lnTo>
                    <a:pt x="1654" y="308628"/>
                  </a:lnTo>
                  <a:lnTo>
                    <a:pt x="12417" y="283138"/>
                  </a:lnTo>
                  <a:lnTo>
                    <a:pt x="24602" y="271303"/>
                  </a:lnTo>
                  <a:lnTo>
                    <a:pt x="31735" y="266853"/>
                  </a:lnTo>
                  <a:lnTo>
                    <a:pt x="47056" y="264374"/>
                  </a:lnTo>
                  <a:lnTo>
                    <a:pt x="79493" y="270316"/>
                  </a:lnTo>
                  <a:lnTo>
                    <a:pt x="99892" y="282162"/>
                  </a:lnTo>
                  <a:lnTo>
                    <a:pt x="109400" y="294600"/>
                  </a:lnTo>
                  <a:lnTo>
                    <a:pt x="123037" y="325186"/>
                  </a:lnTo>
                  <a:lnTo>
                    <a:pt x="126019" y="325889"/>
                  </a:lnTo>
                  <a:lnTo>
                    <a:pt x="128932" y="321735"/>
                  </a:lnTo>
                  <a:lnTo>
                    <a:pt x="143042" y="268338"/>
                  </a:lnTo>
                  <a:lnTo>
                    <a:pt x="154166" y="214187"/>
                  </a:lnTo>
                  <a:lnTo>
                    <a:pt x="165267" y="171542"/>
                  </a:lnTo>
                  <a:lnTo>
                    <a:pt x="170814" y="165212"/>
                  </a:lnTo>
                  <a:lnTo>
                    <a:pt x="178212" y="161917"/>
                  </a:lnTo>
                  <a:lnTo>
                    <a:pt x="186841" y="160645"/>
                  </a:lnTo>
                  <a:lnTo>
                    <a:pt x="193518" y="162570"/>
                  </a:lnTo>
                  <a:lnTo>
                    <a:pt x="198895" y="166627"/>
                  </a:lnTo>
                  <a:lnTo>
                    <a:pt x="210879" y="185590"/>
                  </a:lnTo>
                  <a:lnTo>
                    <a:pt x="214166" y="193069"/>
                  </a:lnTo>
                  <a:lnTo>
                    <a:pt x="215354" y="208775"/>
                  </a:lnTo>
                  <a:lnTo>
                    <a:pt x="215755" y="238142"/>
                  </a:lnTo>
                  <a:lnTo>
                    <a:pt x="221010" y="301161"/>
                  </a:lnTo>
                  <a:lnTo>
                    <a:pt x="224867" y="321536"/>
                  </a:lnTo>
                  <a:lnTo>
                    <a:pt x="229964" y="329003"/>
                  </a:lnTo>
                  <a:lnTo>
                    <a:pt x="245489" y="339765"/>
                  </a:lnTo>
                  <a:lnTo>
                    <a:pt x="264716" y="342699"/>
                  </a:lnTo>
                  <a:lnTo>
                    <a:pt x="311490" y="334723"/>
                  </a:lnTo>
                  <a:lnTo>
                    <a:pt x="370521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497080" y="3128714"/>
              <a:ext cx="338449" cy="411470"/>
            </a:xfrm>
            <a:custGeom>
              <a:avLst/>
              <a:gdLst/>
              <a:ahLst/>
              <a:cxnLst/>
              <a:rect l="0" t="0" r="0" b="0"/>
              <a:pathLst>
                <a:path w="338449" h="411470">
                  <a:moveTo>
                    <a:pt x="163657" y="0"/>
                  </a:moveTo>
                  <a:lnTo>
                    <a:pt x="150405" y="4418"/>
                  </a:lnTo>
                  <a:lnTo>
                    <a:pt x="138967" y="16448"/>
                  </a:lnTo>
                  <a:lnTo>
                    <a:pt x="116559" y="63140"/>
                  </a:lnTo>
                  <a:lnTo>
                    <a:pt x="108713" y="114041"/>
                  </a:lnTo>
                  <a:lnTo>
                    <a:pt x="106987" y="175011"/>
                  </a:lnTo>
                  <a:lnTo>
                    <a:pt x="112661" y="235068"/>
                  </a:lnTo>
                  <a:lnTo>
                    <a:pt x="116055" y="295266"/>
                  </a:lnTo>
                  <a:lnTo>
                    <a:pt x="121262" y="348166"/>
                  </a:lnTo>
                  <a:lnTo>
                    <a:pt x="119969" y="384022"/>
                  </a:lnTo>
                  <a:lnTo>
                    <a:pt x="113113" y="400584"/>
                  </a:lnTo>
                  <a:lnTo>
                    <a:pt x="105922" y="405740"/>
                  </a:lnTo>
                  <a:lnTo>
                    <a:pt x="85606" y="411469"/>
                  </a:lnTo>
                  <a:lnTo>
                    <a:pt x="63632" y="409084"/>
                  </a:lnTo>
                  <a:lnTo>
                    <a:pt x="42463" y="400936"/>
                  </a:lnTo>
                  <a:lnTo>
                    <a:pt x="23809" y="388069"/>
                  </a:lnTo>
                  <a:lnTo>
                    <a:pt x="11204" y="370640"/>
                  </a:lnTo>
                  <a:lnTo>
                    <a:pt x="3444" y="349641"/>
                  </a:lnTo>
                  <a:lnTo>
                    <a:pt x="0" y="313678"/>
                  </a:lnTo>
                  <a:lnTo>
                    <a:pt x="2471" y="293814"/>
                  </a:lnTo>
                  <a:lnTo>
                    <a:pt x="11582" y="275740"/>
                  </a:lnTo>
                  <a:lnTo>
                    <a:pt x="56012" y="218183"/>
                  </a:lnTo>
                  <a:lnTo>
                    <a:pt x="103801" y="175908"/>
                  </a:lnTo>
                  <a:lnTo>
                    <a:pt x="147245" y="153023"/>
                  </a:lnTo>
                  <a:lnTo>
                    <a:pt x="201595" y="130619"/>
                  </a:lnTo>
                  <a:lnTo>
                    <a:pt x="262434" y="112138"/>
                  </a:lnTo>
                  <a:lnTo>
                    <a:pt x="299043" y="111197"/>
                  </a:lnTo>
                  <a:lnTo>
                    <a:pt x="319059" y="117530"/>
                  </a:lnTo>
                  <a:lnTo>
                    <a:pt x="332269" y="128974"/>
                  </a:lnTo>
                  <a:lnTo>
                    <a:pt x="337086" y="135909"/>
                  </a:lnTo>
                  <a:lnTo>
                    <a:pt x="338448" y="144230"/>
                  </a:lnTo>
                  <a:lnTo>
                    <a:pt x="335031" y="163339"/>
                  </a:lnTo>
                  <a:lnTo>
                    <a:pt x="318294" y="190471"/>
                  </a:lnTo>
                  <a:lnTo>
                    <a:pt x="286933" y="211659"/>
                  </a:lnTo>
                  <a:lnTo>
                    <a:pt x="230225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321049" y="3536445"/>
              <a:ext cx="16642" cy="33286"/>
            </a:xfrm>
            <a:custGeom>
              <a:avLst/>
              <a:gdLst/>
              <a:ahLst/>
              <a:cxnLst/>
              <a:rect l="0" t="0" r="0" b="0"/>
              <a:pathLst>
                <a:path w="16642" h="33286">
                  <a:moveTo>
                    <a:pt x="0" y="0"/>
                  </a:moveTo>
                  <a:lnTo>
                    <a:pt x="9050" y="22224"/>
                  </a:lnTo>
                  <a:lnTo>
                    <a:pt x="16641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899103" y="2213399"/>
            <a:ext cx="1397731" cy="944114"/>
            <a:chOff x="6899103" y="2213399"/>
            <a:chExt cx="1397731" cy="944114"/>
          </a:xfrm>
        </p:grpSpPr>
        <p:sp>
          <p:nvSpPr>
            <p:cNvPr id="89" name="Freeform 88"/>
            <p:cNvSpPr/>
            <p:nvPr/>
          </p:nvSpPr>
          <p:spPr>
            <a:xfrm>
              <a:off x="7630401" y="2729304"/>
              <a:ext cx="590796" cy="49927"/>
            </a:xfrm>
            <a:custGeom>
              <a:avLst/>
              <a:gdLst/>
              <a:ahLst/>
              <a:cxnLst/>
              <a:rect l="0" t="0" r="0" b="0"/>
              <a:pathLst>
                <a:path w="590796" h="49927">
                  <a:moveTo>
                    <a:pt x="0" y="49926"/>
                  </a:moveTo>
                  <a:lnTo>
                    <a:pt x="33741" y="47461"/>
                  </a:lnTo>
                  <a:lnTo>
                    <a:pt x="95976" y="34783"/>
                  </a:lnTo>
                  <a:lnTo>
                    <a:pt x="152464" y="26895"/>
                  </a:lnTo>
                  <a:lnTo>
                    <a:pt x="213756" y="25218"/>
                  </a:lnTo>
                  <a:lnTo>
                    <a:pt x="266857" y="22548"/>
                  </a:lnTo>
                  <a:lnTo>
                    <a:pt x="321862" y="17809"/>
                  </a:lnTo>
                  <a:lnTo>
                    <a:pt x="377244" y="11154"/>
                  </a:lnTo>
                  <a:lnTo>
                    <a:pt x="430233" y="8881"/>
                  </a:lnTo>
                  <a:lnTo>
                    <a:pt x="488769" y="8395"/>
                  </a:lnTo>
                  <a:lnTo>
                    <a:pt x="546346" y="3913"/>
                  </a:lnTo>
                  <a:lnTo>
                    <a:pt x="5907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113022" y="2629451"/>
              <a:ext cx="183812" cy="257954"/>
            </a:xfrm>
            <a:custGeom>
              <a:avLst/>
              <a:gdLst/>
              <a:ahLst/>
              <a:cxnLst/>
              <a:rect l="0" t="0" r="0" b="0"/>
              <a:pathLst>
                <a:path w="183812" h="257954">
                  <a:moveTo>
                    <a:pt x="124815" y="0"/>
                  </a:moveTo>
                  <a:lnTo>
                    <a:pt x="142485" y="4418"/>
                  </a:lnTo>
                  <a:lnTo>
                    <a:pt x="156091" y="13983"/>
                  </a:lnTo>
                  <a:lnTo>
                    <a:pt x="168302" y="29329"/>
                  </a:lnTo>
                  <a:lnTo>
                    <a:pt x="179893" y="51558"/>
                  </a:lnTo>
                  <a:lnTo>
                    <a:pt x="183811" y="76848"/>
                  </a:lnTo>
                  <a:lnTo>
                    <a:pt x="181546" y="100723"/>
                  </a:lnTo>
                  <a:lnTo>
                    <a:pt x="159944" y="141755"/>
                  </a:lnTo>
                  <a:lnTo>
                    <a:pt x="137576" y="168158"/>
                  </a:lnTo>
                  <a:lnTo>
                    <a:pt x="89570" y="205500"/>
                  </a:lnTo>
                  <a:lnTo>
                    <a:pt x="34847" y="235964"/>
                  </a:lnTo>
                  <a:lnTo>
                    <a:pt x="13715" y="251437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956396" y="2213399"/>
              <a:ext cx="24964" cy="350820"/>
            </a:xfrm>
            <a:custGeom>
              <a:avLst/>
              <a:gdLst/>
              <a:ahLst/>
              <a:cxnLst/>
              <a:rect l="0" t="0" r="0" b="0"/>
              <a:pathLst>
                <a:path w="24964" h="350820">
                  <a:moveTo>
                    <a:pt x="24963" y="0"/>
                  </a:moveTo>
                  <a:lnTo>
                    <a:pt x="17799" y="59579"/>
                  </a:lnTo>
                  <a:lnTo>
                    <a:pt x="11152" y="111792"/>
                  </a:lnTo>
                  <a:lnTo>
                    <a:pt x="8694" y="168940"/>
                  </a:lnTo>
                  <a:lnTo>
                    <a:pt x="8370" y="224635"/>
                  </a:lnTo>
                  <a:lnTo>
                    <a:pt x="8328" y="281062"/>
                  </a:lnTo>
                  <a:lnTo>
                    <a:pt x="8322" y="342779"/>
                  </a:lnTo>
                  <a:lnTo>
                    <a:pt x="7398" y="348712"/>
                  </a:lnTo>
                  <a:lnTo>
                    <a:pt x="5856" y="350819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939754" y="2363178"/>
              <a:ext cx="116496" cy="1"/>
            </a:xfrm>
            <a:custGeom>
              <a:avLst/>
              <a:gdLst/>
              <a:ahLst/>
              <a:cxnLst/>
              <a:rect l="0" t="0" r="0" b="0"/>
              <a:pathLst>
                <a:path w="116496" h="1">
                  <a:moveTo>
                    <a:pt x="0" y="0"/>
                  </a:moveTo>
                  <a:lnTo>
                    <a:pt x="63415" y="0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033478" y="2363178"/>
              <a:ext cx="447145" cy="311940"/>
            </a:xfrm>
            <a:custGeom>
              <a:avLst/>
              <a:gdLst/>
              <a:ahLst/>
              <a:cxnLst/>
              <a:rect l="0" t="0" r="0" b="0"/>
              <a:pathLst>
                <a:path w="447145" h="311940">
                  <a:moveTo>
                    <a:pt x="97660" y="0"/>
                  </a:moveTo>
                  <a:lnTo>
                    <a:pt x="76807" y="12361"/>
                  </a:lnTo>
                  <a:lnTo>
                    <a:pt x="58498" y="18746"/>
                  </a:lnTo>
                  <a:lnTo>
                    <a:pt x="42964" y="32062"/>
                  </a:lnTo>
                  <a:lnTo>
                    <a:pt x="13069" y="69934"/>
                  </a:lnTo>
                  <a:lnTo>
                    <a:pt x="2741" y="98898"/>
                  </a:lnTo>
                  <a:lnTo>
                    <a:pt x="0" y="120077"/>
                  </a:lnTo>
                  <a:lnTo>
                    <a:pt x="2968" y="126279"/>
                  </a:lnTo>
                  <a:lnTo>
                    <a:pt x="8644" y="129489"/>
                  </a:lnTo>
                  <a:lnTo>
                    <a:pt x="16127" y="130705"/>
                  </a:lnTo>
                  <a:lnTo>
                    <a:pt x="23890" y="128742"/>
                  </a:lnTo>
                  <a:lnTo>
                    <a:pt x="53811" y="108127"/>
                  </a:lnTo>
                  <a:lnTo>
                    <a:pt x="77801" y="81557"/>
                  </a:lnTo>
                  <a:lnTo>
                    <a:pt x="90338" y="57757"/>
                  </a:lnTo>
                  <a:lnTo>
                    <a:pt x="92778" y="56071"/>
                  </a:lnTo>
                  <a:lnTo>
                    <a:pt x="94406" y="58646"/>
                  </a:lnTo>
                  <a:lnTo>
                    <a:pt x="101887" y="115848"/>
                  </a:lnTo>
                  <a:lnTo>
                    <a:pt x="106026" y="120686"/>
                  </a:lnTo>
                  <a:lnTo>
                    <a:pt x="111559" y="122987"/>
                  </a:lnTo>
                  <a:lnTo>
                    <a:pt x="118020" y="123597"/>
                  </a:lnTo>
                  <a:lnTo>
                    <a:pt x="130131" y="119343"/>
                  </a:lnTo>
                  <a:lnTo>
                    <a:pt x="141678" y="110364"/>
                  </a:lnTo>
                  <a:lnTo>
                    <a:pt x="152973" y="97128"/>
                  </a:lnTo>
                  <a:lnTo>
                    <a:pt x="156725" y="96187"/>
                  </a:lnTo>
                  <a:lnTo>
                    <a:pt x="159226" y="99258"/>
                  </a:lnTo>
                  <a:lnTo>
                    <a:pt x="160894" y="105003"/>
                  </a:lnTo>
                  <a:lnTo>
                    <a:pt x="163854" y="106985"/>
                  </a:lnTo>
                  <a:lnTo>
                    <a:pt x="167678" y="106456"/>
                  </a:lnTo>
                  <a:lnTo>
                    <a:pt x="172075" y="104255"/>
                  </a:lnTo>
                  <a:lnTo>
                    <a:pt x="223297" y="54379"/>
                  </a:lnTo>
                  <a:lnTo>
                    <a:pt x="240407" y="47283"/>
                  </a:lnTo>
                  <a:lnTo>
                    <a:pt x="260340" y="44128"/>
                  </a:lnTo>
                  <a:lnTo>
                    <a:pt x="268059" y="46061"/>
                  </a:lnTo>
                  <a:lnTo>
                    <a:pt x="274129" y="50123"/>
                  </a:lnTo>
                  <a:lnTo>
                    <a:pt x="279101" y="55605"/>
                  </a:lnTo>
                  <a:lnTo>
                    <a:pt x="282160" y="74023"/>
                  </a:lnTo>
                  <a:lnTo>
                    <a:pt x="274269" y="127304"/>
                  </a:lnTo>
                  <a:lnTo>
                    <a:pt x="267510" y="175993"/>
                  </a:lnTo>
                  <a:lnTo>
                    <a:pt x="265097" y="230483"/>
                  </a:lnTo>
                  <a:lnTo>
                    <a:pt x="264382" y="280324"/>
                  </a:lnTo>
                  <a:lnTo>
                    <a:pt x="263246" y="311939"/>
                  </a:lnTo>
                  <a:lnTo>
                    <a:pt x="261675" y="311510"/>
                  </a:lnTo>
                  <a:lnTo>
                    <a:pt x="259703" y="307526"/>
                  </a:lnTo>
                  <a:lnTo>
                    <a:pt x="265331" y="255349"/>
                  </a:lnTo>
                  <a:lnTo>
                    <a:pt x="275239" y="220507"/>
                  </a:lnTo>
                  <a:lnTo>
                    <a:pt x="299569" y="179467"/>
                  </a:lnTo>
                  <a:lnTo>
                    <a:pt x="350233" y="136812"/>
                  </a:lnTo>
                  <a:lnTo>
                    <a:pt x="354800" y="136511"/>
                  </a:lnTo>
                  <a:lnTo>
                    <a:pt x="357844" y="140009"/>
                  </a:lnTo>
                  <a:lnTo>
                    <a:pt x="359875" y="146039"/>
                  </a:lnTo>
                  <a:lnTo>
                    <a:pt x="359665" y="160136"/>
                  </a:lnTo>
                  <a:lnTo>
                    <a:pt x="351353" y="205692"/>
                  </a:lnTo>
                  <a:lnTo>
                    <a:pt x="353103" y="223631"/>
                  </a:lnTo>
                  <a:lnTo>
                    <a:pt x="356714" y="226750"/>
                  </a:lnTo>
                  <a:lnTo>
                    <a:pt x="361894" y="226056"/>
                  </a:lnTo>
                  <a:lnTo>
                    <a:pt x="374122" y="217888"/>
                  </a:lnTo>
                  <a:lnTo>
                    <a:pt x="385720" y="205013"/>
                  </a:lnTo>
                  <a:lnTo>
                    <a:pt x="412208" y="146254"/>
                  </a:lnTo>
                  <a:lnTo>
                    <a:pt x="436506" y="91432"/>
                  </a:lnTo>
                  <a:lnTo>
                    <a:pt x="447144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484980" y="2230041"/>
              <a:ext cx="290674" cy="416053"/>
            </a:xfrm>
            <a:custGeom>
              <a:avLst/>
              <a:gdLst/>
              <a:ahLst/>
              <a:cxnLst/>
              <a:rect l="0" t="0" r="0" b="0"/>
              <a:pathLst>
                <a:path w="290674" h="416053">
                  <a:moveTo>
                    <a:pt x="45569" y="0"/>
                  </a:moveTo>
                  <a:lnTo>
                    <a:pt x="39850" y="22703"/>
                  </a:lnTo>
                  <a:lnTo>
                    <a:pt x="33173" y="84591"/>
                  </a:lnTo>
                  <a:lnTo>
                    <a:pt x="27020" y="143740"/>
                  </a:lnTo>
                  <a:lnTo>
                    <a:pt x="20525" y="204457"/>
                  </a:lnTo>
                  <a:lnTo>
                    <a:pt x="9135" y="260621"/>
                  </a:lnTo>
                  <a:lnTo>
                    <a:pt x="2179" y="320306"/>
                  </a:lnTo>
                  <a:lnTo>
                    <a:pt x="0" y="330032"/>
                  </a:lnTo>
                  <a:lnTo>
                    <a:pt x="397" y="334667"/>
                  </a:lnTo>
                  <a:lnTo>
                    <a:pt x="2510" y="335908"/>
                  </a:lnTo>
                  <a:lnTo>
                    <a:pt x="45167" y="315008"/>
                  </a:lnTo>
                  <a:lnTo>
                    <a:pt x="99375" y="284463"/>
                  </a:lnTo>
                  <a:lnTo>
                    <a:pt x="100855" y="283022"/>
                  </a:lnTo>
                  <a:lnTo>
                    <a:pt x="95104" y="286353"/>
                  </a:lnTo>
                  <a:lnTo>
                    <a:pt x="80689" y="303042"/>
                  </a:lnTo>
                  <a:lnTo>
                    <a:pt x="69124" y="329970"/>
                  </a:lnTo>
                  <a:lnTo>
                    <a:pt x="70215" y="348208"/>
                  </a:lnTo>
                  <a:lnTo>
                    <a:pt x="73094" y="356954"/>
                  </a:lnTo>
                  <a:lnTo>
                    <a:pt x="77787" y="361860"/>
                  </a:lnTo>
                  <a:lnTo>
                    <a:pt x="83690" y="364207"/>
                  </a:lnTo>
                  <a:lnTo>
                    <a:pt x="90398" y="364847"/>
                  </a:lnTo>
                  <a:lnTo>
                    <a:pt x="144548" y="347268"/>
                  </a:lnTo>
                  <a:lnTo>
                    <a:pt x="184446" y="317278"/>
                  </a:lnTo>
                  <a:lnTo>
                    <a:pt x="190854" y="311371"/>
                  </a:lnTo>
                  <a:lnTo>
                    <a:pt x="190503" y="308358"/>
                  </a:lnTo>
                  <a:lnTo>
                    <a:pt x="185646" y="307274"/>
                  </a:lnTo>
                  <a:lnTo>
                    <a:pt x="177785" y="307475"/>
                  </a:lnTo>
                  <a:lnTo>
                    <a:pt x="169771" y="312233"/>
                  </a:lnTo>
                  <a:lnTo>
                    <a:pt x="133116" y="356917"/>
                  </a:lnTo>
                  <a:lnTo>
                    <a:pt x="130746" y="364610"/>
                  </a:lnTo>
                  <a:lnTo>
                    <a:pt x="131015" y="371587"/>
                  </a:lnTo>
                  <a:lnTo>
                    <a:pt x="133043" y="378088"/>
                  </a:lnTo>
                  <a:lnTo>
                    <a:pt x="137169" y="380572"/>
                  </a:lnTo>
                  <a:lnTo>
                    <a:pt x="142694" y="380380"/>
                  </a:lnTo>
                  <a:lnTo>
                    <a:pt x="149150" y="378402"/>
                  </a:lnTo>
                  <a:lnTo>
                    <a:pt x="161255" y="368808"/>
                  </a:lnTo>
                  <a:lnTo>
                    <a:pt x="199397" y="324026"/>
                  </a:lnTo>
                  <a:lnTo>
                    <a:pt x="228412" y="270489"/>
                  </a:lnTo>
                  <a:lnTo>
                    <a:pt x="246601" y="220022"/>
                  </a:lnTo>
                  <a:lnTo>
                    <a:pt x="267725" y="161599"/>
                  </a:lnTo>
                  <a:lnTo>
                    <a:pt x="283718" y="98213"/>
                  </a:lnTo>
                  <a:lnTo>
                    <a:pt x="290673" y="52890"/>
                  </a:lnTo>
                  <a:lnTo>
                    <a:pt x="290332" y="51902"/>
                  </a:lnTo>
                  <a:lnTo>
                    <a:pt x="273192" y="113872"/>
                  </a:lnTo>
                  <a:lnTo>
                    <a:pt x="261952" y="175867"/>
                  </a:lnTo>
                  <a:lnTo>
                    <a:pt x="253606" y="227467"/>
                  </a:lnTo>
                  <a:lnTo>
                    <a:pt x="245277" y="281279"/>
                  </a:lnTo>
                  <a:lnTo>
                    <a:pt x="238597" y="344744"/>
                  </a:lnTo>
                  <a:lnTo>
                    <a:pt x="230583" y="403466"/>
                  </a:lnTo>
                  <a:lnTo>
                    <a:pt x="228632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899103" y="2732106"/>
              <a:ext cx="256999" cy="369446"/>
            </a:xfrm>
            <a:custGeom>
              <a:avLst/>
              <a:gdLst/>
              <a:ahLst/>
              <a:cxnLst/>
              <a:rect l="0" t="0" r="0" b="0"/>
              <a:pathLst>
                <a:path w="256999" h="369446">
                  <a:moveTo>
                    <a:pt x="148825" y="230187"/>
                  </a:moveTo>
                  <a:lnTo>
                    <a:pt x="146976" y="198821"/>
                  </a:lnTo>
                  <a:lnTo>
                    <a:pt x="135538" y="173433"/>
                  </a:lnTo>
                  <a:lnTo>
                    <a:pt x="125661" y="159968"/>
                  </a:lnTo>
                  <a:lnTo>
                    <a:pt x="118590" y="157486"/>
                  </a:lnTo>
                  <a:lnTo>
                    <a:pt x="100870" y="159661"/>
                  </a:lnTo>
                  <a:lnTo>
                    <a:pt x="78937" y="171281"/>
                  </a:lnTo>
                  <a:lnTo>
                    <a:pt x="50166" y="198416"/>
                  </a:lnTo>
                  <a:lnTo>
                    <a:pt x="20731" y="253605"/>
                  </a:lnTo>
                  <a:lnTo>
                    <a:pt x="6293" y="286025"/>
                  </a:lnTo>
                  <a:lnTo>
                    <a:pt x="0" y="345600"/>
                  </a:lnTo>
                  <a:lnTo>
                    <a:pt x="2456" y="355206"/>
                  </a:lnTo>
                  <a:lnTo>
                    <a:pt x="6866" y="362535"/>
                  </a:lnTo>
                  <a:lnTo>
                    <a:pt x="12581" y="368345"/>
                  </a:lnTo>
                  <a:lnTo>
                    <a:pt x="20089" y="369445"/>
                  </a:lnTo>
                  <a:lnTo>
                    <a:pt x="38292" y="363271"/>
                  </a:lnTo>
                  <a:lnTo>
                    <a:pt x="60498" y="348618"/>
                  </a:lnTo>
                  <a:lnTo>
                    <a:pt x="84568" y="319533"/>
                  </a:lnTo>
                  <a:lnTo>
                    <a:pt x="112706" y="263948"/>
                  </a:lnTo>
                  <a:lnTo>
                    <a:pt x="134944" y="210318"/>
                  </a:lnTo>
                  <a:lnTo>
                    <a:pt x="154678" y="155208"/>
                  </a:lnTo>
                  <a:lnTo>
                    <a:pt x="175483" y="92587"/>
                  </a:lnTo>
                  <a:lnTo>
                    <a:pt x="185654" y="36172"/>
                  </a:lnTo>
                  <a:lnTo>
                    <a:pt x="189015" y="2788"/>
                  </a:lnTo>
                  <a:lnTo>
                    <a:pt x="187637" y="0"/>
                  </a:lnTo>
                  <a:lnTo>
                    <a:pt x="184870" y="2764"/>
                  </a:lnTo>
                  <a:lnTo>
                    <a:pt x="178713" y="17238"/>
                  </a:lnTo>
                  <a:lnTo>
                    <a:pt x="170019" y="71770"/>
                  </a:lnTo>
                  <a:lnTo>
                    <a:pt x="166367" y="125272"/>
                  </a:lnTo>
                  <a:lnTo>
                    <a:pt x="165646" y="177891"/>
                  </a:lnTo>
                  <a:lnTo>
                    <a:pt x="172134" y="237271"/>
                  </a:lnTo>
                  <a:lnTo>
                    <a:pt x="180591" y="278514"/>
                  </a:lnTo>
                  <a:lnTo>
                    <a:pt x="189447" y="296661"/>
                  </a:lnTo>
                  <a:lnTo>
                    <a:pt x="196247" y="301316"/>
                  </a:lnTo>
                  <a:lnTo>
                    <a:pt x="213664" y="304021"/>
                  </a:lnTo>
                  <a:lnTo>
                    <a:pt x="228801" y="299677"/>
                  </a:lnTo>
                  <a:lnTo>
                    <a:pt x="235427" y="295929"/>
                  </a:lnTo>
                  <a:lnTo>
                    <a:pt x="241693" y="295280"/>
                  </a:lnTo>
                  <a:lnTo>
                    <a:pt x="253586" y="299490"/>
                  </a:lnTo>
                  <a:lnTo>
                    <a:pt x="256573" y="304126"/>
                  </a:lnTo>
                  <a:lnTo>
                    <a:pt x="256998" y="3550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189386" y="2887404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7156" y="6643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179442" y="2920688"/>
              <a:ext cx="101477" cy="215653"/>
            </a:xfrm>
            <a:custGeom>
              <a:avLst/>
              <a:gdLst/>
              <a:ahLst/>
              <a:cxnLst/>
              <a:rect l="0" t="0" r="0" b="0"/>
              <a:pathLst>
                <a:path w="101477" h="215653">
                  <a:moveTo>
                    <a:pt x="101476" y="0"/>
                  </a:moveTo>
                  <a:lnTo>
                    <a:pt x="87265" y="19005"/>
                  </a:lnTo>
                  <a:lnTo>
                    <a:pt x="68295" y="36861"/>
                  </a:lnTo>
                  <a:lnTo>
                    <a:pt x="55997" y="60232"/>
                  </a:lnTo>
                  <a:lnTo>
                    <a:pt x="49519" y="79778"/>
                  </a:lnTo>
                  <a:lnTo>
                    <a:pt x="49509" y="111574"/>
                  </a:lnTo>
                  <a:lnTo>
                    <a:pt x="57867" y="168969"/>
                  </a:lnTo>
                  <a:lnTo>
                    <a:pt x="58534" y="181988"/>
                  </a:lnTo>
                  <a:lnTo>
                    <a:pt x="56206" y="192516"/>
                  </a:lnTo>
                  <a:lnTo>
                    <a:pt x="46222" y="209146"/>
                  </a:lnTo>
                  <a:lnTo>
                    <a:pt x="38752" y="213396"/>
                  </a:lnTo>
                  <a:lnTo>
                    <a:pt x="20591" y="215652"/>
                  </a:lnTo>
                  <a:lnTo>
                    <a:pt x="13343" y="213110"/>
                  </a:lnTo>
                  <a:lnTo>
                    <a:pt x="2826" y="202889"/>
                  </a:lnTo>
                  <a:lnTo>
                    <a:pt x="0" y="184170"/>
                  </a:lnTo>
                  <a:lnTo>
                    <a:pt x="1623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281873" y="2932913"/>
              <a:ext cx="373493" cy="224600"/>
            </a:xfrm>
            <a:custGeom>
              <a:avLst/>
              <a:gdLst/>
              <a:ahLst/>
              <a:cxnLst/>
              <a:rect l="0" t="0" r="0" b="0"/>
              <a:pathLst>
                <a:path w="373493" h="224600">
                  <a:moveTo>
                    <a:pt x="32329" y="4417"/>
                  </a:moveTo>
                  <a:lnTo>
                    <a:pt x="45581" y="0"/>
                  </a:lnTo>
                  <a:lnTo>
                    <a:pt x="48559" y="1472"/>
                  </a:lnTo>
                  <a:lnTo>
                    <a:pt x="49621" y="5228"/>
                  </a:lnTo>
                  <a:lnTo>
                    <a:pt x="49404" y="10505"/>
                  </a:lnTo>
                  <a:lnTo>
                    <a:pt x="21856" y="71223"/>
                  </a:lnTo>
                  <a:lnTo>
                    <a:pt x="5811" y="104317"/>
                  </a:lnTo>
                  <a:lnTo>
                    <a:pt x="4517" y="120933"/>
                  </a:lnTo>
                  <a:lnTo>
                    <a:pt x="7948" y="137563"/>
                  </a:lnTo>
                  <a:lnTo>
                    <a:pt x="20277" y="161595"/>
                  </a:lnTo>
                  <a:lnTo>
                    <a:pt x="46436" y="192541"/>
                  </a:lnTo>
                  <a:lnTo>
                    <a:pt x="49130" y="199175"/>
                  </a:lnTo>
                  <a:lnTo>
                    <a:pt x="49658" y="213943"/>
                  </a:lnTo>
                  <a:lnTo>
                    <a:pt x="45730" y="218990"/>
                  </a:lnTo>
                  <a:lnTo>
                    <a:pt x="31505" y="224599"/>
                  </a:lnTo>
                  <a:lnTo>
                    <a:pt x="23458" y="223321"/>
                  </a:lnTo>
                  <a:lnTo>
                    <a:pt x="7122" y="214504"/>
                  </a:lnTo>
                  <a:lnTo>
                    <a:pt x="2580" y="208270"/>
                  </a:lnTo>
                  <a:lnTo>
                    <a:pt x="477" y="201340"/>
                  </a:lnTo>
                  <a:lnTo>
                    <a:pt x="0" y="193946"/>
                  </a:lnTo>
                  <a:lnTo>
                    <a:pt x="2455" y="187168"/>
                  </a:lnTo>
                  <a:lnTo>
                    <a:pt x="12579" y="174706"/>
                  </a:lnTo>
                  <a:lnTo>
                    <a:pt x="66843" y="134844"/>
                  </a:lnTo>
                  <a:lnTo>
                    <a:pt x="129219" y="89366"/>
                  </a:lnTo>
                  <a:lnTo>
                    <a:pt x="141035" y="76381"/>
                  </a:lnTo>
                  <a:lnTo>
                    <a:pt x="149368" y="61364"/>
                  </a:lnTo>
                  <a:lnTo>
                    <a:pt x="150111" y="54401"/>
                  </a:lnTo>
                  <a:lnTo>
                    <a:pt x="146005" y="41733"/>
                  </a:lnTo>
                  <a:lnTo>
                    <a:pt x="141397" y="39465"/>
                  </a:lnTo>
                  <a:lnTo>
                    <a:pt x="135551" y="39801"/>
                  </a:lnTo>
                  <a:lnTo>
                    <a:pt x="128881" y="41875"/>
                  </a:lnTo>
                  <a:lnTo>
                    <a:pt x="123509" y="46031"/>
                  </a:lnTo>
                  <a:lnTo>
                    <a:pt x="100711" y="84821"/>
                  </a:lnTo>
                  <a:lnTo>
                    <a:pt x="97546" y="103022"/>
                  </a:lnTo>
                  <a:lnTo>
                    <a:pt x="100145" y="120357"/>
                  </a:lnTo>
                  <a:lnTo>
                    <a:pt x="107465" y="137307"/>
                  </a:lnTo>
                  <a:lnTo>
                    <a:pt x="113855" y="142937"/>
                  </a:lnTo>
                  <a:lnTo>
                    <a:pt x="130816" y="149192"/>
                  </a:lnTo>
                  <a:lnTo>
                    <a:pt x="170914" y="152283"/>
                  </a:lnTo>
                  <a:lnTo>
                    <a:pt x="189152" y="149339"/>
                  </a:lnTo>
                  <a:lnTo>
                    <a:pt x="196050" y="150958"/>
                  </a:lnTo>
                  <a:lnTo>
                    <a:pt x="201573" y="154811"/>
                  </a:lnTo>
                  <a:lnTo>
                    <a:pt x="221496" y="176507"/>
                  </a:lnTo>
                  <a:lnTo>
                    <a:pt x="227783" y="179240"/>
                  </a:lnTo>
                  <a:lnTo>
                    <a:pt x="278790" y="181137"/>
                  </a:lnTo>
                  <a:lnTo>
                    <a:pt x="293186" y="188051"/>
                  </a:lnTo>
                  <a:lnTo>
                    <a:pt x="303283" y="199753"/>
                  </a:lnTo>
                  <a:lnTo>
                    <a:pt x="307270" y="206757"/>
                  </a:lnTo>
                  <a:lnTo>
                    <a:pt x="311777" y="208652"/>
                  </a:lnTo>
                  <a:lnTo>
                    <a:pt x="316631" y="207142"/>
                  </a:lnTo>
                  <a:lnTo>
                    <a:pt x="343163" y="183084"/>
                  </a:lnTo>
                  <a:lnTo>
                    <a:pt x="354156" y="168884"/>
                  </a:lnTo>
                  <a:lnTo>
                    <a:pt x="358752" y="166762"/>
                  </a:lnTo>
                  <a:lnTo>
                    <a:pt x="362741" y="168120"/>
                  </a:lnTo>
                  <a:lnTo>
                    <a:pt x="366325" y="171800"/>
                  </a:lnTo>
                  <a:lnTo>
                    <a:pt x="367789" y="177951"/>
                  </a:lnTo>
                  <a:lnTo>
                    <a:pt x="367282" y="199655"/>
                  </a:lnTo>
                  <a:lnTo>
                    <a:pt x="368427" y="202069"/>
                  </a:lnTo>
                  <a:lnTo>
                    <a:pt x="373492" y="2041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696970" y="2912367"/>
              <a:ext cx="174743" cy="216824"/>
            </a:xfrm>
            <a:custGeom>
              <a:avLst/>
              <a:gdLst/>
              <a:ahLst/>
              <a:cxnLst/>
              <a:rect l="0" t="0" r="0" b="0"/>
              <a:pathLst>
                <a:path w="174743" h="216824">
                  <a:moveTo>
                    <a:pt x="0" y="0"/>
                  </a:moveTo>
                  <a:lnTo>
                    <a:pt x="12362" y="14211"/>
                  </a:lnTo>
                  <a:lnTo>
                    <a:pt x="29596" y="42769"/>
                  </a:lnTo>
                  <a:lnTo>
                    <a:pt x="46368" y="66913"/>
                  </a:lnTo>
                  <a:lnTo>
                    <a:pt x="60318" y="104338"/>
                  </a:lnTo>
                  <a:lnTo>
                    <a:pt x="64409" y="147343"/>
                  </a:lnTo>
                  <a:lnTo>
                    <a:pt x="62333" y="178540"/>
                  </a:lnTo>
                  <a:lnTo>
                    <a:pt x="68076" y="193689"/>
                  </a:lnTo>
                  <a:lnTo>
                    <a:pt x="74046" y="197543"/>
                  </a:lnTo>
                  <a:lnTo>
                    <a:pt x="124619" y="207205"/>
                  </a:lnTo>
                  <a:lnTo>
                    <a:pt x="141370" y="215674"/>
                  </a:lnTo>
                  <a:lnTo>
                    <a:pt x="148796" y="216823"/>
                  </a:lnTo>
                  <a:lnTo>
                    <a:pt x="155596" y="215740"/>
                  </a:lnTo>
                  <a:lnTo>
                    <a:pt x="174742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861977" y="3037183"/>
              <a:ext cx="76304" cy="93072"/>
            </a:xfrm>
            <a:custGeom>
              <a:avLst/>
              <a:gdLst/>
              <a:ahLst/>
              <a:cxnLst/>
              <a:rect l="0" t="0" r="0" b="0"/>
              <a:pathLst>
                <a:path w="76304" h="93072">
                  <a:moveTo>
                    <a:pt x="51340" y="0"/>
                  </a:moveTo>
                  <a:lnTo>
                    <a:pt x="33671" y="0"/>
                  </a:lnTo>
                  <a:lnTo>
                    <a:pt x="26617" y="2773"/>
                  </a:lnTo>
                  <a:lnTo>
                    <a:pt x="13848" y="13252"/>
                  </a:lnTo>
                  <a:lnTo>
                    <a:pt x="680" y="39162"/>
                  </a:lnTo>
                  <a:lnTo>
                    <a:pt x="0" y="47373"/>
                  </a:lnTo>
                  <a:lnTo>
                    <a:pt x="4175" y="61427"/>
                  </a:lnTo>
                  <a:lnTo>
                    <a:pt x="21339" y="79735"/>
                  </a:lnTo>
                  <a:lnTo>
                    <a:pt x="43992" y="92453"/>
                  </a:lnTo>
                  <a:lnTo>
                    <a:pt x="51064" y="93071"/>
                  </a:lnTo>
                  <a:lnTo>
                    <a:pt x="63853" y="88825"/>
                  </a:lnTo>
                  <a:lnTo>
                    <a:pt x="68003" y="81406"/>
                  </a:lnTo>
                  <a:lnTo>
                    <a:pt x="74663" y="39502"/>
                  </a:lnTo>
                  <a:lnTo>
                    <a:pt x="7630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942806" y="2899115"/>
              <a:ext cx="78685" cy="214094"/>
            </a:xfrm>
            <a:custGeom>
              <a:avLst/>
              <a:gdLst/>
              <a:ahLst/>
              <a:cxnLst/>
              <a:rect l="0" t="0" r="0" b="0"/>
              <a:pathLst>
                <a:path w="78685" h="214094">
                  <a:moveTo>
                    <a:pt x="12116" y="13252"/>
                  </a:moveTo>
                  <a:lnTo>
                    <a:pt x="16534" y="0"/>
                  </a:lnTo>
                  <a:lnTo>
                    <a:pt x="17834" y="1643"/>
                  </a:lnTo>
                  <a:lnTo>
                    <a:pt x="20209" y="60846"/>
                  </a:lnTo>
                  <a:lnTo>
                    <a:pt x="20407" y="115936"/>
                  </a:lnTo>
                  <a:lnTo>
                    <a:pt x="11382" y="167239"/>
                  </a:lnTo>
                  <a:lnTo>
                    <a:pt x="0" y="214093"/>
                  </a:lnTo>
                  <a:lnTo>
                    <a:pt x="340" y="213714"/>
                  </a:lnTo>
                  <a:lnTo>
                    <a:pt x="10909" y="186826"/>
                  </a:lnTo>
                  <a:lnTo>
                    <a:pt x="19592" y="174840"/>
                  </a:lnTo>
                  <a:lnTo>
                    <a:pt x="25422" y="171828"/>
                  </a:lnTo>
                  <a:lnTo>
                    <a:pt x="39294" y="170947"/>
                  </a:lnTo>
                  <a:lnTo>
                    <a:pt x="45028" y="173856"/>
                  </a:lnTo>
                  <a:lnTo>
                    <a:pt x="53864" y="184484"/>
                  </a:lnTo>
                  <a:lnTo>
                    <a:pt x="67070" y="210209"/>
                  </a:lnTo>
                  <a:lnTo>
                    <a:pt x="70017" y="212050"/>
                  </a:lnTo>
                  <a:lnTo>
                    <a:pt x="78684" y="2129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063095" y="2937330"/>
              <a:ext cx="1" cy="66569"/>
            </a:xfrm>
            <a:custGeom>
              <a:avLst/>
              <a:gdLst/>
              <a:ahLst/>
              <a:cxnLst/>
              <a:rect l="0" t="0" r="0" b="0"/>
              <a:pathLst>
                <a:path w="1" h="66569">
                  <a:moveTo>
                    <a:pt x="0" y="0"/>
                  </a:moveTo>
                  <a:lnTo>
                    <a:pt x="0" y="40327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078639" y="3060879"/>
              <a:ext cx="180077" cy="51194"/>
            </a:xfrm>
            <a:custGeom>
              <a:avLst/>
              <a:gdLst/>
              <a:ahLst/>
              <a:cxnLst/>
              <a:rect l="0" t="0" r="0" b="0"/>
              <a:pathLst>
                <a:path w="180077" h="51194">
                  <a:moveTo>
                    <a:pt x="42704" y="9588"/>
                  </a:moveTo>
                  <a:lnTo>
                    <a:pt x="33870" y="753"/>
                  </a:lnTo>
                  <a:lnTo>
                    <a:pt x="28493" y="0"/>
                  </a:lnTo>
                  <a:lnTo>
                    <a:pt x="15124" y="4094"/>
                  </a:lnTo>
                  <a:lnTo>
                    <a:pt x="4866" y="14543"/>
                  </a:lnTo>
                  <a:lnTo>
                    <a:pt x="837" y="21212"/>
                  </a:lnTo>
                  <a:lnTo>
                    <a:pt x="0" y="27507"/>
                  </a:lnTo>
                  <a:lnTo>
                    <a:pt x="4000" y="39433"/>
                  </a:lnTo>
                  <a:lnTo>
                    <a:pt x="9505" y="43353"/>
                  </a:lnTo>
                  <a:lnTo>
                    <a:pt x="25483" y="47709"/>
                  </a:lnTo>
                  <a:lnTo>
                    <a:pt x="50854" y="45743"/>
                  </a:lnTo>
                  <a:lnTo>
                    <a:pt x="57383" y="42012"/>
                  </a:lnTo>
                  <a:lnTo>
                    <a:pt x="67103" y="30470"/>
                  </a:lnTo>
                  <a:lnTo>
                    <a:pt x="73355" y="3962"/>
                  </a:lnTo>
                  <a:lnTo>
                    <a:pt x="76082" y="290"/>
                  </a:lnTo>
                  <a:lnTo>
                    <a:pt x="79749" y="616"/>
                  </a:lnTo>
                  <a:lnTo>
                    <a:pt x="114534" y="24438"/>
                  </a:lnTo>
                  <a:lnTo>
                    <a:pt x="175662" y="45541"/>
                  </a:lnTo>
                  <a:lnTo>
                    <a:pt x="179420" y="47425"/>
                  </a:lnTo>
                  <a:lnTo>
                    <a:pt x="180076" y="48681"/>
                  </a:lnTo>
                  <a:lnTo>
                    <a:pt x="175841" y="511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627272" y="3752793"/>
            <a:ext cx="1291419" cy="1596780"/>
            <a:chOff x="8627272" y="3752793"/>
            <a:chExt cx="1291419" cy="1596780"/>
          </a:xfrm>
        </p:grpSpPr>
        <p:sp>
          <p:nvSpPr>
            <p:cNvPr id="105" name="Freeform 104"/>
            <p:cNvSpPr/>
            <p:nvPr/>
          </p:nvSpPr>
          <p:spPr>
            <a:xfrm>
              <a:off x="8627272" y="3752793"/>
              <a:ext cx="500919" cy="452724"/>
            </a:xfrm>
            <a:custGeom>
              <a:avLst/>
              <a:gdLst/>
              <a:ahLst/>
              <a:cxnLst/>
              <a:rect l="0" t="0" r="0" b="0"/>
              <a:pathLst>
                <a:path w="500919" h="452724">
                  <a:moveTo>
                    <a:pt x="93186" y="0"/>
                  </a:moveTo>
                  <a:lnTo>
                    <a:pt x="78993" y="61566"/>
                  </a:lnTo>
                  <a:lnTo>
                    <a:pt x="68159" y="108726"/>
                  </a:lnTo>
                  <a:lnTo>
                    <a:pt x="57116" y="166017"/>
                  </a:lnTo>
                  <a:lnTo>
                    <a:pt x="46031" y="229177"/>
                  </a:lnTo>
                  <a:lnTo>
                    <a:pt x="29392" y="290171"/>
                  </a:lnTo>
                  <a:lnTo>
                    <a:pt x="7510" y="353542"/>
                  </a:lnTo>
                  <a:lnTo>
                    <a:pt x="2785" y="360510"/>
                  </a:lnTo>
                  <a:lnTo>
                    <a:pt x="560" y="362382"/>
                  </a:lnTo>
                  <a:lnTo>
                    <a:pt x="0" y="360856"/>
                  </a:lnTo>
                  <a:lnTo>
                    <a:pt x="5745" y="338478"/>
                  </a:lnTo>
                  <a:lnTo>
                    <a:pt x="45665" y="276133"/>
                  </a:lnTo>
                  <a:lnTo>
                    <a:pt x="63491" y="257381"/>
                  </a:lnTo>
                  <a:lnTo>
                    <a:pt x="78139" y="249069"/>
                  </a:lnTo>
                  <a:lnTo>
                    <a:pt x="96361" y="247224"/>
                  </a:lnTo>
                  <a:lnTo>
                    <a:pt x="114938" y="250411"/>
                  </a:lnTo>
                  <a:lnTo>
                    <a:pt x="129358" y="257990"/>
                  </a:lnTo>
                  <a:lnTo>
                    <a:pt x="139465" y="269989"/>
                  </a:lnTo>
                  <a:lnTo>
                    <a:pt x="143455" y="277071"/>
                  </a:lnTo>
                  <a:lnTo>
                    <a:pt x="145423" y="292337"/>
                  </a:lnTo>
                  <a:lnTo>
                    <a:pt x="142290" y="308368"/>
                  </a:lnTo>
                  <a:lnTo>
                    <a:pt x="130131" y="332062"/>
                  </a:lnTo>
                  <a:lnTo>
                    <a:pt x="113892" y="351205"/>
                  </a:lnTo>
                  <a:lnTo>
                    <a:pt x="75984" y="379856"/>
                  </a:lnTo>
                  <a:lnTo>
                    <a:pt x="73397" y="380826"/>
                  </a:lnTo>
                  <a:lnTo>
                    <a:pt x="74446" y="378700"/>
                  </a:lnTo>
                  <a:lnTo>
                    <a:pt x="84857" y="368941"/>
                  </a:lnTo>
                  <a:lnTo>
                    <a:pt x="142164" y="332117"/>
                  </a:lnTo>
                  <a:lnTo>
                    <a:pt x="198405" y="302658"/>
                  </a:lnTo>
                  <a:lnTo>
                    <a:pt x="210216" y="298162"/>
                  </a:lnTo>
                  <a:lnTo>
                    <a:pt x="180823" y="321917"/>
                  </a:lnTo>
                  <a:lnTo>
                    <a:pt x="166345" y="339389"/>
                  </a:lnTo>
                  <a:lnTo>
                    <a:pt x="158062" y="361948"/>
                  </a:lnTo>
                  <a:lnTo>
                    <a:pt x="156228" y="384609"/>
                  </a:lnTo>
                  <a:lnTo>
                    <a:pt x="161578" y="400845"/>
                  </a:lnTo>
                  <a:lnTo>
                    <a:pt x="167442" y="405914"/>
                  </a:lnTo>
                  <a:lnTo>
                    <a:pt x="183820" y="411546"/>
                  </a:lnTo>
                  <a:lnTo>
                    <a:pt x="209415" y="410300"/>
                  </a:lnTo>
                  <a:lnTo>
                    <a:pt x="238983" y="395240"/>
                  </a:lnTo>
                  <a:lnTo>
                    <a:pt x="301571" y="344607"/>
                  </a:lnTo>
                  <a:lnTo>
                    <a:pt x="330150" y="308559"/>
                  </a:lnTo>
                  <a:lnTo>
                    <a:pt x="331599" y="304634"/>
                  </a:lnTo>
                  <a:lnTo>
                    <a:pt x="329791" y="303866"/>
                  </a:lnTo>
                  <a:lnTo>
                    <a:pt x="321311" y="307944"/>
                  </a:lnTo>
                  <a:lnTo>
                    <a:pt x="311378" y="315921"/>
                  </a:lnTo>
                  <a:lnTo>
                    <a:pt x="305730" y="330560"/>
                  </a:lnTo>
                  <a:lnTo>
                    <a:pt x="304145" y="348470"/>
                  </a:lnTo>
                  <a:lnTo>
                    <a:pt x="318189" y="407672"/>
                  </a:lnTo>
                  <a:lnTo>
                    <a:pt x="320852" y="416013"/>
                  </a:lnTo>
                  <a:lnTo>
                    <a:pt x="318879" y="432677"/>
                  </a:lnTo>
                  <a:lnTo>
                    <a:pt x="315764" y="441003"/>
                  </a:lnTo>
                  <a:lnTo>
                    <a:pt x="309989" y="446555"/>
                  </a:lnTo>
                  <a:lnTo>
                    <a:pt x="293710" y="452723"/>
                  </a:lnTo>
                  <a:lnTo>
                    <a:pt x="286965" y="451594"/>
                  </a:lnTo>
                  <a:lnTo>
                    <a:pt x="281545" y="448068"/>
                  </a:lnTo>
                  <a:lnTo>
                    <a:pt x="277006" y="442943"/>
                  </a:lnTo>
                  <a:lnTo>
                    <a:pt x="274905" y="436753"/>
                  </a:lnTo>
                  <a:lnTo>
                    <a:pt x="275035" y="422479"/>
                  </a:lnTo>
                  <a:lnTo>
                    <a:pt x="284724" y="398849"/>
                  </a:lnTo>
                  <a:lnTo>
                    <a:pt x="319756" y="345017"/>
                  </a:lnTo>
                  <a:lnTo>
                    <a:pt x="359711" y="291014"/>
                  </a:lnTo>
                  <a:lnTo>
                    <a:pt x="401099" y="236658"/>
                  </a:lnTo>
                  <a:lnTo>
                    <a:pt x="450263" y="177422"/>
                  </a:lnTo>
                  <a:lnTo>
                    <a:pt x="473038" y="153082"/>
                  </a:lnTo>
                  <a:lnTo>
                    <a:pt x="475859" y="151981"/>
                  </a:lnTo>
                  <a:lnTo>
                    <a:pt x="476815" y="154020"/>
                  </a:lnTo>
                  <a:lnTo>
                    <a:pt x="461795" y="215159"/>
                  </a:lnTo>
                  <a:lnTo>
                    <a:pt x="443762" y="269256"/>
                  </a:lnTo>
                  <a:lnTo>
                    <a:pt x="426537" y="331134"/>
                  </a:lnTo>
                  <a:lnTo>
                    <a:pt x="415392" y="363154"/>
                  </a:lnTo>
                  <a:lnTo>
                    <a:pt x="402845" y="397605"/>
                  </a:lnTo>
                  <a:lnTo>
                    <a:pt x="390806" y="433084"/>
                  </a:lnTo>
                  <a:lnTo>
                    <a:pt x="385905" y="441275"/>
                  </a:lnTo>
                  <a:lnTo>
                    <a:pt x="381713" y="443962"/>
                  </a:lnTo>
                  <a:lnTo>
                    <a:pt x="377994" y="442980"/>
                  </a:lnTo>
                  <a:lnTo>
                    <a:pt x="374590" y="439551"/>
                  </a:lnTo>
                  <a:lnTo>
                    <a:pt x="370807" y="425880"/>
                  </a:lnTo>
                  <a:lnTo>
                    <a:pt x="368379" y="386969"/>
                  </a:lnTo>
                  <a:lnTo>
                    <a:pt x="371878" y="379097"/>
                  </a:lnTo>
                  <a:lnTo>
                    <a:pt x="385627" y="367885"/>
                  </a:lnTo>
                  <a:lnTo>
                    <a:pt x="394472" y="366374"/>
                  </a:lnTo>
                  <a:lnTo>
                    <a:pt x="452140" y="380138"/>
                  </a:lnTo>
                  <a:lnTo>
                    <a:pt x="500918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197528" y="4151753"/>
              <a:ext cx="463210" cy="305632"/>
            </a:xfrm>
            <a:custGeom>
              <a:avLst/>
              <a:gdLst/>
              <a:ahLst/>
              <a:cxnLst/>
              <a:rect l="0" t="0" r="0" b="0"/>
              <a:pathLst>
                <a:path w="463210" h="305632">
                  <a:moveTo>
                    <a:pt x="63799" y="17092"/>
                  </a:moveTo>
                  <a:lnTo>
                    <a:pt x="58080" y="38871"/>
                  </a:lnTo>
                  <a:lnTo>
                    <a:pt x="49063" y="99974"/>
                  </a:lnTo>
                  <a:lnTo>
                    <a:pt x="40365" y="153325"/>
                  </a:lnTo>
                  <a:lnTo>
                    <a:pt x="32451" y="208519"/>
                  </a:lnTo>
                  <a:lnTo>
                    <a:pt x="21633" y="265997"/>
                  </a:lnTo>
                  <a:lnTo>
                    <a:pt x="6571" y="304282"/>
                  </a:lnTo>
                  <a:lnTo>
                    <a:pt x="3457" y="305631"/>
                  </a:lnTo>
                  <a:lnTo>
                    <a:pt x="1381" y="300983"/>
                  </a:lnTo>
                  <a:lnTo>
                    <a:pt x="0" y="283799"/>
                  </a:lnTo>
                  <a:lnTo>
                    <a:pt x="5344" y="257606"/>
                  </a:lnTo>
                  <a:lnTo>
                    <a:pt x="28039" y="194295"/>
                  </a:lnTo>
                  <a:lnTo>
                    <a:pt x="53108" y="139093"/>
                  </a:lnTo>
                  <a:lnTo>
                    <a:pt x="80495" y="79534"/>
                  </a:lnTo>
                  <a:lnTo>
                    <a:pt x="119275" y="21755"/>
                  </a:lnTo>
                  <a:lnTo>
                    <a:pt x="135915" y="3784"/>
                  </a:lnTo>
                  <a:lnTo>
                    <a:pt x="143312" y="823"/>
                  </a:lnTo>
                  <a:lnTo>
                    <a:pt x="161391" y="0"/>
                  </a:lnTo>
                  <a:lnTo>
                    <a:pt x="167693" y="3848"/>
                  </a:lnTo>
                  <a:lnTo>
                    <a:pt x="171893" y="10112"/>
                  </a:lnTo>
                  <a:lnTo>
                    <a:pt x="174693" y="17986"/>
                  </a:lnTo>
                  <a:lnTo>
                    <a:pt x="172874" y="36597"/>
                  </a:lnTo>
                  <a:lnTo>
                    <a:pt x="151580" y="87736"/>
                  </a:lnTo>
                  <a:lnTo>
                    <a:pt x="141028" y="102730"/>
                  </a:lnTo>
                  <a:lnTo>
                    <a:pt x="138398" y="104695"/>
                  </a:lnTo>
                  <a:lnTo>
                    <a:pt x="137570" y="103231"/>
                  </a:lnTo>
                  <a:lnTo>
                    <a:pt x="137943" y="99481"/>
                  </a:lnTo>
                  <a:lnTo>
                    <a:pt x="147302" y="80952"/>
                  </a:lnTo>
                  <a:lnTo>
                    <a:pt x="167955" y="56485"/>
                  </a:lnTo>
                  <a:lnTo>
                    <a:pt x="182206" y="45078"/>
                  </a:lnTo>
                  <a:lnTo>
                    <a:pt x="189890" y="42221"/>
                  </a:lnTo>
                  <a:lnTo>
                    <a:pt x="205823" y="41513"/>
                  </a:lnTo>
                  <a:lnTo>
                    <a:pt x="212106" y="45392"/>
                  </a:lnTo>
                  <a:lnTo>
                    <a:pt x="221553" y="59564"/>
                  </a:lnTo>
                  <a:lnTo>
                    <a:pt x="223902" y="78190"/>
                  </a:lnTo>
                  <a:lnTo>
                    <a:pt x="217876" y="115864"/>
                  </a:lnTo>
                  <a:lnTo>
                    <a:pt x="219217" y="120847"/>
                  </a:lnTo>
                  <a:lnTo>
                    <a:pt x="222885" y="123245"/>
                  </a:lnTo>
                  <a:lnTo>
                    <a:pt x="228104" y="123918"/>
                  </a:lnTo>
                  <a:lnTo>
                    <a:pt x="238833" y="119736"/>
                  </a:lnTo>
                  <a:lnTo>
                    <a:pt x="293389" y="83363"/>
                  </a:lnTo>
                  <a:lnTo>
                    <a:pt x="314384" y="81371"/>
                  </a:lnTo>
                  <a:lnTo>
                    <a:pt x="355915" y="88153"/>
                  </a:lnTo>
                  <a:lnTo>
                    <a:pt x="348646" y="86274"/>
                  </a:lnTo>
                  <a:lnTo>
                    <a:pt x="323762" y="88852"/>
                  </a:lnTo>
                  <a:lnTo>
                    <a:pt x="308469" y="97987"/>
                  </a:lnTo>
                  <a:lnTo>
                    <a:pt x="301801" y="104306"/>
                  </a:lnTo>
                  <a:lnTo>
                    <a:pt x="299206" y="110368"/>
                  </a:lnTo>
                  <a:lnTo>
                    <a:pt x="299324" y="116259"/>
                  </a:lnTo>
                  <a:lnTo>
                    <a:pt x="304387" y="127735"/>
                  </a:lnTo>
                  <a:lnTo>
                    <a:pt x="312802" y="138999"/>
                  </a:lnTo>
                  <a:lnTo>
                    <a:pt x="327636" y="147704"/>
                  </a:lnTo>
                  <a:lnTo>
                    <a:pt x="356779" y="155336"/>
                  </a:lnTo>
                  <a:lnTo>
                    <a:pt x="367292" y="156408"/>
                  </a:lnTo>
                  <a:lnTo>
                    <a:pt x="374301" y="152499"/>
                  </a:lnTo>
                  <a:lnTo>
                    <a:pt x="378974" y="145270"/>
                  </a:lnTo>
                  <a:lnTo>
                    <a:pt x="403136" y="89811"/>
                  </a:lnTo>
                  <a:lnTo>
                    <a:pt x="415208" y="62985"/>
                  </a:lnTo>
                  <a:lnTo>
                    <a:pt x="435853" y="37355"/>
                  </a:lnTo>
                  <a:lnTo>
                    <a:pt x="440349" y="37073"/>
                  </a:lnTo>
                  <a:lnTo>
                    <a:pt x="444270" y="40583"/>
                  </a:lnTo>
                  <a:lnTo>
                    <a:pt x="457208" y="68371"/>
                  </a:lnTo>
                  <a:lnTo>
                    <a:pt x="462682" y="128645"/>
                  </a:lnTo>
                  <a:lnTo>
                    <a:pt x="460675" y="183593"/>
                  </a:lnTo>
                  <a:lnTo>
                    <a:pt x="459069" y="221752"/>
                  </a:lnTo>
                  <a:lnTo>
                    <a:pt x="462664" y="283676"/>
                  </a:lnTo>
                  <a:lnTo>
                    <a:pt x="463209" y="3000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609544" y="4291880"/>
              <a:ext cx="131725" cy="130400"/>
            </a:xfrm>
            <a:custGeom>
              <a:avLst/>
              <a:gdLst/>
              <a:ahLst/>
              <a:cxnLst/>
              <a:rect l="0" t="0" r="0" b="0"/>
              <a:pathLst>
                <a:path w="131725" h="130400">
                  <a:moveTo>
                    <a:pt x="9587" y="68349"/>
                  </a:moveTo>
                  <a:lnTo>
                    <a:pt x="753" y="59514"/>
                  </a:lnTo>
                  <a:lnTo>
                    <a:pt x="0" y="55063"/>
                  </a:lnTo>
                  <a:lnTo>
                    <a:pt x="1347" y="50246"/>
                  </a:lnTo>
                  <a:lnTo>
                    <a:pt x="4094" y="45186"/>
                  </a:lnTo>
                  <a:lnTo>
                    <a:pt x="25629" y="29229"/>
                  </a:lnTo>
                  <a:lnTo>
                    <a:pt x="87685" y="625"/>
                  </a:lnTo>
                  <a:lnTo>
                    <a:pt x="120664" y="0"/>
                  </a:lnTo>
                  <a:lnTo>
                    <a:pt x="127093" y="4292"/>
                  </a:lnTo>
                  <a:lnTo>
                    <a:pt x="130454" y="10851"/>
                  </a:lnTo>
                  <a:lnTo>
                    <a:pt x="131724" y="27077"/>
                  </a:lnTo>
                  <a:lnTo>
                    <a:pt x="122591" y="68393"/>
                  </a:lnTo>
                  <a:lnTo>
                    <a:pt x="99439" y="125444"/>
                  </a:lnTo>
                  <a:lnTo>
                    <a:pt x="99999" y="129526"/>
                  </a:lnTo>
                  <a:lnTo>
                    <a:pt x="103146" y="130399"/>
                  </a:lnTo>
                  <a:lnTo>
                    <a:pt x="117761" y="1265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793874" y="4185487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793874" y="4285340"/>
              <a:ext cx="124817" cy="174385"/>
            </a:xfrm>
            <a:custGeom>
              <a:avLst/>
              <a:gdLst/>
              <a:ahLst/>
              <a:cxnLst/>
              <a:rect l="0" t="0" r="0" b="0"/>
              <a:pathLst>
                <a:path w="124817" h="174385">
                  <a:moveTo>
                    <a:pt x="124816" y="0"/>
                  </a:moveTo>
                  <a:lnTo>
                    <a:pt x="105811" y="7567"/>
                  </a:lnTo>
                  <a:lnTo>
                    <a:pt x="94488" y="15999"/>
                  </a:lnTo>
                  <a:lnTo>
                    <a:pt x="88223" y="33306"/>
                  </a:lnTo>
                  <a:lnTo>
                    <a:pt x="87161" y="66575"/>
                  </a:lnTo>
                  <a:lnTo>
                    <a:pt x="96674" y="122043"/>
                  </a:lnTo>
                  <a:lnTo>
                    <a:pt x="98440" y="144232"/>
                  </a:lnTo>
                  <a:lnTo>
                    <a:pt x="94294" y="161490"/>
                  </a:lnTo>
                  <a:lnTo>
                    <a:pt x="90599" y="168681"/>
                  </a:lnTo>
                  <a:lnTo>
                    <a:pt x="84438" y="172550"/>
                  </a:lnTo>
                  <a:lnTo>
                    <a:pt x="67730" y="174384"/>
                  </a:lnTo>
                  <a:lnTo>
                    <a:pt x="37532" y="170219"/>
                  </a:lnTo>
                  <a:lnTo>
                    <a:pt x="20995" y="163178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718167" y="4403569"/>
              <a:ext cx="152072" cy="225162"/>
            </a:xfrm>
            <a:custGeom>
              <a:avLst/>
              <a:gdLst/>
              <a:ahLst/>
              <a:cxnLst/>
              <a:rect l="0" t="0" r="0" b="0"/>
              <a:pathLst>
                <a:path w="152072" h="225162">
                  <a:moveTo>
                    <a:pt x="152071" y="6587"/>
                  </a:moveTo>
                  <a:lnTo>
                    <a:pt x="122450" y="0"/>
                  </a:lnTo>
                  <a:lnTo>
                    <a:pt x="103773" y="885"/>
                  </a:lnTo>
                  <a:lnTo>
                    <a:pt x="86226" y="7443"/>
                  </a:lnTo>
                  <a:lnTo>
                    <a:pt x="60753" y="25948"/>
                  </a:lnTo>
                  <a:lnTo>
                    <a:pt x="51388" y="43545"/>
                  </a:lnTo>
                  <a:lnTo>
                    <a:pt x="45376" y="84975"/>
                  </a:lnTo>
                  <a:lnTo>
                    <a:pt x="53170" y="117749"/>
                  </a:lnTo>
                  <a:lnTo>
                    <a:pt x="72741" y="173036"/>
                  </a:lnTo>
                  <a:lnTo>
                    <a:pt x="74221" y="184121"/>
                  </a:lnTo>
                  <a:lnTo>
                    <a:pt x="72434" y="193360"/>
                  </a:lnTo>
                  <a:lnTo>
                    <a:pt x="63052" y="208557"/>
                  </a:lnTo>
                  <a:lnTo>
                    <a:pt x="47172" y="219010"/>
                  </a:lnTo>
                  <a:lnTo>
                    <a:pt x="37759" y="223092"/>
                  </a:lnTo>
                  <a:lnTo>
                    <a:pt x="17439" y="225161"/>
                  </a:lnTo>
                  <a:lnTo>
                    <a:pt x="6842" y="224419"/>
                  </a:lnTo>
                  <a:lnTo>
                    <a:pt x="1627" y="219301"/>
                  </a:lnTo>
                  <a:lnTo>
                    <a:pt x="0" y="211266"/>
                  </a:lnTo>
                  <a:lnTo>
                    <a:pt x="764" y="201287"/>
                  </a:lnTo>
                  <a:lnTo>
                    <a:pt x="11474" y="180337"/>
                  </a:lnTo>
                  <a:lnTo>
                    <a:pt x="60539" y="1314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843377" y="4501687"/>
              <a:ext cx="93430" cy="275719"/>
            </a:xfrm>
            <a:custGeom>
              <a:avLst/>
              <a:gdLst/>
              <a:ahLst/>
              <a:cxnLst/>
              <a:rect l="0" t="0" r="0" b="0"/>
              <a:pathLst>
                <a:path w="93430" h="275719">
                  <a:moveTo>
                    <a:pt x="76787" y="0"/>
                  </a:moveTo>
                  <a:lnTo>
                    <a:pt x="68295" y="20854"/>
                  </a:lnTo>
                  <a:lnTo>
                    <a:pt x="25886" y="84153"/>
                  </a:lnTo>
                  <a:lnTo>
                    <a:pt x="438" y="140384"/>
                  </a:lnTo>
                  <a:lnTo>
                    <a:pt x="0" y="148138"/>
                  </a:lnTo>
                  <a:lnTo>
                    <a:pt x="4444" y="161685"/>
                  </a:lnTo>
                  <a:lnTo>
                    <a:pt x="10992" y="165113"/>
                  </a:lnTo>
                  <a:lnTo>
                    <a:pt x="30594" y="166456"/>
                  </a:lnTo>
                  <a:lnTo>
                    <a:pt x="58786" y="162014"/>
                  </a:lnTo>
                  <a:lnTo>
                    <a:pt x="80288" y="150425"/>
                  </a:lnTo>
                  <a:lnTo>
                    <a:pt x="82819" y="151134"/>
                  </a:lnTo>
                  <a:lnTo>
                    <a:pt x="82657" y="155305"/>
                  </a:lnTo>
                  <a:lnTo>
                    <a:pt x="65548" y="217184"/>
                  </a:lnTo>
                  <a:lnTo>
                    <a:pt x="61745" y="251831"/>
                  </a:lnTo>
                  <a:lnTo>
                    <a:pt x="63986" y="260344"/>
                  </a:lnTo>
                  <a:lnTo>
                    <a:pt x="68253" y="266943"/>
                  </a:lnTo>
                  <a:lnTo>
                    <a:pt x="73871" y="272267"/>
                  </a:lnTo>
                  <a:lnTo>
                    <a:pt x="78541" y="274892"/>
                  </a:lnTo>
                  <a:lnTo>
                    <a:pt x="82579" y="275718"/>
                  </a:lnTo>
                  <a:lnTo>
                    <a:pt x="93429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987237" y="4643145"/>
              <a:ext cx="147534" cy="257953"/>
            </a:xfrm>
            <a:custGeom>
              <a:avLst/>
              <a:gdLst/>
              <a:ahLst/>
              <a:cxnLst/>
              <a:rect l="0" t="0" r="0" b="0"/>
              <a:pathLst>
                <a:path w="147534" h="257953">
                  <a:moveTo>
                    <a:pt x="32779" y="0"/>
                  </a:moveTo>
                  <a:lnTo>
                    <a:pt x="17141" y="41137"/>
                  </a:lnTo>
                  <a:lnTo>
                    <a:pt x="3326" y="99448"/>
                  </a:lnTo>
                  <a:lnTo>
                    <a:pt x="0" y="159907"/>
                  </a:lnTo>
                  <a:lnTo>
                    <a:pt x="2605" y="165777"/>
                  </a:lnTo>
                  <a:lnTo>
                    <a:pt x="7116" y="167840"/>
                  </a:lnTo>
                  <a:lnTo>
                    <a:pt x="12897" y="167367"/>
                  </a:lnTo>
                  <a:lnTo>
                    <a:pt x="26716" y="159445"/>
                  </a:lnTo>
                  <a:lnTo>
                    <a:pt x="78420" y="105018"/>
                  </a:lnTo>
                  <a:lnTo>
                    <a:pt x="84471" y="102372"/>
                  </a:lnTo>
                  <a:lnTo>
                    <a:pt x="90355" y="102456"/>
                  </a:lnTo>
                  <a:lnTo>
                    <a:pt x="96126" y="104362"/>
                  </a:lnTo>
                  <a:lnTo>
                    <a:pt x="99973" y="109331"/>
                  </a:lnTo>
                  <a:lnTo>
                    <a:pt x="104248" y="124714"/>
                  </a:lnTo>
                  <a:lnTo>
                    <a:pt x="102238" y="149748"/>
                  </a:lnTo>
                  <a:lnTo>
                    <a:pt x="83602" y="204120"/>
                  </a:lnTo>
                  <a:lnTo>
                    <a:pt x="72699" y="231832"/>
                  </a:lnTo>
                  <a:lnTo>
                    <a:pt x="74185" y="236840"/>
                  </a:lnTo>
                  <a:lnTo>
                    <a:pt x="78875" y="239255"/>
                  </a:lnTo>
                  <a:lnTo>
                    <a:pt x="85699" y="239940"/>
                  </a:lnTo>
                  <a:lnTo>
                    <a:pt x="98213" y="235770"/>
                  </a:lnTo>
                  <a:lnTo>
                    <a:pt x="125730" y="222444"/>
                  </a:lnTo>
                  <a:lnTo>
                    <a:pt x="132654" y="222261"/>
                  </a:lnTo>
                  <a:lnTo>
                    <a:pt x="145277" y="226988"/>
                  </a:lnTo>
                  <a:lnTo>
                    <a:pt x="147533" y="230838"/>
                  </a:lnTo>
                  <a:lnTo>
                    <a:pt x="147189" y="235253"/>
                  </a:lnTo>
                  <a:lnTo>
                    <a:pt x="142801" y="247837"/>
                  </a:lnTo>
                  <a:lnTo>
                    <a:pt x="140953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168167" y="4817887"/>
              <a:ext cx="176371" cy="159027"/>
            </a:xfrm>
            <a:custGeom>
              <a:avLst/>
              <a:gdLst/>
              <a:ahLst/>
              <a:cxnLst/>
              <a:rect l="0" t="0" r="0" b="0"/>
              <a:pathLst>
                <a:path w="176371" h="159027">
                  <a:moveTo>
                    <a:pt x="43234" y="0"/>
                  </a:moveTo>
                  <a:lnTo>
                    <a:pt x="21490" y="55848"/>
                  </a:lnTo>
                  <a:lnTo>
                    <a:pt x="572" y="108134"/>
                  </a:lnTo>
                  <a:lnTo>
                    <a:pt x="0" y="108147"/>
                  </a:lnTo>
                  <a:lnTo>
                    <a:pt x="542" y="105382"/>
                  </a:lnTo>
                  <a:lnTo>
                    <a:pt x="40721" y="46547"/>
                  </a:lnTo>
                  <a:lnTo>
                    <a:pt x="80931" y="4121"/>
                  </a:lnTo>
                  <a:lnTo>
                    <a:pt x="85932" y="4596"/>
                  </a:lnTo>
                  <a:lnTo>
                    <a:pt x="90190" y="9536"/>
                  </a:lnTo>
                  <a:lnTo>
                    <a:pt x="96463" y="27353"/>
                  </a:lnTo>
                  <a:lnTo>
                    <a:pt x="99070" y="61524"/>
                  </a:lnTo>
                  <a:lnTo>
                    <a:pt x="88081" y="116977"/>
                  </a:lnTo>
                  <a:lnTo>
                    <a:pt x="86280" y="137357"/>
                  </a:lnTo>
                  <a:lnTo>
                    <a:pt x="88573" y="145196"/>
                  </a:lnTo>
                  <a:lnTo>
                    <a:pt x="92876" y="151346"/>
                  </a:lnTo>
                  <a:lnTo>
                    <a:pt x="98518" y="156371"/>
                  </a:lnTo>
                  <a:lnTo>
                    <a:pt x="105978" y="158796"/>
                  </a:lnTo>
                  <a:lnTo>
                    <a:pt x="124128" y="159026"/>
                  </a:lnTo>
                  <a:lnTo>
                    <a:pt x="139591" y="153580"/>
                  </a:lnTo>
                  <a:lnTo>
                    <a:pt x="152628" y="146846"/>
                  </a:lnTo>
                  <a:lnTo>
                    <a:pt x="17637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375169" y="4867813"/>
              <a:ext cx="60901" cy="127661"/>
            </a:xfrm>
            <a:custGeom>
              <a:avLst/>
              <a:gdLst/>
              <a:ahLst/>
              <a:cxnLst/>
              <a:rect l="0" t="0" r="0" b="0"/>
              <a:pathLst>
                <a:path w="60901" h="127661">
                  <a:moveTo>
                    <a:pt x="60900" y="0"/>
                  </a:moveTo>
                  <a:lnTo>
                    <a:pt x="41895" y="14211"/>
                  </a:lnTo>
                  <a:lnTo>
                    <a:pt x="9161" y="53046"/>
                  </a:lnTo>
                  <a:lnTo>
                    <a:pt x="1539" y="67955"/>
                  </a:lnTo>
                  <a:lnTo>
                    <a:pt x="0" y="86292"/>
                  </a:lnTo>
                  <a:lnTo>
                    <a:pt x="884" y="96360"/>
                  </a:lnTo>
                  <a:lnTo>
                    <a:pt x="4247" y="103996"/>
                  </a:lnTo>
                  <a:lnTo>
                    <a:pt x="15380" y="114946"/>
                  </a:lnTo>
                  <a:lnTo>
                    <a:pt x="37243" y="126309"/>
                  </a:lnTo>
                  <a:lnTo>
                    <a:pt x="43279" y="127660"/>
                  </a:lnTo>
                  <a:lnTo>
                    <a:pt x="60900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495923" y="4901097"/>
              <a:ext cx="205054" cy="448476"/>
            </a:xfrm>
            <a:custGeom>
              <a:avLst/>
              <a:gdLst/>
              <a:ahLst/>
              <a:cxnLst/>
              <a:rect l="0" t="0" r="0" b="0"/>
              <a:pathLst>
                <a:path w="205054" h="448476">
                  <a:moveTo>
                    <a:pt x="23356" y="0"/>
                  </a:moveTo>
                  <a:lnTo>
                    <a:pt x="27774" y="13253"/>
                  </a:lnTo>
                  <a:lnTo>
                    <a:pt x="24578" y="66214"/>
                  </a:lnTo>
                  <a:lnTo>
                    <a:pt x="16875" y="115353"/>
                  </a:lnTo>
                  <a:lnTo>
                    <a:pt x="804" y="177141"/>
                  </a:lnTo>
                  <a:lnTo>
                    <a:pt x="0" y="187436"/>
                  </a:lnTo>
                  <a:lnTo>
                    <a:pt x="2238" y="193375"/>
                  </a:lnTo>
                  <a:lnTo>
                    <a:pt x="6504" y="196410"/>
                  </a:lnTo>
                  <a:lnTo>
                    <a:pt x="12121" y="197508"/>
                  </a:lnTo>
                  <a:lnTo>
                    <a:pt x="17716" y="195467"/>
                  </a:lnTo>
                  <a:lnTo>
                    <a:pt x="28862" y="185803"/>
                  </a:lnTo>
                  <a:lnTo>
                    <a:pt x="63221" y="133407"/>
                  </a:lnTo>
                  <a:lnTo>
                    <a:pt x="99273" y="74236"/>
                  </a:lnTo>
                  <a:lnTo>
                    <a:pt x="113240" y="54151"/>
                  </a:lnTo>
                  <a:lnTo>
                    <a:pt x="119337" y="50893"/>
                  </a:lnTo>
                  <a:lnTo>
                    <a:pt x="133507" y="49740"/>
                  </a:lnTo>
                  <a:lnTo>
                    <a:pt x="146585" y="54775"/>
                  </a:lnTo>
                  <a:lnTo>
                    <a:pt x="198492" y="89042"/>
                  </a:lnTo>
                  <a:lnTo>
                    <a:pt x="202983" y="95419"/>
                  </a:lnTo>
                  <a:lnTo>
                    <a:pt x="205053" y="102444"/>
                  </a:lnTo>
                  <a:lnTo>
                    <a:pt x="204888" y="117647"/>
                  </a:lnTo>
                  <a:lnTo>
                    <a:pt x="194758" y="158252"/>
                  </a:lnTo>
                  <a:lnTo>
                    <a:pt x="171468" y="212457"/>
                  </a:lnTo>
                  <a:lnTo>
                    <a:pt x="159105" y="271423"/>
                  </a:lnTo>
                  <a:lnTo>
                    <a:pt x="161426" y="329442"/>
                  </a:lnTo>
                  <a:lnTo>
                    <a:pt x="176098" y="390061"/>
                  </a:lnTo>
                  <a:lnTo>
                    <a:pt x="174144" y="407275"/>
                  </a:lnTo>
                  <a:lnTo>
                    <a:pt x="171034" y="415748"/>
                  </a:lnTo>
                  <a:lnTo>
                    <a:pt x="160182" y="427629"/>
                  </a:lnTo>
                  <a:lnTo>
                    <a:pt x="130615" y="442789"/>
                  </a:lnTo>
                  <a:lnTo>
                    <a:pt x="74166" y="448475"/>
                  </a:lnTo>
                  <a:lnTo>
                    <a:pt x="52410" y="447104"/>
                  </a:lnTo>
                  <a:lnTo>
                    <a:pt x="33495" y="440332"/>
                  </a:lnTo>
                  <a:lnTo>
                    <a:pt x="27342" y="434088"/>
                  </a:lnTo>
                  <a:lnTo>
                    <a:pt x="20505" y="417288"/>
                  </a:lnTo>
                  <a:lnTo>
                    <a:pt x="21456" y="408556"/>
                  </a:lnTo>
                  <a:lnTo>
                    <a:pt x="29908" y="391456"/>
                  </a:lnTo>
                  <a:lnTo>
                    <a:pt x="50261" y="370653"/>
                  </a:lnTo>
                  <a:lnTo>
                    <a:pt x="88630" y="347981"/>
                  </a:lnTo>
                  <a:lnTo>
                    <a:pt x="147236" y="326184"/>
                  </a:lnTo>
                  <a:lnTo>
                    <a:pt x="173135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728780" y="1772383"/>
            <a:ext cx="1306405" cy="490943"/>
            <a:chOff x="8728780" y="1772383"/>
            <a:chExt cx="1306405" cy="490943"/>
          </a:xfrm>
        </p:grpSpPr>
        <p:sp>
          <p:nvSpPr>
            <p:cNvPr id="117" name="Freeform 116"/>
            <p:cNvSpPr/>
            <p:nvPr/>
          </p:nvSpPr>
          <p:spPr>
            <a:xfrm>
              <a:off x="8728780" y="1823463"/>
              <a:ext cx="149780" cy="15490"/>
            </a:xfrm>
            <a:custGeom>
              <a:avLst/>
              <a:gdLst/>
              <a:ahLst/>
              <a:cxnLst/>
              <a:rect l="0" t="0" r="0" b="0"/>
              <a:pathLst>
                <a:path w="149780" h="15490">
                  <a:moveTo>
                    <a:pt x="0" y="7168"/>
                  </a:moveTo>
                  <a:lnTo>
                    <a:pt x="29620" y="581"/>
                  </a:lnTo>
                  <a:lnTo>
                    <a:pt x="81974" y="0"/>
                  </a:lnTo>
                  <a:lnTo>
                    <a:pt x="126592" y="7943"/>
                  </a:lnTo>
                  <a:lnTo>
                    <a:pt x="149779" y="154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953448" y="1815059"/>
              <a:ext cx="85977" cy="155303"/>
            </a:xfrm>
            <a:custGeom>
              <a:avLst/>
              <a:gdLst/>
              <a:ahLst/>
              <a:cxnLst/>
              <a:rect l="0" t="0" r="0" b="0"/>
              <a:pathLst>
                <a:path w="85977" h="155303">
                  <a:moveTo>
                    <a:pt x="0" y="23893"/>
                  </a:moveTo>
                  <a:lnTo>
                    <a:pt x="11582" y="58638"/>
                  </a:lnTo>
                  <a:lnTo>
                    <a:pt x="9034" y="118813"/>
                  </a:lnTo>
                  <a:lnTo>
                    <a:pt x="8533" y="151665"/>
                  </a:lnTo>
                  <a:lnTo>
                    <a:pt x="7538" y="155302"/>
                  </a:lnTo>
                  <a:lnTo>
                    <a:pt x="5950" y="154029"/>
                  </a:lnTo>
                  <a:lnTo>
                    <a:pt x="3966" y="149482"/>
                  </a:lnTo>
                  <a:lnTo>
                    <a:pt x="7427" y="109893"/>
                  </a:lnTo>
                  <a:lnTo>
                    <a:pt x="23278" y="49953"/>
                  </a:lnTo>
                  <a:lnTo>
                    <a:pt x="47661" y="7395"/>
                  </a:lnTo>
                  <a:lnTo>
                    <a:pt x="54889" y="2724"/>
                  </a:lnTo>
                  <a:lnTo>
                    <a:pt x="72780" y="0"/>
                  </a:lnTo>
                  <a:lnTo>
                    <a:pt x="79031" y="3341"/>
                  </a:lnTo>
                  <a:lnTo>
                    <a:pt x="83198" y="9267"/>
                  </a:lnTo>
                  <a:lnTo>
                    <a:pt x="85976" y="16916"/>
                  </a:lnTo>
                  <a:lnTo>
                    <a:pt x="84131" y="35277"/>
                  </a:lnTo>
                  <a:lnTo>
                    <a:pt x="81051" y="45351"/>
                  </a:lnTo>
                  <a:lnTo>
                    <a:pt x="70231" y="59009"/>
                  </a:lnTo>
                  <a:lnTo>
                    <a:pt x="58951" y="66312"/>
                  </a:lnTo>
                  <a:lnTo>
                    <a:pt x="55943" y="66965"/>
                  </a:lnTo>
                  <a:lnTo>
                    <a:pt x="49926" y="654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094906" y="1830631"/>
              <a:ext cx="58248" cy="99853"/>
            </a:xfrm>
            <a:custGeom>
              <a:avLst/>
              <a:gdLst/>
              <a:ahLst/>
              <a:cxnLst/>
              <a:rect l="0" t="0" r="0" b="0"/>
              <a:pathLst>
                <a:path w="58248" h="99853">
                  <a:moveTo>
                    <a:pt x="0" y="0"/>
                  </a:moveTo>
                  <a:lnTo>
                    <a:pt x="0" y="17669"/>
                  </a:lnTo>
                  <a:lnTo>
                    <a:pt x="4931" y="31275"/>
                  </a:lnTo>
                  <a:lnTo>
                    <a:pt x="8834" y="37492"/>
                  </a:lnTo>
                  <a:lnTo>
                    <a:pt x="14211" y="39787"/>
                  </a:lnTo>
                  <a:lnTo>
                    <a:pt x="20569" y="39469"/>
                  </a:lnTo>
                  <a:lnTo>
                    <a:pt x="27581" y="37407"/>
                  </a:lnTo>
                  <a:lnTo>
                    <a:pt x="33180" y="38806"/>
                  </a:lnTo>
                  <a:lnTo>
                    <a:pt x="37837" y="42513"/>
                  </a:lnTo>
                  <a:lnTo>
                    <a:pt x="41867" y="47758"/>
                  </a:lnTo>
                  <a:lnTo>
                    <a:pt x="46344" y="63447"/>
                  </a:lnTo>
                  <a:lnTo>
                    <a:pt x="51330" y="85675"/>
                  </a:lnTo>
                  <a:lnTo>
                    <a:pt x="58247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199818" y="1772383"/>
              <a:ext cx="36232" cy="153928"/>
            </a:xfrm>
            <a:custGeom>
              <a:avLst/>
              <a:gdLst/>
              <a:ahLst/>
              <a:cxnLst/>
              <a:rect l="0" t="0" r="0" b="0"/>
              <a:pathLst>
                <a:path w="36232" h="153928">
                  <a:moveTo>
                    <a:pt x="11583" y="0"/>
                  </a:moveTo>
                  <a:lnTo>
                    <a:pt x="0" y="39163"/>
                  </a:lnTo>
                  <a:lnTo>
                    <a:pt x="857" y="65845"/>
                  </a:lnTo>
                  <a:lnTo>
                    <a:pt x="7124" y="80424"/>
                  </a:lnTo>
                  <a:lnTo>
                    <a:pt x="11384" y="86900"/>
                  </a:lnTo>
                  <a:lnTo>
                    <a:pt x="23514" y="96561"/>
                  </a:lnTo>
                  <a:lnTo>
                    <a:pt x="30631" y="100432"/>
                  </a:lnTo>
                  <a:lnTo>
                    <a:pt x="34452" y="106711"/>
                  </a:lnTo>
                  <a:lnTo>
                    <a:pt x="36231" y="123550"/>
                  </a:lnTo>
                  <a:lnTo>
                    <a:pt x="31474" y="140895"/>
                  </a:lnTo>
                  <a:lnTo>
                    <a:pt x="27618" y="149404"/>
                  </a:lnTo>
                  <a:lnTo>
                    <a:pt x="23197" y="153227"/>
                  </a:lnTo>
                  <a:lnTo>
                    <a:pt x="18401" y="153927"/>
                  </a:lnTo>
                  <a:lnTo>
                    <a:pt x="13355" y="152544"/>
                  </a:lnTo>
                  <a:lnTo>
                    <a:pt x="11839" y="148849"/>
                  </a:lnTo>
                  <a:lnTo>
                    <a:pt x="19904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99478" y="1789025"/>
              <a:ext cx="36739" cy="183065"/>
            </a:xfrm>
            <a:custGeom>
              <a:avLst/>
              <a:gdLst/>
              <a:ahLst/>
              <a:cxnLst/>
              <a:rect l="0" t="0" r="0" b="0"/>
              <a:pathLst>
                <a:path w="36739" h="183065">
                  <a:moveTo>
                    <a:pt x="20096" y="0"/>
                  </a:moveTo>
                  <a:lnTo>
                    <a:pt x="15679" y="53492"/>
                  </a:lnTo>
                  <a:lnTo>
                    <a:pt x="537" y="114921"/>
                  </a:lnTo>
                  <a:lnTo>
                    <a:pt x="0" y="132437"/>
                  </a:lnTo>
                  <a:lnTo>
                    <a:pt x="1151" y="140992"/>
                  </a:lnTo>
                  <a:lnTo>
                    <a:pt x="5617" y="146694"/>
                  </a:lnTo>
                  <a:lnTo>
                    <a:pt x="25874" y="157495"/>
                  </a:lnTo>
                  <a:lnTo>
                    <a:pt x="36738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386143" y="1838952"/>
              <a:ext cx="8322" cy="33285"/>
            </a:xfrm>
            <a:custGeom>
              <a:avLst/>
              <a:gdLst/>
              <a:ahLst/>
              <a:cxnLst/>
              <a:rect l="0" t="0" r="0" b="0"/>
              <a:pathLst>
                <a:path w="8322" h="33285">
                  <a:moveTo>
                    <a:pt x="0" y="0"/>
                  </a:moveTo>
                  <a:lnTo>
                    <a:pt x="8321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427887" y="1930483"/>
              <a:ext cx="74751" cy="91533"/>
            </a:xfrm>
            <a:custGeom>
              <a:avLst/>
              <a:gdLst/>
              <a:ahLst/>
              <a:cxnLst/>
              <a:rect l="0" t="0" r="0" b="0"/>
              <a:pathLst>
                <a:path w="74751" h="91533">
                  <a:moveTo>
                    <a:pt x="33145" y="0"/>
                  </a:moveTo>
                  <a:lnTo>
                    <a:pt x="15475" y="4418"/>
                  </a:lnTo>
                  <a:lnTo>
                    <a:pt x="9345" y="8492"/>
                  </a:lnTo>
                  <a:lnTo>
                    <a:pt x="70" y="20417"/>
                  </a:lnTo>
                  <a:lnTo>
                    <a:pt x="0" y="27480"/>
                  </a:lnTo>
                  <a:lnTo>
                    <a:pt x="7319" y="42724"/>
                  </a:lnTo>
                  <a:lnTo>
                    <a:pt x="27034" y="62483"/>
                  </a:lnTo>
                  <a:lnTo>
                    <a:pt x="74750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477674" y="1947125"/>
              <a:ext cx="199706" cy="191385"/>
            </a:xfrm>
            <a:custGeom>
              <a:avLst/>
              <a:gdLst/>
              <a:ahLst/>
              <a:cxnLst/>
              <a:rect l="0" t="0" r="0" b="0"/>
              <a:pathLst>
                <a:path w="199706" h="191385">
                  <a:moveTo>
                    <a:pt x="199705" y="0"/>
                  </a:moveTo>
                  <a:lnTo>
                    <a:pt x="145689" y="35030"/>
                  </a:lnTo>
                  <a:lnTo>
                    <a:pt x="85924" y="85048"/>
                  </a:lnTo>
                  <a:lnTo>
                    <a:pt x="30463" y="14322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607124" y="2097332"/>
              <a:ext cx="95405" cy="142609"/>
            </a:xfrm>
            <a:custGeom>
              <a:avLst/>
              <a:gdLst/>
              <a:ahLst/>
              <a:cxnLst/>
              <a:rect l="0" t="0" r="0" b="0"/>
              <a:pathLst>
                <a:path w="95405" h="142609">
                  <a:moveTo>
                    <a:pt x="45292" y="16214"/>
                  </a:moveTo>
                  <a:lnTo>
                    <a:pt x="32930" y="37068"/>
                  </a:lnTo>
                  <a:lnTo>
                    <a:pt x="14913" y="96340"/>
                  </a:lnTo>
                  <a:lnTo>
                    <a:pt x="0" y="142608"/>
                  </a:lnTo>
                  <a:lnTo>
                    <a:pt x="15071" y="83406"/>
                  </a:lnTo>
                  <a:lnTo>
                    <a:pt x="47448" y="21329"/>
                  </a:lnTo>
                  <a:lnTo>
                    <a:pt x="62893" y="6777"/>
                  </a:lnTo>
                  <a:lnTo>
                    <a:pt x="70894" y="1602"/>
                  </a:lnTo>
                  <a:lnTo>
                    <a:pt x="78078" y="0"/>
                  </a:lnTo>
                  <a:lnTo>
                    <a:pt x="84715" y="782"/>
                  </a:lnTo>
                  <a:lnTo>
                    <a:pt x="90990" y="3153"/>
                  </a:lnTo>
                  <a:lnTo>
                    <a:pt x="94249" y="9355"/>
                  </a:lnTo>
                  <a:lnTo>
                    <a:pt x="95404" y="28575"/>
                  </a:lnTo>
                  <a:lnTo>
                    <a:pt x="90370" y="45130"/>
                  </a:lnTo>
                  <a:lnTo>
                    <a:pt x="86439" y="52134"/>
                  </a:lnTo>
                  <a:lnTo>
                    <a:pt x="83818" y="54029"/>
                  </a:lnTo>
                  <a:lnTo>
                    <a:pt x="82071" y="52519"/>
                  </a:lnTo>
                  <a:lnTo>
                    <a:pt x="78576" y="411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727305" y="2105225"/>
              <a:ext cx="91533" cy="56564"/>
            </a:xfrm>
            <a:custGeom>
              <a:avLst/>
              <a:gdLst/>
              <a:ahLst/>
              <a:cxnLst/>
              <a:rect l="0" t="0" r="0" b="0"/>
              <a:pathLst>
                <a:path w="91533" h="56564">
                  <a:moveTo>
                    <a:pt x="0" y="8321"/>
                  </a:moveTo>
                  <a:lnTo>
                    <a:pt x="4418" y="21573"/>
                  </a:lnTo>
                  <a:lnTo>
                    <a:pt x="4121" y="35476"/>
                  </a:lnTo>
                  <a:lnTo>
                    <a:pt x="2748" y="43067"/>
                  </a:lnTo>
                  <a:lnTo>
                    <a:pt x="3681" y="45353"/>
                  </a:lnTo>
                  <a:lnTo>
                    <a:pt x="6153" y="44104"/>
                  </a:lnTo>
                  <a:lnTo>
                    <a:pt x="9650" y="40498"/>
                  </a:lnTo>
                  <a:lnTo>
                    <a:pt x="14755" y="39018"/>
                  </a:lnTo>
                  <a:lnTo>
                    <a:pt x="27823" y="39839"/>
                  </a:lnTo>
                  <a:lnTo>
                    <a:pt x="33342" y="43201"/>
                  </a:lnTo>
                  <a:lnTo>
                    <a:pt x="41940" y="54334"/>
                  </a:lnTo>
                  <a:lnTo>
                    <a:pt x="46451" y="56563"/>
                  </a:lnTo>
                  <a:lnTo>
                    <a:pt x="51307" y="56200"/>
                  </a:lnTo>
                  <a:lnTo>
                    <a:pt x="56395" y="54109"/>
                  </a:lnTo>
                  <a:lnTo>
                    <a:pt x="64512" y="44389"/>
                  </a:lnTo>
                  <a:lnTo>
                    <a:pt x="83030" y="6910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818837" y="2171794"/>
              <a:ext cx="158101" cy="57781"/>
            </a:xfrm>
            <a:custGeom>
              <a:avLst/>
              <a:gdLst/>
              <a:ahLst/>
              <a:cxnLst/>
              <a:rect l="0" t="0" r="0" b="0"/>
              <a:pathLst>
                <a:path w="158101" h="57781">
                  <a:moveTo>
                    <a:pt x="0" y="0"/>
                  </a:moveTo>
                  <a:lnTo>
                    <a:pt x="4418" y="13252"/>
                  </a:lnTo>
                  <a:lnTo>
                    <a:pt x="8493" y="16231"/>
                  </a:lnTo>
                  <a:lnTo>
                    <a:pt x="13983" y="17292"/>
                  </a:lnTo>
                  <a:lnTo>
                    <a:pt x="20417" y="17075"/>
                  </a:lnTo>
                  <a:lnTo>
                    <a:pt x="50672" y="6215"/>
                  </a:lnTo>
                  <a:lnTo>
                    <a:pt x="66900" y="6768"/>
                  </a:lnTo>
                  <a:lnTo>
                    <a:pt x="80892" y="12562"/>
                  </a:lnTo>
                  <a:lnTo>
                    <a:pt x="87213" y="16695"/>
                  </a:lnTo>
                  <a:lnTo>
                    <a:pt x="89577" y="21300"/>
                  </a:lnTo>
                  <a:lnTo>
                    <a:pt x="89304" y="26220"/>
                  </a:lnTo>
                  <a:lnTo>
                    <a:pt x="87273" y="31348"/>
                  </a:lnTo>
                  <a:lnTo>
                    <a:pt x="87768" y="37541"/>
                  </a:lnTo>
                  <a:lnTo>
                    <a:pt x="93249" y="51818"/>
                  </a:lnTo>
                  <a:lnTo>
                    <a:pt x="98224" y="55810"/>
                  </a:lnTo>
                  <a:lnTo>
                    <a:pt x="104314" y="57547"/>
                  </a:lnTo>
                  <a:lnTo>
                    <a:pt x="111148" y="57780"/>
                  </a:lnTo>
                  <a:lnTo>
                    <a:pt x="126137" y="53108"/>
                  </a:lnTo>
                  <a:lnTo>
                    <a:pt x="134018" y="49274"/>
                  </a:lnTo>
                  <a:lnTo>
                    <a:pt x="145239" y="37617"/>
                  </a:lnTo>
                  <a:lnTo>
                    <a:pt x="152384" y="2411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978466" y="2071941"/>
              <a:ext cx="23435" cy="191385"/>
            </a:xfrm>
            <a:custGeom>
              <a:avLst/>
              <a:gdLst/>
              <a:ahLst/>
              <a:cxnLst/>
              <a:rect l="0" t="0" r="0" b="0"/>
              <a:pathLst>
                <a:path w="23435" h="191385">
                  <a:moveTo>
                    <a:pt x="23434" y="0"/>
                  </a:moveTo>
                  <a:lnTo>
                    <a:pt x="14960" y="57697"/>
                  </a:lnTo>
                  <a:lnTo>
                    <a:pt x="6214" y="109161"/>
                  </a:lnTo>
                  <a:lnTo>
                    <a:pt x="0" y="159425"/>
                  </a:lnTo>
                  <a:lnTo>
                    <a:pt x="2264" y="168229"/>
                  </a:lnTo>
                  <a:lnTo>
                    <a:pt x="6547" y="175023"/>
                  </a:lnTo>
                  <a:lnTo>
                    <a:pt x="23434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951974" y="2130188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26573" y="1849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1" name="Freeform 130"/>
          <p:cNvSpPr/>
          <p:nvPr/>
        </p:nvSpPr>
        <p:spPr>
          <a:xfrm>
            <a:off x="998526" y="1217476"/>
            <a:ext cx="158101" cy="14040"/>
          </a:xfrm>
          <a:custGeom>
            <a:avLst/>
            <a:gdLst/>
            <a:ahLst/>
            <a:cxnLst/>
            <a:rect l="0" t="0" r="0" b="0"/>
            <a:pathLst>
              <a:path w="158101" h="14040">
                <a:moveTo>
                  <a:pt x="0" y="5718"/>
                </a:moveTo>
                <a:lnTo>
                  <a:pt x="22703" y="0"/>
                </a:lnTo>
                <a:lnTo>
                  <a:pt x="75265" y="377"/>
                </a:lnTo>
                <a:lnTo>
                  <a:pt x="134864" y="5939"/>
                </a:lnTo>
                <a:lnTo>
                  <a:pt x="158100" y="1403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5" name="Group 154"/>
          <p:cNvGrpSpPr/>
          <p:nvPr/>
        </p:nvGrpSpPr>
        <p:grpSpPr>
          <a:xfrm>
            <a:off x="1691804" y="1195782"/>
            <a:ext cx="4561833" cy="664181"/>
            <a:chOff x="1691804" y="1195782"/>
            <a:chExt cx="4561833" cy="664181"/>
          </a:xfrm>
        </p:grpSpPr>
        <p:sp>
          <p:nvSpPr>
            <p:cNvPr id="132" name="Freeform 131"/>
            <p:cNvSpPr/>
            <p:nvPr/>
          </p:nvSpPr>
          <p:spPr>
            <a:xfrm>
              <a:off x="1691804" y="1302452"/>
              <a:ext cx="154154" cy="281147"/>
            </a:xfrm>
            <a:custGeom>
              <a:avLst/>
              <a:gdLst/>
              <a:ahLst/>
              <a:cxnLst/>
              <a:rect l="0" t="0" r="0" b="0"/>
              <a:pathLst>
                <a:path w="154154" h="281147">
                  <a:moveTo>
                    <a:pt x="0" y="0"/>
                  </a:moveTo>
                  <a:lnTo>
                    <a:pt x="0" y="50189"/>
                  </a:lnTo>
                  <a:lnTo>
                    <a:pt x="4418" y="103295"/>
                  </a:lnTo>
                  <a:lnTo>
                    <a:pt x="10273" y="163119"/>
                  </a:lnTo>
                  <a:lnTo>
                    <a:pt x="19802" y="212408"/>
                  </a:lnTo>
                  <a:lnTo>
                    <a:pt x="25220" y="218344"/>
                  </a:lnTo>
                  <a:lnTo>
                    <a:pt x="32531" y="221376"/>
                  </a:lnTo>
                  <a:lnTo>
                    <a:pt x="41103" y="222474"/>
                  </a:lnTo>
                  <a:lnTo>
                    <a:pt x="47743" y="225979"/>
                  </a:lnTo>
                  <a:lnTo>
                    <a:pt x="57585" y="237270"/>
                  </a:lnTo>
                  <a:lnTo>
                    <a:pt x="81779" y="278874"/>
                  </a:lnTo>
                  <a:lnTo>
                    <a:pt x="86879" y="281146"/>
                  </a:lnTo>
                  <a:lnTo>
                    <a:pt x="92128" y="280811"/>
                  </a:lnTo>
                  <a:lnTo>
                    <a:pt x="97477" y="278739"/>
                  </a:lnTo>
                  <a:lnTo>
                    <a:pt x="113839" y="262571"/>
                  </a:lnTo>
                  <a:lnTo>
                    <a:pt x="142599" y="208858"/>
                  </a:lnTo>
                  <a:lnTo>
                    <a:pt x="151299" y="153358"/>
                  </a:lnTo>
                  <a:lnTo>
                    <a:pt x="154153" y="133803"/>
                  </a:lnTo>
                  <a:lnTo>
                    <a:pt x="146120" y="84577"/>
                  </a:lnTo>
                  <a:lnTo>
                    <a:pt x="142717" y="79499"/>
                  </a:lnTo>
                  <a:lnTo>
                    <a:pt x="138599" y="77038"/>
                  </a:lnTo>
                  <a:lnTo>
                    <a:pt x="124816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899831" y="1396969"/>
              <a:ext cx="79889" cy="146587"/>
            </a:xfrm>
            <a:custGeom>
              <a:avLst/>
              <a:gdLst/>
              <a:ahLst/>
              <a:cxnLst/>
              <a:rect l="0" t="0" r="0" b="0"/>
              <a:pathLst>
                <a:path w="79889" h="146587">
                  <a:moveTo>
                    <a:pt x="33284" y="71904"/>
                  </a:moveTo>
                  <a:lnTo>
                    <a:pt x="21702" y="111067"/>
                  </a:lnTo>
                  <a:lnTo>
                    <a:pt x="22558" y="142166"/>
                  </a:lnTo>
                  <a:lnTo>
                    <a:pt x="26133" y="146482"/>
                  </a:lnTo>
                  <a:lnTo>
                    <a:pt x="31291" y="146586"/>
                  </a:lnTo>
                  <a:lnTo>
                    <a:pt x="37502" y="143881"/>
                  </a:lnTo>
                  <a:lnTo>
                    <a:pt x="49335" y="131014"/>
                  </a:lnTo>
                  <a:lnTo>
                    <a:pt x="71999" y="92620"/>
                  </a:lnTo>
                  <a:lnTo>
                    <a:pt x="79888" y="60373"/>
                  </a:lnTo>
                  <a:lnTo>
                    <a:pt x="76803" y="38426"/>
                  </a:lnTo>
                  <a:lnTo>
                    <a:pt x="64669" y="10209"/>
                  </a:lnTo>
                  <a:lnTo>
                    <a:pt x="59755" y="3037"/>
                  </a:lnTo>
                  <a:lnTo>
                    <a:pt x="53705" y="105"/>
                  </a:lnTo>
                  <a:lnTo>
                    <a:pt x="46898" y="0"/>
                  </a:lnTo>
                  <a:lnTo>
                    <a:pt x="39586" y="1778"/>
                  </a:lnTo>
                  <a:lnTo>
                    <a:pt x="26531" y="11151"/>
                  </a:lnTo>
                  <a:lnTo>
                    <a:pt x="15489" y="24562"/>
                  </a:lnTo>
                  <a:lnTo>
                    <a:pt x="5000" y="47707"/>
                  </a:lnTo>
                  <a:lnTo>
                    <a:pt x="0" y="802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059087" y="1327415"/>
              <a:ext cx="57092" cy="167550"/>
            </a:xfrm>
            <a:custGeom>
              <a:avLst/>
              <a:gdLst/>
              <a:ahLst/>
              <a:cxnLst/>
              <a:rect l="0" t="0" r="0" b="0"/>
              <a:pathLst>
                <a:path w="57092" h="167550">
                  <a:moveTo>
                    <a:pt x="7165" y="124816"/>
                  </a:moveTo>
                  <a:lnTo>
                    <a:pt x="4699" y="158557"/>
                  </a:lnTo>
                  <a:lnTo>
                    <a:pt x="2747" y="166726"/>
                  </a:lnTo>
                  <a:lnTo>
                    <a:pt x="1446" y="167549"/>
                  </a:lnTo>
                  <a:lnTo>
                    <a:pt x="0" y="156136"/>
                  </a:lnTo>
                  <a:lnTo>
                    <a:pt x="5582" y="100599"/>
                  </a:lnTo>
                  <a:lnTo>
                    <a:pt x="8310" y="77995"/>
                  </a:lnTo>
                  <a:lnTo>
                    <a:pt x="20242" y="46326"/>
                  </a:lnTo>
                  <a:lnTo>
                    <a:pt x="570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154999" y="1227563"/>
              <a:ext cx="77739" cy="299558"/>
            </a:xfrm>
            <a:custGeom>
              <a:avLst/>
              <a:gdLst/>
              <a:ahLst/>
              <a:cxnLst/>
              <a:rect l="0" t="0" r="0" b="0"/>
              <a:pathLst>
                <a:path w="77739" h="299558">
                  <a:moveTo>
                    <a:pt x="44389" y="0"/>
                  </a:moveTo>
                  <a:lnTo>
                    <a:pt x="38671" y="62491"/>
                  </a:lnTo>
                  <a:lnTo>
                    <a:pt x="31994" y="119096"/>
                  </a:lnTo>
                  <a:lnTo>
                    <a:pt x="16538" y="178657"/>
                  </a:lnTo>
                  <a:lnTo>
                    <a:pt x="0" y="241437"/>
                  </a:lnTo>
                  <a:lnTo>
                    <a:pt x="1853" y="247867"/>
                  </a:lnTo>
                  <a:lnTo>
                    <a:pt x="6786" y="250304"/>
                  </a:lnTo>
                  <a:lnTo>
                    <a:pt x="13773" y="250080"/>
                  </a:lnTo>
                  <a:lnTo>
                    <a:pt x="28933" y="242434"/>
                  </a:lnTo>
                  <a:lnTo>
                    <a:pt x="50596" y="222536"/>
                  </a:lnTo>
                  <a:lnTo>
                    <a:pt x="56848" y="214925"/>
                  </a:lnTo>
                  <a:lnTo>
                    <a:pt x="62865" y="211701"/>
                  </a:lnTo>
                  <a:lnTo>
                    <a:pt x="68726" y="211401"/>
                  </a:lnTo>
                  <a:lnTo>
                    <a:pt x="74482" y="213049"/>
                  </a:lnTo>
                  <a:lnTo>
                    <a:pt x="77395" y="217847"/>
                  </a:lnTo>
                  <a:lnTo>
                    <a:pt x="77738" y="278721"/>
                  </a:lnTo>
                  <a:lnTo>
                    <a:pt x="77673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393040" y="1352378"/>
              <a:ext cx="80944" cy="191719"/>
            </a:xfrm>
            <a:custGeom>
              <a:avLst/>
              <a:gdLst/>
              <a:ahLst/>
              <a:cxnLst/>
              <a:rect l="0" t="0" r="0" b="0"/>
              <a:pathLst>
                <a:path w="80944" h="191719">
                  <a:moveTo>
                    <a:pt x="80943" y="0"/>
                  </a:moveTo>
                  <a:lnTo>
                    <a:pt x="63273" y="4418"/>
                  </a:lnTo>
                  <a:lnTo>
                    <a:pt x="39033" y="20417"/>
                  </a:lnTo>
                  <a:lnTo>
                    <a:pt x="18702" y="42724"/>
                  </a:lnTo>
                  <a:lnTo>
                    <a:pt x="5384" y="66900"/>
                  </a:lnTo>
                  <a:lnTo>
                    <a:pt x="0" y="96047"/>
                  </a:lnTo>
                  <a:lnTo>
                    <a:pt x="3671" y="114804"/>
                  </a:lnTo>
                  <a:lnTo>
                    <a:pt x="16134" y="138491"/>
                  </a:lnTo>
                  <a:lnTo>
                    <a:pt x="29072" y="159687"/>
                  </a:lnTo>
                  <a:lnTo>
                    <a:pt x="32494" y="167479"/>
                  </a:lnTo>
                  <a:lnTo>
                    <a:pt x="32926" y="174523"/>
                  </a:lnTo>
                  <a:lnTo>
                    <a:pt x="28475" y="187280"/>
                  </a:lnTo>
                  <a:lnTo>
                    <a:pt x="24699" y="190497"/>
                  </a:lnTo>
                  <a:lnTo>
                    <a:pt x="20333" y="191718"/>
                  </a:lnTo>
                  <a:lnTo>
                    <a:pt x="605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521125" y="1227563"/>
              <a:ext cx="127601" cy="289073"/>
            </a:xfrm>
            <a:custGeom>
              <a:avLst/>
              <a:gdLst/>
              <a:ahLst/>
              <a:cxnLst/>
              <a:rect l="0" t="0" r="0" b="0"/>
              <a:pathLst>
                <a:path w="127601" h="289073">
                  <a:moveTo>
                    <a:pt x="44389" y="0"/>
                  </a:moveTo>
                  <a:lnTo>
                    <a:pt x="41924" y="33740"/>
                  </a:lnTo>
                  <a:lnTo>
                    <a:pt x="34117" y="92302"/>
                  </a:lnTo>
                  <a:lnTo>
                    <a:pt x="19255" y="151581"/>
                  </a:lnTo>
                  <a:lnTo>
                    <a:pt x="2769" y="212385"/>
                  </a:lnTo>
                  <a:lnTo>
                    <a:pt x="0" y="224800"/>
                  </a:lnTo>
                  <a:lnTo>
                    <a:pt x="928" y="231228"/>
                  </a:lnTo>
                  <a:lnTo>
                    <a:pt x="4321" y="233664"/>
                  </a:lnTo>
                  <a:lnTo>
                    <a:pt x="53287" y="230281"/>
                  </a:lnTo>
                  <a:lnTo>
                    <a:pt x="59567" y="234882"/>
                  </a:lnTo>
                  <a:lnTo>
                    <a:pt x="69010" y="249856"/>
                  </a:lnTo>
                  <a:lnTo>
                    <a:pt x="79524" y="279078"/>
                  </a:lnTo>
                  <a:lnTo>
                    <a:pt x="84455" y="284980"/>
                  </a:lnTo>
                  <a:lnTo>
                    <a:pt x="90515" y="287990"/>
                  </a:lnTo>
                  <a:lnTo>
                    <a:pt x="97329" y="289072"/>
                  </a:lnTo>
                  <a:lnTo>
                    <a:pt x="103721" y="287944"/>
                  </a:lnTo>
                  <a:lnTo>
                    <a:pt x="127600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650488" y="1393984"/>
              <a:ext cx="84563" cy="130601"/>
            </a:xfrm>
            <a:custGeom>
              <a:avLst/>
              <a:gdLst/>
              <a:ahLst/>
              <a:cxnLst/>
              <a:rect l="0" t="0" r="0" b="0"/>
              <a:pathLst>
                <a:path w="84563" h="130601">
                  <a:moveTo>
                    <a:pt x="48163" y="0"/>
                  </a:moveTo>
                  <a:lnTo>
                    <a:pt x="34877" y="15135"/>
                  </a:lnTo>
                  <a:lnTo>
                    <a:pt x="10235" y="67238"/>
                  </a:lnTo>
                  <a:lnTo>
                    <a:pt x="0" y="119721"/>
                  </a:lnTo>
                  <a:lnTo>
                    <a:pt x="3110" y="126042"/>
                  </a:lnTo>
                  <a:lnTo>
                    <a:pt x="8882" y="129331"/>
                  </a:lnTo>
                  <a:lnTo>
                    <a:pt x="16429" y="130600"/>
                  </a:lnTo>
                  <a:lnTo>
                    <a:pt x="24233" y="127747"/>
                  </a:lnTo>
                  <a:lnTo>
                    <a:pt x="60524" y="95421"/>
                  </a:lnTo>
                  <a:lnTo>
                    <a:pt x="73810" y="73576"/>
                  </a:lnTo>
                  <a:lnTo>
                    <a:pt x="83602" y="45119"/>
                  </a:lnTo>
                  <a:lnTo>
                    <a:pt x="84562" y="26525"/>
                  </a:lnTo>
                  <a:lnTo>
                    <a:pt x="83524" y="17683"/>
                  </a:lnTo>
                  <a:lnTo>
                    <a:pt x="79133" y="12713"/>
                  </a:lnTo>
                  <a:lnTo>
                    <a:pt x="72508" y="10324"/>
                  </a:lnTo>
                  <a:lnTo>
                    <a:pt x="64393" y="9656"/>
                  </a:lnTo>
                  <a:lnTo>
                    <a:pt x="58059" y="12909"/>
                  </a:lnTo>
                  <a:lnTo>
                    <a:pt x="48555" y="26386"/>
                  </a:lnTo>
                  <a:lnTo>
                    <a:pt x="38006" y="50348"/>
                  </a:lnTo>
                  <a:lnTo>
                    <a:pt x="36869" y="64290"/>
                  </a:lnTo>
                  <a:lnTo>
                    <a:pt x="39842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750651" y="1450658"/>
              <a:ext cx="161745" cy="255410"/>
            </a:xfrm>
            <a:custGeom>
              <a:avLst/>
              <a:gdLst/>
              <a:ahLst/>
              <a:cxnLst/>
              <a:rect l="0" t="0" r="0" b="0"/>
              <a:pathLst>
                <a:path w="161745" h="255410">
                  <a:moveTo>
                    <a:pt x="14569" y="51499"/>
                  </a:moveTo>
                  <a:lnTo>
                    <a:pt x="32649" y="72353"/>
                  </a:lnTo>
                  <a:lnTo>
                    <a:pt x="42937" y="101646"/>
                  </a:lnTo>
                  <a:lnTo>
                    <a:pt x="46882" y="154957"/>
                  </a:lnTo>
                  <a:lnTo>
                    <a:pt x="43244" y="205380"/>
                  </a:lnTo>
                  <a:lnTo>
                    <a:pt x="31797" y="233312"/>
                  </a:lnTo>
                  <a:lnTo>
                    <a:pt x="16694" y="254738"/>
                  </a:lnTo>
                  <a:lnTo>
                    <a:pt x="12287" y="255409"/>
                  </a:lnTo>
                  <a:lnTo>
                    <a:pt x="8425" y="252159"/>
                  </a:lnTo>
                  <a:lnTo>
                    <a:pt x="4926" y="246293"/>
                  </a:lnTo>
                  <a:lnTo>
                    <a:pt x="0" y="211534"/>
                  </a:lnTo>
                  <a:lnTo>
                    <a:pt x="7251" y="151972"/>
                  </a:lnTo>
                  <a:lnTo>
                    <a:pt x="14090" y="129438"/>
                  </a:lnTo>
                  <a:lnTo>
                    <a:pt x="50219" y="69261"/>
                  </a:lnTo>
                  <a:lnTo>
                    <a:pt x="68997" y="44435"/>
                  </a:lnTo>
                  <a:lnTo>
                    <a:pt x="117491" y="8399"/>
                  </a:lnTo>
                  <a:lnTo>
                    <a:pt x="136434" y="600"/>
                  </a:lnTo>
                  <a:lnTo>
                    <a:pt x="144814" y="0"/>
                  </a:lnTo>
                  <a:lnTo>
                    <a:pt x="159056" y="4264"/>
                  </a:lnTo>
                  <a:lnTo>
                    <a:pt x="161744" y="9839"/>
                  </a:lnTo>
                  <a:lnTo>
                    <a:pt x="159801" y="25895"/>
                  </a:lnTo>
                  <a:lnTo>
                    <a:pt x="152727" y="51309"/>
                  </a:lnTo>
                  <a:lnTo>
                    <a:pt x="142541" y="65592"/>
                  </a:lnTo>
                  <a:lnTo>
                    <a:pt x="94204" y="111496"/>
                  </a:lnTo>
                  <a:lnTo>
                    <a:pt x="64495" y="1263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231198" y="1344057"/>
              <a:ext cx="149780" cy="191385"/>
            </a:xfrm>
            <a:custGeom>
              <a:avLst/>
              <a:gdLst/>
              <a:ahLst/>
              <a:cxnLst/>
              <a:rect l="0" t="0" r="0" b="0"/>
              <a:pathLst>
                <a:path w="149780" h="191385">
                  <a:moveTo>
                    <a:pt x="0" y="0"/>
                  </a:moveTo>
                  <a:lnTo>
                    <a:pt x="7165" y="59579"/>
                  </a:lnTo>
                  <a:lnTo>
                    <a:pt x="12396" y="108569"/>
                  </a:lnTo>
                  <a:lnTo>
                    <a:pt x="23371" y="159685"/>
                  </a:lnTo>
                  <a:lnTo>
                    <a:pt x="32269" y="176063"/>
                  </a:lnTo>
                  <a:lnTo>
                    <a:pt x="39079" y="179321"/>
                  </a:lnTo>
                  <a:lnTo>
                    <a:pt x="56508" y="178010"/>
                  </a:lnTo>
                  <a:lnTo>
                    <a:pt x="71651" y="168798"/>
                  </a:lnTo>
                  <a:lnTo>
                    <a:pt x="83621" y="154534"/>
                  </a:lnTo>
                  <a:lnTo>
                    <a:pt x="92022" y="135867"/>
                  </a:lnTo>
                  <a:lnTo>
                    <a:pt x="95557" y="132183"/>
                  </a:lnTo>
                  <a:lnTo>
                    <a:pt x="98838" y="132501"/>
                  </a:lnTo>
                  <a:lnTo>
                    <a:pt x="101950" y="135487"/>
                  </a:lnTo>
                  <a:lnTo>
                    <a:pt x="123627" y="178426"/>
                  </a:lnTo>
                  <a:lnTo>
                    <a:pt x="133841" y="185625"/>
                  </a:lnTo>
                  <a:lnTo>
                    <a:pt x="149779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14261" y="15104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383768" y="1418818"/>
              <a:ext cx="177460" cy="328516"/>
            </a:xfrm>
            <a:custGeom>
              <a:avLst/>
              <a:gdLst/>
              <a:ahLst/>
              <a:cxnLst/>
              <a:rect l="0" t="0" r="0" b="0"/>
              <a:pathLst>
                <a:path w="177460" h="328516">
                  <a:moveTo>
                    <a:pt x="55457" y="99981"/>
                  </a:moveTo>
                  <a:lnTo>
                    <a:pt x="54532" y="159527"/>
                  </a:lnTo>
                  <a:lnTo>
                    <a:pt x="46405" y="217383"/>
                  </a:lnTo>
                  <a:lnTo>
                    <a:pt x="30429" y="274072"/>
                  </a:lnTo>
                  <a:lnTo>
                    <a:pt x="15692" y="315318"/>
                  </a:lnTo>
                  <a:lnTo>
                    <a:pt x="6656" y="328515"/>
                  </a:lnTo>
                  <a:lnTo>
                    <a:pt x="3507" y="328151"/>
                  </a:lnTo>
                  <a:lnTo>
                    <a:pt x="1408" y="323286"/>
                  </a:lnTo>
                  <a:lnTo>
                    <a:pt x="0" y="306477"/>
                  </a:lnTo>
                  <a:lnTo>
                    <a:pt x="5847" y="243835"/>
                  </a:lnTo>
                  <a:lnTo>
                    <a:pt x="17032" y="184272"/>
                  </a:lnTo>
                  <a:lnTo>
                    <a:pt x="30547" y="125452"/>
                  </a:lnTo>
                  <a:lnTo>
                    <a:pt x="44369" y="70462"/>
                  </a:lnTo>
                  <a:lnTo>
                    <a:pt x="54534" y="42850"/>
                  </a:lnTo>
                  <a:lnTo>
                    <a:pt x="74291" y="18026"/>
                  </a:lnTo>
                  <a:lnTo>
                    <a:pt x="89715" y="4693"/>
                  </a:lnTo>
                  <a:lnTo>
                    <a:pt x="110747" y="0"/>
                  </a:lnTo>
                  <a:lnTo>
                    <a:pt x="122827" y="43"/>
                  </a:lnTo>
                  <a:lnTo>
                    <a:pt x="143646" y="7487"/>
                  </a:lnTo>
                  <a:lnTo>
                    <a:pt x="160296" y="20041"/>
                  </a:lnTo>
                  <a:lnTo>
                    <a:pt x="170777" y="34867"/>
                  </a:lnTo>
                  <a:lnTo>
                    <a:pt x="177459" y="67641"/>
                  </a:lnTo>
                  <a:lnTo>
                    <a:pt x="173073" y="106845"/>
                  </a:lnTo>
                  <a:lnTo>
                    <a:pt x="164990" y="131909"/>
                  </a:lnTo>
                  <a:lnTo>
                    <a:pt x="156222" y="145298"/>
                  </a:lnTo>
                  <a:lnTo>
                    <a:pt x="132055" y="163232"/>
                  </a:lnTo>
                  <a:lnTo>
                    <a:pt x="124088" y="165263"/>
                  </a:lnTo>
                  <a:lnTo>
                    <a:pt x="116929" y="164767"/>
                  </a:lnTo>
                  <a:lnTo>
                    <a:pt x="110307" y="162588"/>
                  </a:lnTo>
                  <a:lnTo>
                    <a:pt x="105891" y="157436"/>
                  </a:lnTo>
                  <a:lnTo>
                    <a:pt x="97062" y="1249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619900" y="1301608"/>
              <a:ext cx="143846" cy="245810"/>
            </a:xfrm>
            <a:custGeom>
              <a:avLst/>
              <a:gdLst/>
              <a:ahLst/>
              <a:cxnLst/>
              <a:rect l="0" t="0" r="0" b="0"/>
              <a:pathLst>
                <a:path w="143846" h="245810">
                  <a:moveTo>
                    <a:pt x="85598" y="183907"/>
                  </a:moveTo>
                  <a:lnTo>
                    <a:pt x="105158" y="125227"/>
                  </a:lnTo>
                  <a:lnTo>
                    <a:pt x="108960" y="96151"/>
                  </a:lnTo>
                  <a:lnTo>
                    <a:pt x="106720" y="88421"/>
                  </a:lnTo>
                  <a:lnTo>
                    <a:pt x="102453" y="82343"/>
                  </a:lnTo>
                  <a:lnTo>
                    <a:pt x="96835" y="77366"/>
                  </a:lnTo>
                  <a:lnTo>
                    <a:pt x="91240" y="75897"/>
                  </a:lnTo>
                  <a:lnTo>
                    <a:pt x="85661" y="76767"/>
                  </a:lnTo>
                  <a:lnTo>
                    <a:pt x="74531" y="82665"/>
                  </a:lnTo>
                  <a:lnTo>
                    <a:pt x="46770" y="106791"/>
                  </a:lnTo>
                  <a:lnTo>
                    <a:pt x="16410" y="160225"/>
                  </a:lnTo>
                  <a:lnTo>
                    <a:pt x="0" y="212178"/>
                  </a:lnTo>
                  <a:lnTo>
                    <a:pt x="1634" y="231605"/>
                  </a:lnTo>
                  <a:lnTo>
                    <a:pt x="4659" y="240669"/>
                  </a:lnTo>
                  <a:lnTo>
                    <a:pt x="8525" y="244862"/>
                  </a:lnTo>
                  <a:lnTo>
                    <a:pt x="12951" y="245809"/>
                  </a:lnTo>
                  <a:lnTo>
                    <a:pt x="17751" y="244591"/>
                  </a:lnTo>
                  <a:lnTo>
                    <a:pt x="37758" y="225207"/>
                  </a:lnTo>
                  <a:lnTo>
                    <a:pt x="56082" y="192168"/>
                  </a:lnTo>
                  <a:lnTo>
                    <a:pt x="74347" y="136578"/>
                  </a:lnTo>
                  <a:lnTo>
                    <a:pt x="93910" y="73420"/>
                  </a:lnTo>
                  <a:lnTo>
                    <a:pt x="103974" y="11427"/>
                  </a:lnTo>
                  <a:lnTo>
                    <a:pt x="106709" y="0"/>
                  </a:lnTo>
                  <a:lnTo>
                    <a:pt x="103397" y="30195"/>
                  </a:lnTo>
                  <a:lnTo>
                    <a:pt x="102469" y="84408"/>
                  </a:lnTo>
                  <a:lnTo>
                    <a:pt x="102308" y="132647"/>
                  </a:lnTo>
                  <a:lnTo>
                    <a:pt x="106678" y="179095"/>
                  </a:lnTo>
                  <a:lnTo>
                    <a:pt x="116232" y="200568"/>
                  </a:lnTo>
                  <a:lnTo>
                    <a:pt x="143845" y="2338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786281" y="1410626"/>
              <a:ext cx="135565" cy="141620"/>
            </a:xfrm>
            <a:custGeom>
              <a:avLst/>
              <a:gdLst/>
              <a:ahLst/>
              <a:cxnLst/>
              <a:rect l="0" t="0" r="0" b="0"/>
              <a:pathLst>
                <a:path w="135565" h="141620">
                  <a:moveTo>
                    <a:pt x="93959" y="0"/>
                  </a:moveTo>
                  <a:lnTo>
                    <a:pt x="59214" y="27580"/>
                  </a:lnTo>
                  <a:lnTo>
                    <a:pt x="17460" y="77645"/>
                  </a:lnTo>
                  <a:lnTo>
                    <a:pt x="172" y="116857"/>
                  </a:lnTo>
                  <a:lnTo>
                    <a:pt x="0" y="124133"/>
                  </a:lnTo>
                  <a:lnTo>
                    <a:pt x="4738" y="137148"/>
                  </a:lnTo>
                  <a:lnTo>
                    <a:pt x="10440" y="140433"/>
                  </a:lnTo>
                  <a:lnTo>
                    <a:pt x="26637" y="141619"/>
                  </a:lnTo>
                  <a:lnTo>
                    <a:pt x="88832" y="127143"/>
                  </a:lnTo>
                  <a:lnTo>
                    <a:pt x="108323" y="130781"/>
                  </a:lnTo>
                  <a:lnTo>
                    <a:pt x="123457" y="135788"/>
                  </a:lnTo>
                  <a:lnTo>
                    <a:pt x="127493" y="135829"/>
                  </a:lnTo>
                  <a:lnTo>
                    <a:pt x="135564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982924" y="1260847"/>
              <a:ext cx="130307" cy="349485"/>
            </a:xfrm>
            <a:custGeom>
              <a:avLst/>
              <a:gdLst/>
              <a:ahLst/>
              <a:cxnLst/>
              <a:rect l="0" t="0" r="0" b="0"/>
              <a:pathLst>
                <a:path w="130307" h="349485">
                  <a:moveTo>
                    <a:pt x="13811" y="0"/>
                  </a:moveTo>
                  <a:lnTo>
                    <a:pt x="13811" y="56772"/>
                  </a:lnTo>
                  <a:lnTo>
                    <a:pt x="13811" y="111118"/>
                  </a:lnTo>
                  <a:lnTo>
                    <a:pt x="7225" y="173029"/>
                  </a:lnTo>
                  <a:lnTo>
                    <a:pt x="0" y="229990"/>
                  </a:lnTo>
                  <a:lnTo>
                    <a:pt x="193" y="274550"/>
                  </a:lnTo>
                  <a:lnTo>
                    <a:pt x="1959" y="285659"/>
                  </a:lnTo>
                  <a:lnTo>
                    <a:pt x="5909" y="293990"/>
                  </a:lnTo>
                  <a:lnTo>
                    <a:pt x="17695" y="305713"/>
                  </a:lnTo>
                  <a:lnTo>
                    <a:pt x="25646" y="308284"/>
                  </a:lnTo>
                  <a:lnTo>
                    <a:pt x="44343" y="308675"/>
                  </a:lnTo>
                  <a:lnTo>
                    <a:pt x="60048" y="303302"/>
                  </a:lnTo>
                  <a:lnTo>
                    <a:pt x="96698" y="274193"/>
                  </a:lnTo>
                  <a:lnTo>
                    <a:pt x="107972" y="261472"/>
                  </a:lnTo>
                  <a:lnTo>
                    <a:pt x="119147" y="243491"/>
                  </a:lnTo>
                  <a:lnTo>
                    <a:pt x="121942" y="240915"/>
                  </a:lnTo>
                  <a:lnTo>
                    <a:pt x="122880" y="242896"/>
                  </a:lnTo>
                  <a:lnTo>
                    <a:pt x="122582" y="247915"/>
                  </a:lnTo>
                  <a:lnTo>
                    <a:pt x="97342" y="310602"/>
                  </a:lnTo>
                  <a:lnTo>
                    <a:pt x="94462" y="320789"/>
                  </a:lnTo>
                  <a:lnTo>
                    <a:pt x="95315" y="329429"/>
                  </a:lnTo>
                  <a:lnTo>
                    <a:pt x="103659" y="343961"/>
                  </a:lnTo>
                  <a:lnTo>
                    <a:pt x="108843" y="347651"/>
                  </a:lnTo>
                  <a:lnTo>
                    <a:pt x="114148" y="349187"/>
                  </a:lnTo>
                  <a:lnTo>
                    <a:pt x="130306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62937" y="1369021"/>
              <a:ext cx="216862" cy="49927"/>
            </a:xfrm>
            <a:custGeom>
              <a:avLst/>
              <a:gdLst/>
              <a:ahLst/>
              <a:cxnLst/>
              <a:rect l="0" t="0" r="0" b="0"/>
              <a:pathLst>
                <a:path w="216862" h="49927">
                  <a:moveTo>
                    <a:pt x="8835" y="0"/>
                  </a:moveTo>
                  <a:lnTo>
                    <a:pt x="0" y="8834"/>
                  </a:lnTo>
                  <a:lnTo>
                    <a:pt x="1095" y="10512"/>
                  </a:lnTo>
                  <a:lnTo>
                    <a:pt x="52457" y="13209"/>
                  </a:lnTo>
                  <a:lnTo>
                    <a:pt x="105381" y="20042"/>
                  </a:lnTo>
                  <a:lnTo>
                    <a:pt x="160392" y="30634"/>
                  </a:lnTo>
                  <a:lnTo>
                    <a:pt x="21686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975365" y="1319094"/>
              <a:ext cx="596997" cy="498507"/>
            </a:xfrm>
            <a:custGeom>
              <a:avLst/>
              <a:gdLst/>
              <a:ahLst/>
              <a:cxnLst/>
              <a:rect l="0" t="0" r="0" b="0"/>
              <a:pathLst>
                <a:path w="596997" h="498507">
                  <a:moveTo>
                    <a:pt x="56128" y="0"/>
                  </a:moveTo>
                  <a:lnTo>
                    <a:pt x="25800" y="60656"/>
                  </a:lnTo>
                  <a:lnTo>
                    <a:pt x="10107" y="119539"/>
                  </a:lnTo>
                  <a:lnTo>
                    <a:pt x="1915" y="172768"/>
                  </a:lnTo>
                  <a:lnTo>
                    <a:pt x="0" y="224083"/>
                  </a:lnTo>
                  <a:lnTo>
                    <a:pt x="5803" y="273497"/>
                  </a:lnTo>
                  <a:lnTo>
                    <a:pt x="19746" y="316902"/>
                  </a:lnTo>
                  <a:lnTo>
                    <a:pt x="56816" y="376583"/>
                  </a:lnTo>
                  <a:lnTo>
                    <a:pt x="98041" y="420549"/>
                  </a:lnTo>
                  <a:lnTo>
                    <a:pt x="155220" y="454437"/>
                  </a:lnTo>
                  <a:lnTo>
                    <a:pt x="202291" y="470880"/>
                  </a:lnTo>
                  <a:lnTo>
                    <a:pt x="254762" y="481608"/>
                  </a:lnTo>
                  <a:lnTo>
                    <a:pt x="307907" y="490642"/>
                  </a:lnTo>
                  <a:lnTo>
                    <a:pt x="364644" y="496709"/>
                  </a:lnTo>
                  <a:lnTo>
                    <a:pt x="424908" y="498506"/>
                  </a:lnTo>
                  <a:lnTo>
                    <a:pt x="487144" y="496573"/>
                  </a:lnTo>
                  <a:lnTo>
                    <a:pt x="544107" y="487679"/>
                  </a:lnTo>
                  <a:lnTo>
                    <a:pt x="596996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171477" y="1195782"/>
              <a:ext cx="178393" cy="664181"/>
            </a:xfrm>
            <a:custGeom>
              <a:avLst/>
              <a:gdLst/>
              <a:ahLst/>
              <a:cxnLst/>
              <a:rect l="0" t="0" r="0" b="0"/>
              <a:pathLst>
                <a:path w="178393" h="664181">
                  <a:moveTo>
                    <a:pt x="74889" y="48423"/>
                  </a:moveTo>
                  <a:lnTo>
                    <a:pt x="114009" y="2138"/>
                  </a:lnTo>
                  <a:lnTo>
                    <a:pt x="120385" y="0"/>
                  </a:lnTo>
                  <a:lnTo>
                    <a:pt x="134866" y="2555"/>
                  </a:lnTo>
                  <a:lnTo>
                    <a:pt x="140761" y="6749"/>
                  </a:lnTo>
                  <a:lnTo>
                    <a:pt x="149777" y="18806"/>
                  </a:lnTo>
                  <a:lnTo>
                    <a:pt x="168951" y="81386"/>
                  </a:lnTo>
                  <a:lnTo>
                    <a:pt x="178392" y="141535"/>
                  </a:lnTo>
                  <a:lnTo>
                    <a:pt x="175310" y="190349"/>
                  </a:lnTo>
                  <a:lnTo>
                    <a:pt x="167616" y="239946"/>
                  </a:lnTo>
                  <a:lnTo>
                    <a:pt x="154961" y="289774"/>
                  </a:lnTo>
                  <a:lnTo>
                    <a:pt x="144020" y="339672"/>
                  </a:lnTo>
                  <a:lnTo>
                    <a:pt x="129479" y="388665"/>
                  </a:lnTo>
                  <a:lnTo>
                    <a:pt x="107999" y="447103"/>
                  </a:lnTo>
                  <a:lnTo>
                    <a:pt x="85950" y="498745"/>
                  </a:lnTo>
                  <a:lnTo>
                    <a:pt x="64829" y="559892"/>
                  </a:lnTo>
                  <a:lnTo>
                    <a:pt x="34799" y="622315"/>
                  </a:lnTo>
                  <a:lnTo>
                    <a:pt x="0" y="6641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552403" y="1277005"/>
              <a:ext cx="244106" cy="443069"/>
            </a:xfrm>
            <a:custGeom>
              <a:avLst/>
              <a:gdLst/>
              <a:ahLst/>
              <a:cxnLst/>
              <a:rect l="0" t="0" r="0" b="0"/>
              <a:pathLst>
                <a:path w="244106" h="443069">
                  <a:moveTo>
                    <a:pt x="134979" y="225152"/>
                  </a:moveTo>
                  <a:lnTo>
                    <a:pt x="132513" y="275341"/>
                  </a:lnTo>
                  <a:lnTo>
                    <a:pt x="123397" y="332864"/>
                  </a:lnTo>
                  <a:lnTo>
                    <a:pt x="107486" y="382096"/>
                  </a:lnTo>
                  <a:lnTo>
                    <a:pt x="81946" y="418062"/>
                  </a:lnTo>
                  <a:lnTo>
                    <a:pt x="71036" y="429850"/>
                  </a:lnTo>
                  <a:lnTo>
                    <a:pt x="45663" y="442465"/>
                  </a:lnTo>
                  <a:lnTo>
                    <a:pt x="36604" y="443068"/>
                  </a:lnTo>
                  <a:lnTo>
                    <a:pt x="19141" y="438807"/>
                  </a:lnTo>
                  <a:lnTo>
                    <a:pt x="12450" y="433232"/>
                  </a:lnTo>
                  <a:lnTo>
                    <a:pt x="2550" y="417177"/>
                  </a:lnTo>
                  <a:lnTo>
                    <a:pt x="0" y="395248"/>
                  </a:lnTo>
                  <a:lnTo>
                    <a:pt x="2872" y="371941"/>
                  </a:lnTo>
                  <a:lnTo>
                    <a:pt x="31081" y="309584"/>
                  </a:lnTo>
                  <a:lnTo>
                    <a:pt x="73391" y="248416"/>
                  </a:lnTo>
                  <a:lnTo>
                    <a:pt x="124482" y="189544"/>
                  </a:lnTo>
                  <a:lnTo>
                    <a:pt x="173695" y="128863"/>
                  </a:lnTo>
                  <a:lnTo>
                    <a:pt x="213391" y="72704"/>
                  </a:lnTo>
                  <a:lnTo>
                    <a:pt x="244105" y="17622"/>
                  </a:lnTo>
                  <a:lnTo>
                    <a:pt x="243788" y="10985"/>
                  </a:lnTo>
                  <a:lnTo>
                    <a:pt x="240802" y="5635"/>
                  </a:lnTo>
                  <a:lnTo>
                    <a:pt x="236038" y="1145"/>
                  </a:lnTo>
                  <a:lnTo>
                    <a:pt x="230088" y="0"/>
                  </a:lnTo>
                  <a:lnTo>
                    <a:pt x="216082" y="3659"/>
                  </a:lnTo>
                  <a:lnTo>
                    <a:pt x="192602" y="20532"/>
                  </a:lnTo>
                  <a:lnTo>
                    <a:pt x="166462" y="52008"/>
                  </a:lnTo>
                  <a:lnTo>
                    <a:pt x="137880" y="103686"/>
                  </a:lnTo>
                  <a:lnTo>
                    <a:pt x="123156" y="154246"/>
                  </a:lnTo>
                  <a:lnTo>
                    <a:pt x="119289" y="208749"/>
                  </a:lnTo>
                  <a:lnTo>
                    <a:pt x="125105" y="272165"/>
                  </a:lnTo>
                  <a:lnTo>
                    <a:pt x="134416" y="310992"/>
                  </a:lnTo>
                  <a:lnTo>
                    <a:pt x="171547" y="373579"/>
                  </a:lnTo>
                  <a:lnTo>
                    <a:pt x="226510" y="424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956908" y="1493836"/>
              <a:ext cx="645790" cy="218682"/>
            </a:xfrm>
            <a:custGeom>
              <a:avLst/>
              <a:gdLst/>
              <a:ahLst/>
              <a:cxnLst/>
              <a:rect l="0" t="0" r="0" b="0"/>
              <a:pathLst>
                <a:path w="645790" h="218682">
                  <a:moveTo>
                    <a:pt x="113242" y="33284"/>
                  </a:moveTo>
                  <a:lnTo>
                    <a:pt x="104407" y="24450"/>
                  </a:lnTo>
                  <a:lnTo>
                    <a:pt x="90208" y="20112"/>
                  </a:lnTo>
                  <a:lnTo>
                    <a:pt x="81244" y="18956"/>
                  </a:lnTo>
                  <a:lnTo>
                    <a:pt x="63887" y="25067"/>
                  </a:lnTo>
                  <a:lnTo>
                    <a:pt x="48777" y="37029"/>
                  </a:lnTo>
                  <a:lnTo>
                    <a:pt x="19437" y="84464"/>
                  </a:lnTo>
                  <a:lnTo>
                    <a:pt x="733" y="143490"/>
                  </a:lnTo>
                  <a:lnTo>
                    <a:pt x="0" y="194354"/>
                  </a:lnTo>
                  <a:lnTo>
                    <a:pt x="1689" y="204459"/>
                  </a:lnTo>
                  <a:lnTo>
                    <a:pt x="7439" y="211196"/>
                  </a:lnTo>
                  <a:lnTo>
                    <a:pt x="26154" y="218681"/>
                  </a:lnTo>
                  <a:lnTo>
                    <a:pt x="36692" y="217903"/>
                  </a:lnTo>
                  <a:lnTo>
                    <a:pt x="67344" y="204481"/>
                  </a:lnTo>
                  <a:lnTo>
                    <a:pt x="88958" y="187457"/>
                  </a:lnTo>
                  <a:lnTo>
                    <a:pt x="106150" y="165258"/>
                  </a:lnTo>
                  <a:lnTo>
                    <a:pt x="126731" y="114544"/>
                  </a:lnTo>
                  <a:lnTo>
                    <a:pt x="132489" y="90973"/>
                  </a:lnTo>
                  <a:lnTo>
                    <a:pt x="128268" y="67553"/>
                  </a:lnTo>
                  <a:lnTo>
                    <a:pt x="107376" y="31219"/>
                  </a:lnTo>
                  <a:lnTo>
                    <a:pt x="100085" y="27285"/>
                  </a:lnTo>
                  <a:lnTo>
                    <a:pt x="82123" y="25379"/>
                  </a:lnTo>
                  <a:lnTo>
                    <a:pt x="66744" y="30079"/>
                  </a:lnTo>
                  <a:lnTo>
                    <a:pt x="60054" y="33921"/>
                  </a:lnTo>
                  <a:lnTo>
                    <a:pt x="56518" y="39256"/>
                  </a:lnTo>
                  <a:lnTo>
                    <a:pt x="55055" y="52581"/>
                  </a:lnTo>
                  <a:lnTo>
                    <a:pt x="60583" y="57243"/>
                  </a:lnTo>
                  <a:lnTo>
                    <a:pt x="81517" y="62424"/>
                  </a:lnTo>
                  <a:lnTo>
                    <a:pt x="120073" y="56506"/>
                  </a:lnTo>
                  <a:lnTo>
                    <a:pt x="163079" y="46432"/>
                  </a:lnTo>
                  <a:lnTo>
                    <a:pt x="218847" y="53701"/>
                  </a:lnTo>
                  <a:lnTo>
                    <a:pt x="226175" y="58915"/>
                  </a:lnTo>
                  <a:lnTo>
                    <a:pt x="236783" y="74570"/>
                  </a:lnTo>
                  <a:lnTo>
                    <a:pt x="250202" y="121397"/>
                  </a:lnTo>
                  <a:lnTo>
                    <a:pt x="254108" y="184474"/>
                  </a:lnTo>
                  <a:lnTo>
                    <a:pt x="256154" y="190476"/>
                  </a:lnTo>
                  <a:lnTo>
                    <a:pt x="259367" y="192628"/>
                  </a:lnTo>
                  <a:lnTo>
                    <a:pt x="263359" y="192213"/>
                  </a:lnTo>
                  <a:lnTo>
                    <a:pt x="266944" y="189163"/>
                  </a:lnTo>
                  <a:lnTo>
                    <a:pt x="279342" y="164339"/>
                  </a:lnTo>
                  <a:lnTo>
                    <a:pt x="292565" y="123617"/>
                  </a:lnTo>
                  <a:lnTo>
                    <a:pt x="300230" y="76010"/>
                  </a:lnTo>
                  <a:lnTo>
                    <a:pt x="302619" y="72863"/>
                  </a:lnTo>
                  <a:lnTo>
                    <a:pt x="305137" y="73539"/>
                  </a:lnTo>
                  <a:lnTo>
                    <a:pt x="310401" y="81686"/>
                  </a:lnTo>
                  <a:lnTo>
                    <a:pt x="320411" y="100942"/>
                  </a:lnTo>
                  <a:lnTo>
                    <a:pt x="332907" y="112973"/>
                  </a:lnTo>
                  <a:lnTo>
                    <a:pt x="350171" y="119552"/>
                  </a:lnTo>
                  <a:lnTo>
                    <a:pt x="359953" y="121307"/>
                  </a:lnTo>
                  <a:lnTo>
                    <a:pt x="380683" y="115860"/>
                  </a:lnTo>
                  <a:lnTo>
                    <a:pt x="410680" y="97199"/>
                  </a:lnTo>
                  <a:lnTo>
                    <a:pt x="426651" y="81107"/>
                  </a:lnTo>
                  <a:lnTo>
                    <a:pt x="436831" y="61627"/>
                  </a:lnTo>
                  <a:lnTo>
                    <a:pt x="439506" y="43107"/>
                  </a:lnTo>
                  <a:lnTo>
                    <a:pt x="438925" y="34286"/>
                  </a:lnTo>
                  <a:lnTo>
                    <a:pt x="435764" y="29329"/>
                  </a:lnTo>
                  <a:lnTo>
                    <a:pt x="430883" y="26949"/>
                  </a:lnTo>
                  <a:lnTo>
                    <a:pt x="424855" y="26287"/>
                  </a:lnTo>
                  <a:lnTo>
                    <a:pt x="418987" y="28620"/>
                  </a:lnTo>
                  <a:lnTo>
                    <a:pt x="407537" y="38608"/>
                  </a:lnTo>
                  <a:lnTo>
                    <a:pt x="401215" y="54758"/>
                  </a:lnTo>
                  <a:lnTo>
                    <a:pt x="399330" y="74263"/>
                  </a:lnTo>
                  <a:lnTo>
                    <a:pt x="401574" y="95260"/>
                  </a:lnTo>
                  <a:lnTo>
                    <a:pt x="413050" y="114454"/>
                  </a:lnTo>
                  <a:lnTo>
                    <a:pt x="440302" y="138388"/>
                  </a:lnTo>
                  <a:lnTo>
                    <a:pt x="499576" y="187274"/>
                  </a:lnTo>
                  <a:lnTo>
                    <a:pt x="506841" y="204043"/>
                  </a:lnTo>
                  <a:lnTo>
                    <a:pt x="509145" y="216426"/>
                  </a:lnTo>
                  <a:lnTo>
                    <a:pt x="507087" y="209602"/>
                  </a:lnTo>
                  <a:lnTo>
                    <a:pt x="511519" y="176012"/>
                  </a:lnTo>
                  <a:lnTo>
                    <a:pt x="528380" y="124470"/>
                  </a:lnTo>
                  <a:lnTo>
                    <a:pt x="556645" y="73349"/>
                  </a:lnTo>
                  <a:lnTo>
                    <a:pt x="611862" y="23881"/>
                  </a:lnTo>
                  <a:lnTo>
                    <a:pt x="6457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627660" y="1502157"/>
              <a:ext cx="163949" cy="224669"/>
            </a:xfrm>
            <a:custGeom>
              <a:avLst/>
              <a:gdLst/>
              <a:ahLst/>
              <a:cxnLst/>
              <a:rect l="0" t="0" r="0" b="0"/>
              <a:pathLst>
                <a:path w="163949" h="224669">
                  <a:moveTo>
                    <a:pt x="0" y="0"/>
                  </a:moveTo>
                  <a:lnTo>
                    <a:pt x="925" y="55848"/>
                  </a:lnTo>
                  <a:lnTo>
                    <a:pt x="7165" y="108371"/>
                  </a:lnTo>
                  <a:lnTo>
                    <a:pt x="17221" y="163617"/>
                  </a:lnTo>
                  <a:lnTo>
                    <a:pt x="19801" y="172872"/>
                  </a:lnTo>
                  <a:lnTo>
                    <a:pt x="24296" y="178118"/>
                  </a:lnTo>
                  <a:lnTo>
                    <a:pt x="30066" y="180691"/>
                  </a:lnTo>
                  <a:lnTo>
                    <a:pt x="36686" y="181482"/>
                  </a:lnTo>
                  <a:lnTo>
                    <a:pt x="42949" y="179235"/>
                  </a:lnTo>
                  <a:lnTo>
                    <a:pt x="71927" y="152597"/>
                  </a:lnTo>
                  <a:lnTo>
                    <a:pt x="116487" y="92561"/>
                  </a:lnTo>
                  <a:lnTo>
                    <a:pt x="122037" y="86671"/>
                  </a:lnTo>
                  <a:lnTo>
                    <a:pt x="128511" y="83668"/>
                  </a:lnTo>
                  <a:lnTo>
                    <a:pt x="143100" y="82798"/>
                  </a:lnTo>
                  <a:lnTo>
                    <a:pt x="149025" y="86634"/>
                  </a:lnTo>
                  <a:lnTo>
                    <a:pt x="158073" y="100758"/>
                  </a:lnTo>
                  <a:lnTo>
                    <a:pt x="163948" y="133919"/>
                  </a:lnTo>
                  <a:lnTo>
                    <a:pt x="159289" y="185615"/>
                  </a:lnTo>
                  <a:lnTo>
                    <a:pt x="153932" y="216384"/>
                  </a:lnTo>
                  <a:lnTo>
                    <a:pt x="154398" y="220070"/>
                  </a:lnTo>
                  <a:lnTo>
                    <a:pt x="15810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810723" y="1477194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0"/>
                  </a:moveTo>
                  <a:lnTo>
                    <a:pt x="19005" y="7568"/>
                  </a:lnTo>
                  <a:lnTo>
                    <a:pt x="4160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877292" y="1609211"/>
              <a:ext cx="108174" cy="83043"/>
            </a:xfrm>
            <a:custGeom>
              <a:avLst/>
              <a:gdLst/>
              <a:ahLst/>
              <a:cxnLst/>
              <a:rect l="0" t="0" r="0" b="0"/>
              <a:pathLst>
                <a:path w="108174" h="83043">
                  <a:moveTo>
                    <a:pt x="0" y="26083"/>
                  </a:moveTo>
                  <a:lnTo>
                    <a:pt x="4417" y="39335"/>
                  </a:lnTo>
                  <a:lnTo>
                    <a:pt x="8492" y="42314"/>
                  </a:lnTo>
                  <a:lnTo>
                    <a:pt x="13982" y="43376"/>
                  </a:lnTo>
                  <a:lnTo>
                    <a:pt x="20416" y="43159"/>
                  </a:lnTo>
                  <a:lnTo>
                    <a:pt x="34961" y="35522"/>
                  </a:lnTo>
                  <a:lnTo>
                    <a:pt x="42723" y="29602"/>
                  </a:lnTo>
                  <a:lnTo>
                    <a:pt x="51347" y="13162"/>
                  </a:lnTo>
                  <a:lnTo>
                    <a:pt x="53647" y="3601"/>
                  </a:lnTo>
                  <a:lnTo>
                    <a:pt x="52407" y="0"/>
                  </a:lnTo>
                  <a:lnTo>
                    <a:pt x="48806" y="373"/>
                  </a:lnTo>
                  <a:lnTo>
                    <a:pt x="38333" y="8185"/>
                  </a:lnTo>
                  <a:lnTo>
                    <a:pt x="27515" y="20902"/>
                  </a:lnTo>
                  <a:lnTo>
                    <a:pt x="21474" y="38265"/>
                  </a:lnTo>
                  <a:lnTo>
                    <a:pt x="19863" y="48073"/>
                  </a:lnTo>
                  <a:lnTo>
                    <a:pt x="23004" y="66367"/>
                  </a:lnTo>
                  <a:lnTo>
                    <a:pt x="26431" y="75128"/>
                  </a:lnTo>
                  <a:lnTo>
                    <a:pt x="32413" y="80045"/>
                  </a:lnTo>
                  <a:lnTo>
                    <a:pt x="40100" y="82398"/>
                  </a:lnTo>
                  <a:lnTo>
                    <a:pt x="48923" y="83042"/>
                  </a:lnTo>
                  <a:lnTo>
                    <a:pt x="68587" y="76361"/>
                  </a:lnTo>
                  <a:lnTo>
                    <a:pt x="108173" y="510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027070" y="1502157"/>
              <a:ext cx="226567" cy="245808"/>
            </a:xfrm>
            <a:custGeom>
              <a:avLst/>
              <a:gdLst/>
              <a:ahLst/>
              <a:cxnLst/>
              <a:rect l="0" t="0" r="0" b="0"/>
              <a:pathLst>
                <a:path w="226567" h="245808">
                  <a:moveTo>
                    <a:pt x="0" y="58247"/>
                  </a:moveTo>
                  <a:lnTo>
                    <a:pt x="5719" y="80026"/>
                  </a:lnTo>
                  <a:lnTo>
                    <a:pt x="7808" y="129392"/>
                  </a:lnTo>
                  <a:lnTo>
                    <a:pt x="12637" y="179036"/>
                  </a:lnTo>
                  <a:lnTo>
                    <a:pt x="16746" y="186850"/>
                  </a:lnTo>
                  <a:lnTo>
                    <a:pt x="28708" y="197999"/>
                  </a:lnTo>
                  <a:lnTo>
                    <a:pt x="35780" y="200417"/>
                  </a:lnTo>
                  <a:lnTo>
                    <a:pt x="51036" y="200638"/>
                  </a:lnTo>
                  <a:lnTo>
                    <a:pt x="64596" y="195189"/>
                  </a:lnTo>
                  <a:lnTo>
                    <a:pt x="70801" y="191147"/>
                  </a:lnTo>
                  <a:lnTo>
                    <a:pt x="76786" y="190301"/>
                  </a:lnTo>
                  <a:lnTo>
                    <a:pt x="88369" y="194293"/>
                  </a:lnTo>
                  <a:lnTo>
                    <a:pt x="92197" y="199795"/>
                  </a:lnTo>
                  <a:lnTo>
                    <a:pt x="103271" y="230268"/>
                  </a:lnTo>
                  <a:lnTo>
                    <a:pt x="107679" y="236723"/>
                  </a:lnTo>
                  <a:lnTo>
                    <a:pt x="114316" y="241026"/>
                  </a:lnTo>
                  <a:lnTo>
                    <a:pt x="131553" y="245807"/>
                  </a:lnTo>
                  <a:lnTo>
                    <a:pt x="149075" y="243001"/>
                  </a:lnTo>
                  <a:lnTo>
                    <a:pt x="172069" y="231025"/>
                  </a:lnTo>
                  <a:lnTo>
                    <a:pt x="185573" y="218248"/>
                  </a:lnTo>
                  <a:lnTo>
                    <a:pt x="216165" y="168133"/>
                  </a:lnTo>
                  <a:lnTo>
                    <a:pt x="226566" y="128713"/>
                  </a:lnTo>
                  <a:lnTo>
                    <a:pt x="225078" y="68468"/>
                  </a:lnTo>
                  <a:lnTo>
                    <a:pt x="217496" y="36313"/>
                  </a:lnTo>
                  <a:lnTo>
                    <a:pt x="208845" y="17988"/>
                  </a:lnTo>
                  <a:lnTo>
                    <a:pt x="202101" y="11992"/>
                  </a:lnTo>
                  <a:lnTo>
                    <a:pt x="184744" y="533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598633" y="1751789"/>
            <a:ext cx="1582640" cy="378034"/>
            <a:chOff x="1598633" y="1751789"/>
            <a:chExt cx="1582640" cy="378034"/>
          </a:xfrm>
        </p:grpSpPr>
        <p:sp>
          <p:nvSpPr>
            <p:cNvPr id="156" name="Freeform 155"/>
            <p:cNvSpPr/>
            <p:nvPr/>
          </p:nvSpPr>
          <p:spPr>
            <a:xfrm>
              <a:off x="1598633" y="1811993"/>
              <a:ext cx="93172" cy="155752"/>
            </a:xfrm>
            <a:custGeom>
              <a:avLst/>
              <a:gdLst/>
              <a:ahLst/>
              <a:cxnLst/>
              <a:rect l="0" t="0" r="0" b="0"/>
              <a:pathLst>
                <a:path w="93172" h="155752">
                  <a:moveTo>
                    <a:pt x="9961" y="47969"/>
                  </a:moveTo>
                  <a:lnTo>
                    <a:pt x="18795" y="61221"/>
                  </a:lnTo>
                  <a:lnTo>
                    <a:pt x="24172" y="64200"/>
                  </a:lnTo>
                  <a:lnTo>
                    <a:pt x="37542" y="65045"/>
                  </a:lnTo>
                  <a:lnTo>
                    <a:pt x="65080" y="55905"/>
                  </a:lnTo>
                  <a:lnTo>
                    <a:pt x="80995" y="44100"/>
                  </a:lnTo>
                  <a:lnTo>
                    <a:pt x="87827" y="37069"/>
                  </a:lnTo>
                  <a:lnTo>
                    <a:pt x="91458" y="28683"/>
                  </a:lnTo>
                  <a:lnTo>
                    <a:pt x="93026" y="9503"/>
                  </a:lnTo>
                  <a:lnTo>
                    <a:pt x="90301" y="3834"/>
                  </a:lnTo>
                  <a:lnTo>
                    <a:pt x="85710" y="979"/>
                  </a:lnTo>
                  <a:lnTo>
                    <a:pt x="79876" y="0"/>
                  </a:lnTo>
                  <a:lnTo>
                    <a:pt x="65998" y="6310"/>
                  </a:lnTo>
                  <a:lnTo>
                    <a:pt x="42590" y="27921"/>
                  </a:lnTo>
                  <a:lnTo>
                    <a:pt x="9121" y="68614"/>
                  </a:lnTo>
                  <a:lnTo>
                    <a:pt x="959" y="91045"/>
                  </a:lnTo>
                  <a:lnTo>
                    <a:pt x="0" y="125247"/>
                  </a:lnTo>
                  <a:lnTo>
                    <a:pt x="4245" y="134621"/>
                  </a:lnTo>
                  <a:lnTo>
                    <a:pt x="18823" y="149968"/>
                  </a:lnTo>
                  <a:lnTo>
                    <a:pt x="27888" y="153875"/>
                  </a:lnTo>
                  <a:lnTo>
                    <a:pt x="47823" y="155751"/>
                  </a:lnTo>
                  <a:lnTo>
                    <a:pt x="93171" y="1478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758373" y="1868283"/>
              <a:ext cx="41606" cy="124817"/>
            </a:xfrm>
            <a:custGeom>
              <a:avLst/>
              <a:gdLst/>
              <a:ahLst/>
              <a:cxnLst/>
              <a:rect l="0" t="0" r="0" b="0"/>
              <a:pathLst>
                <a:path w="41606" h="124817">
                  <a:moveTo>
                    <a:pt x="0" y="0"/>
                  </a:moveTo>
                  <a:lnTo>
                    <a:pt x="1849" y="32291"/>
                  </a:lnTo>
                  <a:lnTo>
                    <a:pt x="22667" y="90592"/>
                  </a:lnTo>
                  <a:lnTo>
                    <a:pt x="41605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757106" y="1896556"/>
              <a:ext cx="96019" cy="96544"/>
            </a:xfrm>
            <a:custGeom>
              <a:avLst/>
              <a:gdLst/>
              <a:ahLst/>
              <a:cxnLst/>
              <a:rect l="0" t="0" r="0" b="0"/>
              <a:pathLst>
                <a:path w="96019" h="96544">
                  <a:moveTo>
                    <a:pt x="9588" y="88222"/>
                  </a:moveTo>
                  <a:lnTo>
                    <a:pt x="753" y="79387"/>
                  </a:lnTo>
                  <a:lnTo>
                    <a:pt x="0" y="74011"/>
                  </a:lnTo>
                  <a:lnTo>
                    <a:pt x="4094" y="60641"/>
                  </a:lnTo>
                  <a:lnTo>
                    <a:pt x="26967" y="30360"/>
                  </a:lnTo>
                  <a:lnTo>
                    <a:pt x="52982" y="7861"/>
                  </a:lnTo>
                  <a:lnTo>
                    <a:pt x="71096" y="1655"/>
                  </a:lnTo>
                  <a:lnTo>
                    <a:pt x="81104" y="0"/>
                  </a:lnTo>
                  <a:lnTo>
                    <a:pt x="87776" y="2595"/>
                  </a:lnTo>
                  <a:lnTo>
                    <a:pt x="92224" y="8023"/>
                  </a:lnTo>
                  <a:lnTo>
                    <a:pt x="95189" y="15340"/>
                  </a:lnTo>
                  <a:lnTo>
                    <a:pt x="96018" y="33333"/>
                  </a:lnTo>
                  <a:lnTo>
                    <a:pt x="84477" y="965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1891510" y="1809385"/>
              <a:ext cx="16643" cy="17294"/>
            </a:xfrm>
            <a:custGeom>
              <a:avLst/>
              <a:gdLst/>
              <a:ahLst/>
              <a:cxnLst/>
              <a:rect l="0" t="0" r="0" b="0"/>
              <a:pathLst>
                <a:path w="16643" h="17294">
                  <a:moveTo>
                    <a:pt x="0" y="17293"/>
                  </a:moveTo>
                  <a:lnTo>
                    <a:pt x="4417" y="4041"/>
                  </a:lnTo>
                  <a:lnTo>
                    <a:pt x="6643" y="1062"/>
                  </a:lnTo>
                  <a:lnTo>
                    <a:pt x="9051" y="0"/>
                  </a:lnTo>
                  <a:lnTo>
                    <a:pt x="16642" y="6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941436" y="1834999"/>
              <a:ext cx="33285" cy="171727"/>
            </a:xfrm>
            <a:custGeom>
              <a:avLst/>
              <a:gdLst/>
              <a:ahLst/>
              <a:cxnLst/>
              <a:rect l="0" t="0" r="0" b="0"/>
              <a:pathLst>
                <a:path w="33285" h="171727">
                  <a:moveTo>
                    <a:pt x="33284" y="0"/>
                  </a:moveTo>
                  <a:lnTo>
                    <a:pt x="20922" y="20854"/>
                  </a:lnTo>
                  <a:lnTo>
                    <a:pt x="5746" y="65845"/>
                  </a:lnTo>
                  <a:lnTo>
                    <a:pt x="6120" y="95735"/>
                  </a:lnTo>
                  <a:lnTo>
                    <a:pt x="27161" y="156934"/>
                  </a:lnTo>
                  <a:lnTo>
                    <a:pt x="22550" y="170218"/>
                  </a:lnTo>
                  <a:lnTo>
                    <a:pt x="18732" y="171726"/>
                  </a:lnTo>
                  <a:lnTo>
                    <a:pt x="14337" y="169958"/>
                  </a:lnTo>
                  <a:lnTo>
                    <a:pt x="6372" y="162446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049609" y="1751789"/>
              <a:ext cx="60281" cy="266274"/>
            </a:xfrm>
            <a:custGeom>
              <a:avLst/>
              <a:gdLst/>
              <a:ahLst/>
              <a:cxnLst/>
              <a:rect l="0" t="0" r="0" b="0"/>
              <a:pathLst>
                <a:path w="60281" h="266274">
                  <a:moveTo>
                    <a:pt x="0" y="0"/>
                  </a:moveTo>
                  <a:lnTo>
                    <a:pt x="13252" y="4417"/>
                  </a:lnTo>
                  <a:lnTo>
                    <a:pt x="18081" y="9417"/>
                  </a:lnTo>
                  <a:lnTo>
                    <a:pt x="25911" y="24834"/>
                  </a:lnTo>
                  <a:lnTo>
                    <a:pt x="26682" y="63140"/>
                  </a:lnTo>
                  <a:lnTo>
                    <a:pt x="18660" y="114345"/>
                  </a:lnTo>
                  <a:lnTo>
                    <a:pt x="8172" y="171030"/>
                  </a:lnTo>
                  <a:lnTo>
                    <a:pt x="5448" y="183362"/>
                  </a:lnTo>
                  <a:lnTo>
                    <a:pt x="7331" y="190659"/>
                  </a:lnTo>
                  <a:lnTo>
                    <a:pt x="12284" y="194598"/>
                  </a:lnTo>
                  <a:lnTo>
                    <a:pt x="26725" y="196511"/>
                  </a:lnTo>
                  <a:lnTo>
                    <a:pt x="42388" y="194279"/>
                  </a:lnTo>
                  <a:lnTo>
                    <a:pt x="48599" y="196087"/>
                  </a:lnTo>
                  <a:lnTo>
                    <a:pt x="53665" y="200067"/>
                  </a:lnTo>
                  <a:lnTo>
                    <a:pt x="57966" y="205494"/>
                  </a:lnTo>
                  <a:lnTo>
                    <a:pt x="60280" y="223851"/>
                  </a:lnTo>
                  <a:lnTo>
                    <a:pt x="58248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141141" y="180171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207709" y="1909889"/>
              <a:ext cx="91533" cy="27542"/>
            </a:xfrm>
            <a:custGeom>
              <a:avLst/>
              <a:gdLst/>
              <a:ahLst/>
              <a:cxnLst/>
              <a:rect l="0" t="0" r="0" b="0"/>
              <a:pathLst>
                <a:path w="91533" h="27542">
                  <a:moveTo>
                    <a:pt x="0" y="0"/>
                  </a:moveTo>
                  <a:lnTo>
                    <a:pt x="4418" y="13252"/>
                  </a:lnTo>
                  <a:lnTo>
                    <a:pt x="13983" y="22223"/>
                  </a:lnTo>
                  <a:lnTo>
                    <a:pt x="20417" y="25910"/>
                  </a:lnTo>
                  <a:lnTo>
                    <a:pt x="34962" y="27541"/>
                  </a:lnTo>
                  <a:lnTo>
                    <a:pt x="9153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224351" y="1876604"/>
              <a:ext cx="116496" cy="253219"/>
            </a:xfrm>
            <a:custGeom>
              <a:avLst/>
              <a:gdLst/>
              <a:ahLst/>
              <a:cxnLst/>
              <a:rect l="0" t="0" r="0" b="0"/>
              <a:pathLst>
                <a:path w="116496" h="253219">
                  <a:moveTo>
                    <a:pt x="116495" y="0"/>
                  </a:moveTo>
                  <a:lnTo>
                    <a:pt x="104133" y="14211"/>
                  </a:lnTo>
                  <a:lnTo>
                    <a:pt x="97749" y="27581"/>
                  </a:lnTo>
                  <a:lnTo>
                    <a:pt x="92351" y="78431"/>
                  </a:lnTo>
                  <a:lnTo>
                    <a:pt x="92564" y="138055"/>
                  </a:lnTo>
                  <a:lnTo>
                    <a:pt x="103128" y="194075"/>
                  </a:lnTo>
                  <a:lnTo>
                    <a:pt x="101000" y="211380"/>
                  </a:lnTo>
                  <a:lnTo>
                    <a:pt x="84568" y="241973"/>
                  </a:lnTo>
                  <a:lnTo>
                    <a:pt x="77643" y="247300"/>
                  </a:lnTo>
                  <a:lnTo>
                    <a:pt x="60088" y="253218"/>
                  </a:lnTo>
                  <a:lnTo>
                    <a:pt x="33830" y="252133"/>
                  </a:lnTo>
                  <a:lnTo>
                    <a:pt x="27176" y="248525"/>
                  </a:lnTo>
                  <a:lnTo>
                    <a:pt x="13394" y="231121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584451" y="1776752"/>
              <a:ext cx="64275" cy="257953"/>
            </a:xfrm>
            <a:custGeom>
              <a:avLst/>
              <a:gdLst/>
              <a:ahLst/>
              <a:cxnLst/>
              <a:rect l="0" t="0" r="0" b="0"/>
              <a:pathLst>
                <a:path w="64275" h="257953">
                  <a:moveTo>
                    <a:pt x="22669" y="0"/>
                  </a:moveTo>
                  <a:lnTo>
                    <a:pt x="16950" y="21778"/>
                  </a:lnTo>
                  <a:lnTo>
                    <a:pt x="7933" y="84731"/>
                  </a:lnTo>
                  <a:lnTo>
                    <a:pt x="0" y="143402"/>
                  </a:lnTo>
                  <a:lnTo>
                    <a:pt x="2576" y="195158"/>
                  </a:lnTo>
                  <a:lnTo>
                    <a:pt x="6500" y="200372"/>
                  </a:lnTo>
                  <a:lnTo>
                    <a:pt x="11889" y="201999"/>
                  </a:lnTo>
                  <a:lnTo>
                    <a:pt x="18256" y="201234"/>
                  </a:lnTo>
                  <a:lnTo>
                    <a:pt x="32727" y="205316"/>
                  </a:lnTo>
                  <a:lnTo>
                    <a:pt x="40469" y="208993"/>
                  </a:lnTo>
                  <a:lnTo>
                    <a:pt x="45630" y="215143"/>
                  </a:lnTo>
                  <a:lnTo>
                    <a:pt x="64274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715293" y="1868283"/>
              <a:ext cx="8322" cy="49928"/>
            </a:xfrm>
            <a:custGeom>
              <a:avLst/>
              <a:gdLst/>
              <a:ahLst/>
              <a:cxnLst/>
              <a:rect l="0" t="0" r="0" b="0"/>
              <a:pathLst>
                <a:path w="8322" h="49928">
                  <a:moveTo>
                    <a:pt x="8321" y="0"/>
                  </a:moveTo>
                  <a:lnTo>
                    <a:pt x="1735" y="27155"/>
                  </a:lnTo>
                  <a:lnTo>
                    <a:pt x="0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717542" y="1943173"/>
              <a:ext cx="80963" cy="91532"/>
            </a:xfrm>
            <a:custGeom>
              <a:avLst/>
              <a:gdLst/>
              <a:ahLst/>
              <a:cxnLst/>
              <a:rect l="0" t="0" r="0" b="0"/>
              <a:pathLst>
                <a:path w="80963" h="91532">
                  <a:moveTo>
                    <a:pt x="55999" y="0"/>
                  </a:moveTo>
                  <a:lnTo>
                    <a:pt x="31275" y="7567"/>
                  </a:lnTo>
                  <a:lnTo>
                    <a:pt x="18506" y="15999"/>
                  </a:lnTo>
                  <a:lnTo>
                    <a:pt x="9133" y="28375"/>
                  </a:lnTo>
                  <a:lnTo>
                    <a:pt x="2810" y="44046"/>
                  </a:lnTo>
                  <a:lnTo>
                    <a:pt x="0" y="63338"/>
                  </a:lnTo>
                  <a:lnTo>
                    <a:pt x="2948" y="69962"/>
                  </a:lnTo>
                  <a:lnTo>
                    <a:pt x="8613" y="74378"/>
                  </a:lnTo>
                  <a:lnTo>
                    <a:pt x="16087" y="77322"/>
                  </a:lnTo>
                  <a:lnTo>
                    <a:pt x="22919" y="77436"/>
                  </a:lnTo>
                  <a:lnTo>
                    <a:pt x="35441" y="72631"/>
                  </a:lnTo>
                  <a:lnTo>
                    <a:pt x="52887" y="59530"/>
                  </a:lnTo>
                  <a:lnTo>
                    <a:pt x="57622" y="59102"/>
                  </a:lnTo>
                  <a:lnTo>
                    <a:pt x="61704" y="61591"/>
                  </a:lnTo>
                  <a:lnTo>
                    <a:pt x="80962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840109" y="1943173"/>
              <a:ext cx="58248" cy="124817"/>
            </a:xfrm>
            <a:custGeom>
              <a:avLst/>
              <a:gdLst/>
              <a:ahLst/>
              <a:cxnLst/>
              <a:rect l="0" t="0" r="0" b="0"/>
              <a:pathLst>
                <a:path w="58248" h="124817">
                  <a:moveTo>
                    <a:pt x="58247" y="0"/>
                  </a:moveTo>
                  <a:lnTo>
                    <a:pt x="44995" y="8835"/>
                  </a:lnTo>
                  <a:lnTo>
                    <a:pt x="36024" y="20568"/>
                  </a:lnTo>
                  <a:lnTo>
                    <a:pt x="32337" y="27581"/>
                  </a:lnTo>
                  <a:lnTo>
                    <a:pt x="30706" y="42769"/>
                  </a:lnTo>
                  <a:lnTo>
                    <a:pt x="33987" y="58764"/>
                  </a:lnTo>
                  <a:lnTo>
                    <a:pt x="43457" y="83363"/>
                  </a:lnTo>
                  <a:lnTo>
                    <a:pt x="43044" y="99921"/>
                  </a:lnTo>
                  <a:lnTo>
                    <a:pt x="39791" y="106370"/>
                  </a:lnTo>
                  <a:lnTo>
                    <a:pt x="28780" y="116001"/>
                  </a:lnTo>
                  <a:lnTo>
                    <a:pt x="17105" y="120898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929576" y="1965148"/>
              <a:ext cx="176807" cy="71056"/>
            </a:xfrm>
            <a:custGeom>
              <a:avLst/>
              <a:gdLst/>
              <a:ahLst/>
              <a:cxnLst/>
              <a:rect l="0" t="0" r="0" b="0"/>
              <a:pathLst>
                <a:path w="176807" h="71056">
                  <a:moveTo>
                    <a:pt x="35349" y="2988"/>
                  </a:moveTo>
                  <a:lnTo>
                    <a:pt x="17679" y="7405"/>
                  </a:lnTo>
                  <a:lnTo>
                    <a:pt x="11550" y="12405"/>
                  </a:lnTo>
                  <a:lnTo>
                    <a:pt x="2274" y="27822"/>
                  </a:lnTo>
                  <a:lnTo>
                    <a:pt x="0" y="44536"/>
                  </a:lnTo>
                  <a:lnTo>
                    <a:pt x="688" y="52876"/>
                  </a:lnTo>
                  <a:lnTo>
                    <a:pt x="3921" y="59361"/>
                  </a:lnTo>
                  <a:lnTo>
                    <a:pt x="14909" y="69031"/>
                  </a:lnTo>
                  <a:lnTo>
                    <a:pt x="21722" y="71055"/>
                  </a:lnTo>
                  <a:lnTo>
                    <a:pt x="36689" y="70839"/>
                  </a:lnTo>
                  <a:lnTo>
                    <a:pt x="60709" y="65519"/>
                  </a:lnTo>
                  <a:lnTo>
                    <a:pt x="67049" y="61317"/>
                  </a:lnTo>
                  <a:lnTo>
                    <a:pt x="76558" y="49252"/>
                  </a:lnTo>
                  <a:lnTo>
                    <a:pt x="78935" y="34645"/>
                  </a:lnTo>
                  <a:lnTo>
                    <a:pt x="75986" y="18907"/>
                  </a:lnTo>
                  <a:lnTo>
                    <a:pt x="67627" y="0"/>
                  </a:lnTo>
                  <a:lnTo>
                    <a:pt x="68887" y="996"/>
                  </a:lnTo>
                  <a:lnTo>
                    <a:pt x="71576" y="4434"/>
                  </a:lnTo>
                  <a:lnTo>
                    <a:pt x="86891" y="8253"/>
                  </a:lnTo>
                  <a:lnTo>
                    <a:pt x="129973" y="15123"/>
                  </a:lnTo>
                  <a:lnTo>
                    <a:pt x="137263" y="20323"/>
                  </a:lnTo>
                  <a:lnTo>
                    <a:pt x="142124" y="27489"/>
                  </a:lnTo>
                  <a:lnTo>
                    <a:pt x="145363" y="35964"/>
                  </a:lnTo>
                  <a:lnTo>
                    <a:pt x="150297" y="41614"/>
                  </a:lnTo>
                  <a:lnTo>
                    <a:pt x="176806" y="529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131346" y="1943173"/>
              <a:ext cx="49927" cy="133138"/>
            </a:xfrm>
            <a:custGeom>
              <a:avLst/>
              <a:gdLst/>
              <a:ahLst/>
              <a:cxnLst/>
              <a:rect l="0" t="0" r="0" b="0"/>
              <a:pathLst>
                <a:path w="49927" h="133138">
                  <a:moveTo>
                    <a:pt x="49926" y="0"/>
                  </a:moveTo>
                  <a:lnTo>
                    <a:pt x="32257" y="0"/>
                  </a:lnTo>
                  <a:lnTo>
                    <a:pt x="26127" y="3698"/>
                  </a:lnTo>
                  <a:lnTo>
                    <a:pt x="16851" y="17669"/>
                  </a:lnTo>
                  <a:lnTo>
                    <a:pt x="15857" y="25648"/>
                  </a:lnTo>
                  <a:lnTo>
                    <a:pt x="19683" y="41910"/>
                  </a:lnTo>
                  <a:lnTo>
                    <a:pt x="43245" y="91558"/>
                  </a:lnTo>
                  <a:lnTo>
                    <a:pt x="42699" y="98946"/>
                  </a:lnTo>
                  <a:lnTo>
                    <a:pt x="34695" y="112085"/>
                  </a:lnTo>
                  <a:lnTo>
                    <a:pt x="21892" y="121623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3372656" y="1893246"/>
            <a:ext cx="557511" cy="195126"/>
            <a:chOff x="3372656" y="1893246"/>
            <a:chExt cx="557511" cy="195126"/>
          </a:xfrm>
        </p:grpSpPr>
        <p:sp>
          <p:nvSpPr>
            <p:cNvPr id="172" name="Freeform 171"/>
            <p:cNvSpPr/>
            <p:nvPr/>
          </p:nvSpPr>
          <p:spPr>
            <a:xfrm>
              <a:off x="3372656" y="2001420"/>
              <a:ext cx="191385" cy="8322"/>
            </a:xfrm>
            <a:custGeom>
              <a:avLst/>
              <a:gdLst/>
              <a:ahLst/>
              <a:cxnLst/>
              <a:rect l="0" t="0" r="0" b="0"/>
              <a:pathLst>
                <a:path w="191385" h="8322">
                  <a:moveTo>
                    <a:pt x="0" y="0"/>
                  </a:moveTo>
                  <a:lnTo>
                    <a:pt x="56773" y="0"/>
                  </a:lnTo>
                  <a:lnTo>
                    <a:pt x="111119" y="0"/>
                  </a:lnTo>
                  <a:lnTo>
                    <a:pt x="173114" y="4417"/>
                  </a:lnTo>
                  <a:lnTo>
                    <a:pt x="19138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522435" y="1938755"/>
              <a:ext cx="75148" cy="112592"/>
            </a:xfrm>
            <a:custGeom>
              <a:avLst/>
              <a:gdLst/>
              <a:ahLst/>
              <a:cxnLst/>
              <a:rect l="0" t="0" r="0" b="0"/>
              <a:pathLst>
                <a:path w="75148" h="112592">
                  <a:moveTo>
                    <a:pt x="16642" y="4418"/>
                  </a:moveTo>
                  <a:lnTo>
                    <a:pt x="29894" y="0"/>
                  </a:lnTo>
                  <a:lnTo>
                    <a:pt x="43797" y="297"/>
                  </a:lnTo>
                  <a:lnTo>
                    <a:pt x="51387" y="1671"/>
                  </a:lnTo>
                  <a:lnTo>
                    <a:pt x="64752" y="10593"/>
                  </a:lnTo>
                  <a:lnTo>
                    <a:pt x="70905" y="16856"/>
                  </a:lnTo>
                  <a:lnTo>
                    <a:pt x="74082" y="23804"/>
                  </a:lnTo>
                  <a:lnTo>
                    <a:pt x="75147" y="38922"/>
                  </a:lnTo>
                  <a:lnTo>
                    <a:pt x="70073" y="52421"/>
                  </a:lnTo>
                  <a:lnTo>
                    <a:pt x="51748" y="76154"/>
                  </a:lnTo>
                  <a:lnTo>
                    <a:pt x="0" y="1125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722140" y="1951494"/>
              <a:ext cx="85604" cy="136878"/>
            </a:xfrm>
            <a:custGeom>
              <a:avLst/>
              <a:gdLst/>
              <a:ahLst/>
              <a:cxnLst/>
              <a:rect l="0" t="0" r="0" b="0"/>
              <a:pathLst>
                <a:path w="85604" h="136878">
                  <a:moveTo>
                    <a:pt x="0" y="0"/>
                  </a:moveTo>
                  <a:lnTo>
                    <a:pt x="5719" y="21779"/>
                  </a:lnTo>
                  <a:lnTo>
                    <a:pt x="12396" y="73009"/>
                  </a:lnTo>
                  <a:lnTo>
                    <a:pt x="24219" y="94878"/>
                  </a:lnTo>
                  <a:lnTo>
                    <a:pt x="47728" y="126991"/>
                  </a:lnTo>
                  <a:lnTo>
                    <a:pt x="51234" y="134587"/>
                  </a:lnTo>
                  <a:lnTo>
                    <a:pt x="55421" y="136877"/>
                  </a:lnTo>
                  <a:lnTo>
                    <a:pt x="60062" y="135630"/>
                  </a:lnTo>
                  <a:lnTo>
                    <a:pt x="65004" y="132025"/>
                  </a:lnTo>
                  <a:lnTo>
                    <a:pt x="72962" y="118158"/>
                  </a:lnTo>
                  <a:lnTo>
                    <a:pt x="85603" y="79122"/>
                  </a:lnTo>
                  <a:lnTo>
                    <a:pt x="85358" y="46763"/>
                  </a:lnTo>
                  <a:lnTo>
                    <a:pt x="76992" y="7319"/>
                  </a:lnTo>
                  <a:lnTo>
                    <a:pt x="74442" y="3955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880240" y="1893246"/>
              <a:ext cx="49927" cy="191386"/>
            </a:xfrm>
            <a:custGeom>
              <a:avLst/>
              <a:gdLst/>
              <a:ahLst/>
              <a:cxnLst/>
              <a:rect l="0" t="0" r="0" b="0"/>
              <a:pathLst>
                <a:path w="49927" h="191386">
                  <a:moveTo>
                    <a:pt x="49926" y="0"/>
                  </a:moveTo>
                  <a:lnTo>
                    <a:pt x="26763" y="34746"/>
                  </a:lnTo>
                  <a:lnTo>
                    <a:pt x="19641" y="67516"/>
                  </a:lnTo>
                  <a:lnTo>
                    <a:pt x="26365" y="102086"/>
                  </a:lnTo>
                  <a:lnTo>
                    <a:pt x="42430" y="134537"/>
                  </a:lnTo>
                  <a:lnTo>
                    <a:pt x="42588" y="150402"/>
                  </a:lnTo>
                  <a:lnTo>
                    <a:pt x="34645" y="164232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046661" y="1906796"/>
            <a:ext cx="1265031" cy="484084"/>
            <a:chOff x="4046661" y="1906796"/>
            <a:chExt cx="1265031" cy="484084"/>
          </a:xfrm>
        </p:grpSpPr>
        <p:sp>
          <p:nvSpPr>
            <p:cNvPr id="177" name="Freeform 176"/>
            <p:cNvSpPr/>
            <p:nvPr/>
          </p:nvSpPr>
          <p:spPr>
            <a:xfrm>
              <a:off x="4046661" y="1906796"/>
              <a:ext cx="118455" cy="484084"/>
            </a:xfrm>
            <a:custGeom>
              <a:avLst/>
              <a:gdLst/>
              <a:ahLst/>
              <a:cxnLst/>
              <a:rect l="0" t="0" r="0" b="0"/>
              <a:pathLst>
                <a:path w="118455" h="484084">
                  <a:moveTo>
                    <a:pt x="24963" y="19735"/>
                  </a:moveTo>
                  <a:lnTo>
                    <a:pt x="39174" y="7373"/>
                  </a:lnTo>
                  <a:lnTo>
                    <a:pt x="52544" y="989"/>
                  </a:lnTo>
                  <a:lnTo>
                    <a:pt x="67732" y="0"/>
                  </a:lnTo>
                  <a:lnTo>
                    <a:pt x="83728" y="3567"/>
                  </a:lnTo>
                  <a:lnTo>
                    <a:pt x="100082" y="11316"/>
                  </a:lnTo>
                  <a:lnTo>
                    <a:pt x="111666" y="23390"/>
                  </a:lnTo>
                  <a:lnTo>
                    <a:pt x="116049" y="30492"/>
                  </a:lnTo>
                  <a:lnTo>
                    <a:pt x="118454" y="45781"/>
                  </a:lnTo>
                  <a:lnTo>
                    <a:pt x="115516" y="61821"/>
                  </a:lnTo>
                  <a:lnTo>
                    <a:pt x="93446" y="103009"/>
                  </a:lnTo>
                  <a:lnTo>
                    <a:pt x="49893" y="165830"/>
                  </a:lnTo>
                  <a:lnTo>
                    <a:pt x="39741" y="180820"/>
                  </a:lnTo>
                  <a:lnTo>
                    <a:pt x="32148" y="199810"/>
                  </a:lnTo>
                  <a:lnTo>
                    <a:pt x="30622" y="220577"/>
                  </a:lnTo>
                  <a:lnTo>
                    <a:pt x="33950" y="241210"/>
                  </a:lnTo>
                  <a:lnTo>
                    <a:pt x="41593" y="259626"/>
                  </a:lnTo>
                  <a:lnTo>
                    <a:pt x="60709" y="281170"/>
                  </a:lnTo>
                  <a:lnTo>
                    <a:pt x="83940" y="294848"/>
                  </a:lnTo>
                  <a:lnTo>
                    <a:pt x="88320" y="300222"/>
                  </a:lnTo>
                  <a:lnTo>
                    <a:pt x="90315" y="306579"/>
                  </a:lnTo>
                  <a:lnTo>
                    <a:pt x="90720" y="313591"/>
                  </a:lnTo>
                  <a:lnTo>
                    <a:pt x="86240" y="328777"/>
                  </a:lnTo>
                  <a:lnTo>
                    <a:pt x="64947" y="371221"/>
                  </a:lnTo>
                  <a:lnTo>
                    <a:pt x="61157" y="405664"/>
                  </a:lnTo>
                  <a:lnTo>
                    <a:pt x="75222" y="468769"/>
                  </a:lnTo>
                  <a:lnTo>
                    <a:pt x="77885" y="477191"/>
                  </a:lnTo>
                  <a:lnTo>
                    <a:pt x="75037" y="481881"/>
                  </a:lnTo>
                  <a:lnTo>
                    <a:pt x="68516" y="484083"/>
                  </a:lnTo>
                  <a:lnTo>
                    <a:pt x="42182" y="482765"/>
                  </a:lnTo>
                  <a:lnTo>
                    <a:pt x="26144" y="477931"/>
                  </a:lnTo>
                  <a:lnTo>
                    <a:pt x="0" y="4607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302195" y="2108943"/>
              <a:ext cx="60667" cy="100504"/>
            </a:xfrm>
            <a:custGeom>
              <a:avLst/>
              <a:gdLst/>
              <a:ahLst/>
              <a:cxnLst/>
              <a:rect l="0" t="0" r="0" b="0"/>
              <a:pathLst>
                <a:path w="60667" h="100504">
                  <a:moveTo>
                    <a:pt x="60666" y="17293"/>
                  </a:moveTo>
                  <a:lnTo>
                    <a:pt x="56249" y="4041"/>
                  </a:lnTo>
                  <a:lnTo>
                    <a:pt x="52174" y="1062"/>
                  </a:lnTo>
                  <a:lnTo>
                    <a:pt x="46683" y="0"/>
                  </a:lnTo>
                  <a:lnTo>
                    <a:pt x="40250" y="217"/>
                  </a:lnTo>
                  <a:lnTo>
                    <a:pt x="28170" y="5389"/>
                  </a:lnTo>
                  <a:lnTo>
                    <a:pt x="22360" y="9357"/>
                  </a:lnTo>
                  <a:lnTo>
                    <a:pt x="13438" y="21162"/>
                  </a:lnTo>
                  <a:lnTo>
                    <a:pt x="178" y="51341"/>
                  </a:lnTo>
                  <a:lnTo>
                    <a:pt x="0" y="59408"/>
                  </a:lnTo>
                  <a:lnTo>
                    <a:pt x="4734" y="75767"/>
                  </a:lnTo>
                  <a:lnTo>
                    <a:pt x="17795" y="96153"/>
                  </a:lnTo>
                  <a:lnTo>
                    <a:pt x="24689" y="99452"/>
                  </a:lnTo>
                  <a:lnTo>
                    <a:pt x="60666" y="100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396268" y="2151199"/>
              <a:ext cx="74767" cy="45429"/>
            </a:xfrm>
            <a:custGeom>
              <a:avLst/>
              <a:gdLst/>
              <a:ahLst/>
              <a:cxnLst/>
              <a:rect l="0" t="0" r="0" b="0"/>
              <a:pathLst>
                <a:path w="74767" h="45429">
                  <a:moveTo>
                    <a:pt x="49803" y="0"/>
                  </a:moveTo>
                  <a:lnTo>
                    <a:pt x="27717" y="0"/>
                  </a:lnTo>
                  <a:lnTo>
                    <a:pt x="19361" y="2774"/>
                  </a:lnTo>
                  <a:lnTo>
                    <a:pt x="5147" y="13252"/>
                  </a:lnTo>
                  <a:lnTo>
                    <a:pt x="1541" y="19929"/>
                  </a:lnTo>
                  <a:lnTo>
                    <a:pt x="0" y="34745"/>
                  </a:lnTo>
                  <a:lnTo>
                    <a:pt x="3657" y="39806"/>
                  </a:lnTo>
                  <a:lnTo>
                    <a:pt x="17583" y="45428"/>
                  </a:lnTo>
                  <a:lnTo>
                    <a:pt x="24625" y="45078"/>
                  </a:lnTo>
                  <a:lnTo>
                    <a:pt x="37380" y="39759"/>
                  </a:lnTo>
                  <a:lnTo>
                    <a:pt x="54957" y="26368"/>
                  </a:lnTo>
                  <a:lnTo>
                    <a:pt x="56013" y="24051"/>
                  </a:lnTo>
                  <a:lnTo>
                    <a:pt x="53943" y="23430"/>
                  </a:lnTo>
                  <a:lnTo>
                    <a:pt x="49790" y="23941"/>
                  </a:lnTo>
                  <a:lnTo>
                    <a:pt x="47945" y="27055"/>
                  </a:lnTo>
                  <a:lnTo>
                    <a:pt x="48361" y="37912"/>
                  </a:lnTo>
                  <a:lnTo>
                    <a:pt x="51616" y="40068"/>
                  </a:lnTo>
                  <a:lnTo>
                    <a:pt x="56559" y="39656"/>
                  </a:lnTo>
                  <a:lnTo>
                    <a:pt x="74766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525373" y="1951494"/>
              <a:ext cx="78799" cy="246755"/>
            </a:xfrm>
            <a:custGeom>
              <a:avLst/>
              <a:gdLst/>
              <a:ahLst/>
              <a:cxnLst/>
              <a:rect l="0" t="0" r="0" b="0"/>
              <a:pathLst>
                <a:path w="78799" h="246755">
                  <a:moveTo>
                    <a:pt x="37193" y="0"/>
                  </a:moveTo>
                  <a:lnTo>
                    <a:pt x="30607" y="29620"/>
                  </a:lnTo>
                  <a:lnTo>
                    <a:pt x="19973" y="89475"/>
                  </a:lnTo>
                  <a:lnTo>
                    <a:pt x="6323" y="146208"/>
                  </a:lnTo>
                  <a:lnTo>
                    <a:pt x="0" y="209448"/>
                  </a:lnTo>
                  <a:lnTo>
                    <a:pt x="4021" y="228998"/>
                  </a:lnTo>
                  <a:lnTo>
                    <a:pt x="11971" y="243851"/>
                  </a:lnTo>
                  <a:lnTo>
                    <a:pt x="17605" y="246702"/>
                  </a:lnTo>
                  <a:lnTo>
                    <a:pt x="24134" y="246754"/>
                  </a:lnTo>
                  <a:lnTo>
                    <a:pt x="31261" y="244940"/>
                  </a:lnTo>
                  <a:lnTo>
                    <a:pt x="36937" y="240956"/>
                  </a:lnTo>
                  <a:lnTo>
                    <a:pt x="64591" y="204662"/>
                  </a:lnTo>
                  <a:lnTo>
                    <a:pt x="7879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605306" y="1993099"/>
              <a:ext cx="364992" cy="245924"/>
            </a:xfrm>
            <a:custGeom>
              <a:avLst/>
              <a:gdLst/>
              <a:ahLst/>
              <a:cxnLst/>
              <a:rect l="0" t="0" r="0" b="0"/>
              <a:pathLst>
                <a:path w="364992" h="245924">
                  <a:moveTo>
                    <a:pt x="32149" y="0"/>
                  </a:moveTo>
                  <a:lnTo>
                    <a:pt x="19788" y="20854"/>
                  </a:lnTo>
                  <a:lnTo>
                    <a:pt x="4611" y="74679"/>
                  </a:lnTo>
                  <a:lnTo>
                    <a:pt x="0" y="133815"/>
                  </a:lnTo>
                  <a:lnTo>
                    <a:pt x="1555" y="188505"/>
                  </a:lnTo>
                  <a:lnTo>
                    <a:pt x="3432" y="200559"/>
                  </a:lnTo>
                  <a:lnTo>
                    <a:pt x="8382" y="209520"/>
                  </a:lnTo>
                  <a:lnTo>
                    <a:pt x="23743" y="221942"/>
                  </a:lnTo>
                  <a:lnTo>
                    <a:pt x="32093" y="223776"/>
                  </a:lnTo>
                  <a:lnTo>
                    <a:pt x="48767" y="220882"/>
                  </a:lnTo>
                  <a:lnTo>
                    <a:pt x="69330" y="208856"/>
                  </a:lnTo>
                  <a:lnTo>
                    <a:pt x="87134" y="189165"/>
                  </a:lnTo>
                  <a:lnTo>
                    <a:pt x="89146" y="182508"/>
                  </a:lnTo>
                  <a:lnTo>
                    <a:pt x="88638" y="176221"/>
                  </a:lnTo>
                  <a:lnTo>
                    <a:pt x="86451" y="170181"/>
                  </a:lnTo>
                  <a:lnTo>
                    <a:pt x="83143" y="168928"/>
                  </a:lnTo>
                  <a:lnTo>
                    <a:pt x="79089" y="170866"/>
                  </a:lnTo>
                  <a:lnTo>
                    <a:pt x="70578" y="180416"/>
                  </a:lnTo>
                  <a:lnTo>
                    <a:pt x="63714" y="193906"/>
                  </a:lnTo>
                  <a:lnTo>
                    <a:pt x="62512" y="209147"/>
                  </a:lnTo>
                  <a:lnTo>
                    <a:pt x="65984" y="224242"/>
                  </a:lnTo>
                  <a:lnTo>
                    <a:pt x="73691" y="237115"/>
                  </a:lnTo>
                  <a:lnTo>
                    <a:pt x="80184" y="241287"/>
                  </a:lnTo>
                  <a:lnTo>
                    <a:pt x="97261" y="245923"/>
                  </a:lnTo>
                  <a:lnTo>
                    <a:pt x="127667" y="244115"/>
                  </a:lnTo>
                  <a:lnTo>
                    <a:pt x="155681" y="233307"/>
                  </a:lnTo>
                  <a:lnTo>
                    <a:pt x="177130" y="213976"/>
                  </a:lnTo>
                  <a:lnTo>
                    <a:pt x="190780" y="190682"/>
                  </a:lnTo>
                  <a:lnTo>
                    <a:pt x="191528" y="183519"/>
                  </a:lnTo>
                  <a:lnTo>
                    <a:pt x="187427" y="170630"/>
                  </a:lnTo>
                  <a:lnTo>
                    <a:pt x="183745" y="168303"/>
                  </a:lnTo>
                  <a:lnTo>
                    <a:pt x="179441" y="168600"/>
                  </a:lnTo>
                  <a:lnTo>
                    <a:pt x="174723" y="170647"/>
                  </a:lnTo>
                  <a:lnTo>
                    <a:pt x="159247" y="186781"/>
                  </a:lnTo>
                  <a:lnTo>
                    <a:pt x="153357" y="203823"/>
                  </a:lnTo>
                  <a:lnTo>
                    <a:pt x="151786" y="213545"/>
                  </a:lnTo>
                  <a:lnTo>
                    <a:pt x="155361" y="219102"/>
                  </a:lnTo>
                  <a:lnTo>
                    <a:pt x="162368" y="221882"/>
                  </a:lnTo>
                  <a:lnTo>
                    <a:pt x="171662" y="222811"/>
                  </a:lnTo>
                  <a:lnTo>
                    <a:pt x="189385" y="216446"/>
                  </a:lnTo>
                  <a:lnTo>
                    <a:pt x="218946" y="194177"/>
                  </a:lnTo>
                  <a:lnTo>
                    <a:pt x="241666" y="165329"/>
                  </a:lnTo>
                  <a:lnTo>
                    <a:pt x="262009" y="114550"/>
                  </a:lnTo>
                  <a:lnTo>
                    <a:pt x="271769" y="56131"/>
                  </a:lnTo>
                  <a:lnTo>
                    <a:pt x="271408" y="51289"/>
                  </a:lnTo>
                  <a:lnTo>
                    <a:pt x="270243" y="50835"/>
                  </a:lnTo>
                  <a:lnTo>
                    <a:pt x="268542" y="53306"/>
                  </a:lnTo>
                  <a:lnTo>
                    <a:pt x="253856" y="112975"/>
                  </a:lnTo>
                  <a:lnTo>
                    <a:pt x="248631" y="168123"/>
                  </a:lnTo>
                  <a:lnTo>
                    <a:pt x="244016" y="197641"/>
                  </a:lnTo>
                  <a:lnTo>
                    <a:pt x="244585" y="198329"/>
                  </a:lnTo>
                  <a:lnTo>
                    <a:pt x="252269" y="188511"/>
                  </a:lnTo>
                  <a:lnTo>
                    <a:pt x="256559" y="183921"/>
                  </a:lnTo>
                  <a:lnTo>
                    <a:pt x="263117" y="181786"/>
                  </a:lnTo>
                  <a:lnTo>
                    <a:pt x="290017" y="183198"/>
                  </a:lnTo>
                  <a:lnTo>
                    <a:pt x="351166" y="197410"/>
                  </a:lnTo>
                  <a:lnTo>
                    <a:pt x="364991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107423" y="2042820"/>
              <a:ext cx="204269" cy="258159"/>
            </a:xfrm>
            <a:custGeom>
              <a:avLst/>
              <a:gdLst/>
              <a:ahLst/>
              <a:cxnLst/>
              <a:rect l="0" t="0" r="0" b="0"/>
              <a:pathLst>
                <a:path w="204269" h="258159">
                  <a:moveTo>
                    <a:pt x="95864" y="33490"/>
                  </a:moveTo>
                  <a:lnTo>
                    <a:pt x="103028" y="79817"/>
                  </a:lnTo>
                  <a:lnTo>
                    <a:pt x="97313" y="134994"/>
                  </a:lnTo>
                  <a:lnTo>
                    <a:pt x="88075" y="176464"/>
                  </a:lnTo>
                  <a:lnTo>
                    <a:pt x="63506" y="219147"/>
                  </a:lnTo>
                  <a:lnTo>
                    <a:pt x="57650" y="226603"/>
                  </a:lnTo>
                  <a:lnTo>
                    <a:pt x="50047" y="230649"/>
                  </a:lnTo>
                  <a:lnTo>
                    <a:pt x="31738" y="232680"/>
                  </a:lnTo>
                  <a:lnTo>
                    <a:pt x="16204" y="228035"/>
                  </a:lnTo>
                  <a:lnTo>
                    <a:pt x="9473" y="224207"/>
                  </a:lnTo>
                  <a:lnTo>
                    <a:pt x="4986" y="217958"/>
                  </a:lnTo>
                  <a:lnTo>
                    <a:pt x="0" y="201151"/>
                  </a:lnTo>
                  <a:lnTo>
                    <a:pt x="2715" y="183820"/>
                  </a:lnTo>
                  <a:lnTo>
                    <a:pt x="11010" y="167796"/>
                  </a:lnTo>
                  <a:lnTo>
                    <a:pt x="42399" y="136635"/>
                  </a:lnTo>
                  <a:lnTo>
                    <a:pt x="71845" y="120672"/>
                  </a:lnTo>
                  <a:lnTo>
                    <a:pt x="129203" y="93542"/>
                  </a:lnTo>
                  <a:lnTo>
                    <a:pt x="151662" y="81485"/>
                  </a:lnTo>
                  <a:lnTo>
                    <a:pt x="172493" y="68667"/>
                  </a:lnTo>
                  <a:lnTo>
                    <a:pt x="187244" y="60219"/>
                  </a:lnTo>
                  <a:lnTo>
                    <a:pt x="199964" y="47218"/>
                  </a:lnTo>
                  <a:lnTo>
                    <a:pt x="203171" y="39868"/>
                  </a:lnTo>
                  <a:lnTo>
                    <a:pt x="204268" y="24305"/>
                  </a:lnTo>
                  <a:lnTo>
                    <a:pt x="201418" y="17197"/>
                  </a:lnTo>
                  <a:lnTo>
                    <a:pt x="190854" y="4367"/>
                  </a:lnTo>
                  <a:lnTo>
                    <a:pt x="183229" y="1131"/>
                  </a:lnTo>
                  <a:lnTo>
                    <a:pt x="164895" y="0"/>
                  </a:lnTo>
                  <a:lnTo>
                    <a:pt x="138199" y="4562"/>
                  </a:lnTo>
                  <a:lnTo>
                    <a:pt x="108305" y="20604"/>
                  </a:lnTo>
                  <a:lnTo>
                    <a:pt x="94305" y="35159"/>
                  </a:lnTo>
                  <a:lnTo>
                    <a:pt x="77784" y="67104"/>
                  </a:lnTo>
                  <a:lnTo>
                    <a:pt x="76425" y="86028"/>
                  </a:lnTo>
                  <a:lnTo>
                    <a:pt x="79828" y="105842"/>
                  </a:lnTo>
                  <a:lnTo>
                    <a:pt x="99544" y="143628"/>
                  </a:lnTo>
                  <a:lnTo>
                    <a:pt x="146113" y="201818"/>
                  </a:lnTo>
                  <a:lnTo>
                    <a:pt x="204037" y="2581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61092" y="2132793"/>
            <a:ext cx="649043" cy="284681"/>
            <a:chOff x="5561092" y="2132793"/>
            <a:chExt cx="649043" cy="284681"/>
          </a:xfrm>
        </p:grpSpPr>
        <p:sp>
          <p:nvSpPr>
            <p:cNvPr id="184" name="Freeform 183"/>
            <p:cNvSpPr/>
            <p:nvPr/>
          </p:nvSpPr>
          <p:spPr>
            <a:xfrm>
              <a:off x="5578006" y="2216753"/>
              <a:ext cx="199434" cy="125831"/>
            </a:xfrm>
            <a:custGeom>
              <a:avLst/>
              <a:gdLst/>
              <a:ahLst/>
              <a:cxnLst/>
              <a:rect l="0" t="0" r="0" b="0"/>
              <a:pathLst>
                <a:path w="199434" h="125831">
                  <a:moveTo>
                    <a:pt x="8049" y="42620"/>
                  </a:moveTo>
                  <a:lnTo>
                    <a:pt x="41790" y="31103"/>
                  </a:lnTo>
                  <a:lnTo>
                    <a:pt x="74708" y="15895"/>
                  </a:lnTo>
                  <a:lnTo>
                    <a:pt x="78376" y="11860"/>
                  </a:lnTo>
                  <a:lnTo>
                    <a:pt x="78972" y="7320"/>
                  </a:lnTo>
                  <a:lnTo>
                    <a:pt x="77520" y="2444"/>
                  </a:lnTo>
                  <a:lnTo>
                    <a:pt x="73779" y="119"/>
                  </a:lnTo>
                  <a:lnTo>
                    <a:pt x="62225" y="0"/>
                  </a:lnTo>
                  <a:lnTo>
                    <a:pt x="40127" y="9549"/>
                  </a:lnTo>
                  <a:lnTo>
                    <a:pt x="16013" y="28506"/>
                  </a:lnTo>
                  <a:lnTo>
                    <a:pt x="136" y="51690"/>
                  </a:lnTo>
                  <a:lnTo>
                    <a:pt x="0" y="58837"/>
                  </a:lnTo>
                  <a:lnTo>
                    <a:pt x="2683" y="65450"/>
                  </a:lnTo>
                  <a:lnTo>
                    <a:pt x="13060" y="76805"/>
                  </a:lnTo>
                  <a:lnTo>
                    <a:pt x="26919" y="84934"/>
                  </a:lnTo>
                  <a:lnTo>
                    <a:pt x="44788" y="86697"/>
                  </a:lnTo>
                  <a:lnTo>
                    <a:pt x="81977" y="80296"/>
                  </a:lnTo>
                  <a:lnTo>
                    <a:pt x="107616" y="68371"/>
                  </a:lnTo>
                  <a:lnTo>
                    <a:pt x="121952" y="53448"/>
                  </a:lnTo>
                  <a:lnTo>
                    <a:pt x="141803" y="18152"/>
                  </a:lnTo>
                  <a:lnTo>
                    <a:pt x="145296" y="15213"/>
                  </a:lnTo>
                  <a:lnTo>
                    <a:pt x="148548" y="16028"/>
                  </a:lnTo>
                  <a:lnTo>
                    <a:pt x="160009" y="32891"/>
                  </a:lnTo>
                  <a:lnTo>
                    <a:pt x="182252" y="90688"/>
                  </a:lnTo>
                  <a:lnTo>
                    <a:pt x="190952" y="112028"/>
                  </a:lnTo>
                  <a:lnTo>
                    <a:pt x="199433" y="1258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727513" y="2132793"/>
              <a:ext cx="291237" cy="186316"/>
            </a:xfrm>
            <a:custGeom>
              <a:avLst/>
              <a:gdLst/>
              <a:ahLst/>
              <a:cxnLst/>
              <a:rect l="0" t="0" r="0" b="0"/>
              <a:pathLst>
                <a:path w="291237" h="186316">
                  <a:moveTo>
                    <a:pt x="0" y="168185"/>
                  </a:moveTo>
                  <a:lnTo>
                    <a:pt x="15135" y="148256"/>
                  </a:lnTo>
                  <a:lnTo>
                    <a:pt x="72033" y="101328"/>
                  </a:lnTo>
                  <a:lnTo>
                    <a:pt x="116997" y="57384"/>
                  </a:lnTo>
                  <a:lnTo>
                    <a:pt x="151199" y="505"/>
                  </a:lnTo>
                  <a:lnTo>
                    <a:pt x="153499" y="0"/>
                  </a:lnTo>
                  <a:lnTo>
                    <a:pt x="156055" y="11767"/>
                  </a:lnTo>
                  <a:lnTo>
                    <a:pt x="155365" y="71670"/>
                  </a:lnTo>
                  <a:lnTo>
                    <a:pt x="150514" y="129964"/>
                  </a:lnTo>
                  <a:lnTo>
                    <a:pt x="145049" y="186315"/>
                  </a:lnTo>
                  <a:lnTo>
                    <a:pt x="145701" y="185819"/>
                  </a:lnTo>
                  <a:lnTo>
                    <a:pt x="161121" y="137888"/>
                  </a:lnTo>
                  <a:lnTo>
                    <a:pt x="163812" y="135043"/>
                  </a:lnTo>
                  <a:lnTo>
                    <a:pt x="166531" y="136845"/>
                  </a:lnTo>
                  <a:lnTo>
                    <a:pt x="169268" y="141744"/>
                  </a:lnTo>
                  <a:lnTo>
                    <a:pt x="174791" y="145010"/>
                  </a:lnTo>
                  <a:lnTo>
                    <a:pt x="210228" y="150252"/>
                  </a:lnTo>
                  <a:lnTo>
                    <a:pt x="261940" y="155242"/>
                  </a:lnTo>
                  <a:lnTo>
                    <a:pt x="291236" y="1432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835686" y="2142510"/>
              <a:ext cx="288079" cy="208395"/>
            </a:xfrm>
            <a:custGeom>
              <a:avLst/>
              <a:gdLst/>
              <a:ahLst/>
              <a:cxnLst/>
              <a:rect l="0" t="0" r="0" b="0"/>
              <a:pathLst>
                <a:path w="288079" h="208395">
                  <a:moveTo>
                    <a:pt x="0" y="25331"/>
                  </a:moveTo>
                  <a:lnTo>
                    <a:pt x="8835" y="34166"/>
                  </a:lnTo>
                  <a:lnTo>
                    <a:pt x="31998" y="44077"/>
                  </a:lnTo>
                  <a:lnTo>
                    <a:pt x="85320" y="55709"/>
                  </a:lnTo>
                  <a:lnTo>
                    <a:pt x="141327" y="64445"/>
                  </a:lnTo>
                  <a:lnTo>
                    <a:pt x="198421" y="73251"/>
                  </a:lnTo>
                  <a:lnTo>
                    <a:pt x="230657" y="79183"/>
                  </a:lnTo>
                  <a:lnTo>
                    <a:pt x="252602" y="77619"/>
                  </a:lnTo>
                  <a:lnTo>
                    <a:pt x="259008" y="74058"/>
                  </a:lnTo>
                  <a:lnTo>
                    <a:pt x="262355" y="68910"/>
                  </a:lnTo>
                  <a:lnTo>
                    <a:pt x="263661" y="62705"/>
                  </a:lnTo>
                  <a:lnTo>
                    <a:pt x="260834" y="57643"/>
                  </a:lnTo>
                  <a:lnTo>
                    <a:pt x="247830" y="49554"/>
                  </a:lnTo>
                  <a:lnTo>
                    <a:pt x="239185" y="48876"/>
                  </a:lnTo>
                  <a:lnTo>
                    <a:pt x="219718" y="53054"/>
                  </a:lnTo>
                  <a:lnTo>
                    <a:pt x="192383" y="70220"/>
                  </a:lnTo>
                  <a:lnTo>
                    <a:pt x="171135" y="92872"/>
                  </a:lnTo>
                  <a:lnTo>
                    <a:pt x="157545" y="117151"/>
                  </a:lnTo>
                  <a:lnTo>
                    <a:pt x="156806" y="124451"/>
                  </a:lnTo>
                  <a:lnTo>
                    <a:pt x="160915" y="137494"/>
                  </a:lnTo>
                  <a:lnTo>
                    <a:pt x="165524" y="140787"/>
                  </a:lnTo>
                  <a:lnTo>
                    <a:pt x="171371" y="142058"/>
                  </a:lnTo>
                  <a:lnTo>
                    <a:pt x="178042" y="141980"/>
                  </a:lnTo>
                  <a:lnTo>
                    <a:pt x="200683" y="133037"/>
                  </a:lnTo>
                  <a:lnTo>
                    <a:pt x="245301" y="88381"/>
                  </a:lnTo>
                  <a:lnTo>
                    <a:pt x="267803" y="44900"/>
                  </a:lnTo>
                  <a:lnTo>
                    <a:pt x="285720" y="0"/>
                  </a:lnTo>
                  <a:lnTo>
                    <a:pt x="286209" y="19951"/>
                  </a:lnTo>
                  <a:lnTo>
                    <a:pt x="288078" y="35884"/>
                  </a:lnTo>
                  <a:lnTo>
                    <a:pt x="283778" y="87011"/>
                  </a:lnTo>
                  <a:lnTo>
                    <a:pt x="282162" y="148942"/>
                  </a:lnTo>
                  <a:lnTo>
                    <a:pt x="274595" y="2083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561092" y="2384198"/>
              <a:ext cx="649043" cy="33276"/>
            </a:xfrm>
            <a:custGeom>
              <a:avLst/>
              <a:gdLst/>
              <a:ahLst/>
              <a:cxnLst/>
              <a:rect l="0" t="0" r="0" b="0"/>
              <a:pathLst>
                <a:path w="649043" h="33276">
                  <a:moveTo>
                    <a:pt x="0" y="33275"/>
                  </a:moveTo>
                  <a:lnTo>
                    <a:pt x="60656" y="21693"/>
                  </a:lnTo>
                  <a:lnTo>
                    <a:pt x="121377" y="10713"/>
                  </a:lnTo>
                  <a:lnTo>
                    <a:pt x="179610" y="4368"/>
                  </a:lnTo>
                  <a:lnTo>
                    <a:pt x="230528" y="1288"/>
                  </a:lnTo>
                  <a:lnTo>
                    <a:pt x="282186" y="375"/>
                  </a:lnTo>
                  <a:lnTo>
                    <a:pt x="332625" y="104"/>
                  </a:lnTo>
                  <a:lnTo>
                    <a:pt x="382704" y="24"/>
                  </a:lnTo>
                  <a:lnTo>
                    <a:pt x="432675" y="0"/>
                  </a:lnTo>
                  <a:lnTo>
                    <a:pt x="492616" y="5711"/>
                  </a:lnTo>
                  <a:lnTo>
                    <a:pt x="546506" y="7798"/>
                  </a:lnTo>
                  <a:lnTo>
                    <a:pt x="608936" y="17318"/>
                  </a:lnTo>
                  <a:lnTo>
                    <a:pt x="649042" y="2495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18389" y="1455072"/>
            <a:ext cx="422214" cy="338323"/>
            <a:chOff x="618389" y="1455072"/>
            <a:chExt cx="422214" cy="338323"/>
          </a:xfrm>
        </p:grpSpPr>
        <p:sp>
          <p:nvSpPr>
            <p:cNvPr id="189" name="Freeform 188"/>
            <p:cNvSpPr/>
            <p:nvPr/>
          </p:nvSpPr>
          <p:spPr>
            <a:xfrm>
              <a:off x="618389" y="1455072"/>
              <a:ext cx="174945" cy="263434"/>
            </a:xfrm>
            <a:custGeom>
              <a:avLst/>
              <a:gdLst/>
              <a:ahLst/>
              <a:cxnLst/>
              <a:rect l="0" t="0" r="0" b="0"/>
              <a:pathLst>
                <a:path w="174945" h="263434">
                  <a:moveTo>
                    <a:pt x="0" y="63727"/>
                  </a:moveTo>
                  <a:lnTo>
                    <a:pt x="27581" y="28982"/>
                  </a:lnTo>
                  <a:lnTo>
                    <a:pt x="55119" y="13882"/>
                  </a:lnTo>
                  <a:lnTo>
                    <a:pt x="115078" y="0"/>
                  </a:lnTo>
                  <a:lnTo>
                    <a:pt x="146894" y="466"/>
                  </a:lnTo>
                  <a:lnTo>
                    <a:pt x="156177" y="2138"/>
                  </a:lnTo>
                  <a:lnTo>
                    <a:pt x="163290" y="6025"/>
                  </a:lnTo>
                  <a:lnTo>
                    <a:pt x="173659" y="17742"/>
                  </a:lnTo>
                  <a:lnTo>
                    <a:pt x="174944" y="24749"/>
                  </a:lnTo>
                  <a:lnTo>
                    <a:pt x="171442" y="39932"/>
                  </a:lnTo>
                  <a:lnTo>
                    <a:pt x="143698" y="95957"/>
                  </a:lnTo>
                  <a:lnTo>
                    <a:pt x="97366" y="151611"/>
                  </a:lnTo>
                  <a:lnTo>
                    <a:pt x="70495" y="192240"/>
                  </a:lnTo>
                  <a:lnTo>
                    <a:pt x="61876" y="224874"/>
                  </a:lnTo>
                  <a:lnTo>
                    <a:pt x="63440" y="234029"/>
                  </a:lnTo>
                  <a:lnTo>
                    <a:pt x="72575" y="249132"/>
                  </a:lnTo>
                  <a:lnTo>
                    <a:pt x="79818" y="253899"/>
                  </a:lnTo>
                  <a:lnTo>
                    <a:pt x="106758" y="260608"/>
                  </a:lnTo>
                  <a:lnTo>
                    <a:pt x="141458" y="2634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09773" y="1701862"/>
              <a:ext cx="16643" cy="8323"/>
            </a:xfrm>
            <a:custGeom>
              <a:avLst/>
              <a:gdLst/>
              <a:ahLst/>
              <a:cxnLst/>
              <a:rect l="0" t="0" r="0" b="0"/>
              <a:pathLst>
                <a:path w="16643" h="8323">
                  <a:moveTo>
                    <a:pt x="0" y="832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09626" y="1489329"/>
              <a:ext cx="130977" cy="304066"/>
            </a:xfrm>
            <a:custGeom>
              <a:avLst/>
              <a:gdLst/>
              <a:ahLst/>
              <a:cxnLst/>
              <a:rect l="0" t="0" r="0" b="0"/>
              <a:pathLst>
                <a:path w="130977" h="304066">
                  <a:moveTo>
                    <a:pt x="0" y="145965"/>
                  </a:moveTo>
                  <a:lnTo>
                    <a:pt x="39120" y="90032"/>
                  </a:lnTo>
                  <a:lnTo>
                    <a:pt x="89808" y="29047"/>
                  </a:lnTo>
                  <a:lnTo>
                    <a:pt x="113380" y="520"/>
                  </a:lnTo>
                  <a:lnTo>
                    <a:pt x="118117" y="0"/>
                  </a:lnTo>
                  <a:lnTo>
                    <a:pt x="122199" y="3351"/>
                  </a:lnTo>
                  <a:lnTo>
                    <a:pt x="125845" y="9284"/>
                  </a:lnTo>
                  <a:lnTo>
                    <a:pt x="130976" y="35303"/>
                  </a:lnTo>
                  <a:lnTo>
                    <a:pt x="126991" y="91438"/>
                  </a:lnTo>
                  <a:lnTo>
                    <a:pt x="125460" y="142342"/>
                  </a:lnTo>
                  <a:lnTo>
                    <a:pt x="124900" y="205778"/>
                  </a:lnTo>
                  <a:lnTo>
                    <a:pt x="118241" y="268887"/>
                  </a:lnTo>
                  <a:lnTo>
                    <a:pt x="116495" y="30406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70375" y="2300978"/>
            <a:ext cx="513846" cy="456143"/>
            <a:chOff x="670375" y="2300978"/>
            <a:chExt cx="513846" cy="456143"/>
          </a:xfrm>
        </p:grpSpPr>
        <p:sp>
          <p:nvSpPr>
            <p:cNvPr id="193" name="Freeform 192"/>
            <p:cNvSpPr/>
            <p:nvPr/>
          </p:nvSpPr>
          <p:spPr>
            <a:xfrm>
              <a:off x="670375" y="2300978"/>
              <a:ext cx="140069" cy="374448"/>
            </a:xfrm>
            <a:custGeom>
              <a:avLst/>
              <a:gdLst/>
              <a:ahLst/>
              <a:cxnLst/>
              <a:rect l="0" t="0" r="0" b="0"/>
              <a:pathLst>
                <a:path w="140069" h="374448">
                  <a:moveTo>
                    <a:pt x="64509" y="0"/>
                  </a:moveTo>
                  <a:lnTo>
                    <a:pt x="82178" y="0"/>
                  </a:lnTo>
                  <a:lnTo>
                    <a:pt x="106418" y="8835"/>
                  </a:lnTo>
                  <a:lnTo>
                    <a:pt x="126750" y="23163"/>
                  </a:lnTo>
                  <a:lnTo>
                    <a:pt x="136242" y="38648"/>
                  </a:lnTo>
                  <a:lnTo>
                    <a:pt x="140068" y="47955"/>
                  </a:lnTo>
                  <a:lnTo>
                    <a:pt x="139388" y="70623"/>
                  </a:lnTo>
                  <a:lnTo>
                    <a:pt x="124604" y="122234"/>
                  </a:lnTo>
                  <a:lnTo>
                    <a:pt x="83780" y="183341"/>
                  </a:lnTo>
                  <a:lnTo>
                    <a:pt x="53703" y="222239"/>
                  </a:lnTo>
                  <a:lnTo>
                    <a:pt x="40290" y="235608"/>
                  </a:lnTo>
                  <a:lnTo>
                    <a:pt x="4890" y="292495"/>
                  </a:lnTo>
                  <a:lnTo>
                    <a:pt x="0" y="320990"/>
                  </a:lnTo>
                  <a:lnTo>
                    <a:pt x="2087" y="329563"/>
                  </a:lnTo>
                  <a:lnTo>
                    <a:pt x="11803" y="344020"/>
                  </a:lnTo>
                  <a:lnTo>
                    <a:pt x="32866" y="362555"/>
                  </a:lnTo>
                  <a:lnTo>
                    <a:pt x="53527" y="369162"/>
                  </a:lnTo>
                  <a:lnTo>
                    <a:pt x="106114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76342" y="2667104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2361" y="11437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001157" y="2464728"/>
              <a:ext cx="183064" cy="292393"/>
            </a:xfrm>
            <a:custGeom>
              <a:avLst/>
              <a:gdLst/>
              <a:ahLst/>
              <a:cxnLst/>
              <a:rect l="0" t="0" r="0" b="0"/>
              <a:pathLst>
                <a:path w="183064" h="292393">
                  <a:moveTo>
                    <a:pt x="0" y="69239"/>
                  </a:moveTo>
                  <a:lnTo>
                    <a:pt x="62724" y="13680"/>
                  </a:lnTo>
                  <a:lnTo>
                    <a:pt x="84537" y="1515"/>
                  </a:lnTo>
                  <a:lnTo>
                    <a:pt x="100442" y="0"/>
                  </a:lnTo>
                  <a:lnTo>
                    <a:pt x="115832" y="3333"/>
                  </a:lnTo>
                  <a:lnTo>
                    <a:pt x="128836" y="10978"/>
                  </a:lnTo>
                  <a:lnTo>
                    <a:pt x="138314" y="25471"/>
                  </a:lnTo>
                  <a:lnTo>
                    <a:pt x="143759" y="43315"/>
                  </a:lnTo>
                  <a:lnTo>
                    <a:pt x="143097" y="60491"/>
                  </a:lnTo>
                  <a:lnTo>
                    <a:pt x="127571" y="101686"/>
                  </a:lnTo>
                  <a:lnTo>
                    <a:pt x="89365" y="161595"/>
                  </a:lnTo>
                  <a:lnTo>
                    <a:pt x="49809" y="216488"/>
                  </a:lnTo>
                  <a:lnTo>
                    <a:pt x="37239" y="234536"/>
                  </a:lnTo>
                  <a:lnTo>
                    <a:pt x="32885" y="254268"/>
                  </a:lnTo>
                  <a:lnTo>
                    <a:pt x="33018" y="264708"/>
                  </a:lnTo>
                  <a:lnTo>
                    <a:pt x="35880" y="272592"/>
                  </a:lnTo>
                  <a:lnTo>
                    <a:pt x="46457" y="283817"/>
                  </a:lnTo>
                  <a:lnTo>
                    <a:pt x="62870" y="289423"/>
                  </a:lnTo>
                  <a:lnTo>
                    <a:pt x="120049" y="292392"/>
                  </a:lnTo>
                  <a:lnTo>
                    <a:pt x="183063" y="2855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1891510" y="2454114"/>
            <a:ext cx="3391644" cy="715896"/>
            <a:chOff x="1891510" y="2454114"/>
            <a:chExt cx="3391644" cy="715896"/>
          </a:xfrm>
        </p:grpSpPr>
        <p:sp>
          <p:nvSpPr>
            <p:cNvPr id="197" name="Freeform 196"/>
            <p:cNvSpPr/>
            <p:nvPr/>
          </p:nvSpPr>
          <p:spPr>
            <a:xfrm>
              <a:off x="1891510" y="2454114"/>
              <a:ext cx="158100" cy="532641"/>
            </a:xfrm>
            <a:custGeom>
              <a:avLst/>
              <a:gdLst/>
              <a:ahLst/>
              <a:cxnLst/>
              <a:rect l="0" t="0" r="0" b="0"/>
              <a:pathLst>
                <a:path w="158100" h="532641">
                  <a:moveTo>
                    <a:pt x="158099" y="38248"/>
                  </a:moveTo>
                  <a:lnTo>
                    <a:pt x="146518" y="3503"/>
                  </a:lnTo>
                  <a:lnTo>
                    <a:pt x="142057" y="291"/>
                  </a:lnTo>
                  <a:lnTo>
                    <a:pt x="136310" y="0"/>
                  </a:lnTo>
                  <a:lnTo>
                    <a:pt x="129705" y="1655"/>
                  </a:lnTo>
                  <a:lnTo>
                    <a:pt x="117435" y="13355"/>
                  </a:lnTo>
                  <a:lnTo>
                    <a:pt x="98908" y="46583"/>
                  </a:lnTo>
                  <a:lnTo>
                    <a:pt x="87270" y="80780"/>
                  </a:lnTo>
                  <a:lnTo>
                    <a:pt x="79327" y="133040"/>
                  </a:lnTo>
                  <a:lnTo>
                    <a:pt x="74841" y="183672"/>
                  </a:lnTo>
                  <a:lnTo>
                    <a:pt x="68476" y="235723"/>
                  </a:lnTo>
                  <a:lnTo>
                    <a:pt x="67744" y="293133"/>
                  </a:lnTo>
                  <a:lnTo>
                    <a:pt x="73765" y="348862"/>
                  </a:lnTo>
                  <a:lnTo>
                    <a:pt x="73743" y="403784"/>
                  </a:lnTo>
                  <a:lnTo>
                    <a:pt x="63278" y="461961"/>
                  </a:lnTo>
                  <a:lnTo>
                    <a:pt x="40806" y="517951"/>
                  </a:lnTo>
                  <a:lnTo>
                    <a:pt x="35525" y="527245"/>
                  </a:lnTo>
                  <a:lnTo>
                    <a:pt x="29231" y="531591"/>
                  </a:lnTo>
                  <a:lnTo>
                    <a:pt x="22261" y="532640"/>
                  </a:lnTo>
                  <a:lnTo>
                    <a:pt x="0" y="529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908152" y="2667104"/>
              <a:ext cx="116495" cy="58248"/>
            </a:xfrm>
            <a:custGeom>
              <a:avLst/>
              <a:gdLst/>
              <a:ahLst/>
              <a:cxnLst/>
              <a:rect l="0" t="0" r="0" b="0"/>
              <a:pathLst>
                <a:path w="116495" h="58248">
                  <a:moveTo>
                    <a:pt x="0" y="58247"/>
                  </a:moveTo>
                  <a:lnTo>
                    <a:pt x="8834" y="44995"/>
                  </a:lnTo>
                  <a:lnTo>
                    <a:pt x="31998" y="27919"/>
                  </a:lnTo>
                  <a:lnTo>
                    <a:pt x="79651" y="9076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073473" y="2657835"/>
              <a:ext cx="192485" cy="164696"/>
            </a:xfrm>
            <a:custGeom>
              <a:avLst/>
              <a:gdLst/>
              <a:ahLst/>
              <a:cxnLst/>
              <a:rect l="0" t="0" r="0" b="0"/>
              <a:pathLst>
                <a:path w="192485" h="164696">
                  <a:moveTo>
                    <a:pt x="125915" y="25911"/>
                  </a:moveTo>
                  <a:lnTo>
                    <a:pt x="121498" y="12659"/>
                  </a:lnTo>
                  <a:lnTo>
                    <a:pt x="111933" y="3687"/>
                  </a:lnTo>
                  <a:lnTo>
                    <a:pt x="105499" y="0"/>
                  </a:lnTo>
                  <a:lnTo>
                    <a:pt x="83557" y="835"/>
                  </a:lnTo>
                  <a:lnTo>
                    <a:pt x="58088" y="8294"/>
                  </a:lnTo>
                  <a:lnTo>
                    <a:pt x="37522" y="20855"/>
                  </a:lnTo>
                  <a:lnTo>
                    <a:pt x="24068" y="35683"/>
                  </a:lnTo>
                  <a:lnTo>
                    <a:pt x="3479" y="72220"/>
                  </a:lnTo>
                  <a:lnTo>
                    <a:pt x="0" y="93337"/>
                  </a:lnTo>
                  <a:lnTo>
                    <a:pt x="367" y="104146"/>
                  </a:lnTo>
                  <a:lnTo>
                    <a:pt x="3385" y="112277"/>
                  </a:lnTo>
                  <a:lnTo>
                    <a:pt x="14134" y="123776"/>
                  </a:lnTo>
                  <a:lnTo>
                    <a:pt x="21809" y="126288"/>
                  </a:lnTo>
                  <a:lnTo>
                    <a:pt x="40198" y="126613"/>
                  </a:lnTo>
                  <a:lnTo>
                    <a:pt x="71342" y="112763"/>
                  </a:lnTo>
                  <a:lnTo>
                    <a:pt x="99575" y="91093"/>
                  </a:lnTo>
                  <a:lnTo>
                    <a:pt x="107431" y="88781"/>
                  </a:lnTo>
                  <a:lnTo>
                    <a:pt x="114517" y="90014"/>
                  </a:lnTo>
                  <a:lnTo>
                    <a:pt x="121090" y="93610"/>
                  </a:lnTo>
                  <a:lnTo>
                    <a:pt x="125472" y="100629"/>
                  </a:lnTo>
                  <a:lnTo>
                    <a:pt x="137499" y="153661"/>
                  </a:lnTo>
                  <a:lnTo>
                    <a:pt x="142884" y="160079"/>
                  </a:lnTo>
                  <a:lnTo>
                    <a:pt x="150172" y="163434"/>
                  </a:lnTo>
                  <a:lnTo>
                    <a:pt x="166282" y="164695"/>
                  </a:lnTo>
                  <a:lnTo>
                    <a:pt x="192484" y="1590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319047" y="2650462"/>
              <a:ext cx="229826" cy="209051"/>
            </a:xfrm>
            <a:custGeom>
              <a:avLst/>
              <a:gdLst/>
              <a:ahLst/>
              <a:cxnLst/>
              <a:rect l="0" t="0" r="0" b="0"/>
              <a:pathLst>
                <a:path w="229826" h="209051">
                  <a:moveTo>
                    <a:pt x="63404" y="0"/>
                  </a:moveTo>
                  <a:lnTo>
                    <a:pt x="41318" y="8835"/>
                  </a:lnTo>
                  <a:lnTo>
                    <a:pt x="28009" y="20568"/>
                  </a:lnTo>
                  <a:lnTo>
                    <a:pt x="7514" y="50702"/>
                  </a:lnTo>
                  <a:lnTo>
                    <a:pt x="0" y="83954"/>
                  </a:lnTo>
                  <a:lnTo>
                    <a:pt x="6608" y="123084"/>
                  </a:lnTo>
                  <a:lnTo>
                    <a:pt x="14445" y="131982"/>
                  </a:lnTo>
                  <a:lnTo>
                    <a:pt x="37947" y="141869"/>
                  </a:lnTo>
                  <a:lnTo>
                    <a:pt x="61952" y="141333"/>
                  </a:lnTo>
                  <a:lnTo>
                    <a:pt x="111119" y="126648"/>
                  </a:lnTo>
                  <a:lnTo>
                    <a:pt x="147602" y="102137"/>
                  </a:lnTo>
                  <a:lnTo>
                    <a:pt x="155594" y="100451"/>
                  </a:lnTo>
                  <a:lnTo>
                    <a:pt x="171871" y="103508"/>
                  </a:lnTo>
                  <a:lnTo>
                    <a:pt x="177320" y="108762"/>
                  </a:lnTo>
                  <a:lnTo>
                    <a:pt x="183376" y="124461"/>
                  </a:lnTo>
                  <a:lnTo>
                    <a:pt x="187263" y="176110"/>
                  </a:lnTo>
                  <a:lnTo>
                    <a:pt x="187795" y="200621"/>
                  </a:lnTo>
                  <a:lnTo>
                    <a:pt x="189786" y="206788"/>
                  </a:lnTo>
                  <a:lnTo>
                    <a:pt x="192962" y="209050"/>
                  </a:lnTo>
                  <a:lnTo>
                    <a:pt x="196929" y="208708"/>
                  </a:lnTo>
                  <a:lnTo>
                    <a:pt x="206267" y="203398"/>
                  </a:lnTo>
                  <a:lnTo>
                    <a:pt x="211346" y="199394"/>
                  </a:lnTo>
                  <a:lnTo>
                    <a:pt x="229825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607120" y="2492362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0" y="99853"/>
                  </a:moveTo>
                  <a:lnTo>
                    <a:pt x="1849" y="44005"/>
                  </a:lnTo>
                  <a:lnTo>
                    <a:pt x="15637" y="13726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637975" y="2475720"/>
              <a:ext cx="143888" cy="442207"/>
            </a:xfrm>
            <a:custGeom>
              <a:avLst/>
              <a:gdLst/>
              <a:ahLst/>
              <a:cxnLst/>
              <a:rect l="0" t="0" r="0" b="0"/>
              <a:pathLst>
                <a:path w="143888" h="442207">
                  <a:moveTo>
                    <a:pt x="85639" y="0"/>
                  </a:moveTo>
                  <a:lnTo>
                    <a:pt x="90057" y="13252"/>
                  </a:lnTo>
                  <a:lnTo>
                    <a:pt x="84395" y="67024"/>
                  </a:lnTo>
                  <a:lnTo>
                    <a:pt x="74299" y="119974"/>
                  </a:lnTo>
                  <a:lnTo>
                    <a:pt x="54058" y="174835"/>
                  </a:lnTo>
                  <a:lnTo>
                    <a:pt x="38711" y="230228"/>
                  </a:lnTo>
                  <a:lnTo>
                    <a:pt x="24971" y="272131"/>
                  </a:lnTo>
                  <a:lnTo>
                    <a:pt x="12498" y="306224"/>
                  </a:lnTo>
                  <a:lnTo>
                    <a:pt x="0" y="354191"/>
                  </a:lnTo>
                  <a:lnTo>
                    <a:pt x="810" y="361867"/>
                  </a:lnTo>
                  <a:lnTo>
                    <a:pt x="4123" y="367910"/>
                  </a:lnTo>
                  <a:lnTo>
                    <a:pt x="9106" y="372863"/>
                  </a:lnTo>
                  <a:lnTo>
                    <a:pt x="15201" y="374315"/>
                  </a:lnTo>
                  <a:lnTo>
                    <a:pt x="29371" y="370998"/>
                  </a:lnTo>
                  <a:lnTo>
                    <a:pt x="84656" y="347808"/>
                  </a:lnTo>
                  <a:lnTo>
                    <a:pt x="93305" y="347442"/>
                  </a:lnTo>
                  <a:lnTo>
                    <a:pt x="110311" y="351966"/>
                  </a:lnTo>
                  <a:lnTo>
                    <a:pt x="116880" y="357611"/>
                  </a:lnTo>
                  <a:lnTo>
                    <a:pt x="126645" y="373744"/>
                  </a:lnTo>
                  <a:lnTo>
                    <a:pt x="129135" y="395708"/>
                  </a:lnTo>
                  <a:lnTo>
                    <a:pt x="122700" y="442206"/>
                  </a:lnTo>
                  <a:lnTo>
                    <a:pt x="123290" y="441809"/>
                  </a:lnTo>
                  <a:lnTo>
                    <a:pt x="143887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895676" y="2558930"/>
              <a:ext cx="127497" cy="299559"/>
            </a:xfrm>
            <a:custGeom>
              <a:avLst/>
              <a:gdLst/>
              <a:ahLst/>
              <a:cxnLst/>
              <a:rect l="0" t="0" r="0" b="0"/>
              <a:pathLst>
                <a:path w="127497" h="299559">
                  <a:moveTo>
                    <a:pt x="52607" y="0"/>
                  </a:moveTo>
                  <a:lnTo>
                    <a:pt x="65859" y="4418"/>
                  </a:lnTo>
                  <a:lnTo>
                    <a:pt x="69763" y="10342"/>
                  </a:lnTo>
                  <a:lnTo>
                    <a:pt x="74100" y="29251"/>
                  </a:lnTo>
                  <a:lnTo>
                    <a:pt x="70241" y="89571"/>
                  </a:lnTo>
                  <a:lnTo>
                    <a:pt x="53502" y="151564"/>
                  </a:lnTo>
                  <a:lnTo>
                    <a:pt x="29096" y="211870"/>
                  </a:lnTo>
                  <a:lnTo>
                    <a:pt x="1434" y="273045"/>
                  </a:lnTo>
                  <a:lnTo>
                    <a:pt x="0" y="275411"/>
                  </a:lnTo>
                  <a:lnTo>
                    <a:pt x="873" y="268177"/>
                  </a:lnTo>
                  <a:lnTo>
                    <a:pt x="5174" y="266618"/>
                  </a:lnTo>
                  <a:lnTo>
                    <a:pt x="19814" y="269817"/>
                  </a:lnTo>
                  <a:lnTo>
                    <a:pt x="80873" y="292922"/>
                  </a:lnTo>
                  <a:lnTo>
                    <a:pt x="127496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004946" y="2757215"/>
              <a:ext cx="159685" cy="111847"/>
            </a:xfrm>
            <a:custGeom>
              <a:avLst/>
              <a:gdLst/>
              <a:ahLst/>
              <a:cxnLst/>
              <a:rect l="0" t="0" r="0" b="0"/>
              <a:pathLst>
                <a:path w="159685" h="111847">
                  <a:moveTo>
                    <a:pt x="134721" y="18063"/>
                  </a:moveTo>
                  <a:lnTo>
                    <a:pt x="92142" y="0"/>
                  </a:lnTo>
                  <a:lnTo>
                    <a:pt x="76040" y="173"/>
                  </a:lnTo>
                  <a:lnTo>
                    <a:pt x="51382" y="9885"/>
                  </a:lnTo>
                  <a:lnTo>
                    <a:pt x="30926" y="24475"/>
                  </a:lnTo>
                  <a:lnTo>
                    <a:pt x="8373" y="52613"/>
                  </a:lnTo>
                  <a:lnTo>
                    <a:pt x="595" y="68552"/>
                  </a:lnTo>
                  <a:lnTo>
                    <a:pt x="0" y="75761"/>
                  </a:lnTo>
                  <a:lnTo>
                    <a:pt x="4270" y="88702"/>
                  </a:lnTo>
                  <a:lnTo>
                    <a:pt x="11696" y="91967"/>
                  </a:lnTo>
                  <a:lnTo>
                    <a:pt x="34740" y="93131"/>
                  </a:lnTo>
                  <a:lnTo>
                    <a:pt x="90268" y="77338"/>
                  </a:lnTo>
                  <a:lnTo>
                    <a:pt x="99538" y="74222"/>
                  </a:lnTo>
                  <a:lnTo>
                    <a:pt x="107567" y="73993"/>
                  </a:lnTo>
                  <a:lnTo>
                    <a:pt x="121420" y="78670"/>
                  </a:lnTo>
                  <a:lnTo>
                    <a:pt x="124929" y="85280"/>
                  </a:lnTo>
                  <a:lnTo>
                    <a:pt x="126362" y="104952"/>
                  </a:lnTo>
                  <a:lnTo>
                    <a:pt x="130073" y="110198"/>
                  </a:lnTo>
                  <a:lnTo>
                    <a:pt x="136245" y="111846"/>
                  </a:lnTo>
                  <a:lnTo>
                    <a:pt x="159684" y="109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233675" y="2575572"/>
              <a:ext cx="116544" cy="361693"/>
            </a:xfrm>
            <a:custGeom>
              <a:avLst/>
              <a:gdLst/>
              <a:ahLst/>
              <a:cxnLst/>
              <a:rect l="0" t="0" r="0" b="0"/>
              <a:pathLst>
                <a:path w="116544" h="361693">
                  <a:moveTo>
                    <a:pt x="55771" y="0"/>
                  </a:moveTo>
                  <a:lnTo>
                    <a:pt x="39771" y="55162"/>
                  </a:lnTo>
                  <a:lnTo>
                    <a:pt x="22936" y="111603"/>
                  </a:lnTo>
                  <a:lnTo>
                    <a:pt x="8677" y="171324"/>
                  </a:lnTo>
                  <a:lnTo>
                    <a:pt x="0" y="221151"/>
                  </a:lnTo>
                  <a:lnTo>
                    <a:pt x="473" y="248993"/>
                  </a:lnTo>
                  <a:lnTo>
                    <a:pt x="6847" y="270613"/>
                  </a:lnTo>
                  <a:lnTo>
                    <a:pt x="12985" y="278412"/>
                  </a:lnTo>
                  <a:lnTo>
                    <a:pt x="29667" y="289544"/>
                  </a:lnTo>
                  <a:lnTo>
                    <a:pt x="49408" y="292642"/>
                  </a:lnTo>
                  <a:lnTo>
                    <a:pt x="69585" y="290012"/>
                  </a:lnTo>
                  <a:lnTo>
                    <a:pt x="116543" y="266604"/>
                  </a:lnTo>
                  <a:lnTo>
                    <a:pt x="94653" y="287861"/>
                  </a:lnTo>
                  <a:lnTo>
                    <a:pt x="73915" y="329590"/>
                  </a:lnTo>
                  <a:lnTo>
                    <a:pt x="70923" y="348039"/>
                  </a:lnTo>
                  <a:lnTo>
                    <a:pt x="71419" y="356842"/>
                  </a:lnTo>
                  <a:lnTo>
                    <a:pt x="75449" y="360861"/>
                  </a:lnTo>
                  <a:lnTo>
                    <a:pt x="81833" y="361692"/>
                  </a:lnTo>
                  <a:lnTo>
                    <a:pt x="96015" y="358608"/>
                  </a:lnTo>
                  <a:lnTo>
                    <a:pt x="114018" y="3494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239519" y="2658783"/>
              <a:ext cx="274596" cy="83211"/>
            </a:xfrm>
            <a:custGeom>
              <a:avLst/>
              <a:gdLst/>
              <a:ahLst/>
              <a:cxnLst/>
              <a:rect l="0" t="0" r="0" b="0"/>
              <a:pathLst>
                <a:path w="274596" h="83211">
                  <a:moveTo>
                    <a:pt x="0" y="0"/>
                  </a:moveTo>
                  <a:lnTo>
                    <a:pt x="53492" y="7164"/>
                  </a:lnTo>
                  <a:lnTo>
                    <a:pt x="108278" y="17220"/>
                  </a:lnTo>
                  <a:lnTo>
                    <a:pt x="162737" y="31511"/>
                  </a:lnTo>
                  <a:lnTo>
                    <a:pt x="223592" y="56558"/>
                  </a:lnTo>
                  <a:lnTo>
                    <a:pt x="274595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783519" y="2683746"/>
              <a:ext cx="202805" cy="264025"/>
            </a:xfrm>
            <a:custGeom>
              <a:avLst/>
              <a:gdLst/>
              <a:ahLst/>
              <a:cxnLst/>
              <a:rect l="0" t="0" r="0" b="0"/>
              <a:pathLst>
                <a:path w="202805" h="264025">
                  <a:moveTo>
                    <a:pt x="13510" y="0"/>
                  </a:moveTo>
                  <a:lnTo>
                    <a:pt x="242" y="57715"/>
                  </a:lnTo>
                  <a:lnTo>
                    <a:pt x="0" y="117040"/>
                  </a:lnTo>
                  <a:lnTo>
                    <a:pt x="5657" y="138927"/>
                  </a:lnTo>
                  <a:lnTo>
                    <a:pt x="17416" y="160981"/>
                  </a:lnTo>
                  <a:lnTo>
                    <a:pt x="31888" y="175714"/>
                  </a:lnTo>
                  <a:lnTo>
                    <a:pt x="71986" y="195964"/>
                  </a:lnTo>
                  <a:lnTo>
                    <a:pt x="88502" y="202049"/>
                  </a:lnTo>
                  <a:lnTo>
                    <a:pt x="93091" y="207740"/>
                  </a:lnTo>
                  <a:lnTo>
                    <a:pt x="95724" y="223925"/>
                  </a:lnTo>
                  <a:lnTo>
                    <a:pt x="96426" y="253829"/>
                  </a:lnTo>
                  <a:lnTo>
                    <a:pt x="100222" y="259826"/>
                  </a:lnTo>
                  <a:lnTo>
                    <a:pt x="106452" y="262900"/>
                  </a:lnTo>
                  <a:lnTo>
                    <a:pt x="114303" y="264024"/>
                  </a:lnTo>
                  <a:lnTo>
                    <a:pt x="127957" y="260343"/>
                  </a:lnTo>
                  <a:lnTo>
                    <a:pt x="142039" y="249769"/>
                  </a:lnTo>
                  <a:lnTo>
                    <a:pt x="173816" y="210245"/>
                  </a:lnTo>
                  <a:lnTo>
                    <a:pt x="198989" y="149909"/>
                  </a:lnTo>
                  <a:lnTo>
                    <a:pt x="202804" y="97515"/>
                  </a:lnTo>
                  <a:lnTo>
                    <a:pt x="199959" y="69536"/>
                  </a:lnTo>
                  <a:lnTo>
                    <a:pt x="196057" y="59301"/>
                  </a:lnTo>
                  <a:lnTo>
                    <a:pt x="184324" y="45464"/>
                  </a:lnTo>
                  <a:lnTo>
                    <a:pt x="179162" y="44178"/>
                  </a:lnTo>
                  <a:lnTo>
                    <a:pt x="174796" y="46094"/>
                  </a:lnTo>
                  <a:lnTo>
                    <a:pt x="168403" y="53770"/>
                  </a:lnTo>
                  <a:lnTo>
                    <a:pt x="163289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054234" y="2792616"/>
              <a:ext cx="105054" cy="141141"/>
            </a:xfrm>
            <a:custGeom>
              <a:avLst/>
              <a:gdLst/>
              <a:ahLst/>
              <a:cxnLst/>
              <a:rect l="0" t="0" r="0" b="0"/>
              <a:pathLst>
                <a:path w="105054" h="141141">
                  <a:moveTo>
                    <a:pt x="58996" y="32588"/>
                  </a:moveTo>
                  <a:lnTo>
                    <a:pt x="27720" y="59742"/>
                  </a:lnTo>
                  <a:lnTo>
                    <a:pt x="3919" y="95685"/>
                  </a:lnTo>
                  <a:lnTo>
                    <a:pt x="0" y="114256"/>
                  </a:lnTo>
                  <a:lnTo>
                    <a:pt x="249" y="123091"/>
                  </a:lnTo>
                  <a:lnTo>
                    <a:pt x="4114" y="129906"/>
                  </a:lnTo>
                  <a:lnTo>
                    <a:pt x="18270" y="139943"/>
                  </a:lnTo>
                  <a:lnTo>
                    <a:pt x="27222" y="141140"/>
                  </a:lnTo>
                  <a:lnTo>
                    <a:pt x="47031" y="137540"/>
                  </a:lnTo>
                  <a:lnTo>
                    <a:pt x="74558" y="120699"/>
                  </a:lnTo>
                  <a:lnTo>
                    <a:pt x="95863" y="93726"/>
                  </a:lnTo>
                  <a:lnTo>
                    <a:pt x="105053" y="57894"/>
                  </a:lnTo>
                  <a:lnTo>
                    <a:pt x="102271" y="33973"/>
                  </a:lnTo>
                  <a:lnTo>
                    <a:pt x="98940" y="22417"/>
                  </a:lnTo>
                  <a:lnTo>
                    <a:pt x="93022" y="13788"/>
                  </a:lnTo>
                  <a:lnTo>
                    <a:pt x="76584" y="1735"/>
                  </a:lnTo>
                  <a:lnTo>
                    <a:pt x="68872" y="0"/>
                  </a:lnTo>
                  <a:lnTo>
                    <a:pt x="61882" y="692"/>
                  </a:lnTo>
                  <a:lnTo>
                    <a:pt x="55372" y="3003"/>
                  </a:lnTo>
                  <a:lnTo>
                    <a:pt x="43209" y="15433"/>
                  </a:lnTo>
                  <a:lnTo>
                    <a:pt x="37376" y="23925"/>
                  </a:lnTo>
                  <a:lnTo>
                    <a:pt x="33361" y="40757"/>
                  </a:lnTo>
                  <a:lnTo>
                    <a:pt x="33585" y="49129"/>
                  </a:lnTo>
                  <a:lnTo>
                    <a:pt x="36508" y="55634"/>
                  </a:lnTo>
                  <a:lnTo>
                    <a:pt x="47152" y="65329"/>
                  </a:lnTo>
                  <a:lnTo>
                    <a:pt x="52949" y="67359"/>
                  </a:lnTo>
                  <a:lnTo>
                    <a:pt x="75638" y="658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218656" y="2675425"/>
              <a:ext cx="252379" cy="292606"/>
            </a:xfrm>
            <a:custGeom>
              <a:avLst/>
              <a:gdLst/>
              <a:ahLst/>
              <a:cxnLst/>
              <a:rect l="0" t="0" r="0" b="0"/>
              <a:pathLst>
                <a:path w="252379" h="292606">
                  <a:moveTo>
                    <a:pt x="52673" y="0"/>
                  </a:moveTo>
                  <a:lnTo>
                    <a:pt x="32762" y="59735"/>
                  </a:lnTo>
                  <a:lnTo>
                    <a:pt x="14042" y="122538"/>
                  </a:lnTo>
                  <a:lnTo>
                    <a:pt x="0" y="181998"/>
                  </a:lnTo>
                  <a:lnTo>
                    <a:pt x="495" y="213566"/>
                  </a:lnTo>
                  <a:lnTo>
                    <a:pt x="4019" y="217267"/>
                  </a:lnTo>
                  <a:lnTo>
                    <a:pt x="9143" y="216960"/>
                  </a:lnTo>
                  <a:lnTo>
                    <a:pt x="27139" y="205743"/>
                  </a:lnTo>
                  <a:lnTo>
                    <a:pt x="79635" y="164483"/>
                  </a:lnTo>
                  <a:lnTo>
                    <a:pt x="99173" y="156930"/>
                  </a:lnTo>
                  <a:lnTo>
                    <a:pt x="107712" y="156396"/>
                  </a:lnTo>
                  <a:lnTo>
                    <a:pt x="122130" y="160733"/>
                  </a:lnTo>
                  <a:lnTo>
                    <a:pt x="126714" y="166327"/>
                  </a:lnTo>
                  <a:lnTo>
                    <a:pt x="131809" y="182405"/>
                  </a:lnTo>
                  <a:lnTo>
                    <a:pt x="128436" y="227655"/>
                  </a:lnTo>
                  <a:lnTo>
                    <a:pt x="116218" y="273892"/>
                  </a:lnTo>
                  <a:lnTo>
                    <a:pt x="117226" y="280598"/>
                  </a:lnTo>
                  <a:lnTo>
                    <a:pt x="120671" y="285993"/>
                  </a:lnTo>
                  <a:lnTo>
                    <a:pt x="125742" y="290515"/>
                  </a:lnTo>
                  <a:lnTo>
                    <a:pt x="132821" y="292605"/>
                  </a:lnTo>
                  <a:lnTo>
                    <a:pt x="150548" y="292461"/>
                  </a:lnTo>
                  <a:lnTo>
                    <a:pt x="197781" y="277268"/>
                  </a:lnTo>
                  <a:lnTo>
                    <a:pt x="252378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502527" y="2825204"/>
              <a:ext cx="92386" cy="163906"/>
            </a:xfrm>
            <a:custGeom>
              <a:avLst/>
              <a:gdLst/>
              <a:ahLst/>
              <a:cxnLst/>
              <a:rect l="0" t="0" r="0" b="0"/>
              <a:pathLst>
                <a:path w="92386" h="163906">
                  <a:moveTo>
                    <a:pt x="85002" y="0"/>
                  </a:moveTo>
                  <a:lnTo>
                    <a:pt x="35928" y="4417"/>
                  </a:lnTo>
                  <a:lnTo>
                    <a:pt x="29172" y="9417"/>
                  </a:lnTo>
                  <a:lnTo>
                    <a:pt x="19200" y="24834"/>
                  </a:lnTo>
                  <a:lnTo>
                    <a:pt x="18020" y="33198"/>
                  </a:lnTo>
                  <a:lnTo>
                    <a:pt x="21640" y="49888"/>
                  </a:lnTo>
                  <a:lnTo>
                    <a:pt x="45674" y="83203"/>
                  </a:lnTo>
                  <a:lnTo>
                    <a:pt x="89825" y="127418"/>
                  </a:lnTo>
                  <a:lnTo>
                    <a:pt x="92385" y="142614"/>
                  </a:lnTo>
                  <a:lnTo>
                    <a:pt x="88999" y="148701"/>
                  </a:lnTo>
                  <a:lnTo>
                    <a:pt x="75376" y="157929"/>
                  </a:lnTo>
                  <a:lnTo>
                    <a:pt x="46914" y="163905"/>
                  </a:lnTo>
                  <a:lnTo>
                    <a:pt x="28317" y="160372"/>
                  </a:lnTo>
                  <a:lnTo>
                    <a:pt x="19476" y="156841"/>
                  </a:lnTo>
                  <a:lnTo>
                    <a:pt x="7186" y="145521"/>
                  </a:lnTo>
                  <a:lnTo>
                    <a:pt x="2614" y="138619"/>
                  </a:lnTo>
                  <a:lnTo>
                    <a:pt x="0" y="116158"/>
                  </a:lnTo>
                  <a:lnTo>
                    <a:pt x="1791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683408" y="2717030"/>
              <a:ext cx="120470" cy="294734"/>
            </a:xfrm>
            <a:custGeom>
              <a:avLst/>
              <a:gdLst/>
              <a:ahLst/>
              <a:cxnLst/>
              <a:rect l="0" t="0" r="0" b="0"/>
              <a:pathLst>
                <a:path w="120470" h="294734">
                  <a:moveTo>
                    <a:pt x="20616" y="0"/>
                  </a:moveTo>
                  <a:lnTo>
                    <a:pt x="13973" y="61567"/>
                  </a:lnTo>
                  <a:lnTo>
                    <a:pt x="5473" y="116350"/>
                  </a:lnTo>
                  <a:lnTo>
                    <a:pt x="0" y="147271"/>
                  </a:lnTo>
                  <a:lnTo>
                    <a:pt x="1325" y="154579"/>
                  </a:lnTo>
                  <a:lnTo>
                    <a:pt x="4981" y="160375"/>
                  </a:lnTo>
                  <a:lnTo>
                    <a:pt x="10193" y="165164"/>
                  </a:lnTo>
                  <a:lnTo>
                    <a:pt x="16441" y="167433"/>
                  </a:lnTo>
                  <a:lnTo>
                    <a:pt x="54446" y="171155"/>
                  </a:lnTo>
                  <a:lnTo>
                    <a:pt x="68319" y="183010"/>
                  </a:lnTo>
                  <a:lnTo>
                    <a:pt x="74607" y="191349"/>
                  </a:lnTo>
                  <a:lnTo>
                    <a:pt x="81595" y="212942"/>
                  </a:lnTo>
                  <a:lnTo>
                    <a:pt x="87373" y="270448"/>
                  </a:lnTo>
                  <a:lnTo>
                    <a:pt x="91275" y="289394"/>
                  </a:lnTo>
                  <a:lnTo>
                    <a:pt x="95458" y="293707"/>
                  </a:lnTo>
                  <a:lnTo>
                    <a:pt x="101021" y="294733"/>
                  </a:lnTo>
                  <a:lnTo>
                    <a:pt x="120469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843109" y="2842403"/>
              <a:ext cx="280300" cy="327607"/>
            </a:xfrm>
            <a:custGeom>
              <a:avLst/>
              <a:gdLst/>
              <a:ahLst/>
              <a:cxnLst/>
              <a:rect l="0" t="0" r="0" b="0"/>
              <a:pathLst>
                <a:path w="280300" h="327607">
                  <a:moveTo>
                    <a:pt x="43978" y="16085"/>
                  </a:moveTo>
                  <a:lnTo>
                    <a:pt x="20814" y="43666"/>
                  </a:lnTo>
                  <a:lnTo>
                    <a:pt x="0" y="98369"/>
                  </a:lnTo>
                  <a:lnTo>
                    <a:pt x="791" y="106074"/>
                  </a:lnTo>
                  <a:lnTo>
                    <a:pt x="9067" y="119567"/>
                  </a:lnTo>
                  <a:lnTo>
                    <a:pt x="16081" y="122980"/>
                  </a:lnTo>
                  <a:lnTo>
                    <a:pt x="33736" y="124307"/>
                  </a:lnTo>
                  <a:lnTo>
                    <a:pt x="60051" y="115438"/>
                  </a:lnTo>
                  <a:lnTo>
                    <a:pt x="80997" y="96682"/>
                  </a:lnTo>
                  <a:lnTo>
                    <a:pt x="94497" y="73558"/>
                  </a:lnTo>
                  <a:lnTo>
                    <a:pt x="99935" y="44723"/>
                  </a:lnTo>
                  <a:lnTo>
                    <a:pt x="97129" y="17174"/>
                  </a:lnTo>
                  <a:lnTo>
                    <a:pt x="93281" y="10339"/>
                  </a:lnTo>
                  <a:lnTo>
                    <a:pt x="81608" y="279"/>
                  </a:lnTo>
                  <a:lnTo>
                    <a:pt x="80159" y="0"/>
                  </a:lnTo>
                  <a:lnTo>
                    <a:pt x="137413" y="61425"/>
                  </a:lnTo>
                  <a:lnTo>
                    <a:pt x="163097" y="119382"/>
                  </a:lnTo>
                  <a:lnTo>
                    <a:pt x="170268" y="138733"/>
                  </a:lnTo>
                  <a:lnTo>
                    <a:pt x="170044" y="191837"/>
                  </a:lnTo>
                  <a:lnTo>
                    <a:pt x="164541" y="246833"/>
                  </a:lnTo>
                  <a:lnTo>
                    <a:pt x="144831" y="303221"/>
                  </a:lnTo>
                  <a:lnTo>
                    <a:pt x="129437" y="326653"/>
                  </a:lnTo>
                  <a:lnTo>
                    <a:pt x="124989" y="327606"/>
                  </a:lnTo>
                  <a:lnTo>
                    <a:pt x="121099" y="324543"/>
                  </a:lnTo>
                  <a:lnTo>
                    <a:pt x="117582" y="318802"/>
                  </a:lnTo>
                  <a:lnTo>
                    <a:pt x="117048" y="284219"/>
                  </a:lnTo>
                  <a:lnTo>
                    <a:pt x="127679" y="222256"/>
                  </a:lnTo>
                  <a:lnTo>
                    <a:pt x="147765" y="161168"/>
                  </a:lnTo>
                  <a:lnTo>
                    <a:pt x="174494" y="113790"/>
                  </a:lnTo>
                  <a:lnTo>
                    <a:pt x="191028" y="94756"/>
                  </a:lnTo>
                  <a:lnTo>
                    <a:pt x="216473" y="81822"/>
                  </a:lnTo>
                  <a:lnTo>
                    <a:pt x="225543" y="81175"/>
                  </a:lnTo>
                  <a:lnTo>
                    <a:pt x="243017" y="85386"/>
                  </a:lnTo>
                  <a:lnTo>
                    <a:pt x="268449" y="102571"/>
                  </a:lnTo>
                  <a:lnTo>
                    <a:pt x="277804" y="122324"/>
                  </a:lnTo>
                  <a:lnTo>
                    <a:pt x="280299" y="134064"/>
                  </a:lnTo>
                  <a:lnTo>
                    <a:pt x="279188" y="144664"/>
                  </a:lnTo>
                  <a:lnTo>
                    <a:pt x="270558" y="163838"/>
                  </a:lnTo>
                  <a:lnTo>
                    <a:pt x="250105" y="185810"/>
                  </a:lnTo>
                  <a:lnTo>
                    <a:pt x="244266" y="187482"/>
                  </a:lnTo>
                  <a:lnTo>
                    <a:pt x="239449" y="185823"/>
                  </a:lnTo>
                  <a:lnTo>
                    <a:pt x="227041" y="1741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145039" y="2908414"/>
              <a:ext cx="138115" cy="196041"/>
            </a:xfrm>
            <a:custGeom>
              <a:avLst/>
              <a:gdLst/>
              <a:ahLst/>
              <a:cxnLst/>
              <a:rect l="0" t="0" r="0" b="0"/>
              <a:pathLst>
                <a:path w="138115" h="196041">
                  <a:moveTo>
                    <a:pt x="124816" y="0"/>
                  </a:moveTo>
                  <a:lnTo>
                    <a:pt x="120399" y="13252"/>
                  </a:lnTo>
                  <a:lnTo>
                    <a:pt x="110834" y="22224"/>
                  </a:lnTo>
                  <a:lnTo>
                    <a:pt x="104399" y="25911"/>
                  </a:lnTo>
                  <a:lnTo>
                    <a:pt x="101035" y="32067"/>
                  </a:lnTo>
                  <a:lnTo>
                    <a:pt x="99762" y="48769"/>
                  </a:lnTo>
                  <a:lnTo>
                    <a:pt x="107209" y="66054"/>
                  </a:lnTo>
                  <a:lnTo>
                    <a:pt x="130173" y="104169"/>
                  </a:lnTo>
                  <a:lnTo>
                    <a:pt x="138114" y="140785"/>
                  </a:lnTo>
                  <a:lnTo>
                    <a:pt x="136455" y="151180"/>
                  </a:lnTo>
                  <a:lnTo>
                    <a:pt x="127215" y="167660"/>
                  </a:lnTo>
                  <a:lnTo>
                    <a:pt x="106420" y="187334"/>
                  </a:lnTo>
                  <a:lnTo>
                    <a:pt x="88287" y="194207"/>
                  </a:lnTo>
                  <a:lnTo>
                    <a:pt x="78274" y="196040"/>
                  </a:lnTo>
                  <a:lnTo>
                    <a:pt x="57286" y="193146"/>
                  </a:lnTo>
                  <a:lnTo>
                    <a:pt x="37480" y="185695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601747" y="3505259"/>
            <a:ext cx="516494" cy="311687"/>
            <a:chOff x="601747" y="3505259"/>
            <a:chExt cx="516494" cy="311687"/>
          </a:xfrm>
        </p:grpSpPr>
        <p:sp>
          <p:nvSpPr>
            <p:cNvPr id="215" name="Freeform 214"/>
            <p:cNvSpPr/>
            <p:nvPr/>
          </p:nvSpPr>
          <p:spPr>
            <a:xfrm>
              <a:off x="601747" y="3505259"/>
              <a:ext cx="166422" cy="277578"/>
            </a:xfrm>
            <a:custGeom>
              <a:avLst/>
              <a:gdLst/>
              <a:ahLst/>
              <a:cxnLst/>
              <a:rect l="0" t="0" r="0" b="0"/>
              <a:pathLst>
                <a:path w="166422" h="277578">
                  <a:moveTo>
                    <a:pt x="0" y="52197"/>
                  </a:moveTo>
                  <a:lnTo>
                    <a:pt x="4417" y="38945"/>
                  </a:lnTo>
                  <a:lnTo>
                    <a:pt x="13983" y="27508"/>
                  </a:lnTo>
                  <a:lnTo>
                    <a:pt x="34962" y="13139"/>
                  </a:lnTo>
                  <a:lnTo>
                    <a:pt x="75734" y="0"/>
                  </a:lnTo>
                  <a:lnTo>
                    <a:pt x="110376" y="160"/>
                  </a:lnTo>
                  <a:lnTo>
                    <a:pt x="139645" y="10480"/>
                  </a:lnTo>
                  <a:lnTo>
                    <a:pt x="152363" y="22561"/>
                  </a:lnTo>
                  <a:lnTo>
                    <a:pt x="157049" y="29666"/>
                  </a:lnTo>
                  <a:lnTo>
                    <a:pt x="159790" y="44957"/>
                  </a:lnTo>
                  <a:lnTo>
                    <a:pt x="157002" y="61923"/>
                  </a:lnTo>
                  <a:lnTo>
                    <a:pt x="137680" y="102949"/>
                  </a:lnTo>
                  <a:lnTo>
                    <a:pt x="101735" y="163836"/>
                  </a:lnTo>
                  <a:lnTo>
                    <a:pt x="73681" y="210601"/>
                  </a:lnTo>
                  <a:lnTo>
                    <a:pt x="72195" y="227074"/>
                  </a:lnTo>
                  <a:lnTo>
                    <a:pt x="75541" y="242716"/>
                  </a:lnTo>
                  <a:lnTo>
                    <a:pt x="83192" y="255833"/>
                  </a:lnTo>
                  <a:lnTo>
                    <a:pt x="106730" y="273613"/>
                  </a:lnTo>
                  <a:lnTo>
                    <a:pt x="126640" y="277577"/>
                  </a:lnTo>
                  <a:lnTo>
                    <a:pt x="145042" y="276257"/>
                  </a:lnTo>
                  <a:lnTo>
                    <a:pt x="166421" y="2685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59699" y="3740519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992836" y="3528076"/>
              <a:ext cx="125405" cy="288870"/>
            </a:xfrm>
            <a:custGeom>
              <a:avLst/>
              <a:gdLst/>
              <a:ahLst/>
              <a:cxnLst/>
              <a:rect l="0" t="0" r="0" b="0"/>
              <a:pathLst>
                <a:path w="125405" h="288870">
                  <a:moveTo>
                    <a:pt x="0" y="4417"/>
                  </a:moveTo>
                  <a:lnTo>
                    <a:pt x="13252" y="0"/>
                  </a:lnTo>
                  <a:lnTo>
                    <a:pt x="54017" y="3510"/>
                  </a:lnTo>
                  <a:lnTo>
                    <a:pt x="90696" y="15572"/>
                  </a:lnTo>
                  <a:lnTo>
                    <a:pt x="99296" y="20175"/>
                  </a:lnTo>
                  <a:lnTo>
                    <a:pt x="105029" y="27866"/>
                  </a:lnTo>
                  <a:lnTo>
                    <a:pt x="111399" y="48739"/>
                  </a:lnTo>
                  <a:lnTo>
                    <a:pt x="109299" y="66029"/>
                  </a:lnTo>
                  <a:lnTo>
                    <a:pt x="101277" y="79877"/>
                  </a:lnTo>
                  <a:lnTo>
                    <a:pt x="83016" y="99919"/>
                  </a:lnTo>
                  <a:lnTo>
                    <a:pt x="74495" y="118362"/>
                  </a:lnTo>
                  <a:lnTo>
                    <a:pt x="72557" y="136420"/>
                  </a:lnTo>
                  <a:lnTo>
                    <a:pt x="73335" y="145119"/>
                  </a:lnTo>
                  <a:lnTo>
                    <a:pt x="81595" y="159716"/>
                  </a:lnTo>
                  <a:lnTo>
                    <a:pt x="121948" y="208349"/>
                  </a:lnTo>
                  <a:lnTo>
                    <a:pt x="124753" y="216185"/>
                  </a:lnTo>
                  <a:lnTo>
                    <a:pt x="125404" y="234755"/>
                  </a:lnTo>
                  <a:lnTo>
                    <a:pt x="120147" y="250405"/>
                  </a:lnTo>
                  <a:lnTo>
                    <a:pt x="116156" y="257167"/>
                  </a:lnTo>
                  <a:lnTo>
                    <a:pt x="92869" y="275518"/>
                  </a:lnTo>
                  <a:lnTo>
                    <a:pt x="62548" y="288249"/>
                  </a:lnTo>
                  <a:lnTo>
                    <a:pt x="56492" y="288869"/>
                  </a:lnTo>
                  <a:lnTo>
                    <a:pt x="53379" y="287432"/>
                  </a:lnTo>
                  <a:lnTo>
                    <a:pt x="49927" y="2790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017434" y="2999696"/>
            <a:ext cx="1428638" cy="574316"/>
            <a:chOff x="3017434" y="2999696"/>
            <a:chExt cx="1428638" cy="574316"/>
          </a:xfrm>
        </p:grpSpPr>
        <p:sp>
          <p:nvSpPr>
            <p:cNvPr id="219" name="Freeform 218"/>
            <p:cNvSpPr/>
            <p:nvPr/>
          </p:nvSpPr>
          <p:spPr>
            <a:xfrm>
              <a:off x="3017434" y="2999696"/>
              <a:ext cx="188802" cy="291914"/>
            </a:xfrm>
            <a:custGeom>
              <a:avLst/>
              <a:gdLst/>
              <a:ahLst/>
              <a:cxnLst/>
              <a:rect l="0" t="0" r="0" b="0"/>
              <a:pathLst>
                <a:path w="188802" h="291914">
                  <a:moveTo>
                    <a:pt x="97270" y="58497"/>
                  </a:moveTo>
                  <a:lnTo>
                    <a:pt x="114939" y="58497"/>
                  </a:lnTo>
                  <a:lnTo>
                    <a:pt x="139179" y="67332"/>
                  </a:lnTo>
                  <a:lnTo>
                    <a:pt x="144625" y="75482"/>
                  </a:lnTo>
                  <a:lnTo>
                    <a:pt x="150676" y="99330"/>
                  </a:lnTo>
                  <a:lnTo>
                    <a:pt x="149665" y="130692"/>
                  </a:lnTo>
                  <a:lnTo>
                    <a:pt x="143510" y="157551"/>
                  </a:lnTo>
                  <a:lnTo>
                    <a:pt x="111925" y="214614"/>
                  </a:lnTo>
                  <a:lnTo>
                    <a:pt x="67799" y="274059"/>
                  </a:lnTo>
                  <a:lnTo>
                    <a:pt x="53661" y="286207"/>
                  </a:lnTo>
                  <a:lnTo>
                    <a:pt x="46008" y="290740"/>
                  </a:lnTo>
                  <a:lnTo>
                    <a:pt x="38132" y="291913"/>
                  </a:lnTo>
                  <a:lnTo>
                    <a:pt x="21985" y="288286"/>
                  </a:lnTo>
                  <a:lnTo>
                    <a:pt x="15644" y="283806"/>
                  </a:lnTo>
                  <a:lnTo>
                    <a:pt x="6134" y="271431"/>
                  </a:lnTo>
                  <a:lnTo>
                    <a:pt x="0" y="244452"/>
                  </a:lnTo>
                  <a:lnTo>
                    <a:pt x="2600" y="217454"/>
                  </a:lnTo>
                  <a:lnTo>
                    <a:pt x="9274" y="202801"/>
                  </a:lnTo>
                  <a:lnTo>
                    <a:pt x="51179" y="149969"/>
                  </a:lnTo>
                  <a:lnTo>
                    <a:pt x="106897" y="98564"/>
                  </a:lnTo>
                  <a:lnTo>
                    <a:pt x="168932" y="45547"/>
                  </a:lnTo>
                  <a:lnTo>
                    <a:pt x="181476" y="23841"/>
                  </a:lnTo>
                  <a:lnTo>
                    <a:pt x="182068" y="16902"/>
                  </a:lnTo>
                  <a:lnTo>
                    <a:pt x="177796" y="4261"/>
                  </a:lnTo>
                  <a:lnTo>
                    <a:pt x="171294" y="1075"/>
                  </a:lnTo>
                  <a:lnTo>
                    <a:pt x="151742" y="0"/>
                  </a:lnTo>
                  <a:lnTo>
                    <a:pt x="135040" y="5070"/>
                  </a:lnTo>
                  <a:lnTo>
                    <a:pt x="103408" y="28621"/>
                  </a:lnTo>
                  <a:lnTo>
                    <a:pt x="75158" y="60224"/>
                  </a:lnTo>
                  <a:lnTo>
                    <a:pt x="62879" y="83972"/>
                  </a:lnTo>
                  <a:lnTo>
                    <a:pt x="62219" y="117410"/>
                  </a:lnTo>
                  <a:lnTo>
                    <a:pt x="76923" y="167350"/>
                  </a:lnTo>
                  <a:lnTo>
                    <a:pt x="119531" y="228902"/>
                  </a:lnTo>
                  <a:lnTo>
                    <a:pt x="171647" y="272318"/>
                  </a:lnTo>
                  <a:lnTo>
                    <a:pt x="188801" y="2831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536261" y="3199651"/>
              <a:ext cx="385585" cy="157091"/>
            </a:xfrm>
            <a:custGeom>
              <a:avLst/>
              <a:gdLst/>
              <a:ahLst/>
              <a:cxnLst/>
              <a:rect l="0" t="0" r="0" b="0"/>
              <a:pathLst>
                <a:path w="385585" h="157091">
                  <a:moveTo>
                    <a:pt x="27779" y="0"/>
                  </a:moveTo>
                  <a:lnTo>
                    <a:pt x="10921" y="59628"/>
                  </a:lnTo>
                  <a:lnTo>
                    <a:pt x="0" y="98482"/>
                  </a:lnTo>
                  <a:lnTo>
                    <a:pt x="14" y="101713"/>
                  </a:lnTo>
                  <a:lnTo>
                    <a:pt x="1873" y="101092"/>
                  </a:lnTo>
                  <a:lnTo>
                    <a:pt x="8869" y="92083"/>
                  </a:lnTo>
                  <a:lnTo>
                    <a:pt x="44613" y="29277"/>
                  </a:lnTo>
                  <a:lnTo>
                    <a:pt x="50096" y="22292"/>
                  </a:lnTo>
                  <a:lnTo>
                    <a:pt x="54676" y="22258"/>
                  </a:lnTo>
                  <a:lnTo>
                    <a:pt x="58655" y="26858"/>
                  </a:lnTo>
                  <a:lnTo>
                    <a:pt x="76464" y="64969"/>
                  </a:lnTo>
                  <a:lnTo>
                    <a:pt x="89173" y="74487"/>
                  </a:lnTo>
                  <a:lnTo>
                    <a:pt x="104067" y="76868"/>
                  </a:lnTo>
                  <a:lnTo>
                    <a:pt x="111922" y="76209"/>
                  </a:lnTo>
                  <a:lnTo>
                    <a:pt x="118083" y="79467"/>
                  </a:lnTo>
                  <a:lnTo>
                    <a:pt x="139545" y="103873"/>
                  </a:lnTo>
                  <a:lnTo>
                    <a:pt x="146669" y="108080"/>
                  </a:lnTo>
                  <a:lnTo>
                    <a:pt x="154192" y="109036"/>
                  </a:lnTo>
                  <a:lnTo>
                    <a:pt x="169947" y="105167"/>
                  </a:lnTo>
                  <a:lnTo>
                    <a:pt x="181264" y="94818"/>
                  </a:lnTo>
                  <a:lnTo>
                    <a:pt x="185576" y="88175"/>
                  </a:lnTo>
                  <a:lnTo>
                    <a:pt x="188450" y="87445"/>
                  </a:lnTo>
                  <a:lnTo>
                    <a:pt x="190367" y="90657"/>
                  </a:lnTo>
                  <a:lnTo>
                    <a:pt x="197860" y="117966"/>
                  </a:lnTo>
                  <a:lnTo>
                    <a:pt x="204037" y="123023"/>
                  </a:lnTo>
                  <a:lnTo>
                    <a:pt x="223227" y="128642"/>
                  </a:lnTo>
                  <a:lnTo>
                    <a:pt x="244700" y="126208"/>
                  </a:lnTo>
                  <a:lnTo>
                    <a:pt x="264721" y="118963"/>
                  </a:lnTo>
                  <a:lnTo>
                    <a:pt x="279784" y="109579"/>
                  </a:lnTo>
                  <a:lnTo>
                    <a:pt x="290177" y="96779"/>
                  </a:lnTo>
                  <a:lnTo>
                    <a:pt x="294242" y="89483"/>
                  </a:lnTo>
                  <a:lnTo>
                    <a:pt x="296294" y="73979"/>
                  </a:lnTo>
                  <a:lnTo>
                    <a:pt x="295547" y="65961"/>
                  </a:lnTo>
                  <a:lnTo>
                    <a:pt x="292275" y="61541"/>
                  </a:lnTo>
                  <a:lnTo>
                    <a:pt x="287321" y="59519"/>
                  </a:lnTo>
                  <a:lnTo>
                    <a:pt x="281244" y="59095"/>
                  </a:lnTo>
                  <a:lnTo>
                    <a:pt x="267095" y="63555"/>
                  </a:lnTo>
                  <a:lnTo>
                    <a:pt x="259439" y="67333"/>
                  </a:lnTo>
                  <a:lnTo>
                    <a:pt x="248467" y="78928"/>
                  </a:lnTo>
                  <a:lnTo>
                    <a:pt x="244246" y="85903"/>
                  </a:lnTo>
                  <a:lnTo>
                    <a:pt x="242022" y="101049"/>
                  </a:lnTo>
                  <a:lnTo>
                    <a:pt x="242724" y="108972"/>
                  </a:lnTo>
                  <a:lnTo>
                    <a:pt x="250899" y="122705"/>
                  </a:lnTo>
                  <a:lnTo>
                    <a:pt x="273562" y="140833"/>
                  </a:lnTo>
                  <a:lnTo>
                    <a:pt x="293266" y="150426"/>
                  </a:lnTo>
                  <a:lnTo>
                    <a:pt x="347015" y="157090"/>
                  </a:lnTo>
                  <a:lnTo>
                    <a:pt x="355248" y="153728"/>
                  </a:lnTo>
                  <a:lnTo>
                    <a:pt x="361662" y="147789"/>
                  </a:lnTo>
                  <a:lnTo>
                    <a:pt x="385584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925792" y="3091477"/>
              <a:ext cx="520280" cy="482535"/>
            </a:xfrm>
            <a:custGeom>
              <a:avLst/>
              <a:gdLst/>
              <a:ahLst/>
              <a:cxnLst/>
              <a:rect l="0" t="0" r="0" b="0"/>
              <a:pathLst>
                <a:path w="520280" h="482535">
                  <a:moveTo>
                    <a:pt x="54301" y="0"/>
                  </a:moveTo>
                  <a:lnTo>
                    <a:pt x="49883" y="62326"/>
                  </a:lnTo>
                  <a:lnTo>
                    <a:pt x="44028" y="123892"/>
                  </a:lnTo>
                  <a:lnTo>
                    <a:pt x="29166" y="187183"/>
                  </a:lnTo>
                  <a:lnTo>
                    <a:pt x="26450" y="199678"/>
                  </a:lnTo>
                  <a:lnTo>
                    <a:pt x="21865" y="207084"/>
                  </a:lnTo>
                  <a:lnTo>
                    <a:pt x="16034" y="211096"/>
                  </a:lnTo>
                  <a:lnTo>
                    <a:pt x="9374" y="212847"/>
                  </a:lnTo>
                  <a:lnTo>
                    <a:pt x="4934" y="209391"/>
                  </a:lnTo>
                  <a:lnTo>
                    <a:pt x="0" y="193223"/>
                  </a:lnTo>
                  <a:lnTo>
                    <a:pt x="533" y="185214"/>
                  </a:lnTo>
                  <a:lnTo>
                    <a:pt x="6058" y="171384"/>
                  </a:lnTo>
                  <a:lnTo>
                    <a:pt x="11044" y="168805"/>
                  </a:lnTo>
                  <a:lnTo>
                    <a:pt x="17142" y="168935"/>
                  </a:lnTo>
                  <a:lnTo>
                    <a:pt x="76184" y="192336"/>
                  </a:lnTo>
                  <a:lnTo>
                    <a:pt x="118614" y="214452"/>
                  </a:lnTo>
                  <a:lnTo>
                    <a:pt x="128496" y="227524"/>
                  </a:lnTo>
                  <a:lnTo>
                    <a:pt x="129652" y="233969"/>
                  </a:lnTo>
                  <a:lnTo>
                    <a:pt x="128573" y="240114"/>
                  </a:lnTo>
                  <a:lnTo>
                    <a:pt x="122444" y="251874"/>
                  </a:lnTo>
                  <a:lnTo>
                    <a:pt x="113556" y="263264"/>
                  </a:lnTo>
                  <a:lnTo>
                    <a:pt x="111371" y="263342"/>
                  </a:lnTo>
                  <a:lnTo>
                    <a:pt x="110839" y="259697"/>
                  </a:lnTo>
                  <a:lnTo>
                    <a:pt x="111408" y="253568"/>
                  </a:lnTo>
                  <a:lnTo>
                    <a:pt x="132252" y="211441"/>
                  </a:lnTo>
                  <a:lnTo>
                    <a:pt x="166781" y="164246"/>
                  </a:lnTo>
                  <a:lnTo>
                    <a:pt x="188713" y="145231"/>
                  </a:lnTo>
                  <a:lnTo>
                    <a:pt x="195685" y="143973"/>
                  </a:lnTo>
                  <a:lnTo>
                    <a:pt x="202181" y="145909"/>
                  </a:lnTo>
                  <a:lnTo>
                    <a:pt x="208361" y="149972"/>
                  </a:lnTo>
                  <a:lnTo>
                    <a:pt x="217693" y="166815"/>
                  </a:lnTo>
                  <a:lnTo>
                    <a:pt x="230611" y="194891"/>
                  </a:lnTo>
                  <a:lnTo>
                    <a:pt x="235635" y="202043"/>
                  </a:lnTo>
                  <a:lnTo>
                    <a:pt x="242683" y="206811"/>
                  </a:lnTo>
                  <a:lnTo>
                    <a:pt x="260377" y="212109"/>
                  </a:lnTo>
                  <a:lnTo>
                    <a:pt x="286712" y="210674"/>
                  </a:lnTo>
                  <a:lnTo>
                    <a:pt x="312082" y="204394"/>
                  </a:lnTo>
                  <a:lnTo>
                    <a:pt x="316762" y="207454"/>
                  </a:lnTo>
                  <a:lnTo>
                    <a:pt x="318957" y="214117"/>
                  </a:lnTo>
                  <a:lnTo>
                    <a:pt x="313718" y="270945"/>
                  </a:lnTo>
                  <a:lnTo>
                    <a:pt x="306139" y="324896"/>
                  </a:lnTo>
                  <a:lnTo>
                    <a:pt x="304368" y="384486"/>
                  </a:lnTo>
                  <a:lnTo>
                    <a:pt x="301524" y="445637"/>
                  </a:lnTo>
                  <a:lnTo>
                    <a:pt x="296390" y="463410"/>
                  </a:lnTo>
                  <a:lnTo>
                    <a:pt x="287944" y="477473"/>
                  </a:lnTo>
                  <a:lnTo>
                    <a:pt x="282179" y="481038"/>
                  </a:lnTo>
                  <a:lnTo>
                    <a:pt x="268376" y="482534"/>
                  </a:lnTo>
                  <a:lnTo>
                    <a:pt x="261737" y="479790"/>
                  </a:lnTo>
                  <a:lnTo>
                    <a:pt x="249429" y="469343"/>
                  </a:lnTo>
                  <a:lnTo>
                    <a:pt x="236521" y="443451"/>
                  </a:lnTo>
                  <a:lnTo>
                    <a:pt x="234832" y="425456"/>
                  </a:lnTo>
                  <a:lnTo>
                    <a:pt x="241281" y="373634"/>
                  </a:lnTo>
                  <a:lnTo>
                    <a:pt x="260742" y="318285"/>
                  </a:lnTo>
                  <a:lnTo>
                    <a:pt x="264044" y="309269"/>
                  </a:lnTo>
                  <a:lnTo>
                    <a:pt x="275110" y="296786"/>
                  </a:lnTo>
                  <a:lnTo>
                    <a:pt x="308047" y="273305"/>
                  </a:lnTo>
                  <a:lnTo>
                    <a:pt x="326409" y="269399"/>
                  </a:lnTo>
                  <a:lnTo>
                    <a:pt x="385487" y="273534"/>
                  </a:lnTo>
                  <a:lnTo>
                    <a:pt x="447215" y="290333"/>
                  </a:lnTo>
                  <a:lnTo>
                    <a:pt x="491995" y="316446"/>
                  </a:lnTo>
                  <a:lnTo>
                    <a:pt x="516850" y="338438"/>
                  </a:lnTo>
                  <a:lnTo>
                    <a:pt x="519842" y="346743"/>
                  </a:lnTo>
                  <a:lnTo>
                    <a:pt x="520279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2840553" y="3768697"/>
            <a:ext cx="1647124" cy="635563"/>
            <a:chOff x="2840553" y="3768697"/>
            <a:chExt cx="1647124" cy="635563"/>
          </a:xfrm>
        </p:grpSpPr>
        <p:sp>
          <p:nvSpPr>
            <p:cNvPr id="223" name="Freeform 222"/>
            <p:cNvSpPr/>
            <p:nvPr/>
          </p:nvSpPr>
          <p:spPr>
            <a:xfrm>
              <a:off x="2840553" y="3768697"/>
              <a:ext cx="274152" cy="326197"/>
            </a:xfrm>
            <a:custGeom>
              <a:avLst/>
              <a:gdLst/>
              <a:ahLst/>
              <a:cxnLst/>
              <a:rect l="0" t="0" r="0" b="0"/>
              <a:pathLst>
                <a:path w="274152" h="326197">
                  <a:moveTo>
                    <a:pt x="16198" y="63354"/>
                  </a:moveTo>
                  <a:lnTo>
                    <a:pt x="15273" y="121975"/>
                  </a:lnTo>
                  <a:lnTo>
                    <a:pt x="7147" y="179101"/>
                  </a:lnTo>
                  <a:lnTo>
                    <a:pt x="556" y="234128"/>
                  </a:lnTo>
                  <a:lnTo>
                    <a:pt x="0" y="225546"/>
                  </a:lnTo>
                  <a:lnTo>
                    <a:pt x="12787" y="171975"/>
                  </a:lnTo>
                  <a:lnTo>
                    <a:pt x="22392" y="117037"/>
                  </a:lnTo>
                  <a:lnTo>
                    <a:pt x="35433" y="80738"/>
                  </a:lnTo>
                  <a:lnTo>
                    <a:pt x="69770" y="20100"/>
                  </a:lnTo>
                  <a:lnTo>
                    <a:pt x="80380" y="8380"/>
                  </a:lnTo>
                  <a:lnTo>
                    <a:pt x="96191" y="1939"/>
                  </a:lnTo>
                  <a:lnTo>
                    <a:pt x="114620" y="0"/>
                  </a:lnTo>
                  <a:lnTo>
                    <a:pt x="132057" y="2221"/>
                  </a:lnTo>
                  <a:lnTo>
                    <a:pt x="149052" y="11220"/>
                  </a:lnTo>
                  <a:lnTo>
                    <a:pt x="157467" y="17503"/>
                  </a:lnTo>
                  <a:lnTo>
                    <a:pt x="169283" y="34347"/>
                  </a:lnTo>
                  <a:lnTo>
                    <a:pt x="173729" y="44016"/>
                  </a:lnTo>
                  <a:lnTo>
                    <a:pt x="176202" y="64621"/>
                  </a:lnTo>
                  <a:lnTo>
                    <a:pt x="173295" y="85182"/>
                  </a:lnTo>
                  <a:lnTo>
                    <a:pt x="161262" y="111427"/>
                  </a:lnTo>
                  <a:lnTo>
                    <a:pt x="144137" y="132249"/>
                  </a:lnTo>
                  <a:lnTo>
                    <a:pt x="104420" y="167417"/>
                  </a:lnTo>
                  <a:lnTo>
                    <a:pt x="101825" y="173410"/>
                  </a:lnTo>
                  <a:lnTo>
                    <a:pt x="101944" y="179254"/>
                  </a:lnTo>
                  <a:lnTo>
                    <a:pt x="103873" y="185000"/>
                  </a:lnTo>
                  <a:lnTo>
                    <a:pt x="149103" y="246618"/>
                  </a:lnTo>
                  <a:lnTo>
                    <a:pt x="154728" y="254872"/>
                  </a:lnTo>
                  <a:lnTo>
                    <a:pt x="158512" y="271439"/>
                  </a:lnTo>
                  <a:lnTo>
                    <a:pt x="158227" y="279741"/>
                  </a:lnTo>
                  <a:lnTo>
                    <a:pt x="152978" y="293895"/>
                  </a:lnTo>
                  <a:lnTo>
                    <a:pt x="134543" y="318049"/>
                  </a:lnTo>
                  <a:lnTo>
                    <a:pt x="116565" y="324481"/>
                  </a:lnTo>
                  <a:lnTo>
                    <a:pt x="105299" y="326196"/>
                  </a:lnTo>
                  <a:lnTo>
                    <a:pt x="99637" y="325491"/>
                  </a:lnTo>
                  <a:lnTo>
                    <a:pt x="97712" y="323171"/>
                  </a:lnTo>
                  <a:lnTo>
                    <a:pt x="98278" y="319776"/>
                  </a:lnTo>
                  <a:lnTo>
                    <a:pt x="101428" y="316588"/>
                  </a:lnTo>
                  <a:lnTo>
                    <a:pt x="120039" y="307684"/>
                  </a:lnTo>
                  <a:lnTo>
                    <a:pt x="182284" y="288036"/>
                  </a:lnTo>
                  <a:lnTo>
                    <a:pt x="193565" y="284330"/>
                  </a:lnTo>
                  <a:lnTo>
                    <a:pt x="189333" y="285765"/>
                  </a:lnTo>
                  <a:lnTo>
                    <a:pt x="175774" y="296188"/>
                  </a:lnTo>
                  <a:lnTo>
                    <a:pt x="164462" y="315404"/>
                  </a:lnTo>
                  <a:lnTo>
                    <a:pt x="165892" y="320146"/>
                  </a:lnTo>
                  <a:lnTo>
                    <a:pt x="170543" y="323306"/>
                  </a:lnTo>
                  <a:lnTo>
                    <a:pt x="177342" y="325413"/>
                  </a:lnTo>
                  <a:lnTo>
                    <a:pt x="208998" y="319544"/>
                  </a:lnTo>
                  <a:lnTo>
                    <a:pt x="246899" y="300995"/>
                  </a:lnTo>
                  <a:lnTo>
                    <a:pt x="274151" y="279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118574" y="3885095"/>
              <a:ext cx="237441" cy="243687"/>
            </a:xfrm>
            <a:custGeom>
              <a:avLst/>
              <a:gdLst/>
              <a:ahLst/>
              <a:cxnLst/>
              <a:rect l="0" t="0" r="0" b="0"/>
              <a:pathLst>
                <a:path w="237441" h="243687">
                  <a:moveTo>
                    <a:pt x="71019" y="80092"/>
                  </a:moveTo>
                  <a:lnTo>
                    <a:pt x="47856" y="107673"/>
                  </a:lnTo>
                  <a:lnTo>
                    <a:pt x="36316" y="130794"/>
                  </a:lnTo>
                  <a:lnTo>
                    <a:pt x="34947" y="147006"/>
                  </a:lnTo>
                  <a:lnTo>
                    <a:pt x="38345" y="162532"/>
                  </a:lnTo>
                  <a:lnTo>
                    <a:pt x="55593" y="187566"/>
                  </a:lnTo>
                  <a:lnTo>
                    <a:pt x="60735" y="193347"/>
                  </a:lnTo>
                  <a:lnTo>
                    <a:pt x="62314" y="200899"/>
                  </a:lnTo>
                  <a:lnTo>
                    <a:pt x="59137" y="219152"/>
                  </a:lnTo>
                  <a:lnTo>
                    <a:pt x="54776" y="226423"/>
                  </a:lnTo>
                  <a:lnTo>
                    <a:pt x="42535" y="236968"/>
                  </a:lnTo>
                  <a:lnTo>
                    <a:pt x="11215" y="243686"/>
                  </a:lnTo>
                  <a:lnTo>
                    <a:pt x="4337" y="239081"/>
                  </a:lnTo>
                  <a:lnTo>
                    <a:pt x="677" y="230463"/>
                  </a:lnTo>
                  <a:lnTo>
                    <a:pt x="0" y="209794"/>
                  </a:lnTo>
                  <a:lnTo>
                    <a:pt x="10015" y="186838"/>
                  </a:lnTo>
                  <a:lnTo>
                    <a:pt x="52805" y="129935"/>
                  </a:lnTo>
                  <a:lnTo>
                    <a:pt x="96575" y="73499"/>
                  </a:lnTo>
                  <a:lnTo>
                    <a:pt x="155930" y="11914"/>
                  </a:lnTo>
                  <a:lnTo>
                    <a:pt x="167621" y="173"/>
                  </a:lnTo>
                  <a:lnTo>
                    <a:pt x="173327" y="0"/>
                  </a:lnTo>
                  <a:lnTo>
                    <a:pt x="178981" y="3584"/>
                  </a:lnTo>
                  <a:lnTo>
                    <a:pt x="184599" y="9671"/>
                  </a:lnTo>
                  <a:lnTo>
                    <a:pt x="187420" y="17427"/>
                  </a:lnTo>
                  <a:lnTo>
                    <a:pt x="186972" y="46013"/>
                  </a:lnTo>
                  <a:lnTo>
                    <a:pt x="175982" y="99769"/>
                  </a:lnTo>
                  <a:lnTo>
                    <a:pt x="155907" y="155017"/>
                  </a:lnTo>
                  <a:lnTo>
                    <a:pt x="137735" y="212501"/>
                  </a:lnTo>
                  <a:lnTo>
                    <a:pt x="131181" y="228623"/>
                  </a:lnTo>
                  <a:lnTo>
                    <a:pt x="122104" y="241952"/>
                  </a:lnTo>
                  <a:lnTo>
                    <a:pt x="118944" y="242548"/>
                  </a:lnTo>
                  <a:lnTo>
                    <a:pt x="116837" y="239247"/>
                  </a:lnTo>
                  <a:lnTo>
                    <a:pt x="105706" y="176259"/>
                  </a:lnTo>
                  <a:lnTo>
                    <a:pt x="109136" y="148034"/>
                  </a:lnTo>
                  <a:lnTo>
                    <a:pt x="113997" y="142029"/>
                  </a:lnTo>
                  <a:lnTo>
                    <a:pt x="129260" y="135356"/>
                  </a:lnTo>
                  <a:lnTo>
                    <a:pt x="145906" y="134857"/>
                  </a:lnTo>
                  <a:lnTo>
                    <a:pt x="204156" y="149718"/>
                  </a:lnTo>
                  <a:lnTo>
                    <a:pt x="237440" y="1716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688856" y="3848693"/>
              <a:ext cx="8322" cy="83211"/>
            </a:xfrm>
            <a:custGeom>
              <a:avLst/>
              <a:gdLst/>
              <a:ahLst/>
              <a:cxnLst/>
              <a:rect l="0" t="0" r="0" b="0"/>
              <a:pathLst>
                <a:path w="8322" h="83211">
                  <a:moveTo>
                    <a:pt x="8321" y="0"/>
                  </a:moveTo>
                  <a:lnTo>
                    <a:pt x="1735" y="62503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587076" y="3998366"/>
              <a:ext cx="194640" cy="405894"/>
            </a:xfrm>
            <a:custGeom>
              <a:avLst/>
              <a:gdLst/>
              <a:ahLst/>
              <a:cxnLst/>
              <a:rect l="0" t="0" r="0" b="0"/>
              <a:pathLst>
                <a:path w="194640" h="405894">
                  <a:moveTo>
                    <a:pt x="118422" y="83316"/>
                  </a:moveTo>
                  <a:lnTo>
                    <a:pt x="109587" y="96569"/>
                  </a:lnTo>
                  <a:lnTo>
                    <a:pt x="96679" y="149694"/>
                  </a:lnTo>
                  <a:lnTo>
                    <a:pt x="82760" y="201143"/>
                  </a:lnTo>
                  <a:lnTo>
                    <a:pt x="62479" y="255548"/>
                  </a:lnTo>
                  <a:lnTo>
                    <a:pt x="46385" y="309886"/>
                  </a:lnTo>
                  <a:lnTo>
                    <a:pt x="25405" y="368526"/>
                  </a:lnTo>
                  <a:lnTo>
                    <a:pt x="11760" y="402148"/>
                  </a:lnTo>
                  <a:lnTo>
                    <a:pt x="7558" y="405893"/>
                  </a:lnTo>
                  <a:lnTo>
                    <a:pt x="3832" y="404692"/>
                  </a:lnTo>
                  <a:lnTo>
                    <a:pt x="423" y="400193"/>
                  </a:lnTo>
                  <a:lnTo>
                    <a:pt x="0" y="393495"/>
                  </a:lnTo>
                  <a:lnTo>
                    <a:pt x="12951" y="341240"/>
                  </a:lnTo>
                  <a:lnTo>
                    <a:pt x="19309" y="288015"/>
                  </a:lnTo>
                  <a:lnTo>
                    <a:pt x="33988" y="230520"/>
                  </a:lnTo>
                  <a:lnTo>
                    <a:pt x="45636" y="182406"/>
                  </a:lnTo>
                  <a:lnTo>
                    <a:pt x="66137" y="120867"/>
                  </a:lnTo>
                  <a:lnTo>
                    <a:pt x="93514" y="61746"/>
                  </a:lnTo>
                  <a:lnTo>
                    <a:pt x="115659" y="25739"/>
                  </a:lnTo>
                  <a:lnTo>
                    <a:pt x="141129" y="4721"/>
                  </a:lnTo>
                  <a:lnTo>
                    <a:pt x="161490" y="0"/>
                  </a:lnTo>
                  <a:lnTo>
                    <a:pt x="172097" y="35"/>
                  </a:lnTo>
                  <a:lnTo>
                    <a:pt x="180093" y="3757"/>
                  </a:lnTo>
                  <a:lnTo>
                    <a:pt x="191443" y="17754"/>
                  </a:lnTo>
                  <a:lnTo>
                    <a:pt x="194639" y="36303"/>
                  </a:lnTo>
                  <a:lnTo>
                    <a:pt x="189156" y="78344"/>
                  </a:lnTo>
                  <a:lnTo>
                    <a:pt x="177390" y="102389"/>
                  </a:lnTo>
                  <a:lnTo>
                    <a:pt x="162193" y="121224"/>
                  </a:lnTo>
                  <a:lnTo>
                    <a:pt x="155923" y="124306"/>
                  </a:lnTo>
                  <a:lnTo>
                    <a:pt x="141562" y="125264"/>
                  </a:lnTo>
                  <a:lnTo>
                    <a:pt x="137547" y="120527"/>
                  </a:lnTo>
                  <a:lnTo>
                    <a:pt x="135551" y="102936"/>
                  </a:lnTo>
                  <a:lnTo>
                    <a:pt x="151706" y="500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821993" y="4015114"/>
              <a:ext cx="324522" cy="166422"/>
            </a:xfrm>
            <a:custGeom>
              <a:avLst/>
              <a:gdLst/>
              <a:ahLst/>
              <a:cxnLst/>
              <a:rect l="0" t="0" r="0" b="0"/>
              <a:pathLst>
                <a:path w="324522" h="166422">
                  <a:moveTo>
                    <a:pt x="0" y="0"/>
                  </a:moveTo>
                  <a:lnTo>
                    <a:pt x="13268" y="50147"/>
                  </a:lnTo>
                  <a:lnTo>
                    <a:pt x="13510" y="96061"/>
                  </a:lnTo>
                  <a:lnTo>
                    <a:pt x="11552" y="108337"/>
                  </a:lnTo>
                  <a:lnTo>
                    <a:pt x="36806" y="53241"/>
                  </a:lnTo>
                  <a:lnTo>
                    <a:pt x="67264" y="19146"/>
                  </a:lnTo>
                  <a:lnTo>
                    <a:pt x="83519" y="9126"/>
                  </a:lnTo>
                  <a:lnTo>
                    <a:pt x="91737" y="7933"/>
                  </a:lnTo>
                  <a:lnTo>
                    <a:pt x="108265" y="11538"/>
                  </a:lnTo>
                  <a:lnTo>
                    <a:pt x="154253" y="41031"/>
                  </a:lnTo>
                  <a:lnTo>
                    <a:pt x="154611" y="40298"/>
                  </a:lnTo>
                  <a:lnTo>
                    <a:pt x="153000" y="37960"/>
                  </a:lnTo>
                  <a:lnTo>
                    <a:pt x="141348" y="37828"/>
                  </a:lnTo>
                  <a:lnTo>
                    <a:pt x="133064" y="39087"/>
                  </a:lnTo>
                  <a:lnTo>
                    <a:pt x="118928" y="47883"/>
                  </a:lnTo>
                  <a:lnTo>
                    <a:pt x="107406" y="61962"/>
                  </a:lnTo>
                  <a:lnTo>
                    <a:pt x="99203" y="80546"/>
                  </a:lnTo>
                  <a:lnTo>
                    <a:pt x="98495" y="89756"/>
                  </a:lnTo>
                  <a:lnTo>
                    <a:pt x="102639" y="107384"/>
                  </a:lnTo>
                  <a:lnTo>
                    <a:pt x="108182" y="113195"/>
                  </a:lnTo>
                  <a:lnTo>
                    <a:pt x="124203" y="119651"/>
                  </a:lnTo>
                  <a:lnTo>
                    <a:pt x="141185" y="120055"/>
                  </a:lnTo>
                  <a:lnTo>
                    <a:pt x="157978" y="116228"/>
                  </a:lnTo>
                  <a:lnTo>
                    <a:pt x="182102" y="103677"/>
                  </a:lnTo>
                  <a:lnTo>
                    <a:pt x="201372" y="87322"/>
                  </a:lnTo>
                  <a:lnTo>
                    <a:pt x="252376" y="24082"/>
                  </a:lnTo>
                  <a:lnTo>
                    <a:pt x="263487" y="7930"/>
                  </a:lnTo>
                  <a:lnTo>
                    <a:pt x="268114" y="6211"/>
                  </a:lnTo>
                  <a:lnTo>
                    <a:pt x="272123" y="8763"/>
                  </a:lnTo>
                  <a:lnTo>
                    <a:pt x="279043" y="22386"/>
                  </a:lnTo>
                  <a:lnTo>
                    <a:pt x="291020" y="71264"/>
                  </a:lnTo>
                  <a:lnTo>
                    <a:pt x="306001" y="130467"/>
                  </a:lnTo>
                  <a:lnTo>
                    <a:pt x="32452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063303" y="3923582"/>
              <a:ext cx="316201" cy="247693"/>
            </a:xfrm>
            <a:custGeom>
              <a:avLst/>
              <a:gdLst/>
              <a:ahLst/>
              <a:cxnLst/>
              <a:rect l="0" t="0" r="0" b="0"/>
              <a:pathLst>
                <a:path w="316201" h="247693">
                  <a:moveTo>
                    <a:pt x="0" y="208027"/>
                  </a:moveTo>
                  <a:lnTo>
                    <a:pt x="58680" y="166159"/>
                  </a:lnTo>
                  <a:lnTo>
                    <a:pt x="115547" y="143524"/>
                  </a:lnTo>
                  <a:lnTo>
                    <a:pt x="170919" y="127862"/>
                  </a:lnTo>
                  <a:lnTo>
                    <a:pt x="189685" y="122163"/>
                  </a:lnTo>
                  <a:lnTo>
                    <a:pt x="197648" y="123047"/>
                  </a:lnTo>
                  <a:lnTo>
                    <a:pt x="211426" y="131427"/>
                  </a:lnTo>
                  <a:lnTo>
                    <a:pt x="218783" y="146862"/>
                  </a:lnTo>
                  <a:lnTo>
                    <a:pt x="221128" y="166049"/>
                  </a:lnTo>
                  <a:lnTo>
                    <a:pt x="211170" y="224708"/>
                  </a:lnTo>
                  <a:lnTo>
                    <a:pt x="209424" y="245334"/>
                  </a:lnTo>
                  <a:lnTo>
                    <a:pt x="210807" y="247692"/>
                  </a:lnTo>
                  <a:lnTo>
                    <a:pt x="213579" y="244640"/>
                  </a:lnTo>
                  <a:lnTo>
                    <a:pt x="226895" y="215361"/>
                  </a:lnTo>
                  <a:lnTo>
                    <a:pt x="231786" y="157221"/>
                  </a:lnTo>
                  <a:lnTo>
                    <a:pt x="235218" y="98754"/>
                  </a:lnTo>
                  <a:lnTo>
                    <a:pt x="244524" y="59674"/>
                  </a:lnTo>
                  <a:lnTo>
                    <a:pt x="256953" y="38125"/>
                  </a:lnTo>
                  <a:lnTo>
                    <a:pt x="276764" y="20028"/>
                  </a:lnTo>
                  <a:lnTo>
                    <a:pt x="3162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362861" y="4015114"/>
              <a:ext cx="124816" cy="201577"/>
            </a:xfrm>
            <a:custGeom>
              <a:avLst/>
              <a:gdLst/>
              <a:ahLst/>
              <a:cxnLst/>
              <a:rect l="0" t="0" r="0" b="0"/>
              <a:pathLst>
                <a:path w="124816" h="201577">
                  <a:moveTo>
                    <a:pt x="124815" y="0"/>
                  </a:moveTo>
                  <a:lnTo>
                    <a:pt x="86978" y="36182"/>
                  </a:lnTo>
                  <a:lnTo>
                    <a:pt x="82949" y="43537"/>
                  </a:lnTo>
                  <a:lnTo>
                    <a:pt x="80937" y="59106"/>
                  </a:lnTo>
                  <a:lnTo>
                    <a:pt x="84049" y="76196"/>
                  </a:lnTo>
                  <a:lnTo>
                    <a:pt x="110583" y="138118"/>
                  </a:lnTo>
                  <a:lnTo>
                    <a:pt x="117874" y="156615"/>
                  </a:lnTo>
                  <a:lnTo>
                    <a:pt x="119265" y="174082"/>
                  </a:lnTo>
                  <a:lnTo>
                    <a:pt x="118341" y="182623"/>
                  </a:lnTo>
                  <a:lnTo>
                    <a:pt x="113103" y="189242"/>
                  </a:lnTo>
                  <a:lnTo>
                    <a:pt x="94955" y="199061"/>
                  </a:lnTo>
                  <a:lnTo>
                    <a:pt x="73946" y="201576"/>
                  </a:lnTo>
                  <a:lnTo>
                    <a:pt x="53205" y="198688"/>
                  </a:lnTo>
                  <a:lnTo>
                    <a:pt x="34741" y="191240"/>
                  </a:lnTo>
                  <a:lnTo>
                    <a:pt x="19755" y="176835"/>
                  </a:lnTo>
                  <a:lnTo>
                    <a:pt x="8780" y="158106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4601878" y="4044030"/>
            <a:ext cx="446098" cy="232990"/>
            <a:chOff x="4601878" y="4044030"/>
            <a:chExt cx="446098" cy="232990"/>
          </a:xfrm>
        </p:grpSpPr>
        <p:sp>
          <p:nvSpPr>
            <p:cNvPr id="231" name="Freeform 230"/>
            <p:cNvSpPr/>
            <p:nvPr/>
          </p:nvSpPr>
          <p:spPr>
            <a:xfrm>
              <a:off x="4651466" y="4143882"/>
              <a:ext cx="396510" cy="41606"/>
            </a:xfrm>
            <a:custGeom>
              <a:avLst/>
              <a:gdLst/>
              <a:ahLst/>
              <a:cxnLst/>
              <a:rect l="0" t="0" r="0" b="0"/>
              <a:pathLst>
                <a:path w="396510" h="41606">
                  <a:moveTo>
                    <a:pt x="0" y="24963"/>
                  </a:moveTo>
                  <a:lnTo>
                    <a:pt x="17669" y="33798"/>
                  </a:lnTo>
                  <a:lnTo>
                    <a:pt x="70059" y="40063"/>
                  </a:lnTo>
                  <a:lnTo>
                    <a:pt x="128895" y="41301"/>
                  </a:lnTo>
                  <a:lnTo>
                    <a:pt x="190826" y="41565"/>
                  </a:lnTo>
                  <a:lnTo>
                    <a:pt x="252637" y="41597"/>
                  </a:lnTo>
                  <a:lnTo>
                    <a:pt x="310116" y="41604"/>
                  </a:lnTo>
                  <a:lnTo>
                    <a:pt x="373281" y="41605"/>
                  </a:lnTo>
                  <a:lnTo>
                    <a:pt x="384765" y="41605"/>
                  </a:lnTo>
                  <a:lnTo>
                    <a:pt x="391496" y="38831"/>
                  </a:lnTo>
                  <a:lnTo>
                    <a:pt x="395059" y="34209"/>
                  </a:lnTo>
                  <a:lnTo>
                    <a:pt x="396509" y="28353"/>
                  </a:lnTo>
                  <a:lnTo>
                    <a:pt x="395627" y="22601"/>
                  </a:lnTo>
                  <a:lnTo>
                    <a:pt x="3827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601878" y="4044030"/>
              <a:ext cx="207689" cy="232990"/>
            </a:xfrm>
            <a:custGeom>
              <a:avLst/>
              <a:gdLst/>
              <a:ahLst/>
              <a:cxnLst/>
              <a:rect l="0" t="0" r="0" b="0"/>
              <a:pathLst>
                <a:path w="207689" h="232990">
                  <a:moveTo>
                    <a:pt x="207688" y="0"/>
                  </a:moveTo>
                  <a:lnTo>
                    <a:pt x="144590" y="39120"/>
                  </a:lnTo>
                  <a:lnTo>
                    <a:pt x="83982" y="77680"/>
                  </a:lnTo>
                  <a:lnTo>
                    <a:pt x="20781" y="110949"/>
                  </a:lnTo>
                  <a:lnTo>
                    <a:pt x="5658" y="122042"/>
                  </a:lnTo>
                  <a:lnTo>
                    <a:pt x="1810" y="129439"/>
                  </a:lnTo>
                  <a:lnTo>
                    <a:pt x="0" y="147518"/>
                  </a:lnTo>
                  <a:lnTo>
                    <a:pt x="7208" y="165416"/>
                  </a:lnTo>
                  <a:lnTo>
                    <a:pt x="19658" y="180767"/>
                  </a:lnTo>
                  <a:lnTo>
                    <a:pt x="42261" y="194607"/>
                  </a:lnTo>
                  <a:lnTo>
                    <a:pt x="102038" y="220331"/>
                  </a:lnTo>
                  <a:lnTo>
                    <a:pt x="163028" y="230873"/>
                  </a:lnTo>
                  <a:lnTo>
                    <a:pt x="174404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7664811" y="3744504"/>
            <a:ext cx="607366" cy="484968"/>
            <a:chOff x="7664811" y="3744504"/>
            <a:chExt cx="607366" cy="484968"/>
          </a:xfrm>
        </p:grpSpPr>
        <p:sp>
          <p:nvSpPr>
            <p:cNvPr id="234" name="Freeform 233"/>
            <p:cNvSpPr/>
            <p:nvPr/>
          </p:nvSpPr>
          <p:spPr>
            <a:xfrm>
              <a:off x="7664811" y="3744504"/>
              <a:ext cx="219980" cy="294013"/>
            </a:xfrm>
            <a:custGeom>
              <a:avLst/>
              <a:gdLst/>
              <a:ahLst/>
              <a:cxnLst/>
              <a:rect l="0" t="0" r="0" b="0"/>
              <a:pathLst>
                <a:path w="219980" h="294013">
                  <a:moveTo>
                    <a:pt x="98727" y="49894"/>
                  </a:moveTo>
                  <a:lnTo>
                    <a:pt x="86365" y="70748"/>
                  </a:lnTo>
                  <a:lnTo>
                    <a:pt x="65531" y="132783"/>
                  </a:lnTo>
                  <a:lnTo>
                    <a:pt x="48809" y="196175"/>
                  </a:lnTo>
                  <a:lnTo>
                    <a:pt x="42126" y="236684"/>
                  </a:lnTo>
                  <a:lnTo>
                    <a:pt x="43426" y="241913"/>
                  </a:lnTo>
                  <a:lnTo>
                    <a:pt x="46142" y="243551"/>
                  </a:lnTo>
                  <a:lnTo>
                    <a:pt x="49802" y="242793"/>
                  </a:lnTo>
                  <a:lnTo>
                    <a:pt x="56334" y="232089"/>
                  </a:lnTo>
                  <a:lnTo>
                    <a:pt x="61395" y="214080"/>
                  </a:lnTo>
                  <a:lnTo>
                    <a:pt x="69327" y="160330"/>
                  </a:lnTo>
                  <a:lnTo>
                    <a:pt x="75644" y="101123"/>
                  </a:lnTo>
                  <a:lnTo>
                    <a:pt x="82162" y="45443"/>
                  </a:lnTo>
                  <a:lnTo>
                    <a:pt x="86126" y="26651"/>
                  </a:lnTo>
                  <a:lnTo>
                    <a:pt x="98366" y="11519"/>
                  </a:lnTo>
                  <a:lnTo>
                    <a:pt x="106807" y="4895"/>
                  </a:lnTo>
                  <a:lnTo>
                    <a:pt x="126048" y="0"/>
                  </a:lnTo>
                  <a:lnTo>
                    <a:pt x="146928" y="1831"/>
                  </a:lnTo>
                  <a:lnTo>
                    <a:pt x="177625" y="13258"/>
                  </a:lnTo>
                  <a:lnTo>
                    <a:pt x="192657" y="23133"/>
                  </a:lnTo>
                  <a:lnTo>
                    <a:pt x="211515" y="52340"/>
                  </a:lnTo>
                  <a:lnTo>
                    <a:pt x="219979" y="90272"/>
                  </a:lnTo>
                  <a:lnTo>
                    <a:pt x="217028" y="112219"/>
                  </a:lnTo>
                  <a:lnTo>
                    <a:pt x="191494" y="174461"/>
                  </a:lnTo>
                  <a:lnTo>
                    <a:pt x="135087" y="237197"/>
                  </a:lnTo>
                  <a:lnTo>
                    <a:pt x="106012" y="259511"/>
                  </a:lnTo>
                  <a:lnTo>
                    <a:pt x="51313" y="285481"/>
                  </a:lnTo>
                  <a:lnTo>
                    <a:pt x="33275" y="292667"/>
                  </a:lnTo>
                  <a:lnTo>
                    <a:pt x="16013" y="294012"/>
                  </a:lnTo>
                  <a:lnTo>
                    <a:pt x="7526" y="293076"/>
                  </a:lnTo>
                  <a:lnTo>
                    <a:pt x="2793" y="288754"/>
                  </a:lnTo>
                  <a:lnTo>
                    <a:pt x="563" y="282174"/>
                  </a:lnTo>
                  <a:lnTo>
                    <a:pt x="0" y="274089"/>
                  </a:lnTo>
                  <a:lnTo>
                    <a:pt x="4305" y="260176"/>
                  </a:lnTo>
                  <a:lnTo>
                    <a:pt x="23838" y="224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863391" y="4002424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16642"/>
                  </a:moveTo>
                  <a:lnTo>
                    <a:pt x="22223" y="7591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7994393" y="3860966"/>
              <a:ext cx="104489" cy="224670"/>
            </a:xfrm>
            <a:custGeom>
              <a:avLst/>
              <a:gdLst/>
              <a:ahLst/>
              <a:cxnLst/>
              <a:rect l="0" t="0" r="0" b="0"/>
              <a:pathLst>
                <a:path w="104489" h="224670">
                  <a:moveTo>
                    <a:pt x="35418" y="0"/>
                  </a:moveTo>
                  <a:lnTo>
                    <a:pt x="70164" y="15999"/>
                  </a:lnTo>
                  <a:lnTo>
                    <a:pt x="89681" y="35559"/>
                  </a:lnTo>
                  <a:lnTo>
                    <a:pt x="102758" y="58922"/>
                  </a:lnTo>
                  <a:lnTo>
                    <a:pt x="104488" y="75189"/>
                  </a:lnTo>
                  <a:lnTo>
                    <a:pt x="101249" y="90740"/>
                  </a:lnTo>
                  <a:lnTo>
                    <a:pt x="93647" y="103816"/>
                  </a:lnTo>
                  <a:lnTo>
                    <a:pt x="81638" y="113326"/>
                  </a:lnTo>
                  <a:lnTo>
                    <a:pt x="55746" y="131381"/>
                  </a:lnTo>
                  <a:lnTo>
                    <a:pt x="24752" y="155769"/>
                  </a:lnTo>
                  <a:lnTo>
                    <a:pt x="17213" y="159320"/>
                  </a:lnTo>
                  <a:lnTo>
                    <a:pt x="6371" y="170662"/>
                  </a:lnTo>
                  <a:lnTo>
                    <a:pt x="2185" y="177569"/>
                  </a:lnTo>
                  <a:lnTo>
                    <a:pt x="0" y="195107"/>
                  </a:lnTo>
                  <a:lnTo>
                    <a:pt x="711" y="204961"/>
                  </a:lnTo>
                  <a:lnTo>
                    <a:pt x="4884" y="211530"/>
                  </a:lnTo>
                  <a:lnTo>
                    <a:pt x="11364" y="215910"/>
                  </a:lnTo>
                  <a:lnTo>
                    <a:pt x="35418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071417" y="4068993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096380" y="3919214"/>
              <a:ext cx="175797" cy="310258"/>
            </a:xfrm>
            <a:custGeom>
              <a:avLst/>
              <a:gdLst/>
              <a:ahLst/>
              <a:cxnLst/>
              <a:rect l="0" t="0" r="0" b="0"/>
              <a:pathLst>
                <a:path w="175797" h="310258">
                  <a:moveTo>
                    <a:pt x="99852" y="0"/>
                  </a:moveTo>
                  <a:lnTo>
                    <a:pt x="157714" y="62793"/>
                  </a:lnTo>
                  <a:lnTo>
                    <a:pt x="175796" y="99106"/>
                  </a:lnTo>
                  <a:lnTo>
                    <a:pt x="175445" y="105827"/>
                  </a:lnTo>
                  <a:lnTo>
                    <a:pt x="172436" y="111232"/>
                  </a:lnTo>
                  <a:lnTo>
                    <a:pt x="161698" y="119703"/>
                  </a:lnTo>
                  <a:lnTo>
                    <a:pt x="104085" y="148557"/>
                  </a:lnTo>
                  <a:lnTo>
                    <a:pt x="100825" y="156361"/>
                  </a:lnTo>
                  <a:lnTo>
                    <a:pt x="100655" y="188506"/>
                  </a:lnTo>
                  <a:lnTo>
                    <a:pt x="111418" y="244070"/>
                  </a:lnTo>
                  <a:lnTo>
                    <a:pt x="119408" y="272946"/>
                  </a:lnTo>
                  <a:lnTo>
                    <a:pt x="119362" y="280892"/>
                  </a:lnTo>
                  <a:lnTo>
                    <a:pt x="114379" y="294652"/>
                  </a:lnTo>
                  <a:lnTo>
                    <a:pt x="101070" y="304465"/>
                  </a:lnTo>
                  <a:lnTo>
                    <a:pt x="92343" y="308377"/>
                  </a:lnTo>
                  <a:lnTo>
                    <a:pt x="72785" y="310257"/>
                  </a:lnTo>
                  <a:lnTo>
                    <a:pt x="26706" y="301549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7828002" y="4401834"/>
            <a:ext cx="534653" cy="399412"/>
            <a:chOff x="7828002" y="4401834"/>
            <a:chExt cx="534653" cy="399412"/>
          </a:xfrm>
        </p:grpSpPr>
        <p:sp>
          <p:nvSpPr>
            <p:cNvPr id="240" name="Freeform 239"/>
            <p:cNvSpPr/>
            <p:nvPr/>
          </p:nvSpPr>
          <p:spPr>
            <a:xfrm>
              <a:off x="7828002" y="4401834"/>
              <a:ext cx="79511" cy="116776"/>
            </a:xfrm>
            <a:custGeom>
              <a:avLst/>
              <a:gdLst/>
              <a:ahLst/>
              <a:cxnLst/>
              <a:rect l="0" t="0" r="0" b="0"/>
              <a:pathLst>
                <a:path w="79511" h="116776">
                  <a:moveTo>
                    <a:pt x="18746" y="0"/>
                  </a:moveTo>
                  <a:lnTo>
                    <a:pt x="0" y="34746"/>
                  </a:lnTo>
                  <a:lnTo>
                    <a:pt x="43" y="67515"/>
                  </a:lnTo>
                  <a:lnTo>
                    <a:pt x="6119" y="85789"/>
                  </a:lnTo>
                  <a:lnTo>
                    <a:pt x="25087" y="112587"/>
                  </a:lnTo>
                  <a:lnTo>
                    <a:pt x="31294" y="115739"/>
                  </a:lnTo>
                  <a:lnTo>
                    <a:pt x="45589" y="116775"/>
                  </a:lnTo>
                  <a:lnTo>
                    <a:pt x="58721" y="111689"/>
                  </a:lnTo>
                  <a:lnTo>
                    <a:pt x="64812" y="107744"/>
                  </a:lnTo>
                  <a:lnTo>
                    <a:pt x="74045" y="95964"/>
                  </a:lnTo>
                  <a:lnTo>
                    <a:pt x="77801" y="88939"/>
                  </a:lnTo>
                  <a:lnTo>
                    <a:pt x="79510" y="71272"/>
                  </a:lnTo>
                  <a:lnTo>
                    <a:pt x="76263" y="52017"/>
                  </a:lnTo>
                  <a:lnTo>
                    <a:pt x="68656" y="34214"/>
                  </a:lnTo>
                  <a:lnTo>
                    <a:pt x="62190" y="28357"/>
                  </a:lnTo>
                  <a:lnTo>
                    <a:pt x="45143" y="21849"/>
                  </a:lnTo>
                  <a:lnTo>
                    <a:pt x="39118" y="21963"/>
                  </a:lnTo>
                  <a:lnTo>
                    <a:pt x="35101" y="23888"/>
                  </a:lnTo>
                  <a:lnTo>
                    <a:pt x="27067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7950505" y="4485045"/>
              <a:ext cx="70986" cy="108174"/>
            </a:xfrm>
            <a:custGeom>
              <a:avLst/>
              <a:gdLst/>
              <a:ahLst/>
              <a:cxnLst/>
              <a:rect l="0" t="0" r="0" b="0"/>
              <a:pathLst>
                <a:path w="70986" h="108174">
                  <a:moveTo>
                    <a:pt x="4417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1" y="34745"/>
                  </a:lnTo>
                  <a:lnTo>
                    <a:pt x="10594" y="48110"/>
                  </a:lnTo>
                  <a:lnTo>
                    <a:pt x="21955" y="61138"/>
                  </a:lnTo>
                  <a:lnTo>
                    <a:pt x="44280" y="95816"/>
                  </a:lnTo>
                  <a:lnTo>
                    <a:pt x="54802" y="102681"/>
                  </a:lnTo>
                  <a:lnTo>
                    <a:pt x="70985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066328" y="4468403"/>
              <a:ext cx="55016" cy="183446"/>
            </a:xfrm>
            <a:custGeom>
              <a:avLst/>
              <a:gdLst/>
              <a:ahLst/>
              <a:cxnLst/>
              <a:rect l="0" t="0" r="0" b="0"/>
              <a:pathLst>
                <a:path w="55016" h="183446">
                  <a:moveTo>
                    <a:pt x="55015" y="0"/>
                  </a:moveTo>
                  <a:lnTo>
                    <a:pt x="47447" y="19005"/>
                  </a:lnTo>
                  <a:lnTo>
                    <a:pt x="4040" y="78730"/>
                  </a:lnTo>
                  <a:lnTo>
                    <a:pt x="0" y="97245"/>
                  </a:lnTo>
                  <a:lnTo>
                    <a:pt x="1696" y="105511"/>
                  </a:lnTo>
                  <a:lnTo>
                    <a:pt x="10977" y="119625"/>
                  </a:lnTo>
                  <a:lnTo>
                    <a:pt x="42538" y="151926"/>
                  </a:lnTo>
                  <a:lnTo>
                    <a:pt x="46697" y="159531"/>
                  </a:lnTo>
                  <a:lnTo>
                    <a:pt x="47621" y="166451"/>
                  </a:lnTo>
                  <a:lnTo>
                    <a:pt x="42860" y="182250"/>
                  </a:lnTo>
                  <a:lnTo>
                    <a:pt x="43213" y="183445"/>
                  </a:lnTo>
                  <a:lnTo>
                    <a:pt x="46694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187912" y="4584898"/>
              <a:ext cx="16642" cy="41606"/>
            </a:xfrm>
            <a:custGeom>
              <a:avLst/>
              <a:gdLst/>
              <a:ahLst/>
              <a:cxnLst/>
              <a:rect l="0" t="0" r="0" b="0"/>
              <a:pathLst>
                <a:path w="16642" h="41606">
                  <a:moveTo>
                    <a:pt x="0" y="0"/>
                  </a:moveTo>
                  <a:lnTo>
                    <a:pt x="1664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216779" y="4676429"/>
              <a:ext cx="145876" cy="124817"/>
            </a:xfrm>
            <a:custGeom>
              <a:avLst/>
              <a:gdLst/>
              <a:ahLst/>
              <a:cxnLst/>
              <a:rect l="0" t="0" r="0" b="0"/>
              <a:pathLst>
                <a:path w="145876" h="124817">
                  <a:moveTo>
                    <a:pt x="4417" y="0"/>
                  </a:moveTo>
                  <a:lnTo>
                    <a:pt x="0" y="13252"/>
                  </a:lnTo>
                  <a:lnTo>
                    <a:pt x="2762" y="27155"/>
                  </a:lnTo>
                  <a:lnTo>
                    <a:pt x="6087" y="34745"/>
                  </a:lnTo>
                  <a:lnTo>
                    <a:pt x="19645" y="45645"/>
                  </a:lnTo>
                  <a:lnTo>
                    <a:pt x="37997" y="52646"/>
                  </a:lnTo>
                  <a:lnTo>
                    <a:pt x="58481" y="55758"/>
                  </a:lnTo>
                  <a:lnTo>
                    <a:pt x="63574" y="53814"/>
                  </a:lnTo>
                  <a:lnTo>
                    <a:pt x="65119" y="49745"/>
                  </a:lnTo>
                  <a:lnTo>
                    <a:pt x="64301" y="44258"/>
                  </a:lnTo>
                  <a:lnTo>
                    <a:pt x="60057" y="40600"/>
                  </a:lnTo>
                  <a:lnTo>
                    <a:pt x="45479" y="36536"/>
                  </a:lnTo>
                  <a:lnTo>
                    <a:pt x="41037" y="40075"/>
                  </a:lnTo>
                  <a:lnTo>
                    <a:pt x="39001" y="47057"/>
                  </a:lnTo>
                  <a:lnTo>
                    <a:pt x="38567" y="56334"/>
                  </a:lnTo>
                  <a:lnTo>
                    <a:pt x="43018" y="71574"/>
                  </a:lnTo>
                  <a:lnTo>
                    <a:pt x="53008" y="85435"/>
                  </a:lnTo>
                  <a:lnTo>
                    <a:pt x="79424" y="106984"/>
                  </a:lnTo>
                  <a:lnTo>
                    <a:pt x="109749" y="119121"/>
                  </a:lnTo>
                  <a:lnTo>
                    <a:pt x="145875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5455891" y="3907084"/>
            <a:ext cx="1104766" cy="525800"/>
            <a:chOff x="5455891" y="3907084"/>
            <a:chExt cx="1104766" cy="525800"/>
          </a:xfrm>
        </p:grpSpPr>
        <p:sp>
          <p:nvSpPr>
            <p:cNvPr id="246" name="Freeform 245"/>
            <p:cNvSpPr/>
            <p:nvPr/>
          </p:nvSpPr>
          <p:spPr>
            <a:xfrm>
              <a:off x="5455891" y="3935856"/>
              <a:ext cx="210744" cy="232981"/>
            </a:xfrm>
            <a:custGeom>
              <a:avLst/>
              <a:gdLst/>
              <a:ahLst/>
              <a:cxnLst/>
              <a:rect l="0" t="0" r="0" b="0"/>
              <a:pathLst>
                <a:path w="210744" h="232981">
                  <a:moveTo>
                    <a:pt x="11038" y="0"/>
                  </a:moveTo>
                  <a:lnTo>
                    <a:pt x="5319" y="21778"/>
                  </a:lnTo>
                  <a:lnTo>
                    <a:pt x="3059" y="81844"/>
                  </a:lnTo>
                  <a:lnTo>
                    <a:pt x="0" y="145024"/>
                  </a:lnTo>
                  <a:lnTo>
                    <a:pt x="14060" y="206452"/>
                  </a:lnTo>
                  <a:lnTo>
                    <a:pt x="24400" y="221503"/>
                  </a:lnTo>
                  <a:lnTo>
                    <a:pt x="31041" y="228105"/>
                  </a:lnTo>
                  <a:lnTo>
                    <a:pt x="38241" y="231583"/>
                  </a:lnTo>
                  <a:lnTo>
                    <a:pt x="53639" y="232980"/>
                  </a:lnTo>
                  <a:lnTo>
                    <a:pt x="60703" y="230209"/>
                  </a:lnTo>
                  <a:lnTo>
                    <a:pt x="73484" y="219735"/>
                  </a:lnTo>
                  <a:lnTo>
                    <a:pt x="107998" y="167144"/>
                  </a:lnTo>
                  <a:lnTo>
                    <a:pt x="115889" y="137255"/>
                  </a:lnTo>
                  <a:lnTo>
                    <a:pt x="118227" y="100559"/>
                  </a:lnTo>
                  <a:lnTo>
                    <a:pt x="115781" y="93852"/>
                  </a:lnTo>
                  <a:lnTo>
                    <a:pt x="111377" y="91229"/>
                  </a:lnTo>
                  <a:lnTo>
                    <a:pt x="105668" y="91330"/>
                  </a:lnTo>
                  <a:lnTo>
                    <a:pt x="100936" y="94171"/>
                  </a:lnTo>
                  <a:lnTo>
                    <a:pt x="93214" y="104724"/>
                  </a:lnTo>
                  <a:lnTo>
                    <a:pt x="91632" y="121125"/>
                  </a:lnTo>
                  <a:lnTo>
                    <a:pt x="98149" y="161788"/>
                  </a:lnTo>
                  <a:lnTo>
                    <a:pt x="102396" y="169804"/>
                  </a:lnTo>
                  <a:lnTo>
                    <a:pt x="114512" y="181176"/>
                  </a:lnTo>
                  <a:lnTo>
                    <a:pt x="121626" y="183655"/>
                  </a:lnTo>
                  <a:lnTo>
                    <a:pt x="136927" y="183942"/>
                  </a:lnTo>
                  <a:lnTo>
                    <a:pt x="150507" y="176057"/>
                  </a:lnTo>
                  <a:lnTo>
                    <a:pt x="174292" y="152812"/>
                  </a:lnTo>
                  <a:lnTo>
                    <a:pt x="186794" y="122735"/>
                  </a:lnTo>
                  <a:lnTo>
                    <a:pt x="199725" y="66660"/>
                  </a:lnTo>
                  <a:lnTo>
                    <a:pt x="199157" y="35777"/>
                  </a:lnTo>
                  <a:lnTo>
                    <a:pt x="194499" y="18675"/>
                  </a:lnTo>
                  <a:lnTo>
                    <a:pt x="186265" y="4910"/>
                  </a:lnTo>
                  <a:lnTo>
                    <a:pt x="182405" y="4198"/>
                  </a:lnTo>
                  <a:lnTo>
                    <a:pt x="178907" y="7421"/>
                  </a:lnTo>
                  <a:lnTo>
                    <a:pt x="175651" y="13268"/>
                  </a:lnTo>
                  <a:lnTo>
                    <a:pt x="174498" y="27162"/>
                  </a:lnTo>
                  <a:lnTo>
                    <a:pt x="177992" y="42583"/>
                  </a:lnTo>
                  <a:lnTo>
                    <a:pt x="185708" y="58682"/>
                  </a:lnTo>
                  <a:lnTo>
                    <a:pt x="190355" y="64084"/>
                  </a:lnTo>
                  <a:lnTo>
                    <a:pt x="210743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5680307" y="3907084"/>
              <a:ext cx="385738" cy="248539"/>
            </a:xfrm>
            <a:custGeom>
              <a:avLst/>
              <a:gdLst/>
              <a:ahLst/>
              <a:cxnLst/>
              <a:rect l="0" t="0" r="0" b="0"/>
              <a:pathLst>
                <a:path w="385738" h="248539">
                  <a:moveTo>
                    <a:pt x="69537" y="145267"/>
                  </a:moveTo>
                  <a:lnTo>
                    <a:pt x="35797" y="147732"/>
                  </a:lnTo>
                  <a:lnTo>
                    <a:pt x="27628" y="149684"/>
                  </a:lnTo>
                  <a:lnTo>
                    <a:pt x="21257" y="153759"/>
                  </a:lnTo>
                  <a:lnTo>
                    <a:pt x="11713" y="165683"/>
                  </a:lnTo>
                  <a:lnTo>
                    <a:pt x="1143" y="187990"/>
                  </a:lnTo>
                  <a:lnTo>
                    <a:pt x="0" y="204011"/>
                  </a:lnTo>
                  <a:lnTo>
                    <a:pt x="990" y="212167"/>
                  </a:lnTo>
                  <a:lnTo>
                    <a:pt x="9486" y="228625"/>
                  </a:lnTo>
                  <a:lnTo>
                    <a:pt x="15634" y="236896"/>
                  </a:lnTo>
                  <a:lnTo>
                    <a:pt x="32329" y="246087"/>
                  </a:lnTo>
                  <a:lnTo>
                    <a:pt x="41958" y="248538"/>
                  </a:lnTo>
                  <a:lnTo>
                    <a:pt x="60053" y="246331"/>
                  </a:lnTo>
                  <a:lnTo>
                    <a:pt x="76417" y="238261"/>
                  </a:lnTo>
                  <a:lnTo>
                    <a:pt x="89853" y="225429"/>
                  </a:lnTo>
                  <a:lnTo>
                    <a:pt x="103396" y="198193"/>
                  </a:lnTo>
                  <a:lnTo>
                    <a:pt x="105234" y="177419"/>
                  </a:lnTo>
                  <a:lnTo>
                    <a:pt x="98881" y="138366"/>
                  </a:lnTo>
                  <a:lnTo>
                    <a:pt x="85778" y="108565"/>
                  </a:lnTo>
                  <a:lnTo>
                    <a:pt x="86836" y="107855"/>
                  </a:lnTo>
                  <a:lnTo>
                    <a:pt x="93868" y="112921"/>
                  </a:lnTo>
                  <a:lnTo>
                    <a:pt x="129213" y="148682"/>
                  </a:lnTo>
                  <a:lnTo>
                    <a:pt x="162525" y="209221"/>
                  </a:lnTo>
                  <a:lnTo>
                    <a:pt x="168034" y="242925"/>
                  </a:lnTo>
                  <a:lnTo>
                    <a:pt x="173629" y="210815"/>
                  </a:lnTo>
                  <a:lnTo>
                    <a:pt x="205858" y="154435"/>
                  </a:lnTo>
                  <a:lnTo>
                    <a:pt x="244303" y="94223"/>
                  </a:lnTo>
                  <a:lnTo>
                    <a:pt x="290277" y="32610"/>
                  </a:lnTo>
                  <a:lnTo>
                    <a:pt x="307731" y="4946"/>
                  </a:lnTo>
                  <a:lnTo>
                    <a:pt x="313393" y="869"/>
                  </a:lnTo>
                  <a:lnTo>
                    <a:pt x="319017" y="0"/>
                  </a:lnTo>
                  <a:lnTo>
                    <a:pt x="324615" y="1269"/>
                  </a:lnTo>
                  <a:lnTo>
                    <a:pt x="327422" y="4889"/>
                  </a:lnTo>
                  <a:lnTo>
                    <a:pt x="328370" y="10077"/>
                  </a:lnTo>
                  <a:lnTo>
                    <a:pt x="326031" y="24161"/>
                  </a:lnTo>
                  <a:lnTo>
                    <a:pt x="300063" y="83890"/>
                  </a:lnTo>
                  <a:lnTo>
                    <a:pt x="277744" y="145083"/>
                  </a:lnTo>
                  <a:lnTo>
                    <a:pt x="273945" y="161827"/>
                  </a:lnTo>
                  <a:lnTo>
                    <a:pt x="275339" y="178515"/>
                  </a:lnTo>
                  <a:lnTo>
                    <a:pt x="279779" y="184074"/>
                  </a:lnTo>
                  <a:lnTo>
                    <a:pt x="319278" y="198146"/>
                  </a:lnTo>
                  <a:lnTo>
                    <a:pt x="322940" y="201785"/>
                  </a:lnTo>
                  <a:lnTo>
                    <a:pt x="323532" y="206059"/>
                  </a:lnTo>
                  <a:lnTo>
                    <a:pt x="322077" y="210758"/>
                  </a:lnTo>
                  <a:lnTo>
                    <a:pt x="325731" y="212966"/>
                  </a:lnTo>
                  <a:lnTo>
                    <a:pt x="342117" y="212954"/>
                  </a:lnTo>
                  <a:lnTo>
                    <a:pt x="385737" y="1951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058793" y="4068993"/>
              <a:ext cx="73820" cy="168630"/>
            </a:xfrm>
            <a:custGeom>
              <a:avLst/>
              <a:gdLst/>
              <a:ahLst/>
              <a:cxnLst/>
              <a:rect l="0" t="0" r="0" b="0"/>
              <a:pathLst>
                <a:path w="73820" h="168630">
                  <a:moveTo>
                    <a:pt x="73819" y="0"/>
                  </a:moveTo>
                  <a:lnTo>
                    <a:pt x="46358" y="29310"/>
                  </a:lnTo>
                  <a:lnTo>
                    <a:pt x="39117" y="43537"/>
                  </a:lnTo>
                  <a:lnTo>
                    <a:pt x="37748" y="61571"/>
                  </a:lnTo>
                  <a:lnTo>
                    <a:pt x="44402" y="98865"/>
                  </a:lnTo>
                  <a:lnTo>
                    <a:pt x="56372" y="124523"/>
                  </a:lnTo>
                  <a:lnTo>
                    <a:pt x="57565" y="133866"/>
                  </a:lnTo>
                  <a:lnTo>
                    <a:pt x="53959" y="154109"/>
                  </a:lnTo>
                  <a:lnTo>
                    <a:pt x="48560" y="160987"/>
                  </a:lnTo>
                  <a:lnTo>
                    <a:pt x="32699" y="168629"/>
                  </a:lnTo>
                  <a:lnTo>
                    <a:pt x="15788" y="167094"/>
                  </a:lnTo>
                  <a:lnTo>
                    <a:pt x="7395" y="164096"/>
                  </a:lnTo>
                  <a:lnTo>
                    <a:pt x="2725" y="158399"/>
                  </a:lnTo>
                  <a:lnTo>
                    <a:pt x="0" y="142207"/>
                  </a:lnTo>
                  <a:lnTo>
                    <a:pt x="6803" y="122683"/>
                  </a:lnTo>
                  <a:lnTo>
                    <a:pt x="23893" y="915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217977" y="4002424"/>
              <a:ext cx="81058" cy="291238"/>
            </a:xfrm>
            <a:custGeom>
              <a:avLst/>
              <a:gdLst/>
              <a:ahLst/>
              <a:cxnLst/>
              <a:rect l="0" t="0" r="0" b="0"/>
              <a:pathLst>
                <a:path w="81058" h="291238">
                  <a:moveTo>
                    <a:pt x="81057" y="0"/>
                  </a:moveTo>
                  <a:lnTo>
                    <a:pt x="40753" y="57162"/>
                  </a:lnTo>
                  <a:lnTo>
                    <a:pt x="8747" y="114665"/>
                  </a:lnTo>
                  <a:lnTo>
                    <a:pt x="2691" y="134173"/>
                  </a:lnTo>
                  <a:lnTo>
                    <a:pt x="0" y="158252"/>
                  </a:lnTo>
                  <a:lnTo>
                    <a:pt x="2055" y="168372"/>
                  </a:lnTo>
                  <a:lnTo>
                    <a:pt x="11736" y="184547"/>
                  </a:lnTo>
                  <a:lnTo>
                    <a:pt x="36988" y="218278"/>
                  </a:lnTo>
                  <a:lnTo>
                    <a:pt x="40583" y="225956"/>
                  </a:lnTo>
                  <a:lnTo>
                    <a:pt x="42111" y="241883"/>
                  </a:lnTo>
                  <a:lnTo>
                    <a:pt x="35932" y="280217"/>
                  </a:lnTo>
                  <a:lnTo>
                    <a:pt x="38030" y="283890"/>
                  </a:lnTo>
                  <a:lnTo>
                    <a:pt x="47772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298129" y="4202130"/>
              <a:ext cx="84711" cy="101523"/>
            </a:xfrm>
            <a:custGeom>
              <a:avLst/>
              <a:gdLst/>
              <a:ahLst/>
              <a:cxnLst/>
              <a:rect l="0" t="0" r="0" b="0"/>
              <a:pathLst>
                <a:path w="84711" h="101523">
                  <a:moveTo>
                    <a:pt x="25868" y="33284"/>
                  </a:moveTo>
                  <a:lnTo>
                    <a:pt x="2705" y="56447"/>
                  </a:lnTo>
                  <a:lnTo>
                    <a:pt x="256" y="63519"/>
                  </a:lnTo>
                  <a:lnTo>
                    <a:pt x="0" y="81238"/>
                  </a:lnTo>
                  <a:lnTo>
                    <a:pt x="4000" y="88367"/>
                  </a:lnTo>
                  <a:lnTo>
                    <a:pt x="18306" y="98754"/>
                  </a:lnTo>
                  <a:lnTo>
                    <a:pt x="34526" y="101522"/>
                  </a:lnTo>
                  <a:lnTo>
                    <a:pt x="42735" y="100965"/>
                  </a:lnTo>
                  <a:lnTo>
                    <a:pt x="59252" y="92950"/>
                  </a:lnTo>
                  <a:lnTo>
                    <a:pt x="73989" y="80142"/>
                  </a:lnTo>
                  <a:lnTo>
                    <a:pt x="83621" y="65204"/>
                  </a:lnTo>
                  <a:lnTo>
                    <a:pt x="84710" y="57338"/>
                  </a:lnTo>
                  <a:lnTo>
                    <a:pt x="80989" y="41201"/>
                  </a:lnTo>
                  <a:lnTo>
                    <a:pt x="66308" y="15808"/>
                  </a:lnTo>
                  <a:lnTo>
                    <a:pt x="65771" y="11463"/>
                  </a:lnTo>
                  <a:lnTo>
                    <a:pt x="674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381441" y="4314248"/>
              <a:ext cx="179216" cy="118636"/>
            </a:xfrm>
            <a:custGeom>
              <a:avLst/>
              <a:gdLst/>
              <a:ahLst/>
              <a:cxnLst/>
              <a:rect l="0" t="0" r="0" b="0"/>
              <a:pathLst>
                <a:path w="179216" h="118636">
                  <a:moveTo>
                    <a:pt x="34087" y="37660"/>
                  </a:moveTo>
                  <a:lnTo>
                    <a:pt x="13251" y="85033"/>
                  </a:lnTo>
                  <a:lnTo>
                    <a:pt x="2945" y="99087"/>
                  </a:lnTo>
                  <a:lnTo>
                    <a:pt x="382" y="98952"/>
                  </a:lnTo>
                  <a:lnTo>
                    <a:pt x="0" y="86474"/>
                  </a:lnTo>
                  <a:lnTo>
                    <a:pt x="7843" y="70450"/>
                  </a:lnTo>
                  <a:lnTo>
                    <a:pt x="54378" y="18550"/>
                  </a:lnTo>
                  <a:lnTo>
                    <a:pt x="68993" y="7286"/>
                  </a:lnTo>
                  <a:lnTo>
                    <a:pt x="89665" y="1047"/>
                  </a:lnTo>
                  <a:lnTo>
                    <a:pt x="127293" y="0"/>
                  </a:lnTo>
                  <a:lnTo>
                    <a:pt x="140604" y="1458"/>
                  </a:lnTo>
                  <a:lnTo>
                    <a:pt x="151326" y="6129"/>
                  </a:lnTo>
                  <a:lnTo>
                    <a:pt x="168172" y="21181"/>
                  </a:lnTo>
                  <a:lnTo>
                    <a:pt x="176890" y="40198"/>
                  </a:lnTo>
                  <a:lnTo>
                    <a:pt x="179215" y="50447"/>
                  </a:lnTo>
                  <a:lnTo>
                    <a:pt x="176868" y="69231"/>
                  </a:lnTo>
                  <a:lnTo>
                    <a:pt x="173653" y="78123"/>
                  </a:lnTo>
                  <a:lnTo>
                    <a:pt x="157754" y="95400"/>
                  </a:lnTo>
                  <a:lnTo>
                    <a:pt x="135278" y="109550"/>
                  </a:lnTo>
                  <a:lnTo>
                    <a:pt x="85648" y="118635"/>
                  </a:lnTo>
                  <a:lnTo>
                    <a:pt x="53679" y="117743"/>
                  </a:lnTo>
                  <a:lnTo>
                    <a:pt x="31571" y="111623"/>
                  </a:lnTo>
                  <a:lnTo>
                    <a:pt x="17445" y="1042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172145" y="4196411"/>
            <a:ext cx="1122991" cy="771256"/>
            <a:chOff x="2172145" y="4196411"/>
            <a:chExt cx="1122991" cy="771256"/>
          </a:xfrm>
        </p:grpSpPr>
        <p:sp>
          <p:nvSpPr>
            <p:cNvPr id="253" name="Freeform 252"/>
            <p:cNvSpPr/>
            <p:nvPr/>
          </p:nvSpPr>
          <p:spPr>
            <a:xfrm>
              <a:off x="2172145" y="4235414"/>
              <a:ext cx="16271" cy="540869"/>
            </a:xfrm>
            <a:custGeom>
              <a:avLst/>
              <a:gdLst/>
              <a:ahLst/>
              <a:cxnLst/>
              <a:rect l="0" t="0" r="0" b="0"/>
              <a:pathLst>
                <a:path w="16271" h="540869">
                  <a:moveTo>
                    <a:pt x="7970" y="0"/>
                  </a:moveTo>
                  <a:lnTo>
                    <a:pt x="13688" y="21778"/>
                  </a:lnTo>
                  <a:lnTo>
                    <a:pt x="15776" y="73609"/>
                  </a:lnTo>
                  <a:lnTo>
                    <a:pt x="16189" y="132370"/>
                  </a:lnTo>
                  <a:lnTo>
                    <a:pt x="16270" y="187158"/>
                  </a:lnTo>
                  <a:lnTo>
                    <a:pt x="13821" y="250440"/>
                  </a:lnTo>
                  <a:lnTo>
                    <a:pt x="9126" y="311942"/>
                  </a:lnTo>
                  <a:lnTo>
                    <a:pt x="7273" y="375249"/>
                  </a:lnTo>
                  <a:lnTo>
                    <a:pt x="1429" y="438708"/>
                  </a:lnTo>
                  <a:lnTo>
                    <a:pt x="0" y="491616"/>
                  </a:lnTo>
                  <a:lnTo>
                    <a:pt x="7970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196757" y="4196411"/>
              <a:ext cx="216348" cy="80609"/>
            </a:xfrm>
            <a:custGeom>
              <a:avLst/>
              <a:gdLst/>
              <a:ahLst/>
              <a:cxnLst/>
              <a:rect l="0" t="0" r="0" b="0"/>
              <a:pathLst>
                <a:path w="216348" h="80609">
                  <a:moveTo>
                    <a:pt x="0" y="5719"/>
                  </a:moveTo>
                  <a:lnTo>
                    <a:pt x="21778" y="0"/>
                  </a:lnTo>
                  <a:lnTo>
                    <a:pt x="63748" y="377"/>
                  </a:lnTo>
                  <a:lnTo>
                    <a:pt x="124958" y="11658"/>
                  </a:lnTo>
                  <a:lnTo>
                    <a:pt x="173665" y="25186"/>
                  </a:lnTo>
                  <a:lnTo>
                    <a:pt x="199386" y="42305"/>
                  </a:lnTo>
                  <a:lnTo>
                    <a:pt x="208809" y="57112"/>
                  </a:lnTo>
                  <a:lnTo>
                    <a:pt x="216347" y="806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2205078" y="4426798"/>
              <a:ext cx="149780" cy="41606"/>
            </a:xfrm>
            <a:custGeom>
              <a:avLst/>
              <a:gdLst/>
              <a:ahLst/>
              <a:cxnLst/>
              <a:rect l="0" t="0" r="0" b="0"/>
              <a:pathLst>
                <a:path w="149780" h="41606">
                  <a:moveTo>
                    <a:pt x="0" y="0"/>
                  </a:moveTo>
                  <a:lnTo>
                    <a:pt x="8835" y="13252"/>
                  </a:lnTo>
                  <a:lnTo>
                    <a:pt x="16060" y="17155"/>
                  </a:lnTo>
                  <a:lnTo>
                    <a:pt x="78282" y="28352"/>
                  </a:lnTo>
                  <a:lnTo>
                    <a:pt x="137167" y="39220"/>
                  </a:lnTo>
                  <a:lnTo>
                    <a:pt x="14977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2296609" y="4518084"/>
              <a:ext cx="133330" cy="150025"/>
            </a:xfrm>
            <a:custGeom>
              <a:avLst/>
              <a:gdLst/>
              <a:ahLst/>
              <a:cxnLst/>
              <a:rect l="0" t="0" r="0" b="0"/>
              <a:pathLst>
                <a:path w="133330" h="150025">
                  <a:moveTo>
                    <a:pt x="0" y="91777"/>
                  </a:moveTo>
                  <a:lnTo>
                    <a:pt x="4418" y="105029"/>
                  </a:lnTo>
                  <a:lnTo>
                    <a:pt x="10342" y="108008"/>
                  </a:lnTo>
                  <a:lnTo>
                    <a:pt x="29252" y="108853"/>
                  </a:lnTo>
                  <a:lnTo>
                    <a:pt x="61470" y="99713"/>
                  </a:lnTo>
                  <a:lnTo>
                    <a:pt x="85604" y="85293"/>
                  </a:lnTo>
                  <a:lnTo>
                    <a:pt x="128930" y="45699"/>
                  </a:lnTo>
                  <a:lnTo>
                    <a:pt x="132181" y="38868"/>
                  </a:lnTo>
                  <a:lnTo>
                    <a:pt x="133329" y="23883"/>
                  </a:lnTo>
                  <a:lnTo>
                    <a:pt x="128291" y="10443"/>
                  </a:lnTo>
                  <a:lnTo>
                    <a:pt x="124359" y="4270"/>
                  </a:lnTo>
                  <a:lnTo>
                    <a:pt x="118040" y="1079"/>
                  </a:lnTo>
                  <a:lnTo>
                    <a:pt x="101156" y="0"/>
                  </a:lnTo>
                  <a:lnTo>
                    <a:pt x="86255" y="5067"/>
                  </a:lnTo>
                  <a:lnTo>
                    <a:pt x="43608" y="40539"/>
                  </a:lnTo>
                  <a:lnTo>
                    <a:pt x="32325" y="54211"/>
                  </a:lnTo>
                  <a:lnTo>
                    <a:pt x="24229" y="72616"/>
                  </a:lnTo>
                  <a:lnTo>
                    <a:pt x="22480" y="93123"/>
                  </a:lnTo>
                  <a:lnTo>
                    <a:pt x="25709" y="112715"/>
                  </a:lnTo>
                  <a:lnTo>
                    <a:pt x="33308" y="127587"/>
                  </a:lnTo>
                  <a:lnTo>
                    <a:pt x="47779" y="137895"/>
                  </a:lnTo>
                  <a:lnTo>
                    <a:pt x="67464" y="144633"/>
                  </a:lnTo>
                  <a:lnTo>
                    <a:pt x="110371" y="148959"/>
                  </a:lnTo>
                  <a:lnTo>
                    <a:pt x="133137" y="1500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2399077" y="4363439"/>
              <a:ext cx="271244" cy="389644"/>
            </a:xfrm>
            <a:custGeom>
              <a:avLst/>
              <a:gdLst/>
              <a:ahLst/>
              <a:cxnLst/>
              <a:rect l="0" t="0" r="0" b="0"/>
              <a:pathLst>
                <a:path w="271244" h="389644">
                  <a:moveTo>
                    <a:pt x="80595" y="296348"/>
                  </a:moveTo>
                  <a:lnTo>
                    <a:pt x="92177" y="261603"/>
                  </a:lnTo>
                  <a:lnTo>
                    <a:pt x="92523" y="245773"/>
                  </a:lnTo>
                  <a:lnTo>
                    <a:pt x="91321" y="237668"/>
                  </a:lnTo>
                  <a:lnTo>
                    <a:pt x="86821" y="234114"/>
                  </a:lnTo>
                  <a:lnTo>
                    <a:pt x="80123" y="233594"/>
                  </a:lnTo>
                  <a:lnTo>
                    <a:pt x="71960" y="235096"/>
                  </a:lnTo>
                  <a:lnTo>
                    <a:pt x="55492" y="246627"/>
                  </a:lnTo>
                  <a:lnTo>
                    <a:pt x="15858" y="293773"/>
                  </a:lnTo>
                  <a:lnTo>
                    <a:pt x="3269" y="321473"/>
                  </a:lnTo>
                  <a:lnTo>
                    <a:pt x="0" y="342032"/>
                  </a:lnTo>
                  <a:lnTo>
                    <a:pt x="3478" y="361031"/>
                  </a:lnTo>
                  <a:lnTo>
                    <a:pt x="6995" y="369981"/>
                  </a:lnTo>
                  <a:lnTo>
                    <a:pt x="18298" y="382390"/>
                  </a:lnTo>
                  <a:lnTo>
                    <a:pt x="25195" y="386994"/>
                  </a:lnTo>
                  <a:lnTo>
                    <a:pt x="42721" y="389643"/>
                  </a:lnTo>
                  <a:lnTo>
                    <a:pt x="75845" y="383471"/>
                  </a:lnTo>
                  <a:lnTo>
                    <a:pt x="107541" y="369931"/>
                  </a:lnTo>
                  <a:lnTo>
                    <a:pt x="163730" y="325883"/>
                  </a:lnTo>
                  <a:lnTo>
                    <a:pt x="210847" y="270082"/>
                  </a:lnTo>
                  <a:lnTo>
                    <a:pt x="239815" y="207015"/>
                  </a:lnTo>
                  <a:lnTo>
                    <a:pt x="260788" y="146698"/>
                  </a:lnTo>
                  <a:lnTo>
                    <a:pt x="268253" y="117946"/>
                  </a:lnTo>
                  <a:lnTo>
                    <a:pt x="271243" y="57054"/>
                  </a:lnTo>
                  <a:lnTo>
                    <a:pt x="267417" y="4380"/>
                  </a:lnTo>
                  <a:lnTo>
                    <a:pt x="265239" y="0"/>
                  </a:lnTo>
                  <a:lnTo>
                    <a:pt x="262863" y="780"/>
                  </a:lnTo>
                  <a:lnTo>
                    <a:pt x="257758" y="12432"/>
                  </a:lnTo>
                  <a:lnTo>
                    <a:pt x="244196" y="66183"/>
                  </a:lnTo>
                  <a:lnTo>
                    <a:pt x="234063" y="129526"/>
                  </a:lnTo>
                  <a:lnTo>
                    <a:pt x="231467" y="179735"/>
                  </a:lnTo>
                  <a:lnTo>
                    <a:pt x="231623" y="228820"/>
                  </a:lnTo>
                  <a:lnTo>
                    <a:pt x="237024" y="284824"/>
                  </a:lnTo>
                  <a:lnTo>
                    <a:pt x="238695" y="32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2433311" y="4566264"/>
              <a:ext cx="139569" cy="172576"/>
            </a:xfrm>
            <a:custGeom>
              <a:avLst/>
              <a:gdLst/>
              <a:ahLst/>
              <a:cxnLst/>
              <a:rect l="0" t="0" r="0" b="0"/>
              <a:pathLst>
                <a:path w="139569" h="172576">
                  <a:moveTo>
                    <a:pt x="63003" y="118486"/>
                  </a:moveTo>
                  <a:lnTo>
                    <a:pt x="76255" y="114069"/>
                  </a:lnTo>
                  <a:lnTo>
                    <a:pt x="87692" y="104504"/>
                  </a:lnTo>
                  <a:lnTo>
                    <a:pt x="135420" y="49521"/>
                  </a:lnTo>
                  <a:lnTo>
                    <a:pt x="139018" y="41999"/>
                  </a:lnTo>
                  <a:lnTo>
                    <a:pt x="139568" y="34210"/>
                  </a:lnTo>
                  <a:lnTo>
                    <a:pt x="135247" y="18160"/>
                  </a:lnTo>
                  <a:lnTo>
                    <a:pt x="129657" y="11846"/>
                  </a:lnTo>
                  <a:lnTo>
                    <a:pt x="113584" y="2365"/>
                  </a:lnTo>
                  <a:lnTo>
                    <a:pt x="94113" y="0"/>
                  </a:lnTo>
                  <a:lnTo>
                    <a:pt x="83743" y="664"/>
                  </a:lnTo>
                  <a:lnTo>
                    <a:pt x="51479" y="14850"/>
                  </a:lnTo>
                  <a:lnTo>
                    <a:pt x="27332" y="32203"/>
                  </a:lnTo>
                  <a:lnTo>
                    <a:pt x="8466" y="57890"/>
                  </a:lnTo>
                  <a:lnTo>
                    <a:pt x="0" y="88924"/>
                  </a:lnTo>
                  <a:lnTo>
                    <a:pt x="2950" y="108121"/>
                  </a:lnTo>
                  <a:lnTo>
                    <a:pt x="11350" y="125899"/>
                  </a:lnTo>
                  <a:lnTo>
                    <a:pt x="39343" y="157447"/>
                  </a:lnTo>
                  <a:lnTo>
                    <a:pt x="47230" y="163876"/>
                  </a:lnTo>
                  <a:lnTo>
                    <a:pt x="68320" y="171019"/>
                  </a:lnTo>
                  <a:lnTo>
                    <a:pt x="103719" y="172575"/>
                  </a:lnTo>
                  <a:lnTo>
                    <a:pt x="137893" y="1684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2566089" y="4352650"/>
              <a:ext cx="196500" cy="448596"/>
            </a:xfrm>
            <a:custGeom>
              <a:avLst/>
              <a:gdLst/>
              <a:ahLst/>
              <a:cxnLst/>
              <a:rect l="0" t="0" r="0" b="0"/>
              <a:pathLst>
                <a:path w="196500" h="448596">
                  <a:moveTo>
                    <a:pt x="179857" y="240568"/>
                  </a:moveTo>
                  <a:lnTo>
                    <a:pt x="177391" y="206828"/>
                  </a:lnTo>
                  <a:lnTo>
                    <a:pt x="168340" y="182186"/>
                  </a:lnTo>
                  <a:lnTo>
                    <a:pt x="148715" y="153428"/>
                  </a:lnTo>
                  <a:lnTo>
                    <a:pt x="141529" y="150115"/>
                  </a:lnTo>
                  <a:lnTo>
                    <a:pt x="123683" y="148900"/>
                  </a:lnTo>
                  <a:lnTo>
                    <a:pt x="103423" y="156372"/>
                  </a:lnTo>
                  <a:lnTo>
                    <a:pt x="83941" y="168940"/>
                  </a:lnTo>
                  <a:lnTo>
                    <a:pt x="33114" y="232375"/>
                  </a:lnTo>
                  <a:lnTo>
                    <a:pt x="11639" y="274049"/>
                  </a:lnTo>
                  <a:lnTo>
                    <a:pt x="0" y="331317"/>
                  </a:lnTo>
                  <a:lnTo>
                    <a:pt x="209" y="368542"/>
                  </a:lnTo>
                  <a:lnTo>
                    <a:pt x="1845" y="378584"/>
                  </a:lnTo>
                  <a:lnTo>
                    <a:pt x="7557" y="384355"/>
                  </a:lnTo>
                  <a:lnTo>
                    <a:pt x="15989" y="387277"/>
                  </a:lnTo>
                  <a:lnTo>
                    <a:pt x="26233" y="388301"/>
                  </a:lnTo>
                  <a:lnTo>
                    <a:pt x="47476" y="379575"/>
                  </a:lnTo>
                  <a:lnTo>
                    <a:pt x="82414" y="352676"/>
                  </a:lnTo>
                  <a:lnTo>
                    <a:pt x="107121" y="315345"/>
                  </a:lnTo>
                  <a:lnTo>
                    <a:pt x="135396" y="255335"/>
                  </a:lnTo>
                  <a:lnTo>
                    <a:pt x="156727" y="203592"/>
                  </a:lnTo>
                  <a:lnTo>
                    <a:pt x="173268" y="148856"/>
                  </a:lnTo>
                  <a:lnTo>
                    <a:pt x="187139" y="87239"/>
                  </a:lnTo>
                  <a:lnTo>
                    <a:pt x="192390" y="57070"/>
                  </a:lnTo>
                  <a:lnTo>
                    <a:pt x="184498" y="1757"/>
                  </a:lnTo>
                  <a:lnTo>
                    <a:pt x="181102" y="0"/>
                  </a:lnTo>
                  <a:lnTo>
                    <a:pt x="176989" y="3451"/>
                  </a:lnTo>
                  <a:lnTo>
                    <a:pt x="164830" y="27929"/>
                  </a:lnTo>
                  <a:lnTo>
                    <a:pt x="149559" y="81108"/>
                  </a:lnTo>
                  <a:lnTo>
                    <a:pt x="140759" y="133222"/>
                  </a:lnTo>
                  <a:lnTo>
                    <a:pt x="134330" y="188032"/>
                  </a:lnTo>
                  <a:lnTo>
                    <a:pt x="131724" y="243375"/>
                  </a:lnTo>
                  <a:lnTo>
                    <a:pt x="136688" y="298823"/>
                  </a:lnTo>
                  <a:lnTo>
                    <a:pt x="142360" y="354291"/>
                  </a:lnTo>
                  <a:lnTo>
                    <a:pt x="157784" y="414337"/>
                  </a:lnTo>
                  <a:lnTo>
                    <a:pt x="166023" y="439985"/>
                  </a:lnTo>
                  <a:lnTo>
                    <a:pt x="170634" y="444704"/>
                  </a:lnTo>
                  <a:lnTo>
                    <a:pt x="176482" y="446926"/>
                  </a:lnTo>
                  <a:lnTo>
                    <a:pt x="196499" y="448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2819873" y="4418477"/>
              <a:ext cx="242274" cy="330903"/>
            </a:xfrm>
            <a:custGeom>
              <a:avLst/>
              <a:gdLst/>
              <a:ahLst/>
              <a:cxnLst/>
              <a:rect l="0" t="0" r="0" b="0"/>
              <a:pathLst>
                <a:path w="242274" h="330903">
                  <a:moveTo>
                    <a:pt x="34247" y="0"/>
                  </a:moveTo>
                  <a:lnTo>
                    <a:pt x="20053" y="55865"/>
                  </a:lnTo>
                  <a:lnTo>
                    <a:pt x="6467" y="118041"/>
                  </a:lnTo>
                  <a:lnTo>
                    <a:pt x="2974" y="168198"/>
                  </a:lnTo>
                  <a:lnTo>
                    <a:pt x="5863" y="188476"/>
                  </a:lnTo>
                  <a:lnTo>
                    <a:pt x="10701" y="193143"/>
                  </a:lnTo>
                  <a:lnTo>
                    <a:pt x="17625" y="194406"/>
                  </a:lnTo>
                  <a:lnTo>
                    <a:pt x="55310" y="191981"/>
                  </a:lnTo>
                  <a:lnTo>
                    <a:pt x="71653" y="196580"/>
                  </a:lnTo>
                  <a:lnTo>
                    <a:pt x="78600" y="200395"/>
                  </a:lnTo>
                  <a:lnTo>
                    <a:pt x="88784" y="212031"/>
                  </a:lnTo>
                  <a:lnTo>
                    <a:pt x="102856" y="246518"/>
                  </a:lnTo>
                  <a:lnTo>
                    <a:pt x="103879" y="264890"/>
                  </a:lnTo>
                  <a:lnTo>
                    <a:pt x="100328" y="282300"/>
                  </a:lnTo>
                  <a:lnTo>
                    <a:pt x="92585" y="299284"/>
                  </a:lnTo>
                  <a:lnTo>
                    <a:pt x="80515" y="311147"/>
                  </a:lnTo>
                  <a:lnTo>
                    <a:pt x="50166" y="326297"/>
                  </a:lnTo>
                  <a:lnTo>
                    <a:pt x="21294" y="330902"/>
                  </a:lnTo>
                  <a:lnTo>
                    <a:pt x="13592" y="328775"/>
                  </a:lnTo>
                  <a:lnTo>
                    <a:pt x="7533" y="324583"/>
                  </a:lnTo>
                  <a:lnTo>
                    <a:pt x="2569" y="319015"/>
                  </a:lnTo>
                  <a:lnTo>
                    <a:pt x="185" y="311604"/>
                  </a:lnTo>
                  <a:lnTo>
                    <a:pt x="0" y="293509"/>
                  </a:lnTo>
                  <a:lnTo>
                    <a:pt x="13929" y="262529"/>
                  </a:lnTo>
                  <a:lnTo>
                    <a:pt x="27990" y="248275"/>
                  </a:lnTo>
                  <a:lnTo>
                    <a:pt x="85024" y="211842"/>
                  </a:lnTo>
                  <a:lnTo>
                    <a:pt x="145611" y="188530"/>
                  </a:lnTo>
                  <a:lnTo>
                    <a:pt x="167712" y="180162"/>
                  </a:lnTo>
                  <a:lnTo>
                    <a:pt x="160750" y="181157"/>
                  </a:lnTo>
                  <a:lnTo>
                    <a:pt x="132789" y="202616"/>
                  </a:lnTo>
                  <a:lnTo>
                    <a:pt x="110597" y="225530"/>
                  </a:lnTo>
                  <a:lnTo>
                    <a:pt x="101156" y="241693"/>
                  </a:lnTo>
                  <a:lnTo>
                    <a:pt x="100118" y="248962"/>
                  </a:lnTo>
                  <a:lnTo>
                    <a:pt x="103895" y="261969"/>
                  </a:lnTo>
                  <a:lnTo>
                    <a:pt x="109340" y="265253"/>
                  </a:lnTo>
                  <a:lnTo>
                    <a:pt x="125253" y="266436"/>
                  </a:lnTo>
                  <a:lnTo>
                    <a:pt x="155003" y="257487"/>
                  </a:lnTo>
                  <a:lnTo>
                    <a:pt x="182823" y="243124"/>
                  </a:lnTo>
                  <a:lnTo>
                    <a:pt x="188771" y="243444"/>
                  </a:lnTo>
                  <a:lnTo>
                    <a:pt x="192737" y="247355"/>
                  </a:lnTo>
                  <a:lnTo>
                    <a:pt x="195380" y="253661"/>
                  </a:lnTo>
                  <a:lnTo>
                    <a:pt x="195852" y="268064"/>
                  </a:lnTo>
                  <a:lnTo>
                    <a:pt x="194829" y="283711"/>
                  </a:lnTo>
                  <a:lnTo>
                    <a:pt x="197456" y="299911"/>
                  </a:lnTo>
                  <a:lnTo>
                    <a:pt x="202225" y="303491"/>
                  </a:lnTo>
                  <a:lnTo>
                    <a:pt x="209103" y="304029"/>
                  </a:lnTo>
                  <a:lnTo>
                    <a:pt x="217386" y="302539"/>
                  </a:lnTo>
                  <a:lnTo>
                    <a:pt x="229054" y="295952"/>
                  </a:lnTo>
                  <a:lnTo>
                    <a:pt x="242273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3103751" y="46431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3023962" y="4583341"/>
              <a:ext cx="146358" cy="136585"/>
            </a:xfrm>
            <a:custGeom>
              <a:avLst/>
              <a:gdLst/>
              <a:ahLst/>
              <a:cxnLst/>
              <a:rect l="0" t="0" r="0" b="0"/>
              <a:pathLst>
                <a:path w="146358" h="136585">
                  <a:moveTo>
                    <a:pt x="96431" y="26520"/>
                  </a:moveTo>
                  <a:lnTo>
                    <a:pt x="92014" y="13268"/>
                  </a:lnTo>
                  <a:lnTo>
                    <a:pt x="82449" y="4296"/>
                  </a:lnTo>
                  <a:lnTo>
                    <a:pt x="76015" y="609"/>
                  </a:lnTo>
                  <a:lnTo>
                    <a:pt x="68952" y="0"/>
                  </a:lnTo>
                  <a:lnTo>
                    <a:pt x="53708" y="4255"/>
                  </a:lnTo>
                  <a:lnTo>
                    <a:pt x="29531" y="17046"/>
                  </a:lnTo>
                  <a:lnTo>
                    <a:pt x="9219" y="36965"/>
                  </a:lnTo>
                  <a:lnTo>
                    <a:pt x="2197" y="54893"/>
                  </a:lnTo>
                  <a:lnTo>
                    <a:pt x="0" y="74263"/>
                  </a:lnTo>
                  <a:lnTo>
                    <a:pt x="8489" y="117764"/>
                  </a:lnTo>
                  <a:lnTo>
                    <a:pt x="12840" y="124332"/>
                  </a:lnTo>
                  <a:lnTo>
                    <a:pt x="25071" y="134095"/>
                  </a:lnTo>
                  <a:lnTo>
                    <a:pt x="39753" y="136584"/>
                  </a:lnTo>
                  <a:lnTo>
                    <a:pt x="47551" y="135954"/>
                  </a:lnTo>
                  <a:lnTo>
                    <a:pt x="76195" y="121815"/>
                  </a:lnTo>
                  <a:lnTo>
                    <a:pt x="103687" y="100059"/>
                  </a:lnTo>
                  <a:lnTo>
                    <a:pt x="141683" y="42184"/>
                  </a:lnTo>
                  <a:lnTo>
                    <a:pt x="146357" y="348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3155964" y="4471588"/>
              <a:ext cx="139172" cy="496079"/>
            </a:xfrm>
            <a:custGeom>
              <a:avLst/>
              <a:gdLst/>
              <a:ahLst/>
              <a:cxnLst/>
              <a:rect l="0" t="0" r="0" b="0"/>
              <a:pathLst>
                <a:path w="139172" h="496079">
                  <a:moveTo>
                    <a:pt x="72603" y="13457"/>
                  </a:moveTo>
                  <a:lnTo>
                    <a:pt x="77020" y="205"/>
                  </a:lnTo>
                  <a:lnTo>
                    <a:pt x="77397" y="0"/>
                  </a:lnTo>
                  <a:lnTo>
                    <a:pt x="61262" y="55457"/>
                  </a:lnTo>
                  <a:lnTo>
                    <a:pt x="42078" y="114257"/>
                  </a:lnTo>
                  <a:lnTo>
                    <a:pt x="24524" y="170788"/>
                  </a:lnTo>
                  <a:lnTo>
                    <a:pt x="0" y="221896"/>
                  </a:lnTo>
                  <a:lnTo>
                    <a:pt x="162" y="229155"/>
                  </a:lnTo>
                  <a:lnTo>
                    <a:pt x="3969" y="233069"/>
                  </a:lnTo>
                  <a:lnTo>
                    <a:pt x="10205" y="234755"/>
                  </a:lnTo>
                  <a:lnTo>
                    <a:pt x="16211" y="234029"/>
                  </a:lnTo>
                  <a:lnTo>
                    <a:pt x="73054" y="203335"/>
                  </a:lnTo>
                  <a:lnTo>
                    <a:pt x="106901" y="192147"/>
                  </a:lnTo>
                  <a:lnTo>
                    <a:pt x="126986" y="189954"/>
                  </a:lnTo>
                  <a:lnTo>
                    <a:pt x="131973" y="193067"/>
                  </a:lnTo>
                  <a:lnTo>
                    <a:pt x="133447" y="198841"/>
                  </a:lnTo>
                  <a:lnTo>
                    <a:pt x="132581" y="206388"/>
                  </a:lnTo>
                  <a:lnTo>
                    <a:pt x="128306" y="213269"/>
                  </a:lnTo>
                  <a:lnTo>
                    <a:pt x="70124" y="272436"/>
                  </a:lnTo>
                  <a:lnTo>
                    <a:pt x="58865" y="288508"/>
                  </a:lnTo>
                  <a:lnTo>
                    <a:pt x="55094" y="307362"/>
                  </a:lnTo>
                  <a:lnTo>
                    <a:pt x="60207" y="345182"/>
                  </a:lnTo>
                  <a:lnTo>
                    <a:pt x="75262" y="387757"/>
                  </a:lnTo>
                  <a:lnTo>
                    <a:pt x="111590" y="450560"/>
                  </a:lnTo>
                  <a:lnTo>
                    <a:pt x="139171" y="4960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831584" y="6377366"/>
            <a:ext cx="785769" cy="604207"/>
            <a:chOff x="831584" y="6377366"/>
            <a:chExt cx="785769" cy="604207"/>
          </a:xfrm>
        </p:grpSpPr>
        <p:sp>
          <p:nvSpPr>
            <p:cNvPr id="265" name="Freeform 264"/>
            <p:cNvSpPr/>
            <p:nvPr/>
          </p:nvSpPr>
          <p:spPr>
            <a:xfrm>
              <a:off x="831584" y="6377366"/>
              <a:ext cx="269864" cy="500035"/>
            </a:xfrm>
            <a:custGeom>
              <a:avLst/>
              <a:gdLst/>
              <a:ahLst/>
              <a:cxnLst/>
              <a:rect l="0" t="0" r="0" b="0"/>
              <a:pathLst>
                <a:path w="269864" h="500035">
                  <a:moveTo>
                    <a:pt x="269863" y="0"/>
                  </a:moveTo>
                  <a:lnTo>
                    <a:pt x="236122" y="11517"/>
                  </a:lnTo>
                  <a:lnTo>
                    <a:pt x="180026" y="48472"/>
                  </a:lnTo>
                  <a:lnTo>
                    <a:pt x="120183" y="100255"/>
                  </a:lnTo>
                  <a:lnTo>
                    <a:pt x="64598" y="159047"/>
                  </a:lnTo>
                  <a:lnTo>
                    <a:pt x="32055" y="211290"/>
                  </a:lnTo>
                  <a:lnTo>
                    <a:pt x="9688" y="272994"/>
                  </a:lnTo>
                  <a:lnTo>
                    <a:pt x="0" y="316055"/>
                  </a:lnTo>
                  <a:lnTo>
                    <a:pt x="7351" y="378914"/>
                  </a:lnTo>
                  <a:lnTo>
                    <a:pt x="18577" y="414367"/>
                  </a:lnTo>
                  <a:lnTo>
                    <a:pt x="49234" y="452643"/>
                  </a:lnTo>
                  <a:lnTo>
                    <a:pt x="82914" y="486959"/>
                  </a:lnTo>
                  <a:lnTo>
                    <a:pt x="109173" y="500034"/>
                  </a:lnTo>
                  <a:lnTo>
                    <a:pt x="119282" y="499777"/>
                  </a:lnTo>
                  <a:lnTo>
                    <a:pt x="140376" y="492095"/>
                  </a:lnTo>
                  <a:lnTo>
                    <a:pt x="164209" y="476593"/>
                  </a:lnTo>
                  <a:lnTo>
                    <a:pt x="174520" y="460834"/>
                  </a:lnTo>
                  <a:lnTo>
                    <a:pt x="197524" y="399596"/>
                  </a:lnTo>
                  <a:lnTo>
                    <a:pt x="201585" y="370085"/>
                  </a:lnTo>
                  <a:lnTo>
                    <a:pt x="196483" y="309404"/>
                  </a:lnTo>
                  <a:lnTo>
                    <a:pt x="190854" y="268218"/>
                  </a:lnTo>
                  <a:lnTo>
                    <a:pt x="179063" y="246304"/>
                  </a:lnTo>
                  <a:lnTo>
                    <a:pt x="175121" y="244639"/>
                  </a:lnTo>
                  <a:lnTo>
                    <a:pt x="171568" y="246303"/>
                  </a:lnTo>
                  <a:lnTo>
                    <a:pt x="164231" y="253699"/>
                  </a:lnTo>
                  <a:lnTo>
                    <a:pt x="145047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1064858" y="6660426"/>
              <a:ext cx="138442" cy="212309"/>
            </a:xfrm>
            <a:custGeom>
              <a:avLst/>
              <a:gdLst/>
              <a:ahLst/>
              <a:cxnLst/>
              <a:rect l="0" t="0" r="0" b="0"/>
              <a:pathLst>
                <a:path w="138442" h="212309">
                  <a:moveTo>
                    <a:pt x="94836" y="8177"/>
                  </a:moveTo>
                  <a:lnTo>
                    <a:pt x="64508" y="31341"/>
                  </a:lnTo>
                  <a:lnTo>
                    <a:pt x="36454" y="66959"/>
                  </a:lnTo>
                  <a:lnTo>
                    <a:pt x="10843" y="122185"/>
                  </a:lnTo>
                  <a:lnTo>
                    <a:pt x="0" y="163184"/>
                  </a:lnTo>
                  <a:lnTo>
                    <a:pt x="1219" y="181544"/>
                  </a:lnTo>
                  <a:lnTo>
                    <a:pt x="9774" y="196484"/>
                  </a:lnTo>
                  <a:lnTo>
                    <a:pt x="15939" y="203057"/>
                  </a:lnTo>
                  <a:lnTo>
                    <a:pt x="32650" y="210361"/>
                  </a:lnTo>
                  <a:lnTo>
                    <a:pt x="42284" y="212308"/>
                  </a:lnTo>
                  <a:lnTo>
                    <a:pt x="60385" y="209541"/>
                  </a:lnTo>
                  <a:lnTo>
                    <a:pt x="83704" y="197587"/>
                  </a:lnTo>
                  <a:lnTo>
                    <a:pt x="104790" y="177403"/>
                  </a:lnTo>
                  <a:lnTo>
                    <a:pt x="118676" y="158278"/>
                  </a:lnTo>
                  <a:lnTo>
                    <a:pt x="138337" y="100516"/>
                  </a:lnTo>
                  <a:lnTo>
                    <a:pt x="138441" y="60294"/>
                  </a:lnTo>
                  <a:lnTo>
                    <a:pt x="132616" y="27934"/>
                  </a:lnTo>
                  <a:lnTo>
                    <a:pt x="120618" y="5196"/>
                  </a:lnTo>
                  <a:lnTo>
                    <a:pt x="114798" y="1567"/>
                  </a:lnTo>
                  <a:lnTo>
                    <a:pt x="100934" y="0"/>
                  </a:lnTo>
                  <a:lnTo>
                    <a:pt x="95203" y="2725"/>
                  </a:lnTo>
                  <a:lnTo>
                    <a:pt x="86370" y="13150"/>
                  </a:lnTo>
                  <a:lnTo>
                    <a:pt x="84569" y="17965"/>
                  </a:lnTo>
                  <a:lnTo>
                    <a:pt x="84293" y="22098"/>
                  </a:lnTo>
                  <a:lnTo>
                    <a:pt x="86515" y="331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1251735" y="6710207"/>
              <a:ext cx="132628" cy="203434"/>
            </a:xfrm>
            <a:custGeom>
              <a:avLst/>
              <a:gdLst/>
              <a:ahLst/>
              <a:cxnLst/>
              <a:rect l="0" t="0" r="0" b="0"/>
              <a:pathLst>
                <a:path w="132628" h="203434">
                  <a:moveTo>
                    <a:pt x="74380" y="0"/>
                  </a:moveTo>
                  <a:lnTo>
                    <a:pt x="39635" y="11583"/>
                  </a:lnTo>
                  <a:lnTo>
                    <a:pt x="28735" y="21790"/>
                  </a:lnTo>
                  <a:lnTo>
                    <a:pt x="17401" y="45596"/>
                  </a:lnTo>
                  <a:lnTo>
                    <a:pt x="3356" y="98529"/>
                  </a:lnTo>
                  <a:lnTo>
                    <a:pt x="0" y="159786"/>
                  </a:lnTo>
                  <a:lnTo>
                    <a:pt x="3528" y="168470"/>
                  </a:lnTo>
                  <a:lnTo>
                    <a:pt x="9579" y="175184"/>
                  </a:lnTo>
                  <a:lnTo>
                    <a:pt x="17311" y="180584"/>
                  </a:lnTo>
                  <a:lnTo>
                    <a:pt x="24315" y="181410"/>
                  </a:lnTo>
                  <a:lnTo>
                    <a:pt x="30833" y="179188"/>
                  </a:lnTo>
                  <a:lnTo>
                    <a:pt x="43931" y="168397"/>
                  </a:lnTo>
                  <a:lnTo>
                    <a:pt x="58998" y="151273"/>
                  </a:lnTo>
                  <a:lnTo>
                    <a:pt x="77985" y="104428"/>
                  </a:lnTo>
                  <a:lnTo>
                    <a:pt x="89123" y="47390"/>
                  </a:lnTo>
                  <a:lnTo>
                    <a:pt x="90647" y="10217"/>
                  </a:lnTo>
                  <a:lnTo>
                    <a:pt x="91000" y="62448"/>
                  </a:lnTo>
                  <a:lnTo>
                    <a:pt x="91944" y="120575"/>
                  </a:lnTo>
                  <a:lnTo>
                    <a:pt x="100421" y="180089"/>
                  </a:lnTo>
                  <a:lnTo>
                    <a:pt x="107835" y="198384"/>
                  </a:lnTo>
                  <a:lnTo>
                    <a:pt x="112401" y="202522"/>
                  </a:lnTo>
                  <a:lnTo>
                    <a:pt x="117294" y="203433"/>
                  </a:lnTo>
                  <a:lnTo>
                    <a:pt x="132627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429163" y="6543787"/>
              <a:ext cx="71695" cy="437786"/>
            </a:xfrm>
            <a:custGeom>
              <a:avLst/>
              <a:gdLst/>
              <a:ahLst/>
              <a:cxnLst/>
              <a:rect l="0" t="0" r="0" b="0"/>
              <a:pathLst>
                <a:path w="71695" h="437786">
                  <a:moveTo>
                    <a:pt x="71694" y="0"/>
                  </a:moveTo>
                  <a:lnTo>
                    <a:pt x="67277" y="57909"/>
                  </a:lnTo>
                  <a:lnTo>
                    <a:pt x="56551" y="120152"/>
                  </a:lnTo>
                  <a:lnTo>
                    <a:pt x="43602" y="174332"/>
                  </a:lnTo>
                  <a:lnTo>
                    <a:pt x="27284" y="231796"/>
                  </a:lnTo>
                  <a:lnTo>
                    <a:pt x="10670" y="289975"/>
                  </a:lnTo>
                  <a:lnTo>
                    <a:pt x="502" y="343276"/>
                  </a:lnTo>
                  <a:lnTo>
                    <a:pt x="0" y="396814"/>
                  </a:lnTo>
                  <a:lnTo>
                    <a:pt x="4697" y="418597"/>
                  </a:lnTo>
                  <a:lnTo>
                    <a:pt x="12948" y="434441"/>
                  </a:lnTo>
                  <a:lnTo>
                    <a:pt x="17737" y="437557"/>
                  </a:lnTo>
                  <a:lnTo>
                    <a:pt x="22779" y="437785"/>
                  </a:lnTo>
                  <a:lnTo>
                    <a:pt x="36244" y="431738"/>
                  </a:lnTo>
                  <a:lnTo>
                    <a:pt x="46731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1575746" y="6760134"/>
              <a:ext cx="41607" cy="24964"/>
            </a:xfrm>
            <a:custGeom>
              <a:avLst/>
              <a:gdLst/>
              <a:ahLst/>
              <a:cxnLst/>
              <a:rect l="0" t="0" r="0" b="0"/>
              <a:pathLst>
                <a:path w="41607" h="24964">
                  <a:moveTo>
                    <a:pt x="0" y="0"/>
                  </a:moveTo>
                  <a:lnTo>
                    <a:pt x="4418" y="13252"/>
                  </a:lnTo>
                  <a:lnTo>
                    <a:pt x="9417" y="17155"/>
                  </a:lnTo>
                  <a:lnTo>
                    <a:pt x="4160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1580807" y="6859987"/>
              <a:ext cx="11583" cy="38249"/>
            </a:xfrm>
            <a:custGeom>
              <a:avLst/>
              <a:gdLst/>
              <a:ahLst/>
              <a:cxnLst/>
              <a:rect l="0" t="0" r="0" b="0"/>
              <a:pathLst>
                <a:path w="11583" h="38249">
                  <a:moveTo>
                    <a:pt x="11582" y="0"/>
                  </a:moveTo>
                  <a:lnTo>
                    <a:pt x="0" y="34745"/>
                  </a:lnTo>
                  <a:lnTo>
                    <a:pt x="162" y="37956"/>
                  </a:lnTo>
                  <a:lnTo>
                    <a:pt x="2119" y="38248"/>
                  </a:lnTo>
                  <a:lnTo>
                    <a:pt x="1158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412850" y="5804714"/>
            <a:ext cx="1137934" cy="451982"/>
            <a:chOff x="412850" y="5804714"/>
            <a:chExt cx="1137934" cy="451982"/>
          </a:xfrm>
        </p:grpSpPr>
        <p:sp>
          <p:nvSpPr>
            <p:cNvPr id="272" name="Freeform 271"/>
            <p:cNvSpPr/>
            <p:nvPr/>
          </p:nvSpPr>
          <p:spPr>
            <a:xfrm>
              <a:off x="412850" y="5804714"/>
              <a:ext cx="132817" cy="332957"/>
            </a:xfrm>
            <a:custGeom>
              <a:avLst/>
              <a:gdLst/>
              <a:ahLst/>
              <a:cxnLst/>
              <a:rect l="0" t="0" r="0" b="0"/>
              <a:pathLst>
                <a:path w="132817" h="332957">
                  <a:moveTo>
                    <a:pt x="97802" y="23463"/>
                  </a:moveTo>
                  <a:lnTo>
                    <a:pt x="57499" y="78969"/>
                  </a:lnTo>
                  <a:lnTo>
                    <a:pt x="21859" y="140467"/>
                  </a:lnTo>
                  <a:lnTo>
                    <a:pt x="3648" y="198763"/>
                  </a:lnTo>
                  <a:lnTo>
                    <a:pt x="0" y="256357"/>
                  </a:lnTo>
                  <a:lnTo>
                    <a:pt x="9680" y="312313"/>
                  </a:lnTo>
                  <a:lnTo>
                    <a:pt x="15015" y="319580"/>
                  </a:lnTo>
                  <a:lnTo>
                    <a:pt x="30806" y="330120"/>
                  </a:lnTo>
                  <a:lnTo>
                    <a:pt x="47686" y="332956"/>
                  </a:lnTo>
                  <a:lnTo>
                    <a:pt x="56070" y="332418"/>
                  </a:lnTo>
                  <a:lnTo>
                    <a:pt x="72783" y="321958"/>
                  </a:lnTo>
                  <a:lnTo>
                    <a:pt x="88532" y="304057"/>
                  </a:lnTo>
                  <a:lnTo>
                    <a:pt x="119501" y="241548"/>
                  </a:lnTo>
                  <a:lnTo>
                    <a:pt x="132071" y="205089"/>
                  </a:lnTo>
                  <a:lnTo>
                    <a:pt x="132816" y="157612"/>
                  </a:lnTo>
                  <a:lnTo>
                    <a:pt x="127182" y="106973"/>
                  </a:lnTo>
                  <a:lnTo>
                    <a:pt x="105244" y="48192"/>
                  </a:lnTo>
                  <a:lnTo>
                    <a:pt x="86755" y="17538"/>
                  </a:lnTo>
                  <a:lnTo>
                    <a:pt x="79343" y="8418"/>
                  </a:lnTo>
                  <a:lnTo>
                    <a:pt x="71628" y="3263"/>
                  </a:lnTo>
                  <a:lnTo>
                    <a:pt x="55659" y="0"/>
                  </a:lnTo>
                  <a:lnTo>
                    <a:pt x="51215" y="2274"/>
                  </a:lnTo>
                  <a:lnTo>
                    <a:pt x="49178" y="6563"/>
                  </a:lnTo>
                  <a:lnTo>
                    <a:pt x="47876" y="234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91089" y="5828177"/>
              <a:ext cx="97843" cy="291808"/>
            </a:xfrm>
            <a:custGeom>
              <a:avLst/>
              <a:gdLst/>
              <a:ahLst/>
              <a:cxnLst/>
              <a:rect l="0" t="0" r="0" b="0"/>
              <a:pathLst>
                <a:path w="97843" h="291808">
                  <a:moveTo>
                    <a:pt x="61021" y="0"/>
                  </a:moveTo>
                  <a:lnTo>
                    <a:pt x="46828" y="52903"/>
                  </a:lnTo>
                  <a:lnTo>
                    <a:pt x="33242" y="113051"/>
                  </a:lnTo>
                  <a:lnTo>
                    <a:pt x="16638" y="174953"/>
                  </a:lnTo>
                  <a:lnTo>
                    <a:pt x="2773" y="230186"/>
                  </a:lnTo>
                  <a:lnTo>
                    <a:pt x="0" y="239441"/>
                  </a:lnTo>
                  <a:lnTo>
                    <a:pt x="924" y="244687"/>
                  </a:lnTo>
                  <a:lnTo>
                    <a:pt x="4315" y="247260"/>
                  </a:lnTo>
                  <a:lnTo>
                    <a:pt x="9348" y="248050"/>
                  </a:lnTo>
                  <a:lnTo>
                    <a:pt x="14553" y="246728"/>
                  </a:lnTo>
                  <a:lnTo>
                    <a:pt x="30714" y="236033"/>
                  </a:lnTo>
                  <a:lnTo>
                    <a:pt x="62692" y="210470"/>
                  </a:lnTo>
                  <a:lnTo>
                    <a:pt x="70456" y="208730"/>
                  </a:lnTo>
                  <a:lnTo>
                    <a:pt x="86479" y="211729"/>
                  </a:lnTo>
                  <a:lnTo>
                    <a:pt x="91862" y="216967"/>
                  </a:lnTo>
                  <a:lnTo>
                    <a:pt x="97842" y="232648"/>
                  </a:lnTo>
                  <a:lnTo>
                    <a:pt x="97588" y="240158"/>
                  </a:lnTo>
                  <a:lnTo>
                    <a:pt x="92374" y="253434"/>
                  </a:lnTo>
                  <a:lnTo>
                    <a:pt x="63382" y="288309"/>
                  </a:lnTo>
                  <a:lnTo>
                    <a:pt x="57048" y="291134"/>
                  </a:lnTo>
                  <a:lnTo>
                    <a:pt x="42613" y="291807"/>
                  </a:lnTo>
                  <a:lnTo>
                    <a:pt x="38579" y="288843"/>
                  </a:lnTo>
                  <a:lnTo>
                    <a:pt x="36814" y="284093"/>
                  </a:lnTo>
                  <a:lnTo>
                    <a:pt x="36562" y="278153"/>
                  </a:lnTo>
                  <a:lnTo>
                    <a:pt x="5270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685394" y="6002918"/>
              <a:ext cx="74891" cy="253778"/>
            </a:xfrm>
            <a:custGeom>
              <a:avLst/>
              <a:gdLst/>
              <a:ahLst/>
              <a:cxnLst/>
              <a:rect l="0" t="0" r="0" b="0"/>
              <a:pathLst>
                <a:path w="74891" h="253778">
                  <a:moveTo>
                    <a:pt x="74890" y="0"/>
                  </a:moveTo>
                  <a:lnTo>
                    <a:pt x="74890" y="54310"/>
                  </a:lnTo>
                  <a:lnTo>
                    <a:pt x="68247" y="114710"/>
                  </a:lnTo>
                  <a:lnTo>
                    <a:pt x="53529" y="174658"/>
                  </a:lnTo>
                  <a:lnTo>
                    <a:pt x="45984" y="223379"/>
                  </a:lnTo>
                  <a:lnTo>
                    <a:pt x="34068" y="249250"/>
                  </a:lnTo>
                  <a:lnTo>
                    <a:pt x="28259" y="253075"/>
                  </a:lnTo>
                  <a:lnTo>
                    <a:pt x="21613" y="253777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93568" y="5928029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0"/>
                  </a:moveTo>
                  <a:lnTo>
                    <a:pt x="12362" y="14211"/>
                  </a:lnTo>
                  <a:lnTo>
                    <a:pt x="24963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08543" y="6061166"/>
              <a:ext cx="159768" cy="148290"/>
            </a:xfrm>
            <a:custGeom>
              <a:avLst/>
              <a:gdLst/>
              <a:ahLst/>
              <a:cxnLst/>
              <a:rect l="0" t="0" r="0" b="0"/>
              <a:pathLst>
                <a:path w="159768" h="148290">
                  <a:moveTo>
                    <a:pt x="34951" y="33284"/>
                  </a:moveTo>
                  <a:lnTo>
                    <a:pt x="43786" y="42119"/>
                  </a:lnTo>
                  <a:lnTo>
                    <a:pt x="49162" y="42872"/>
                  </a:lnTo>
                  <a:lnTo>
                    <a:pt x="62532" y="38778"/>
                  </a:lnTo>
                  <a:lnTo>
                    <a:pt x="66282" y="33249"/>
                  </a:lnTo>
                  <a:lnTo>
                    <a:pt x="67984" y="17243"/>
                  </a:lnTo>
                  <a:lnTo>
                    <a:pt x="65294" y="12419"/>
                  </a:lnTo>
                  <a:lnTo>
                    <a:pt x="60727" y="10129"/>
                  </a:lnTo>
                  <a:lnTo>
                    <a:pt x="54909" y="9526"/>
                  </a:lnTo>
                  <a:lnTo>
                    <a:pt x="41048" y="16253"/>
                  </a:lnTo>
                  <a:lnTo>
                    <a:pt x="26566" y="29413"/>
                  </a:lnTo>
                  <a:lnTo>
                    <a:pt x="8942" y="57614"/>
                  </a:lnTo>
                  <a:lnTo>
                    <a:pt x="894" y="78615"/>
                  </a:lnTo>
                  <a:lnTo>
                    <a:pt x="0" y="111229"/>
                  </a:lnTo>
                  <a:lnTo>
                    <a:pt x="10008" y="139898"/>
                  </a:lnTo>
                  <a:lnTo>
                    <a:pt x="18322" y="145040"/>
                  </a:lnTo>
                  <a:lnTo>
                    <a:pt x="42354" y="148289"/>
                  </a:lnTo>
                  <a:lnTo>
                    <a:pt x="61663" y="144186"/>
                  </a:lnTo>
                  <a:lnTo>
                    <a:pt x="82930" y="131480"/>
                  </a:lnTo>
                  <a:lnTo>
                    <a:pt x="117991" y="97241"/>
                  </a:lnTo>
                  <a:lnTo>
                    <a:pt x="144735" y="52801"/>
                  </a:lnTo>
                  <a:lnTo>
                    <a:pt x="15976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973018" y="5880195"/>
              <a:ext cx="70182" cy="321792"/>
            </a:xfrm>
            <a:custGeom>
              <a:avLst/>
              <a:gdLst/>
              <a:ahLst/>
              <a:cxnLst/>
              <a:rect l="0" t="0" r="0" b="0"/>
              <a:pathLst>
                <a:path w="70182" h="321792">
                  <a:moveTo>
                    <a:pt x="36897" y="64476"/>
                  </a:moveTo>
                  <a:lnTo>
                    <a:pt x="48479" y="3821"/>
                  </a:lnTo>
                  <a:lnTo>
                    <a:pt x="49241" y="0"/>
                  </a:lnTo>
                  <a:lnTo>
                    <a:pt x="39975" y="34564"/>
                  </a:lnTo>
                  <a:lnTo>
                    <a:pt x="32885" y="91744"/>
                  </a:lnTo>
                  <a:lnTo>
                    <a:pt x="22784" y="148861"/>
                  </a:lnTo>
                  <a:lnTo>
                    <a:pt x="14351" y="203153"/>
                  </a:lnTo>
                  <a:lnTo>
                    <a:pt x="6534" y="261041"/>
                  </a:lnTo>
                  <a:lnTo>
                    <a:pt x="0" y="321472"/>
                  </a:lnTo>
                  <a:lnTo>
                    <a:pt x="2129" y="321791"/>
                  </a:lnTo>
                  <a:lnTo>
                    <a:pt x="5397" y="319230"/>
                  </a:lnTo>
                  <a:lnTo>
                    <a:pt x="14415" y="297956"/>
                  </a:lnTo>
                  <a:lnTo>
                    <a:pt x="31324" y="240418"/>
                  </a:lnTo>
                  <a:lnTo>
                    <a:pt x="34106" y="238169"/>
                  </a:lnTo>
                  <a:lnTo>
                    <a:pt x="36886" y="240368"/>
                  </a:lnTo>
                  <a:lnTo>
                    <a:pt x="39663" y="245532"/>
                  </a:lnTo>
                  <a:lnTo>
                    <a:pt x="40284" y="261132"/>
                  </a:lnTo>
                  <a:lnTo>
                    <a:pt x="37566" y="301280"/>
                  </a:lnTo>
                  <a:lnTo>
                    <a:pt x="41041" y="304632"/>
                  </a:lnTo>
                  <a:lnTo>
                    <a:pt x="47057" y="303168"/>
                  </a:lnTo>
                  <a:lnTo>
                    <a:pt x="70181" y="2891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105745" y="6011240"/>
              <a:ext cx="12345" cy="99853"/>
            </a:xfrm>
            <a:custGeom>
              <a:avLst/>
              <a:gdLst/>
              <a:ahLst/>
              <a:cxnLst/>
              <a:rect l="0" t="0" r="0" b="0"/>
              <a:pathLst>
                <a:path w="12345" h="99853">
                  <a:moveTo>
                    <a:pt x="12344" y="0"/>
                  </a:moveTo>
                  <a:lnTo>
                    <a:pt x="0" y="50129"/>
                  </a:lnTo>
                  <a:lnTo>
                    <a:pt x="3344" y="74025"/>
                  </a:lnTo>
                  <a:lnTo>
                    <a:pt x="12344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1134731" y="6080475"/>
              <a:ext cx="249632" cy="132367"/>
            </a:xfrm>
            <a:custGeom>
              <a:avLst/>
              <a:gdLst/>
              <a:ahLst/>
              <a:cxnLst/>
              <a:rect l="0" t="0" r="0" b="0"/>
              <a:pathLst>
                <a:path w="249632" h="132367">
                  <a:moveTo>
                    <a:pt x="0" y="122149"/>
                  </a:moveTo>
                  <a:lnTo>
                    <a:pt x="13252" y="108896"/>
                  </a:lnTo>
                  <a:lnTo>
                    <a:pt x="34938" y="53470"/>
                  </a:lnTo>
                  <a:lnTo>
                    <a:pt x="55800" y="4107"/>
                  </a:lnTo>
                  <a:lnTo>
                    <a:pt x="60314" y="0"/>
                  </a:lnTo>
                  <a:lnTo>
                    <a:pt x="64248" y="960"/>
                  </a:lnTo>
                  <a:lnTo>
                    <a:pt x="71084" y="10964"/>
                  </a:lnTo>
                  <a:lnTo>
                    <a:pt x="90266" y="47959"/>
                  </a:lnTo>
                  <a:lnTo>
                    <a:pt x="110264" y="68012"/>
                  </a:lnTo>
                  <a:lnTo>
                    <a:pt x="117888" y="71265"/>
                  </a:lnTo>
                  <a:lnTo>
                    <a:pt x="133756" y="72413"/>
                  </a:lnTo>
                  <a:lnTo>
                    <a:pt x="158283" y="67862"/>
                  </a:lnTo>
                  <a:lnTo>
                    <a:pt x="183117" y="56240"/>
                  </a:lnTo>
                  <a:lnTo>
                    <a:pt x="188647" y="49549"/>
                  </a:lnTo>
                  <a:lnTo>
                    <a:pt x="194790" y="32251"/>
                  </a:lnTo>
                  <a:lnTo>
                    <a:pt x="193655" y="25234"/>
                  </a:lnTo>
                  <a:lnTo>
                    <a:pt x="190124" y="19632"/>
                  </a:lnTo>
                  <a:lnTo>
                    <a:pt x="184997" y="14973"/>
                  </a:lnTo>
                  <a:lnTo>
                    <a:pt x="178805" y="13716"/>
                  </a:lnTo>
                  <a:lnTo>
                    <a:pt x="164528" y="17250"/>
                  </a:lnTo>
                  <a:lnTo>
                    <a:pt x="151403" y="27450"/>
                  </a:lnTo>
                  <a:lnTo>
                    <a:pt x="145314" y="34053"/>
                  </a:lnTo>
                  <a:lnTo>
                    <a:pt x="138549" y="51252"/>
                  </a:lnTo>
                  <a:lnTo>
                    <a:pt x="136467" y="70299"/>
                  </a:lnTo>
                  <a:lnTo>
                    <a:pt x="138623" y="88010"/>
                  </a:lnTo>
                  <a:lnTo>
                    <a:pt x="147594" y="105127"/>
                  </a:lnTo>
                  <a:lnTo>
                    <a:pt x="153870" y="113574"/>
                  </a:lnTo>
                  <a:lnTo>
                    <a:pt x="170705" y="125426"/>
                  </a:lnTo>
                  <a:lnTo>
                    <a:pt x="180371" y="129881"/>
                  </a:lnTo>
                  <a:lnTo>
                    <a:pt x="200974" y="132366"/>
                  </a:lnTo>
                  <a:lnTo>
                    <a:pt x="228434" y="128566"/>
                  </a:lnTo>
                  <a:lnTo>
                    <a:pt x="249631" y="1221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1509178" y="6144377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12362" y="11436"/>
                  </a:ln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529724" y="6219266"/>
              <a:ext cx="21060" cy="33285"/>
            </a:xfrm>
            <a:custGeom>
              <a:avLst/>
              <a:gdLst/>
              <a:ahLst/>
              <a:cxnLst/>
              <a:rect l="0" t="0" r="0" b="0"/>
              <a:pathLst>
                <a:path w="21060" h="33285">
                  <a:moveTo>
                    <a:pt x="4417" y="0"/>
                  </a:moveTo>
                  <a:lnTo>
                    <a:pt x="0" y="13252"/>
                  </a:lnTo>
                  <a:lnTo>
                    <a:pt x="1472" y="18080"/>
                  </a:lnTo>
                  <a:lnTo>
                    <a:pt x="5228" y="22224"/>
                  </a:lnTo>
                  <a:lnTo>
                    <a:pt x="21059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303063" y="5685845"/>
            <a:ext cx="1739100" cy="2887405"/>
            <a:chOff x="303063" y="5685845"/>
            <a:chExt cx="1739100" cy="2887405"/>
          </a:xfrm>
        </p:grpSpPr>
        <p:sp>
          <p:nvSpPr>
            <p:cNvPr id="283" name="Freeform 282"/>
            <p:cNvSpPr/>
            <p:nvPr/>
          </p:nvSpPr>
          <p:spPr>
            <a:xfrm>
              <a:off x="1201736" y="7258523"/>
              <a:ext cx="74891" cy="399411"/>
            </a:xfrm>
            <a:custGeom>
              <a:avLst/>
              <a:gdLst/>
              <a:ahLst/>
              <a:cxnLst/>
              <a:rect l="0" t="0" r="0" b="0"/>
              <a:pathLst>
                <a:path w="74891" h="399411">
                  <a:moveTo>
                    <a:pt x="74890" y="0"/>
                  </a:moveTo>
                  <a:lnTo>
                    <a:pt x="69171" y="22703"/>
                  </a:lnTo>
                  <a:lnTo>
                    <a:pt x="67083" y="77730"/>
                  </a:lnTo>
                  <a:lnTo>
                    <a:pt x="62253" y="133184"/>
                  </a:lnTo>
                  <a:lnTo>
                    <a:pt x="56309" y="191025"/>
                  </a:lnTo>
                  <a:lnTo>
                    <a:pt x="49842" y="245886"/>
                  </a:lnTo>
                  <a:lnTo>
                    <a:pt x="42873" y="299578"/>
                  </a:lnTo>
                  <a:lnTo>
                    <a:pt x="34288" y="344317"/>
                  </a:lnTo>
                  <a:lnTo>
                    <a:pt x="11792" y="388714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1160131" y="7433266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0"/>
                  </a:moveTo>
                  <a:lnTo>
                    <a:pt x="63097" y="23976"/>
                  </a:lnTo>
                  <a:lnTo>
                    <a:pt x="123354" y="47696"/>
                  </a:lnTo>
                  <a:lnTo>
                    <a:pt x="166421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1320641" y="7489127"/>
              <a:ext cx="197296" cy="322690"/>
            </a:xfrm>
            <a:custGeom>
              <a:avLst/>
              <a:gdLst/>
              <a:ahLst/>
              <a:cxnLst/>
              <a:rect l="0" t="0" r="0" b="0"/>
              <a:pathLst>
                <a:path w="197296" h="322690">
                  <a:moveTo>
                    <a:pt x="80800" y="10707"/>
                  </a:moveTo>
                  <a:lnTo>
                    <a:pt x="71966" y="1873"/>
                  </a:lnTo>
                  <a:lnTo>
                    <a:pt x="55301" y="0"/>
                  </a:lnTo>
                  <a:lnTo>
                    <a:pt x="44385" y="796"/>
                  </a:lnTo>
                  <a:lnTo>
                    <a:pt x="35258" y="5023"/>
                  </a:lnTo>
                  <a:lnTo>
                    <a:pt x="20187" y="19584"/>
                  </a:lnTo>
                  <a:lnTo>
                    <a:pt x="5723" y="48573"/>
                  </a:lnTo>
                  <a:lnTo>
                    <a:pt x="0" y="85002"/>
                  </a:lnTo>
                  <a:lnTo>
                    <a:pt x="3592" y="106597"/>
                  </a:lnTo>
                  <a:lnTo>
                    <a:pt x="7139" y="116239"/>
                  </a:lnTo>
                  <a:lnTo>
                    <a:pt x="18476" y="129418"/>
                  </a:lnTo>
                  <a:lnTo>
                    <a:pt x="25382" y="134226"/>
                  </a:lnTo>
                  <a:lnTo>
                    <a:pt x="32760" y="135584"/>
                  </a:lnTo>
                  <a:lnTo>
                    <a:pt x="48354" y="132160"/>
                  </a:lnTo>
                  <a:lnTo>
                    <a:pt x="62065" y="122008"/>
                  </a:lnTo>
                  <a:lnTo>
                    <a:pt x="68310" y="115418"/>
                  </a:lnTo>
                  <a:lnTo>
                    <a:pt x="71549" y="114724"/>
                  </a:lnTo>
                  <a:lnTo>
                    <a:pt x="72784" y="117958"/>
                  </a:lnTo>
                  <a:lnTo>
                    <a:pt x="76957" y="149723"/>
                  </a:lnTo>
                  <a:lnTo>
                    <a:pt x="84079" y="176404"/>
                  </a:lnTo>
                  <a:lnTo>
                    <a:pt x="90382" y="181268"/>
                  </a:lnTo>
                  <a:lnTo>
                    <a:pt x="109714" y="184207"/>
                  </a:lnTo>
                  <a:lnTo>
                    <a:pt x="128784" y="177501"/>
                  </a:lnTo>
                  <a:lnTo>
                    <a:pt x="191672" y="135538"/>
                  </a:lnTo>
                  <a:lnTo>
                    <a:pt x="190772" y="134608"/>
                  </a:lnTo>
                  <a:lnTo>
                    <a:pt x="187399" y="134913"/>
                  </a:lnTo>
                  <a:lnTo>
                    <a:pt x="173817" y="144177"/>
                  </a:lnTo>
                  <a:lnTo>
                    <a:pt x="162499" y="167468"/>
                  </a:lnTo>
                  <a:lnTo>
                    <a:pt x="157707" y="197791"/>
                  </a:lnTo>
                  <a:lnTo>
                    <a:pt x="171593" y="252182"/>
                  </a:lnTo>
                  <a:lnTo>
                    <a:pt x="184254" y="300870"/>
                  </a:lnTo>
                  <a:lnTo>
                    <a:pt x="182870" y="318109"/>
                  </a:lnTo>
                  <a:lnTo>
                    <a:pt x="179357" y="321966"/>
                  </a:lnTo>
                  <a:lnTo>
                    <a:pt x="174242" y="322689"/>
                  </a:lnTo>
                  <a:lnTo>
                    <a:pt x="162086" y="318560"/>
                  </a:lnTo>
                  <a:lnTo>
                    <a:pt x="150520" y="310561"/>
                  </a:lnTo>
                  <a:lnTo>
                    <a:pt x="141681" y="295913"/>
                  </a:lnTo>
                  <a:lnTo>
                    <a:pt x="138029" y="286828"/>
                  </a:lnTo>
                  <a:lnTo>
                    <a:pt x="137308" y="251956"/>
                  </a:lnTo>
                  <a:lnTo>
                    <a:pt x="146272" y="212043"/>
                  </a:lnTo>
                  <a:lnTo>
                    <a:pt x="175496" y="161553"/>
                  </a:lnTo>
                  <a:lnTo>
                    <a:pt x="197295" y="1355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1624107" y="7491512"/>
              <a:ext cx="225715" cy="441116"/>
            </a:xfrm>
            <a:custGeom>
              <a:avLst/>
              <a:gdLst/>
              <a:ahLst/>
              <a:cxnLst/>
              <a:rect l="0" t="0" r="0" b="0"/>
              <a:pathLst>
                <a:path w="225715" h="441116">
                  <a:moveTo>
                    <a:pt x="51929" y="0"/>
                  </a:moveTo>
                  <a:lnTo>
                    <a:pt x="60764" y="13252"/>
                  </a:lnTo>
                  <a:lnTo>
                    <a:pt x="61517" y="20854"/>
                  </a:lnTo>
                  <a:lnTo>
                    <a:pt x="43601" y="82889"/>
                  </a:lnTo>
                  <a:lnTo>
                    <a:pt x="24192" y="141439"/>
                  </a:lnTo>
                  <a:lnTo>
                    <a:pt x="386" y="198547"/>
                  </a:lnTo>
                  <a:lnTo>
                    <a:pt x="0" y="206330"/>
                  </a:lnTo>
                  <a:lnTo>
                    <a:pt x="4503" y="219909"/>
                  </a:lnTo>
                  <a:lnTo>
                    <a:pt x="11066" y="223344"/>
                  </a:lnTo>
                  <a:lnTo>
                    <a:pt x="30686" y="224696"/>
                  </a:lnTo>
                  <a:lnTo>
                    <a:pt x="68758" y="220805"/>
                  </a:lnTo>
                  <a:lnTo>
                    <a:pt x="70545" y="223017"/>
                  </a:lnTo>
                  <a:lnTo>
                    <a:pt x="69887" y="226341"/>
                  </a:lnTo>
                  <a:lnTo>
                    <a:pt x="38359" y="255569"/>
                  </a:lnTo>
                  <a:lnTo>
                    <a:pt x="37335" y="260062"/>
                  </a:lnTo>
                  <a:lnTo>
                    <a:pt x="39426" y="263982"/>
                  </a:lnTo>
                  <a:lnTo>
                    <a:pt x="49146" y="270803"/>
                  </a:lnTo>
                  <a:lnTo>
                    <a:pt x="62711" y="276916"/>
                  </a:lnTo>
                  <a:lnTo>
                    <a:pt x="94777" y="281138"/>
                  </a:lnTo>
                  <a:lnTo>
                    <a:pt x="155578" y="275595"/>
                  </a:lnTo>
                  <a:lnTo>
                    <a:pt x="218256" y="266179"/>
                  </a:lnTo>
                  <a:lnTo>
                    <a:pt x="218288" y="264362"/>
                  </a:lnTo>
                  <a:lnTo>
                    <a:pt x="215535" y="262226"/>
                  </a:lnTo>
                  <a:lnTo>
                    <a:pt x="211850" y="262650"/>
                  </a:lnTo>
                  <a:lnTo>
                    <a:pt x="197830" y="272083"/>
                  </a:lnTo>
                  <a:lnTo>
                    <a:pt x="187349" y="281491"/>
                  </a:lnTo>
                  <a:lnTo>
                    <a:pt x="184739" y="288438"/>
                  </a:lnTo>
                  <a:lnTo>
                    <a:pt x="184304" y="306019"/>
                  </a:lnTo>
                  <a:lnTo>
                    <a:pt x="192483" y="341721"/>
                  </a:lnTo>
                  <a:lnTo>
                    <a:pt x="215813" y="398608"/>
                  </a:lnTo>
                  <a:lnTo>
                    <a:pt x="225235" y="415696"/>
                  </a:lnTo>
                  <a:lnTo>
                    <a:pt x="225714" y="423211"/>
                  </a:lnTo>
                  <a:lnTo>
                    <a:pt x="223259" y="430071"/>
                  </a:lnTo>
                  <a:lnTo>
                    <a:pt x="218849" y="436493"/>
                  </a:lnTo>
                  <a:lnTo>
                    <a:pt x="213135" y="439850"/>
                  </a:lnTo>
                  <a:lnTo>
                    <a:pt x="199390" y="441115"/>
                  </a:lnTo>
                  <a:lnTo>
                    <a:pt x="139996" y="422279"/>
                  </a:lnTo>
                  <a:lnTo>
                    <a:pt x="101855" y="3994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804836" y="7814534"/>
              <a:ext cx="220062" cy="303368"/>
            </a:xfrm>
            <a:custGeom>
              <a:avLst/>
              <a:gdLst/>
              <a:ahLst/>
              <a:cxnLst/>
              <a:rect l="0" t="0" r="0" b="0"/>
              <a:pathLst>
                <a:path w="220062" h="303368">
                  <a:moveTo>
                    <a:pt x="180553" y="1499"/>
                  </a:moveTo>
                  <a:lnTo>
                    <a:pt x="146812" y="3964"/>
                  </a:lnTo>
                  <a:lnTo>
                    <a:pt x="109477" y="17498"/>
                  </a:lnTo>
                  <a:lnTo>
                    <a:pt x="86248" y="32641"/>
                  </a:lnTo>
                  <a:lnTo>
                    <a:pt x="36330" y="94470"/>
                  </a:lnTo>
                  <a:lnTo>
                    <a:pt x="5960" y="148910"/>
                  </a:lnTo>
                  <a:lnTo>
                    <a:pt x="0" y="188791"/>
                  </a:lnTo>
                  <a:lnTo>
                    <a:pt x="2651" y="231324"/>
                  </a:lnTo>
                  <a:lnTo>
                    <a:pt x="13709" y="264370"/>
                  </a:lnTo>
                  <a:lnTo>
                    <a:pt x="28697" y="287309"/>
                  </a:lnTo>
                  <a:lnTo>
                    <a:pt x="44336" y="297413"/>
                  </a:lnTo>
                  <a:lnTo>
                    <a:pt x="53683" y="301402"/>
                  </a:lnTo>
                  <a:lnTo>
                    <a:pt x="73932" y="303367"/>
                  </a:lnTo>
                  <a:lnTo>
                    <a:pt x="112648" y="297096"/>
                  </a:lnTo>
                  <a:lnTo>
                    <a:pt x="134134" y="285193"/>
                  </a:lnTo>
                  <a:lnTo>
                    <a:pt x="169279" y="253729"/>
                  </a:lnTo>
                  <a:lnTo>
                    <a:pt x="199805" y="199944"/>
                  </a:lnTo>
                  <a:lnTo>
                    <a:pt x="216224" y="147974"/>
                  </a:lnTo>
                  <a:lnTo>
                    <a:pt x="220061" y="90734"/>
                  </a:lnTo>
                  <a:lnTo>
                    <a:pt x="210409" y="30939"/>
                  </a:lnTo>
                  <a:lnTo>
                    <a:pt x="206005" y="18352"/>
                  </a:lnTo>
                  <a:lnTo>
                    <a:pt x="198445" y="9960"/>
                  </a:lnTo>
                  <a:lnTo>
                    <a:pt x="177718" y="637"/>
                  </a:lnTo>
                  <a:lnTo>
                    <a:pt x="168493" y="0"/>
                  </a:lnTo>
                  <a:lnTo>
                    <a:pt x="153312" y="4223"/>
                  </a:lnTo>
                  <a:lnTo>
                    <a:pt x="134369" y="16996"/>
                  </a:lnTo>
                  <a:lnTo>
                    <a:pt x="121462" y="36909"/>
                  </a:lnTo>
                  <a:lnTo>
                    <a:pt x="92679" y="99780"/>
                  </a:lnTo>
                  <a:lnTo>
                    <a:pt x="80700" y="1263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1056552" y="7940768"/>
              <a:ext cx="270001" cy="313828"/>
            </a:xfrm>
            <a:custGeom>
              <a:avLst/>
              <a:gdLst/>
              <a:ahLst/>
              <a:cxnLst/>
              <a:rect l="0" t="0" r="0" b="0"/>
              <a:pathLst>
                <a:path w="270001" h="313828">
                  <a:moveTo>
                    <a:pt x="28689" y="74971"/>
                  </a:moveTo>
                  <a:lnTo>
                    <a:pt x="14496" y="132667"/>
                  </a:lnTo>
                  <a:lnTo>
                    <a:pt x="3662" y="184131"/>
                  </a:lnTo>
                  <a:lnTo>
                    <a:pt x="0" y="209471"/>
                  </a:lnTo>
                  <a:lnTo>
                    <a:pt x="1454" y="229978"/>
                  </a:lnTo>
                  <a:lnTo>
                    <a:pt x="7647" y="245873"/>
                  </a:lnTo>
                  <a:lnTo>
                    <a:pt x="11888" y="252700"/>
                  </a:lnTo>
                  <a:lnTo>
                    <a:pt x="17488" y="256327"/>
                  </a:lnTo>
                  <a:lnTo>
                    <a:pt x="31108" y="257892"/>
                  </a:lnTo>
                  <a:lnTo>
                    <a:pt x="46406" y="250574"/>
                  </a:lnTo>
                  <a:lnTo>
                    <a:pt x="60602" y="238076"/>
                  </a:lnTo>
                  <a:lnTo>
                    <a:pt x="71943" y="220994"/>
                  </a:lnTo>
                  <a:lnTo>
                    <a:pt x="72318" y="222245"/>
                  </a:lnTo>
                  <a:lnTo>
                    <a:pt x="57105" y="281870"/>
                  </a:lnTo>
                  <a:lnTo>
                    <a:pt x="55187" y="303145"/>
                  </a:lnTo>
                  <a:lnTo>
                    <a:pt x="57449" y="309373"/>
                  </a:lnTo>
                  <a:lnTo>
                    <a:pt x="61731" y="312600"/>
                  </a:lnTo>
                  <a:lnTo>
                    <a:pt x="67359" y="313827"/>
                  </a:lnTo>
                  <a:lnTo>
                    <a:pt x="72961" y="310021"/>
                  </a:lnTo>
                  <a:lnTo>
                    <a:pt x="111894" y="249996"/>
                  </a:lnTo>
                  <a:lnTo>
                    <a:pt x="138711" y="201502"/>
                  </a:lnTo>
                  <a:lnTo>
                    <a:pt x="164446" y="141618"/>
                  </a:lnTo>
                  <a:lnTo>
                    <a:pt x="183759" y="78432"/>
                  </a:lnTo>
                  <a:lnTo>
                    <a:pt x="200635" y="24423"/>
                  </a:lnTo>
                  <a:lnTo>
                    <a:pt x="206195" y="4120"/>
                  </a:lnTo>
                  <a:lnTo>
                    <a:pt x="206198" y="0"/>
                  </a:lnTo>
                  <a:lnTo>
                    <a:pt x="204352" y="27"/>
                  </a:lnTo>
                  <a:lnTo>
                    <a:pt x="201271" y="2818"/>
                  </a:lnTo>
                  <a:lnTo>
                    <a:pt x="186870" y="66097"/>
                  </a:lnTo>
                  <a:lnTo>
                    <a:pt x="175711" y="117597"/>
                  </a:lnTo>
                  <a:lnTo>
                    <a:pt x="165528" y="169101"/>
                  </a:lnTo>
                  <a:lnTo>
                    <a:pt x="157896" y="231553"/>
                  </a:lnTo>
                  <a:lnTo>
                    <a:pt x="158282" y="236682"/>
                  </a:lnTo>
                  <a:lnTo>
                    <a:pt x="160388" y="236403"/>
                  </a:lnTo>
                  <a:lnTo>
                    <a:pt x="163641" y="232518"/>
                  </a:lnTo>
                  <a:lnTo>
                    <a:pt x="168219" y="204964"/>
                  </a:lnTo>
                  <a:lnTo>
                    <a:pt x="167428" y="149811"/>
                  </a:lnTo>
                  <a:lnTo>
                    <a:pt x="162467" y="129498"/>
                  </a:lnTo>
                  <a:lnTo>
                    <a:pt x="154098" y="114305"/>
                  </a:lnTo>
                  <a:lnTo>
                    <a:pt x="153900" y="111364"/>
                  </a:lnTo>
                  <a:lnTo>
                    <a:pt x="156542" y="111252"/>
                  </a:lnTo>
                  <a:lnTo>
                    <a:pt x="161077" y="113027"/>
                  </a:lnTo>
                  <a:lnTo>
                    <a:pt x="218839" y="152304"/>
                  </a:lnTo>
                  <a:lnTo>
                    <a:pt x="270000" y="1831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1337056" y="8094097"/>
              <a:ext cx="89349" cy="163384"/>
            </a:xfrm>
            <a:custGeom>
              <a:avLst/>
              <a:gdLst/>
              <a:ahLst/>
              <a:cxnLst/>
              <a:rect l="0" t="0" r="0" b="0"/>
              <a:pathLst>
                <a:path w="89349" h="163384">
                  <a:moveTo>
                    <a:pt x="89348" y="21494"/>
                  </a:moveTo>
                  <a:lnTo>
                    <a:pt x="80514" y="8242"/>
                  </a:lnTo>
                  <a:lnTo>
                    <a:pt x="74213" y="4338"/>
                  </a:lnTo>
                  <a:lnTo>
                    <a:pt x="57350" y="0"/>
                  </a:lnTo>
                  <a:lnTo>
                    <a:pt x="49525" y="693"/>
                  </a:lnTo>
                  <a:lnTo>
                    <a:pt x="35899" y="6394"/>
                  </a:lnTo>
                  <a:lnTo>
                    <a:pt x="17833" y="24417"/>
                  </a:lnTo>
                  <a:lnTo>
                    <a:pt x="5186" y="51741"/>
                  </a:lnTo>
                  <a:lnTo>
                    <a:pt x="0" y="87676"/>
                  </a:lnTo>
                  <a:lnTo>
                    <a:pt x="3718" y="109156"/>
                  </a:lnTo>
                  <a:lnTo>
                    <a:pt x="21172" y="145545"/>
                  </a:lnTo>
                  <a:lnTo>
                    <a:pt x="34085" y="157681"/>
                  </a:lnTo>
                  <a:lnTo>
                    <a:pt x="41411" y="162211"/>
                  </a:lnTo>
                  <a:lnTo>
                    <a:pt x="49069" y="163383"/>
                  </a:lnTo>
                  <a:lnTo>
                    <a:pt x="81027" y="154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1407624" y="8115591"/>
              <a:ext cx="368266" cy="357806"/>
            </a:xfrm>
            <a:custGeom>
              <a:avLst/>
              <a:gdLst/>
              <a:ahLst/>
              <a:cxnLst/>
              <a:rect l="0" t="0" r="0" b="0"/>
              <a:pathLst>
                <a:path w="368266" h="357806">
                  <a:moveTo>
                    <a:pt x="68707" y="0"/>
                  </a:moveTo>
                  <a:lnTo>
                    <a:pt x="17191" y="55933"/>
                  </a:lnTo>
                  <a:lnTo>
                    <a:pt x="2181" y="82525"/>
                  </a:lnTo>
                  <a:lnTo>
                    <a:pt x="0" y="99548"/>
                  </a:lnTo>
                  <a:lnTo>
                    <a:pt x="3037" y="115435"/>
                  </a:lnTo>
                  <a:lnTo>
                    <a:pt x="10551" y="128659"/>
                  </a:lnTo>
                  <a:lnTo>
                    <a:pt x="22519" y="138235"/>
                  </a:lnTo>
                  <a:lnTo>
                    <a:pt x="29594" y="142082"/>
                  </a:lnTo>
                  <a:lnTo>
                    <a:pt x="61638" y="147498"/>
                  </a:lnTo>
                  <a:lnTo>
                    <a:pt x="95993" y="144685"/>
                  </a:lnTo>
                  <a:lnTo>
                    <a:pt x="113502" y="137961"/>
                  </a:lnTo>
                  <a:lnTo>
                    <a:pt x="120759" y="133580"/>
                  </a:lnTo>
                  <a:lnTo>
                    <a:pt x="131289" y="121315"/>
                  </a:lnTo>
                  <a:lnTo>
                    <a:pt x="138126" y="105693"/>
                  </a:lnTo>
                  <a:lnTo>
                    <a:pt x="141165" y="86422"/>
                  </a:lnTo>
                  <a:lnTo>
                    <a:pt x="137585" y="67996"/>
                  </a:lnTo>
                  <a:lnTo>
                    <a:pt x="125173" y="44494"/>
                  </a:lnTo>
                  <a:lnTo>
                    <a:pt x="118766" y="36417"/>
                  </a:lnTo>
                  <a:lnTo>
                    <a:pt x="122082" y="42073"/>
                  </a:lnTo>
                  <a:lnTo>
                    <a:pt x="181090" y="100425"/>
                  </a:lnTo>
                  <a:lnTo>
                    <a:pt x="187997" y="119215"/>
                  </a:lnTo>
                  <a:lnTo>
                    <a:pt x="189839" y="129403"/>
                  </a:lnTo>
                  <a:lnTo>
                    <a:pt x="194765" y="136194"/>
                  </a:lnTo>
                  <a:lnTo>
                    <a:pt x="201747" y="140723"/>
                  </a:lnTo>
                  <a:lnTo>
                    <a:pt x="255882" y="160502"/>
                  </a:lnTo>
                  <a:lnTo>
                    <a:pt x="262832" y="165249"/>
                  </a:lnTo>
                  <a:lnTo>
                    <a:pt x="290284" y="171929"/>
                  </a:lnTo>
                  <a:lnTo>
                    <a:pt x="317422" y="169492"/>
                  </a:lnTo>
                  <a:lnTo>
                    <a:pt x="343030" y="158496"/>
                  </a:lnTo>
                  <a:lnTo>
                    <a:pt x="354892" y="146257"/>
                  </a:lnTo>
                  <a:lnTo>
                    <a:pt x="359349" y="139111"/>
                  </a:lnTo>
                  <a:lnTo>
                    <a:pt x="360472" y="132496"/>
                  </a:lnTo>
                  <a:lnTo>
                    <a:pt x="359371" y="126238"/>
                  </a:lnTo>
                  <a:lnTo>
                    <a:pt x="356788" y="120216"/>
                  </a:lnTo>
                  <a:lnTo>
                    <a:pt x="346522" y="111060"/>
                  </a:lnTo>
                  <a:lnTo>
                    <a:pt x="339901" y="107325"/>
                  </a:lnTo>
                  <a:lnTo>
                    <a:pt x="325148" y="105639"/>
                  </a:lnTo>
                  <a:lnTo>
                    <a:pt x="317331" y="106484"/>
                  </a:lnTo>
                  <a:lnTo>
                    <a:pt x="303714" y="114819"/>
                  </a:lnTo>
                  <a:lnTo>
                    <a:pt x="292423" y="127769"/>
                  </a:lnTo>
                  <a:lnTo>
                    <a:pt x="284323" y="142771"/>
                  </a:lnTo>
                  <a:lnTo>
                    <a:pt x="278982" y="184480"/>
                  </a:lnTo>
                  <a:lnTo>
                    <a:pt x="283820" y="236625"/>
                  </a:lnTo>
                  <a:lnTo>
                    <a:pt x="296144" y="280073"/>
                  </a:lnTo>
                  <a:lnTo>
                    <a:pt x="326902" y="330128"/>
                  </a:lnTo>
                  <a:lnTo>
                    <a:pt x="338786" y="341806"/>
                  </a:lnTo>
                  <a:lnTo>
                    <a:pt x="368265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1892383" y="8348580"/>
              <a:ext cx="58249" cy="8323"/>
            </a:xfrm>
            <a:custGeom>
              <a:avLst/>
              <a:gdLst/>
              <a:ahLst/>
              <a:cxnLst/>
              <a:rect l="0" t="0" r="0" b="0"/>
              <a:pathLst>
                <a:path w="58249" h="8323">
                  <a:moveTo>
                    <a:pt x="0" y="0"/>
                  </a:moveTo>
                  <a:lnTo>
                    <a:pt x="29620" y="6587"/>
                  </a:lnTo>
                  <a:lnTo>
                    <a:pt x="58248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1976022" y="8373544"/>
              <a:ext cx="32857" cy="44173"/>
            </a:xfrm>
            <a:custGeom>
              <a:avLst/>
              <a:gdLst/>
              <a:ahLst/>
              <a:cxnLst/>
              <a:rect l="0" t="0" r="0" b="0"/>
              <a:pathLst>
                <a:path w="32857" h="44173">
                  <a:moveTo>
                    <a:pt x="16214" y="0"/>
                  </a:moveTo>
                  <a:lnTo>
                    <a:pt x="8646" y="19005"/>
                  </a:lnTo>
                  <a:lnTo>
                    <a:pt x="215" y="30328"/>
                  </a:lnTo>
                  <a:lnTo>
                    <a:pt x="0" y="35012"/>
                  </a:lnTo>
                  <a:lnTo>
                    <a:pt x="2631" y="39059"/>
                  </a:lnTo>
                  <a:lnTo>
                    <a:pt x="7158" y="42681"/>
                  </a:lnTo>
                  <a:lnTo>
                    <a:pt x="12026" y="44172"/>
                  </a:lnTo>
                  <a:lnTo>
                    <a:pt x="32856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2011802" y="8448433"/>
              <a:ext cx="30361" cy="124817"/>
            </a:xfrm>
            <a:custGeom>
              <a:avLst/>
              <a:gdLst/>
              <a:ahLst/>
              <a:cxnLst/>
              <a:rect l="0" t="0" r="0" b="0"/>
              <a:pathLst>
                <a:path w="30361" h="124817">
                  <a:moveTo>
                    <a:pt x="30360" y="0"/>
                  </a:moveTo>
                  <a:lnTo>
                    <a:pt x="3823" y="43504"/>
                  </a:lnTo>
                  <a:lnTo>
                    <a:pt x="0" y="72576"/>
                  </a:lnTo>
                  <a:lnTo>
                    <a:pt x="2382" y="90503"/>
                  </a:lnTo>
                  <a:lnTo>
                    <a:pt x="8988" y="105251"/>
                  </a:lnTo>
                  <a:lnTo>
                    <a:pt x="17163" y="116120"/>
                  </a:lnTo>
                  <a:lnTo>
                    <a:pt x="3036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303063" y="5685845"/>
              <a:ext cx="268974" cy="2829157"/>
            </a:xfrm>
            <a:custGeom>
              <a:avLst/>
              <a:gdLst/>
              <a:ahLst/>
              <a:cxnLst/>
              <a:rect l="0" t="0" r="0" b="0"/>
              <a:pathLst>
                <a:path w="268974" h="2829157">
                  <a:moveTo>
                    <a:pt x="0" y="0"/>
                  </a:moveTo>
                  <a:lnTo>
                    <a:pt x="0" y="57697"/>
                  </a:lnTo>
                  <a:lnTo>
                    <a:pt x="0" y="109161"/>
                  </a:lnTo>
                  <a:lnTo>
                    <a:pt x="0" y="155003"/>
                  </a:lnTo>
                  <a:lnTo>
                    <a:pt x="2465" y="209574"/>
                  </a:lnTo>
                  <a:lnTo>
                    <a:pt x="6586" y="266732"/>
                  </a:lnTo>
                  <a:lnTo>
                    <a:pt x="10272" y="329588"/>
                  </a:lnTo>
                  <a:lnTo>
                    <a:pt x="13811" y="375775"/>
                  </a:lnTo>
                  <a:lnTo>
                    <a:pt x="15384" y="420957"/>
                  </a:lnTo>
                  <a:lnTo>
                    <a:pt x="18548" y="470624"/>
                  </a:lnTo>
                  <a:lnTo>
                    <a:pt x="23037" y="523517"/>
                  </a:lnTo>
                  <a:lnTo>
                    <a:pt x="28113" y="577844"/>
                  </a:lnTo>
                  <a:lnTo>
                    <a:pt x="33451" y="632808"/>
                  </a:lnTo>
                  <a:lnTo>
                    <a:pt x="37981" y="688979"/>
                  </a:lnTo>
                  <a:lnTo>
                    <a:pt x="39995" y="747845"/>
                  </a:lnTo>
                  <a:lnTo>
                    <a:pt x="43355" y="810374"/>
                  </a:lnTo>
                  <a:lnTo>
                    <a:pt x="45545" y="842581"/>
                  </a:lnTo>
                  <a:lnTo>
                    <a:pt x="50445" y="905486"/>
                  </a:lnTo>
                  <a:lnTo>
                    <a:pt x="55704" y="968270"/>
                  </a:lnTo>
                  <a:lnTo>
                    <a:pt x="58401" y="1000545"/>
                  </a:lnTo>
                  <a:lnTo>
                    <a:pt x="61123" y="1033156"/>
                  </a:lnTo>
                  <a:lnTo>
                    <a:pt x="62938" y="1065992"/>
                  </a:lnTo>
                  <a:lnTo>
                    <a:pt x="64148" y="1098977"/>
                  </a:lnTo>
                  <a:lnTo>
                    <a:pt x="64955" y="1132061"/>
                  </a:lnTo>
                  <a:lnTo>
                    <a:pt x="66417" y="1165213"/>
                  </a:lnTo>
                  <a:lnTo>
                    <a:pt x="68317" y="1198408"/>
                  </a:lnTo>
                  <a:lnTo>
                    <a:pt x="70508" y="1231634"/>
                  </a:lnTo>
                  <a:lnTo>
                    <a:pt x="71968" y="1264878"/>
                  </a:lnTo>
                  <a:lnTo>
                    <a:pt x="72942" y="1298136"/>
                  </a:lnTo>
                  <a:lnTo>
                    <a:pt x="73591" y="1331403"/>
                  </a:lnTo>
                  <a:lnTo>
                    <a:pt x="74948" y="1365601"/>
                  </a:lnTo>
                  <a:lnTo>
                    <a:pt x="76778" y="1400417"/>
                  </a:lnTo>
                  <a:lnTo>
                    <a:pt x="78922" y="1435648"/>
                  </a:lnTo>
                  <a:lnTo>
                    <a:pt x="81276" y="1470230"/>
                  </a:lnTo>
                  <a:lnTo>
                    <a:pt x="83770" y="1504380"/>
                  </a:lnTo>
                  <a:lnTo>
                    <a:pt x="86357" y="1538240"/>
                  </a:lnTo>
                  <a:lnTo>
                    <a:pt x="89006" y="1571909"/>
                  </a:lnTo>
                  <a:lnTo>
                    <a:pt x="91697" y="1605449"/>
                  </a:lnTo>
                  <a:lnTo>
                    <a:pt x="94416" y="1638905"/>
                  </a:lnTo>
                  <a:lnTo>
                    <a:pt x="97153" y="1673227"/>
                  </a:lnTo>
                  <a:lnTo>
                    <a:pt x="99902" y="1708128"/>
                  </a:lnTo>
                  <a:lnTo>
                    <a:pt x="102659" y="1743415"/>
                  </a:lnTo>
                  <a:lnTo>
                    <a:pt x="105422" y="1778034"/>
                  </a:lnTo>
                  <a:lnTo>
                    <a:pt x="108188" y="1812209"/>
                  </a:lnTo>
                  <a:lnTo>
                    <a:pt x="110957" y="1846086"/>
                  </a:lnTo>
                  <a:lnTo>
                    <a:pt x="114652" y="1879766"/>
                  </a:lnTo>
                  <a:lnTo>
                    <a:pt x="118964" y="1913314"/>
                  </a:lnTo>
                  <a:lnTo>
                    <a:pt x="123688" y="1946774"/>
                  </a:lnTo>
                  <a:lnTo>
                    <a:pt x="127762" y="1980175"/>
                  </a:lnTo>
                  <a:lnTo>
                    <a:pt x="131403" y="2013538"/>
                  </a:lnTo>
                  <a:lnTo>
                    <a:pt x="134755" y="2046874"/>
                  </a:lnTo>
                  <a:lnTo>
                    <a:pt x="138838" y="2080193"/>
                  </a:lnTo>
                  <a:lnTo>
                    <a:pt x="143410" y="2113501"/>
                  </a:lnTo>
                  <a:lnTo>
                    <a:pt x="148306" y="2146800"/>
                  </a:lnTo>
                  <a:lnTo>
                    <a:pt x="152495" y="2179170"/>
                  </a:lnTo>
                  <a:lnTo>
                    <a:pt x="159615" y="2242257"/>
                  </a:lnTo>
                  <a:lnTo>
                    <a:pt x="168327" y="2304196"/>
                  </a:lnTo>
                  <a:lnTo>
                    <a:pt x="178363" y="2364701"/>
                  </a:lnTo>
                  <a:lnTo>
                    <a:pt x="188987" y="2422410"/>
                  </a:lnTo>
                  <a:lnTo>
                    <a:pt x="197407" y="2476413"/>
                  </a:lnTo>
                  <a:lnTo>
                    <a:pt x="205156" y="2527226"/>
                  </a:lnTo>
                  <a:lnTo>
                    <a:pt x="214763" y="2574464"/>
                  </a:lnTo>
                  <a:lnTo>
                    <a:pt x="222731" y="2617648"/>
                  </a:lnTo>
                  <a:lnTo>
                    <a:pt x="234881" y="2673415"/>
                  </a:lnTo>
                  <a:lnTo>
                    <a:pt x="251135" y="2729256"/>
                  </a:lnTo>
                  <a:lnTo>
                    <a:pt x="268936" y="2791234"/>
                  </a:lnTo>
                  <a:lnTo>
                    <a:pt x="268973" y="2800177"/>
                  </a:lnTo>
                  <a:lnTo>
                    <a:pt x="264083" y="2815044"/>
                  </a:lnTo>
                  <a:lnTo>
                    <a:pt x="260190" y="2819748"/>
                  </a:lnTo>
                  <a:lnTo>
                    <a:pt x="241310" y="28291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1975097" y="6141319"/>
            <a:ext cx="1220242" cy="555162"/>
            <a:chOff x="1975097" y="6141319"/>
            <a:chExt cx="1220242" cy="555162"/>
          </a:xfrm>
        </p:grpSpPr>
        <p:sp>
          <p:nvSpPr>
            <p:cNvPr id="296" name="Freeform 295"/>
            <p:cNvSpPr/>
            <p:nvPr/>
          </p:nvSpPr>
          <p:spPr>
            <a:xfrm>
              <a:off x="1975097" y="6141319"/>
              <a:ext cx="129692" cy="232990"/>
            </a:xfrm>
            <a:custGeom>
              <a:avLst/>
              <a:gdLst/>
              <a:ahLst/>
              <a:cxnLst/>
              <a:rect l="0" t="0" r="0" b="0"/>
              <a:pathLst>
                <a:path w="129692" h="232990">
                  <a:moveTo>
                    <a:pt x="129691" y="0"/>
                  </a:moveTo>
                  <a:lnTo>
                    <a:pt x="107605" y="0"/>
                  </a:lnTo>
                  <a:lnTo>
                    <a:pt x="89365" y="7396"/>
                  </a:lnTo>
                  <a:lnTo>
                    <a:pt x="63502" y="29620"/>
                  </a:lnTo>
                  <a:lnTo>
                    <a:pt x="22492" y="87693"/>
                  </a:lnTo>
                  <a:lnTo>
                    <a:pt x="5062" y="128095"/>
                  </a:lnTo>
                  <a:lnTo>
                    <a:pt x="0" y="167495"/>
                  </a:lnTo>
                  <a:lnTo>
                    <a:pt x="2092" y="188163"/>
                  </a:lnTo>
                  <a:lnTo>
                    <a:pt x="11035" y="206594"/>
                  </a:lnTo>
                  <a:lnTo>
                    <a:pt x="17303" y="215393"/>
                  </a:lnTo>
                  <a:lnTo>
                    <a:pt x="25180" y="221258"/>
                  </a:lnTo>
                  <a:lnTo>
                    <a:pt x="43794" y="227775"/>
                  </a:lnTo>
                  <a:lnTo>
                    <a:pt x="88086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2124900" y="6238647"/>
              <a:ext cx="123710" cy="94057"/>
            </a:xfrm>
            <a:custGeom>
              <a:avLst/>
              <a:gdLst/>
              <a:ahLst/>
              <a:cxnLst/>
              <a:rect l="0" t="0" r="0" b="0"/>
              <a:pathLst>
                <a:path w="123710" h="94057">
                  <a:moveTo>
                    <a:pt x="21494" y="27487"/>
                  </a:moveTo>
                  <a:lnTo>
                    <a:pt x="8242" y="31904"/>
                  </a:lnTo>
                  <a:lnTo>
                    <a:pt x="4338" y="36904"/>
                  </a:lnTo>
                  <a:lnTo>
                    <a:pt x="0" y="52321"/>
                  </a:lnTo>
                  <a:lnTo>
                    <a:pt x="693" y="59760"/>
                  </a:lnTo>
                  <a:lnTo>
                    <a:pt x="6393" y="72958"/>
                  </a:lnTo>
                  <a:lnTo>
                    <a:pt x="17556" y="82521"/>
                  </a:lnTo>
                  <a:lnTo>
                    <a:pt x="24416" y="86366"/>
                  </a:lnTo>
                  <a:lnTo>
                    <a:pt x="44365" y="88173"/>
                  </a:lnTo>
                  <a:lnTo>
                    <a:pt x="66792" y="84969"/>
                  </a:lnTo>
                  <a:lnTo>
                    <a:pt x="94087" y="72769"/>
                  </a:lnTo>
                  <a:lnTo>
                    <a:pt x="107998" y="62714"/>
                  </a:lnTo>
                  <a:lnTo>
                    <a:pt x="117879" y="49616"/>
                  </a:lnTo>
                  <a:lnTo>
                    <a:pt x="121809" y="42239"/>
                  </a:lnTo>
                  <a:lnTo>
                    <a:pt x="123709" y="24182"/>
                  </a:lnTo>
                  <a:lnTo>
                    <a:pt x="122921" y="14189"/>
                  </a:lnTo>
                  <a:lnTo>
                    <a:pt x="118698" y="7527"/>
                  </a:lnTo>
                  <a:lnTo>
                    <a:pt x="112184" y="3086"/>
                  </a:lnTo>
                  <a:lnTo>
                    <a:pt x="104144" y="125"/>
                  </a:lnTo>
                  <a:lnTo>
                    <a:pt x="96009" y="0"/>
                  </a:lnTo>
                  <a:lnTo>
                    <a:pt x="79575" y="4792"/>
                  </a:lnTo>
                  <a:lnTo>
                    <a:pt x="59146" y="17887"/>
                  </a:lnTo>
                  <a:lnTo>
                    <a:pt x="49631" y="35548"/>
                  </a:lnTo>
                  <a:lnTo>
                    <a:pt x="38136" y="940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2318218" y="6257813"/>
              <a:ext cx="134947" cy="149780"/>
            </a:xfrm>
            <a:custGeom>
              <a:avLst/>
              <a:gdLst/>
              <a:ahLst/>
              <a:cxnLst/>
              <a:rect l="0" t="0" r="0" b="0"/>
              <a:pathLst>
                <a:path w="134947" h="149780">
                  <a:moveTo>
                    <a:pt x="19560" y="0"/>
                  </a:moveTo>
                  <a:lnTo>
                    <a:pt x="0" y="58681"/>
                  </a:lnTo>
                  <a:lnTo>
                    <a:pt x="972" y="63159"/>
                  </a:lnTo>
                  <a:lnTo>
                    <a:pt x="4394" y="65220"/>
                  </a:lnTo>
                  <a:lnTo>
                    <a:pt x="9449" y="65669"/>
                  </a:lnTo>
                  <a:lnTo>
                    <a:pt x="22463" y="58772"/>
                  </a:lnTo>
                  <a:lnTo>
                    <a:pt x="77977" y="16700"/>
                  </a:lnTo>
                  <a:lnTo>
                    <a:pt x="83468" y="18530"/>
                  </a:lnTo>
                  <a:lnTo>
                    <a:pt x="87128" y="24373"/>
                  </a:lnTo>
                  <a:lnTo>
                    <a:pt x="90271" y="42267"/>
                  </a:lnTo>
                  <a:lnTo>
                    <a:pt x="82439" y="90341"/>
                  </a:lnTo>
                  <a:lnTo>
                    <a:pt x="84593" y="95360"/>
                  </a:lnTo>
                  <a:lnTo>
                    <a:pt x="89728" y="97782"/>
                  </a:lnTo>
                  <a:lnTo>
                    <a:pt x="96849" y="98472"/>
                  </a:lnTo>
                  <a:lnTo>
                    <a:pt x="109692" y="94308"/>
                  </a:lnTo>
                  <a:lnTo>
                    <a:pt x="115706" y="90609"/>
                  </a:lnTo>
                  <a:lnTo>
                    <a:pt x="121564" y="89992"/>
                  </a:lnTo>
                  <a:lnTo>
                    <a:pt x="133004" y="94237"/>
                  </a:lnTo>
                  <a:lnTo>
                    <a:pt x="134946" y="99807"/>
                  </a:lnTo>
                  <a:lnTo>
                    <a:pt x="132172" y="115858"/>
                  </a:lnTo>
                  <a:lnTo>
                    <a:pt x="11109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2504842" y="6324381"/>
              <a:ext cx="373805" cy="185323"/>
            </a:xfrm>
            <a:custGeom>
              <a:avLst/>
              <a:gdLst/>
              <a:ahLst/>
              <a:cxnLst/>
              <a:rect l="0" t="0" r="0" b="0"/>
              <a:pathLst>
                <a:path w="373805" h="185323">
                  <a:moveTo>
                    <a:pt x="15999" y="0"/>
                  </a:moveTo>
                  <a:lnTo>
                    <a:pt x="11581" y="46327"/>
                  </a:lnTo>
                  <a:lnTo>
                    <a:pt x="0" y="73823"/>
                  </a:lnTo>
                  <a:lnTo>
                    <a:pt x="710" y="77877"/>
                  </a:lnTo>
                  <a:lnTo>
                    <a:pt x="4882" y="78730"/>
                  </a:lnTo>
                  <a:lnTo>
                    <a:pt x="17530" y="74748"/>
                  </a:lnTo>
                  <a:lnTo>
                    <a:pt x="46346" y="51951"/>
                  </a:lnTo>
                  <a:lnTo>
                    <a:pt x="51023" y="51276"/>
                  </a:lnTo>
                  <a:lnTo>
                    <a:pt x="55066" y="53600"/>
                  </a:lnTo>
                  <a:lnTo>
                    <a:pt x="58686" y="57923"/>
                  </a:lnTo>
                  <a:lnTo>
                    <a:pt x="60174" y="63579"/>
                  </a:lnTo>
                  <a:lnTo>
                    <a:pt x="60626" y="83866"/>
                  </a:lnTo>
                  <a:lnTo>
                    <a:pt x="66960" y="96138"/>
                  </a:lnTo>
                  <a:lnTo>
                    <a:pt x="72162" y="99225"/>
                  </a:lnTo>
                  <a:lnTo>
                    <a:pt x="91812" y="101927"/>
                  </a:lnTo>
                  <a:lnTo>
                    <a:pt x="109756" y="113206"/>
                  </a:lnTo>
                  <a:lnTo>
                    <a:pt x="121155" y="123046"/>
                  </a:lnTo>
                  <a:lnTo>
                    <a:pt x="128633" y="124561"/>
                  </a:lnTo>
                  <a:lnTo>
                    <a:pt x="154977" y="121556"/>
                  </a:lnTo>
                  <a:lnTo>
                    <a:pt x="168990" y="126757"/>
                  </a:lnTo>
                  <a:lnTo>
                    <a:pt x="178917" y="137698"/>
                  </a:lnTo>
                  <a:lnTo>
                    <a:pt x="182858" y="144499"/>
                  </a:lnTo>
                  <a:lnTo>
                    <a:pt x="189184" y="149033"/>
                  </a:lnTo>
                  <a:lnTo>
                    <a:pt x="206075" y="154070"/>
                  </a:lnTo>
                  <a:lnTo>
                    <a:pt x="231958" y="152489"/>
                  </a:lnTo>
                  <a:lnTo>
                    <a:pt x="265554" y="139802"/>
                  </a:lnTo>
                  <a:lnTo>
                    <a:pt x="282238" y="140106"/>
                  </a:lnTo>
                  <a:lnTo>
                    <a:pt x="296434" y="145788"/>
                  </a:lnTo>
                  <a:lnTo>
                    <a:pt x="302808" y="149892"/>
                  </a:lnTo>
                  <a:lnTo>
                    <a:pt x="312356" y="161849"/>
                  </a:lnTo>
                  <a:lnTo>
                    <a:pt x="316197" y="168920"/>
                  </a:lnTo>
                  <a:lnTo>
                    <a:pt x="327860" y="179244"/>
                  </a:lnTo>
                  <a:lnTo>
                    <a:pt x="334854" y="183290"/>
                  </a:lnTo>
                  <a:lnTo>
                    <a:pt x="350021" y="185322"/>
                  </a:lnTo>
                  <a:lnTo>
                    <a:pt x="373804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2903609" y="64575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2915174" y="6299419"/>
              <a:ext cx="154857" cy="218942"/>
            </a:xfrm>
            <a:custGeom>
              <a:avLst/>
              <a:gdLst/>
              <a:ahLst/>
              <a:cxnLst/>
              <a:rect l="0" t="0" r="0" b="0"/>
              <a:pathLst>
                <a:path w="154857" h="218942">
                  <a:moveTo>
                    <a:pt x="71645" y="0"/>
                  </a:moveTo>
                  <a:lnTo>
                    <a:pt x="76440" y="28421"/>
                  </a:lnTo>
                  <a:lnTo>
                    <a:pt x="68042" y="88151"/>
                  </a:lnTo>
                  <a:lnTo>
                    <a:pt x="52157" y="148325"/>
                  </a:lnTo>
                  <a:lnTo>
                    <a:pt x="34477" y="181851"/>
                  </a:lnTo>
                  <a:lnTo>
                    <a:pt x="7705" y="217465"/>
                  </a:lnTo>
                  <a:lnTo>
                    <a:pt x="4055" y="218941"/>
                  </a:lnTo>
                  <a:lnTo>
                    <a:pt x="1622" y="216227"/>
                  </a:lnTo>
                  <a:lnTo>
                    <a:pt x="0" y="210720"/>
                  </a:lnTo>
                  <a:lnTo>
                    <a:pt x="2135" y="189716"/>
                  </a:lnTo>
                  <a:lnTo>
                    <a:pt x="8700" y="176466"/>
                  </a:lnTo>
                  <a:lnTo>
                    <a:pt x="13040" y="170344"/>
                  </a:lnTo>
                  <a:lnTo>
                    <a:pt x="18707" y="167187"/>
                  </a:lnTo>
                  <a:lnTo>
                    <a:pt x="32400" y="166144"/>
                  </a:lnTo>
                  <a:lnTo>
                    <a:pt x="55703" y="170756"/>
                  </a:lnTo>
                  <a:lnTo>
                    <a:pt x="99166" y="187389"/>
                  </a:lnTo>
                  <a:lnTo>
                    <a:pt x="109409" y="188721"/>
                  </a:lnTo>
                  <a:lnTo>
                    <a:pt x="128185" y="185269"/>
                  </a:lnTo>
                  <a:lnTo>
                    <a:pt x="154856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3011760" y="6449197"/>
              <a:ext cx="183579" cy="247284"/>
            </a:xfrm>
            <a:custGeom>
              <a:avLst/>
              <a:gdLst/>
              <a:ahLst/>
              <a:cxnLst/>
              <a:rect l="0" t="0" r="0" b="0"/>
              <a:pathLst>
                <a:path w="183579" h="247284">
                  <a:moveTo>
                    <a:pt x="108196" y="0"/>
                  </a:moveTo>
                  <a:lnTo>
                    <a:pt x="103402" y="32291"/>
                  </a:lnTo>
                  <a:lnTo>
                    <a:pt x="105450" y="53491"/>
                  </a:lnTo>
                  <a:lnTo>
                    <a:pt x="111906" y="70310"/>
                  </a:lnTo>
                  <a:lnTo>
                    <a:pt x="116217" y="77384"/>
                  </a:lnTo>
                  <a:lnTo>
                    <a:pt x="130869" y="87709"/>
                  </a:lnTo>
                  <a:lnTo>
                    <a:pt x="165991" y="106288"/>
                  </a:lnTo>
                  <a:lnTo>
                    <a:pt x="177954" y="119356"/>
                  </a:lnTo>
                  <a:lnTo>
                    <a:pt x="182438" y="126723"/>
                  </a:lnTo>
                  <a:lnTo>
                    <a:pt x="183578" y="135333"/>
                  </a:lnTo>
                  <a:lnTo>
                    <a:pt x="179915" y="154761"/>
                  </a:lnTo>
                  <a:lnTo>
                    <a:pt x="167456" y="177657"/>
                  </a:lnTo>
                  <a:lnTo>
                    <a:pt x="135778" y="213342"/>
                  </a:lnTo>
                  <a:lnTo>
                    <a:pt x="101351" y="234793"/>
                  </a:lnTo>
                  <a:lnTo>
                    <a:pt x="74425" y="244824"/>
                  </a:lnTo>
                  <a:lnTo>
                    <a:pt x="44360" y="247283"/>
                  </a:lnTo>
                  <a:lnTo>
                    <a:pt x="26200" y="244580"/>
                  </a:lnTo>
                  <a:lnTo>
                    <a:pt x="11349" y="235367"/>
                  </a:lnTo>
                  <a:lnTo>
                    <a:pt x="4800" y="229027"/>
                  </a:lnTo>
                  <a:lnTo>
                    <a:pt x="1358" y="220177"/>
                  </a:lnTo>
                  <a:lnTo>
                    <a:pt x="0" y="198017"/>
                  </a:lnTo>
                  <a:lnTo>
                    <a:pt x="4944" y="180156"/>
                  </a:lnTo>
                  <a:lnTo>
                    <a:pt x="14229" y="166053"/>
                  </a:lnTo>
                  <a:lnTo>
                    <a:pt x="50724" y="136227"/>
                  </a:lnTo>
                  <a:lnTo>
                    <a:pt x="95748" y="115633"/>
                  </a:lnTo>
                  <a:lnTo>
                    <a:pt x="152397" y="109156"/>
                  </a:lnTo>
                  <a:lnTo>
                    <a:pt x="174765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519180" y="6192129"/>
            <a:ext cx="617379" cy="499264"/>
            <a:chOff x="3519180" y="6192129"/>
            <a:chExt cx="617379" cy="499264"/>
          </a:xfrm>
        </p:grpSpPr>
        <p:sp>
          <p:nvSpPr>
            <p:cNvPr id="304" name="Freeform 303"/>
            <p:cNvSpPr/>
            <p:nvPr/>
          </p:nvSpPr>
          <p:spPr>
            <a:xfrm>
              <a:off x="3519180" y="6192129"/>
              <a:ext cx="123408" cy="325463"/>
            </a:xfrm>
            <a:custGeom>
              <a:avLst/>
              <a:gdLst/>
              <a:ahLst/>
              <a:cxnLst/>
              <a:rect l="0" t="0" r="0" b="0"/>
              <a:pathLst>
                <a:path w="123408" h="325463">
                  <a:moveTo>
                    <a:pt x="40481" y="0"/>
                  </a:moveTo>
                  <a:lnTo>
                    <a:pt x="45275" y="29346"/>
                  </a:lnTo>
                  <a:lnTo>
                    <a:pt x="39237" y="87192"/>
                  </a:lnTo>
                  <a:lnTo>
                    <a:pt x="26449" y="146434"/>
                  </a:lnTo>
                  <a:lnTo>
                    <a:pt x="9032" y="207805"/>
                  </a:lnTo>
                  <a:lnTo>
                    <a:pt x="0" y="228576"/>
                  </a:lnTo>
                  <a:lnTo>
                    <a:pt x="1474" y="234670"/>
                  </a:lnTo>
                  <a:lnTo>
                    <a:pt x="7080" y="237808"/>
                  </a:lnTo>
                  <a:lnTo>
                    <a:pt x="15440" y="238975"/>
                  </a:lnTo>
                  <a:lnTo>
                    <a:pt x="29660" y="235341"/>
                  </a:lnTo>
                  <a:lnTo>
                    <a:pt x="83328" y="209967"/>
                  </a:lnTo>
                  <a:lnTo>
                    <a:pt x="94009" y="206547"/>
                  </a:lnTo>
                  <a:lnTo>
                    <a:pt x="102979" y="207040"/>
                  </a:lnTo>
                  <a:lnTo>
                    <a:pt x="117876" y="214984"/>
                  </a:lnTo>
                  <a:lnTo>
                    <a:pt x="121664" y="222835"/>
                  </a:lnTo>
                  <a:lnTo>
                    <a:pt x="123407" y="243886"/>
                  </a:lnTo>
                  <a:lnTo>
                    <a:pt x="118634" y="263720"/>
                  </a:lnTo>
                  <a:lnTo>
                    <a:pt x="105551" y="288014"/>
                  </a:lnTo>
                  <a:lnTo>
                    <a:pt x="87498" y="306924"/>
                  </a:lnTo>
                  <a:lnTo>
                    <a:pt x="64582" y="321773"/>
                  </a:lnTo>
                  <a:lnTo>
                    <a:pt x="56549" y="325462"/>
                  </a:lnTo>
                  <a:lnTo>
                    <a:pt x="50268" y="325148"/>
                  </a:lnTo>
                  <a:lnTo>
                    <a:pt x="45157" y="322166"/>
                  </a:lnTo>
                  <a:lnTo>
                    <a:pt x="3216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3677554" y="6383513"/>
              <a:ext cx="165024" cy="178948"/>
            </a:xfrm>
            <a:custGeom>
              <a:avLst/>
              <a:gdLst/>
              <a:ahLst/>
              <a:cxnLst/>
              <a:rect l="0" t="0" r="0" b="0"/>
              <a:pathLst>
                <a:path w="165024" h="178948">
                  <a:moveTo>
                    <a:pt x="6923" y="16642"/>
                  </a:moveTo>
                  <a:lnTo>
                    <a:pt x="11717" y="43214"/>
                  </a:lnTo>
                  <a:lnTo>
                    <a:pt x="3319" y="99299"/>
                  </a:lnTo>
                  <a:lnTo>
                    <a:pt x="0" y="134925"/>
                  </a:lnTo>
                  <a:lnTo>
                    <a:pt x="4154" y="152731"/>
                  </a:lnTo>
                  <a:lnTo>
                    <a:pt x="7851" y="160067"/>
                  </a:lnTo>
                  <a:lnTo>
                    <a:pt x="14013" y="164035"/>
                  </a:lnTo>
                  <a:lnTo>
                    <a:pt x="30723" y="165976"/>
                  </a:lnTo>
                  <a:lnTo>
                    <a:pt x="45546" y="161292"/>
                  </a:lnTo>
                  <a:lnTo>
                    <a:pt x="98767" y="131706"/>
                  </a:lnTo>
                  <a:lnTo>
                    <a:pt x="103286" y="134032"/>
                  </a:lnTo>
                  <a:lnTo>
                    <a:pt x="105373" y="140205"/>
                  </a:lnTo>
                  <a:lnTo>
                    <a:pt x="103895" y="166050"/>
                  </a:lnTo>
                  <a:lnTo>
                    <a:pt x="102082" y="174494"/>
                  </a:lnTo>
                  <a:lnTo>
                    <a:pt x="102721" y="178276"/>
                  </a:lnTo>
                  <a:lnTo>
                    <a:pt x="104998" y="178947"/>
                  </a:lnTo>
                  <a:lnTo>
                    <a:pt x="108364" y="177545"/>
                  </a:lnTo>
                  <a:lnTo>
                    <a:pt x="114570" y="166126"/>
                  </a:lnTo>
                  <a:lnTo>
                    <a:pt x="134158" y="111537"/>
                  </a:lnTo>
                  <a:lnTo>
                    <a:pt x="152226" y="53143"/>
                  </a:lnTo>
                  <a:lnTo>
                    <a:pt x="158284" y="15805"/>
                  </a:lnTo>
                  <a:lnTo>
                    <a:pt x="16502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3864902" y="6316945"/>
              <a:ext cx="102492" cy="321045"/>
            </a:xfrm>
            <a:custGeom>
              <a:avLst/>
              <a:gdLst/>
              <a:ahLst/>
              <a:cxnLst/>
              <a:rect l="0" t="0" r="0" b="0"/>
              <a:pathLst>
                <a:path w="102492" h="321045">
                  <a:moveTo>
                    <a:pt x="77528" y="0"/>
                  </a:moveTo>
                  <a:lnTo>
                    <a:pt x="73110" y="57909"/>
                  </a:lnTo>
                  <a:lnTo>
                    <a:pt x="57967" y="115734"/>
                  </a:lnTo>
                  <a:lnTo>
                    <a:pt x="32622" y="175189"/>
                  </a:lnTo>
                  <a:lnTo>
                    <a:pt x="11985" y="232683"/>
                  </a:lnTo>
                  <a:lnTo>
                    <a:pt x="67" y="272890"/>
                  </a:lnTo>
                  <a:lnTo>
                    <a:pt x="0" y="280855"/>
                  </a:lnTo>
                  <a:lnTo>
                    <a:pt x="4856" y="294635"/>
                  </a:lnTo>
                  <a:lnTo>
                    <a:pt x="18108" y="306924"/>
                  </a:lnTo>
                  <a:lnTo>
                    <a:pt x="36326" y="316700"/>
                  </a:lnTo>
                  <a:lnTo>
                    <a:pt x="56750" y="321044"/>
                  </a:lnTo>
                  <a:lnTo>
                    <a:pt x="102491" y="3161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3979378" y="6435190"/>
              <a:ext cx="157181" cy="256203"/>
            </a:xfrm>
            <a:custGeom>
              <a:avLst/>
              <a:gdLst/>
              <a:ahLst/>
              <a:cxnLst/>
              <a:rect l="0" t="0" r="0" b="0"/>
              <a:pathLst>
                <a:path w="157181" h="256203">
                  <a:moveTo>
                    <a:pt x="87867" y="123065"/>
                  </a:moveTo>
                  <a:lnTo>
                    <a:pt x="70198" y="123065"/>
                  </a:lnTo>
                  <a:lnTo>
                    <a:pt x="56592" y="127995"/>
                  </a:lnTo>
                  <a:lnTo>
                    <a:pt x="28373" y="150645"/>
                  </a:lnTo>
                  <a:lnTo>
                    <a:pt x="8705" y="178184"/>
                  </a:lnTo>
                  <a:lnTo>
                    <a:pt x="0" y="209766"/>
                  </a:lnTo>
                  <a:lnTo>
                    <a:pt x="2477" y="216923"/>
                  </a:lnTo>
                  <a:lnTo>
                    <a:pt x="7826" y="221695"/>
                  </a:lnTo>
                  <a:lnTo>
                    <a:pt x="15091" y="224876"/>
                  </a:lnTo>
                  <a:lnTo>
                    <a:pt x="23632" y="224223"/>
                  </a:lnTo>
                  <a:lnTo>
                    <a:pt x="42984" y="216102"/>
                  </a:lnTo>
                  <a:lnTo>
                    <a:pt x="65837" y="195934"/>
                  </a:lnTo>
                  <a:lnTo>
                    <a:pt x="107130" y="133869"/>
                  </a:lnTo>
                  <a:lnTo>
                    <a:pt x="133910" y="75958"/>
                  </a:lnTo>
                  <a:lnTo>
                    <a:pt x="154371" y="12590"/>
                  </a:lnTo>
                  <a:lnTo>
                    <a:pt x="157166" y="2262"/>
                  </a:lnTo>
                  <a:lnTo>
                    <a:pt x="157180" y="0"/>
                  </a:lnTo>
                  <a:lnTo>
                    <a:pt x="143520" y="32494"/>
                  </a:lnTo>
                  <a:lnTo>
                    <a:pt x="126715" y="93126"/>
                  </a:lnTo>
                  <a:lnTo>
                    <a:pt x="116532" y="148483"/>
                  </a:lnTo>
                  <a:lnTo>
                    <a:pt x="113318" y="208378"/>
                  </a:lnTo>
                  <a:lnTo>
                    <a:pt x="121152" y="2562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206738" y="6476293"/>
            <a:ext cx="577866" cy="529925"/>
            <a:chOff x="4206738" y="6476293"/>
            <a:chExt cx="577866" cy="529925"/>
          </a:xfrm>
        </p:grpSpPr>
        <p:sp>
          <p:nvSpPr>
            <p:cNvPr id="309" name="Freeform 308"/>
            <p:cNvSpPr/>
            <p:nvPr/>
          </p:nvSpPr>
          <p:spPr>
            <a:xfrm>
              <a:off x="4206738" y="6534540"/>
              <a:ext cx="33471" cy="219939"/>
            </a:xfrm>
            <a:custGeom>
              <a:avLst/>
              <a:gdLst/>
              <a:ahLst/>
              <a:cxnLst/>
              <a:rect l="0" t="0" r="0" b="0"/>
              <a:pathLst>
                <a:path w="33471" h="219939">
                  <a:moveTo>
                    <a:pt x="28676" y="0"/>
                  </a:moveTo>
                  <a:lnTo>
                    <a:pt x="33470" y="29346"/>
                  </a:lnTo>
                  <a:lnTo>
                    <a:pt x="27431" y="87192"/>
                  </a:lnTo>
                  <a:lnTo>
                    <a:pt x="17335" y="139471"/>
                  </a:lnTo>
                  <a:lnTo>
                    <a:pt x="3680" y="201543"/>
                  </a:lnTo>
                  <a:lnTo>
                    <a:pt x="0" y="219938"/>
                  </a:lnTo>
                  <a:lnTo>
                    <a:pt x="313" y="219666"/>
                  </a:lnTo>
                  <a:lnTo>
                    <a:pt x="3712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4218772" y="6476293"/>
              <a:ext cx="58248" cy="33285"/>
            </a:xfrm>
            <a:custGeom>
              <a:avLst/>
              <a:gdLst/>
              <a:ahLst/>
              <a:cxnLst/>
              <a:rect l="0" t="0" r="0" b="0"/>
              <a:pathLst>
                <a:path w="58248" h="33285">
                  <a:moveTo>
                    <a:pt x="0" y="33284"/>
                  </a:moveTo>
                  <a:lnTo>
                    <a:pt x="14210" y="20922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4326945" y="6609429"/>
              <a:ext cx="91533" cy="99854"/>
            </a:xfrm>
            <a:custGeom>
              <a:avLst/>
              <a:gdLst/>
              <a:ahLst/>
              <a:cxnLst/>
              <a:rect l="0" t="0" r="0" b="0"/>
              <a:pathLst>
                <a:path w="91533" h="99854">
                  <a:moveTo>
                    <a:pt x="0" y="0"/>
                  </a:moveTo>
                  <a:lnTo>
                    <a:pt x="0" y="46328"/>
                  </a:lnTo>
                  <a:lnTo>
                    <a:pt x="1849" y="50301"/>
                  </a:lnTo>
                  <a:lnTo>
                    <a:pt x="4931" y="50176"/>
                  </a:lnTo>
                  <a:lnTo>
                    <a:pt x="13286" y="42641"/>
                  </a:lnTo>
                  <a:lnTo>
                    <a:pt x="43537" y="11779"/>
                  </a:lnTo>
                  <a:lnTo>
                    <a:pt x="51215" y="9702"/>
                  </a:lnTo>
                  <a:lnTo>
                    <a:pt x="67141" y="12325"/>
                  </a:lnTo>
                  <a:lnTo>
                    <a:pt x="72498" y="18387"/>
                  </a:lnTo>
                  <a:lnTo>
                    <a:pt x="87989" y="77939"/>
                  </a:lnTo>
                  <a:lnTo>
                    <a:pt x="91532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4342592" y="6576145"/>
              <a:ext cx="442012" cy="430073"/>
            </a:xfrm>
            <a:custGeom>
              <a:avLst/>
              <a:gdLst/>
              <a:ahLst/>
              <a:cxnLst/>
              <a:rect l="0" t="0" r="0" b="0"/>
              <a:pathLst>
                <a:path w="442012" h="430073">
                  <a:moveTo>
                    <a:pt x="209021" y="0"/>
                  </a:moveTo>
                  <a:lnTo>
                    <a:pt x="184298" y="7568"/>
                  </a:lnTo>
                  <a:lnTo>
                    <a:pt x="153944" y="31143"/>
                  </a:lnTo>
                  <a:lnTo>
                    <a:pt x="137023" y="51757"/>
                  </a:lnTo>
                  <a:lnTo>
                    <a:pt x="124716" y="79850"/>
                  </a:lnTo>
                  <a:lnTo>
                    <a:pt x="123167" y="98359"/>
                  </a:lnTo>
                  <a:lnTo>
                    <a:pt x="124048" y="107178"/>
                  </a:lnTo>
                  <a:lnTo>
                    <a:pt x="128334" y="111208"/>
                  </a:lnTo>
                  <a:lnTo>
                    <a:pt x="134889" y="112046"/>
                  </a:lnTo>
                  <a:lnTo>
                    <a:pt x="142958" y="110755"/>
                  </a:lnTo>
                  <a:lnTo>
                    <a:pt x="159320" y="101925"/>
                  </a:lnTo>
                  <a:lnTo>
                    <a:pt x="192424" y="82490"/>
                  </a:lnTo>
                  <a:lnTo>
                    <a:pt x="200730" y="82731"/>
                  </a:lnTo>
                  <a:lnTo>
                    <a:pt x="217356" y="90394"/>
                  </a:lnTo>
                  <a:lnTo>
                    <a:pt x="229059" y="103046"/>
                  </a:lnTo>
                  <a:lnTo>
                    <a:pt x="236418" y="118839"/>
                  </a:lnTo>
                  <a:lnTo>
                    <a:pt x="241143" y="168973"/>
                  </a:lnTo>
                  <a:lnTo>
                    <a:pt x="237659" y="231336"/>
                  </a:lnTo>
                  <a:lnTo>
                    <a:pt x="232003" y="290654"/>
                  </a:lnTo>
                  <a:lnTo>
                    <a:pt x="217168" y="348703"/>
                  </a:lnTo>
                  <a:lnTo>
                    <a:pt x="201602" y="390986"/>
                  </a:lnTo>
                  <a:lnTo>
                    <a:pt x="189082" y="407685"/>
                  </a:lnTo>
                  <a:lnTo>
                    <a:pt x="166439" y="423846"/>
                  </a:lnTo>
                  <a:lnTo>
                    <a:pt x="137746" y="430072"/>
                  </a:lnTo>
                  <a:lnTo>
                    <a:pt x="101405" y="427500"/>
                  </a:lnTo>
                  <a:lnTo>
                    <a:pt x="82296" y="420833"/>
                  </a:lnTo>
                  <a:lnTo>
                    <a:pt x="30264" y="392499"/>
                  </a:lnTo>
                  <a:lnTo>
                    <a:pt x="12544" y="367982"/>
                  </a:lnTo>
                  <a:lnTo>
                    <a:pt x="0" y="341713"/>
                  </a:lnTo>
                  <a:lnTo>
                    <a:pt x="331" y="333208"/>
                  </a:lnTo>
                  <a:lnTo>
                    <a:pt x="8097" y="316363"/>
                  </a:lnTo>
                  <a:lnTo>
                    <a:pt x="29964" y="289591"/>
                  </a:lnTo>
                  <a:lnTo>
                    <a:pt x="89522" y="249559"/>
                  </a:lnTo>
                  <a:lnTo>
                    <a:pt x="145421" y="227668"/>
                  </a:lnTo>
                  <a:lnTo>
                    <a:pt x="193259" y="214770"/>
                  </a:lnTo>
                  <a:lnTo>
                    <a:pt x="242566" y="201703"/>
                  </a:lnTo>
                  <a:lnTo>
                    <a:pt x="292309" y="191977"/>
                  </a:lnTo>
                  <a:lnTo>
                    <a:pt x="349981" y="184824"/>
                  </a:lnTo>
                  <a:lnTo>
                    <a:pt x="412416" y="183296"/>
                  </a:lnTo>
                  <a:lnTo>
                    <a:pt x="442011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196757" y="6658705"/>
            <a:ext cx="2147359" cy="782830"/>
            <a:chOff x="2196757" y="6658705"/>
            <a:chExt cx="2147359" cy="782830"/>
          </a:xfrm>
        </p:grpSpPr>
        <p:sp>
          <p:nvSpPr>
            <p:cNvPr id="314" name="Freeform 313"/>
            <p:cNvSpPr/>
            <p:nvPr/>
          </p:nvSpPr>
          <p:spPr>
            <a:xfrm>
              <a:off x="2196757" y="6717603"/>
              <a:ext cx="113081" cy="314711"/>
            </a:xfrm>
            <a:custGeom>
              <a:avLst/>
              <a:gdLst/>
              <a:ahLst/>
              <a:cxnLst/>
              <a:rect l="0" t="0" r="0" b="0"/>
              <a:pathLst>
                <a:path w="113081" h="314711">
                  <a:moveTo>
                    <a:pt x="49926" y="0"/>
                  </a:moveTo>
                  <a:lnTo>
                    <a:pt x="36674" y="4418"/>
                  </a:lnTo>
                  <a:lnTo>
                    <a:pt x="25237" y="13983"/>
                  </a:lnTo>
                  <a:lnTo>
                    <a:pt x="10868" y="34962"/>
                  </a:lnTo>
                  <a:lnTo>
                    <a:pt x="4830" y="51596"/>
                  </a:lnTo>
                  <a:lnTo>
                    <a:pt x="2356" y="80829"/>
                  </a:lnTo>
                  <a:lnTo>
                    <a:pt x="5053" y="98794"/>
                  </a:lnTo>
                  <a:lnTo>
                    <a:pt x="14265" y="113559"/>
                  </a:lnTo>
                  <a:lnTo>
                    <a:pt x="75558" y="166345"/>
                  </a:lnTo>
                  <a:lnTo>
                    <a:pt x="103888" y="188596"/>
                  </a:lnTo>
                  <a:lnTo>
                    <a:pt x="110892" y="204630"/>
                  </a:lnTo>
                  <a:lnTo>
                    <a:pt x="113080" y="223159"/>
                  </a:lnTo>
                  <a:lnTo>
                    <a:pt x="110970" y="240640"/>
                  </a:lnTo>
                  <a:lnTo>
                    <a:pt x="95750" y="270492"/>
                  </a:lnTo>
                  <a:lnTo>
                    <a:pt x="65758" y="300425"/>
                  </a:lnTo>
                  <a:lnTo>
                    <a:pt x="49566" y="312580"/>
                  </a:lnTo>
                  <a:lnTo>
                    <a:pt x="40440" y="314710"/>
                  </a:lnTo>
                  <a:lnTo>
                    <a:pt x="20439" y="312148"/>
                  </a:lnTo>
                  <a:lnTo>
                    <a:pt x="13626" y="308876"/>
                  </a:lnTo>
                  <a:lnTo>
                    <a:pt x="9084" y="304845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2271646" y="6658705"/>
              <a:ext cx="249633" cy="100504"/>
            </a:xfrm>
            <a:custGeom>
              <a:avLst/>
              <a:gdLst/>
              <a:ahLst/>
              <a:cxnLst/>
              <a:rect l="0" t="0" r="0" b="0"/>
              <a:pathLst>
                <a:path w="249633" h="100504">
                  <a:moveTo>
                    <a:pt x="0" y="17293"/>
                  </a:moveTo>
                  <a:lnTo>
                    <a:pt x="4418" y="4040"/>
                  </a:lnTo>
                  <a:lnTo>
                    <a:pt x="8493" y="1061"/>
                  </a:lnTo>
                  <a:lnTo>
                    <a:pt x="13983" y="0"/>
                  </a:lnTo>
                  <a:lnTo>
                    <a:pt x="20417" y="217"/>
                  </a:lnTo>
                  <a:lnTo>
                    <a:pt x="74186" y="23293"/>
                  </a:lnTo>
                  <a:lnTo>
                    <a:pt x="130274" y="52501"/>
                  </a:lnTo>
                  <a:lnTo>
                    <a:pt x="188234" y="77643"/>
                  </a:lnTo>
                  <a:lnTo>
                    <a:pt x="249632" y="100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2674326" y="6950593"/>
              <a:ext cx="154831" cy="193766"/>
            </a:xfrm>
            <a:custGeom>
              <a:avLst/>
              <a:gdLst/>
              <a:ahLst/>
              <a:cxnLst/>
              <a:rect l="0" t="0" r="0" b="0"/>
              <a:pathLst>
                <a:path w="154831" h="193766">
                  <a:moveTo>
                    <a:pt x="104904" y="0"/>
                  </a:moveTo>
                  <a:lnTo>
                    <a:pt x="64577" y="11516"/>
                  </a:lnTo>
                  <a:lnTo>
                    <a:pt x="48150" y="21760"/>
                  </a:lnTo>
                  <a:lnTo>
                    <a:pt x="28505" y="44045"/>
                  </a:lnTo>
                  <a:lnTo>
                    <a:pt x="7767" y="84240"/>
                  </a:lnTo>
                  <a:lnTo>
                    <a:pt x="0" y="116799"/>
                  </a:lnTo>
                  <a:lnTo>
                    <a:pt x="33" y="137894"/>
                  </a:lnTo>
                  <a:lnTo>
                    <a:pt x="6211" y="156516"/>
                  </a:lnTo>
                  <a:lnTo>
                    <a:pt x="20085" y="178176"/>
                  </a:lnTo>
                  <a:lnTo>
                    <a:pt x="32998" y="187979"/>
                  </a:lnTo>
                  <a:lnTo>
                    <a:pt x="40325" y="191887"/>
                  </a:lnTo>
                  <a:lnTo>
                    <a:pt x="58327" y="193765"/>
                  </a:lnTo>
                  <a:lnTo>
                    <a:pt x="76807" y="190593"/>
                  </a:lnTo>
                  <a:lnTo>
                    <a:pt x="97606" y="178411"/>
                  </a:lnTo>
                  <a:lnTo>
                    <a:pt x="137281" y="141121"/>
                  </a:lnTo>
                  <a:lnTo>
                    <a:pt x="15483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2862933" y="6817455"/>
              <a:ext cx="207535" cy="316536"/>
            </a:xfrm>
            <a:custGeom>
              <a:avLst/>
              <a:gdLst/>
              <a:ahLst/>
              <a:cxnLst/>
              <a:rect l="0" t="0" r="0" b="0"/>
              <a:pathLst>
                <a:path w="207535" h="316536">
                  <a:moveTo>
                    <a:pt x="41113" y="0"/>
                  </a:moveTo>
                  <a:lnTo>
                    <a:pt x="28751" y="20855"/>
                  </a:lnTo>
                  <a:lnTo>
                    <a:pt x="13574" y="74680"/>
                  </a:lnTo>
                  <a:lnTo>
                    <a:pt x="1999" y="128623"/>
                  </a:lnTo>
                  <a:lnTo>
                    <a:pt x="0" y="181042"/>
                  </a:lnTo>
                  <a:lnTo>
                    <a:pt x="2038" y="238214"/>
                  </a:lnTo>
                  <a:lnTo>
                    <a:pt x="3968" y="247567"/>
                  </a:lnTo>
                  <a:lnTo>
                    <a:pt x="8029" y="254727"/>
                  </a:lnTo>
                  <a:lnTo>
                    <a:pt x="19937" y="265149"/>
                  </a:lnTo>
                  <a:lnTo>
                    <a:pt x="26995" y="266449"/>
                  </a:lnTo>
                  <a:lnTo>
                    <a:pt x="42235" y="262962"/>
                  </a:lnTo>
                  <a:lnTo>
                    <a:pt x="61991" y="250603"/>
                  </a:lnTo>
                  <a:lnTo>
                    <a:pt x="96471" y="204634"/>
                  </a:lnTo>
                  <a:lnTo>
                    <a:pt x="99283" y="203916"/>
                  </a:lnTo>
                  <a:lnTo>
                    <a:pt x="100234" y="207136"/>
                  </a:lnTo>
                  <a:lnTo>
                    <a:pt x="101902" y="263456"/>
                  </a:lnTo>
                  <a:lnTo>
                    <a:pt x="106962" y="280740"/>
                  </a:lnTo>
                  <a:lnTo>
                    <a:pt x="115374" y="294584"/>
                  </a:lnTo>
                  <a:lnTo>
                    <a:pt x="121131" y="298091"/>
                  </a:lnTo>
                  <a:lnTo>
                    <a:pt x="134924" y="299522"/>
                  </a:lnTo>
                  <a:lnTo>
                    <a:pt x="147834" y="294611"/>
                  </a:lnTo>
                  <a:lnTo>
                    <a:pt x="153866" y="290713"/>
                  </a:lnTo>
                  <a:lnTo>
                    <a:pt x="158811" y="290888"/>
                  </a:lnTo>
                  <a:lnTo>
                    <a:pt x="163033" y="293778"/>
                  </a:lnTo>
                  <a:lnTo>
                    <a:pt x="180869" y="313928"/>
                  </a:lnTo>
                  <a:lnTo>
                    <a:pt x="186059" y="316535"/>
                  </a:lnTo>
                  <a:lnTo>
                    <a:pt x="207534" y="3162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3111667" y="7025482"/>
              <a:ext cx="75295" cy="188419"/>
            </a:xfrm>
            <a:custGeom>
              <a:avLst/>
              <a:gdLst/>
              <a:ahLst/>
              <a:cxnLst/>
              <a:rect l="0" t="0" r="0" b="0"/>
              <a:pathLst>
                <a:path w="75295" h="188419">
                  <a:moveTo>
                    <a:pt x="75294" y="0"/>
                  </a:moveTo>
                  <a:lnTo>
                    <a:pt x="62008" y="15135"/>
                  </a:lnTo>
                  <a:lnTo>
                    <a:pt x="32572" y="67239"/>
                  </a:lnTo>
                  <a:lnTo>
                    <a:pt x="28570" y="87515"/>
                  </a:lnTo>
                  <a:lnTo>
                    <a:pt x="31723" y="106389"/>
                  </a:lnTo>
                  <a:lnTo>
                    <a:pt x="44395" y="141105"/>
                  </a:lnTo>
                  <a:lnTo>
                    <a:pt x="42762" y="157943"/>
                  </a:lnTo>
                  <a:lnTo>
                    <a:pt x="39738" y="166316"/>
                  </a:lnTo>
                  <a:lnTo>
                    <a:pt x="28981" y="180550"/>
                  </a:lnTo>
                  <a:lnTo>
                    <a:pt x="22229" y="186935"/>
                  </a:lnTo>
                  <a:lnTo>
                    <a:pt x="15879" y="188418"/>
                  </a:lnTo>
                  <a:lnTo>
                    <a:pt x="9797" y="186633"/>
                  </a:lnTo>
                  <a:lnTo>
                    <a:pt x="3892" y="182669"/>
                  </a:lnTo>
                  <a:lnTo>
                    <a:pt x="881" y="177254"/>
                  </a:lnTo>
                  <a:lnTo>
                    <a:pt x="0" y="163840"/>
                  </a:lnTo>
                  <a:lnTo>
                    <a:pt x="13611" y="121190"/>
                  </a:lnTo>
                  <a:lnTo>
                    <a:pt x="34106" y="86603"/>
                  </a:lnTo>
                  <a:lnTo>
                    <a:pt x="50331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3291651" y="6925629"/>
              <a:ext cx="211511" cy="367488"/>
            </a:xfrm>
            <a:custGeom>
              <a:avLst/>
              <a:gdLst/>
              <a:ahLst/>
              <a:cxnLst/>
              <a:rect l="0" t="0" r="0" b="0"/>
              <a:pathLst>
                <a:path w="211511" h="367488">
                  <a:moveTo>
                    <a:pt x="36768" y="0"/>
                  </a:moveTo>
                  <a:lnTo>
                    <a:pt x="41185" y="13253"/>
                  </a:lnTo>
                  <a:lnTo>
                    <a:pt x="37675" y="54017"/>
                  </a:lnTo>
                  <a:lnTo>
                    <a:pt x="21010" y="112548"/>
                  </a:lnTo>
                  <a:lnTo>
                    <a:pt x="6981" y="173757"/>
                  </a:lnTo>
                  <a:lnTo>
                    <a:pt x="0" y="211638"/>
                  </a:lnTo>
                  <a:lnTo>
                    <a:pt x="3890" y="245360"/>
                  </a:lnTo>
                  <a:lnTo>
                    <a:pt x="11678" y="264375"/>
                  </a:lnTo>
                  <a:lnTo>
                    <a:pt x="18192" y="269631"/>
                  </a:lnTo>
                  <a:lnTo>
                    <a:pt x="35292" y="273005"/>
                  </a:lnTo>
                  <a:lnTo>
                    <a:pt x="52754" y="268957"/>
                  </a:lnTo>
                  <a:lnTo>
                    <a:pt x="69761" y="260070"/>
                  </a:lnTo>
                  <a:lnTo>
                    <a:pt x="86565" y="246875"/>
                  </a:lnTo>
                  <a:lnTo>
                    <a:pt x="88457" y="244095"/>
                  </a:lnTo>
                  <a:lnTo>
                    <a:pt x="86020" y="244092"/>
                  </a:lnTo>
                  <a:lnTo>
                    <a:pt x="80698" y="245939"/>
                  </a:lnTo>
                  <a:lnTo>
                    <a:pt x="72318" y="255387"/>
                  </a:lnTo>
                  <a:lnTo>
                    <a:pt x="68789" y="261790"/>
                  </a:lnTo>
                  <a:lnTo>
                    <a:pt x="68286" y="267907"/>
                  </a:lnTo>
                  <a:lnTo>
                    <a:pt x="72657" y="279636"/>
                  </a:lnTo>
                  <a:lnTo>
                    <a:pt x="83229" y="288546"/>
                  </a:lnTo>
                  <a:lnTo>
                    <a:pt x="127261" y="304751"/>
                  </a:lnTo>
                  <a:lnTo>
                    <a:pt x="157475" y="314246"/>
                  </a:lnTo>
                  <a:lnTo>
                    <a:pt x="191188" y="338863"/>
                  </a:lnTo>
                  <a:lnTo>
                    <a:pt x="197855" y="354626"/>
                  </a:lnTo>
                  <a:lnTo>
                    <a:pt x="199634" y="364007"/>
                  </a:lnTo>
                  <a:lnTo>
                    <a:pt x="201743" y="367487"/>
                  </a:lnTo>
                  <a:lnTo>
                    <a:pt x="204074" y="367034"/>
                  </a:lnTo>
                  <a:lnTo>
                    <a:pt x="206553" y="363958"/>
                  </a:lnTo>
                  <a:lnTo>
                    <a:pt x="210857" y="320753"/>
                  </a:lnTo>
                  <a:lnTo>
                    <a:pt x="211510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3286814" y="7021064"/>
              <a:ext cx="174743" cy="37703"/>
            </a:xfrm>
            <a:custGeom>
              <a:avLst/>
              <a:gdLst/>
              <a:ahLst/>
              <a:cxnLst/>
              <a:rect l="0" t="0" r="0" b="0"/>
              <a:pathLst>
                <a:path w="174743" h="37703">
                  <a:moveTo>
                    <a:pt x="0" y="4418"/>
                  </a:moveTo>
                  <a:lnTo>
                    <a:pt x="13252" y="0"/>
                  </a:lnTo>
                  <a:lnTo>
                    <a:pt x="50147" y="3511"/>
                  </a:lnTo>
                  <a:lnTo>
                    <a:pt x="100992" y="13108"/>
                  </a:lnTo>
                  <a:lnTo>
                    <a:pt x="125322" y="19374"/>
                  </a:lnTo>
                  <a:lnTo>
                    <a:pt x="174742" y="37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3885929" y="7150298"/>
              <a:ext cx="178982" cy="180821"/>
            </a:xfrm>
            <a:custGeom>
              <a:avLst/>
              <a:gdLst/>
              <a:ahLst/>
              <a:cxnLst/>
              <a:rect l="0" t="0" r="0" b="0"/>
              <a:pathLst>
                <a:path w="178982" h="180821">
                  <a:moveTo>
                    <a:pt x="0" y="0"/>
                  </a:moveTo>
                  <a:lnTo>
                    <a:pt x="4418" y="13252"/>
                  </a:lnTo>
                  <a:lnTo>
                    <a:pt x="814" y="74679"/>
                  </a:lnTo>
                  <a:lnTo>
                    <a:pt x="5293" y="96060"/>
                  </a:lnTo>
                  <a:lnTo>
                    <a:pt x="9076" y="105645"/>
                  </a:lnTo>
                  <a:lnTo>
                    <a:pt x="15296" y="112035"/>
                  </a:lnTo>
                  <a:lnTo>
                    <a:pt x="38947" y="124727"/>
                  </a:lnTo>
                  <a:lnTo>
                    <a:pt x="49053" y="140802"/>
                  </a:lnTo>
                  <a:lnTo>
                    <a:pt x="59941" y="170644"/>
                  </a:lnTo>
                  <a:lnTo>
                    <a:pt x="65848" y="176632"/>
                  </a:lnTo>
                  <a:lnTo>
                    <a:pt x="73485" y="179700"/>
                  </a:lnTo>
                  <a:lnTo>
                    <a:pt x="82275" y="180820"/>
                  </a:lnTo>
                  <a:lnTo>
                    <a:pt x="96971" y="177135"/>
                  </a:lnTo>
                  <a:lnTo>
                    <a:pt x="121473" y="159702"/>
                  </a:lnTo>
                  <a:lnTo>
                    <a:pt x="134099" y="139467"/>
                  </a:lnTo>
                  <a:lnTo>
                    <a:pt x="160495" y="77276"/>
                  </a:lnTo>
                  <a:lnTo>
                    <a:pt x="165244" y="70933"/>
                  </a:lnTo>
                  <a:lnTo>
                    <a:pt x="168410" y="70402"/>
                  </a:lnTo>
                  <a:lnTo>
                    <a:pt x="170521" y="73748"/>
                  </a:lnTo>
                  <a:lnTo>
                    <a:pt x="178981" y="114838"/>
                  </a:lnTo>
                  <a:lnTo>
                    <a:pt x="174743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4127240" y="7141976"/>
              <a:ext cx="24964" cy="16644"/>
            </a:xfrm>
            <a:custGeom>
              <a:avLst/>
              <a:gdLst/>
              <a:ahLst/>
              <a:cxnLst/>
              <a:rect l="0" t="0" r="0" b="0"/>
              <a:pathLst>
                <a:path w="24964" h="16644">
                  <a:moveTo>
                    <a:pt x="0" y="16643"/>
                  </a:moveTo>
                  <a:lnTo>
                    <a:pt x="12362" y="5206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4171978" y="7075408"/>
              <a:ext cx="55115" cy="257552"/>
            </a:xfrm>
            <a:custGeom>
              <a:avLst/>
              <a:gdLst/>
              <a:ahLst/>
              <a:cxnLst/>
              <a:rect l="0" t="0" r="0" b="0"/>
              <a:pathLst>
                <a:path w="55115" h="257552">
                  <a:moveTo>
                    <a:pt x="55114" y="0"/>
                  </a:moveTo>
                  <a:lnTo>
                    <a:pt x="54190" y="61566"/>
                  </a:lnTo>
                  <a:lnTo>
                    <a:pt x="46640" y="121774"/>
                  </a:lnTo>
                  <a:lnTo>
                    <a:pt x="35313" y="179272"/>
                  </a:lnTo>
                  <a:lnTo>
                    <a:pt x="17884" y="233713"/>
                  </a:lnTo>
                  <a:lnTo>
                    <a:pt x="7441" y="254576"/>
                  </a:lnTo>
                  <a:lnTo>
                    <a:pt x="3916" y="257551"/>
                  </a:lnTo>
                  <a:lnTo>
                    <a:pt x="1567" y="255836"/>
                  </a:lnTo>
                  <a:lnTo>
                    <a:pt x="0" y="250994"/>
                  </a:lnTo>
                  <a:lnTo>
                    <a:pt x="3191" y="235752"/>
                  </a:lnTo>
                  <a:lnTo>
                    <a:pt x="2183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4177166" y="7191903"/>
              <a:ext cx="91533" cy="33285"/>
            </a:xfrm>
            <a:custGeom>
              <a:avLst/>
              <a:gdLst/>
              <a:ahLst/>
              <a:cxnLst/>
              <a:rect l="0" t="0" r="0" b="0"/>
              <a:pathLst>
                <a:path w="91533" h="33285">
                  <a:moveTo>
                    <a:pt x="0" y="0"/>
                  </a:moveTo>
                  <a:lnTo>
                    <a:pt x="8835" y="8834"/>
                  </a:lnTo>
                  <a:lnTo>
                    <a:pt x="57866" y="27538"/>
                  </a:lnTo>
                  <a:lnTo>
                    <a:pt x="9153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4307072" y="7133656"/>
              <a:ext cx="37044" cy="307879"/>
            </a:xfrm>
            <a:custGeom>
              <a:avLst/>
              <a:gdLst/>
              <a:ahLst/>
              <a:cxnLst/>
              <a:rect l="0" t="0" r="0" b="0"/>
              <a:pathLst>
                <a:path w="37044" h="307879">
                  <a:moveTo>
                    <a:pt x="19873" y="0"/>
                  </a:moveTo>
                  <a:lnTo>
                    <a:pt x="14155" y="21779"/>
                  </a:lnTo>
                  <a:lnTo>
                    <a:pt x="11895" y="77426"/>
                  </a:lnTo>
                  <a:lnTo>
                    <a:pt x="0" y="132628"/>
                  </a:lnTo>
                  <a:lnTo>
                    <a:pt x="2002" y="138345"/>
                  </a:lnTo>
                  <a:lnTo>
                    <a:pt x="7034" y="142156"/>
                  </a:lnTo>
                  <a:lnTo>
                    <a:pt x="14087" y="144697"/>
                  </a:lnTo>
                  <a:lnTo>
                    <a:pt x="26856" y="157382"/>
                  </a:lnTo>
                  <a:lnTo>
                    <a:pt x="32849" y="165943"/>
                  </a:lnTo>
                  <a:lnTo>
                    <a:pt x="37043" y="187781"/>
                  </a:lnTo>
                  <a:lnTo>
                    <a:pt x="30866" y="246383"/>
                  </a:lnTo>
                  <a:lnTo>
                    <a:pt x="28194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4794709" y="7254068"/>
            <a:ext cx="4634575" cy="1152709"/>
            <a:chOff x="4794709" y="7254068"/>
            <a:chExt cx="4634575" cy="1152709"/>
          </a:xfrm>
        </p:grpSpPr>
        <p:sp>
          <p:nvSpPr>
            <p:cNvPr id="327" name="Freeform 326"/>
            <p:cNvSpPr/>
            <p:nvPr/>
          </p:nvSpPr>
          <p:spPr>
            <a:xfrm>
              <a:off x="4794709" y="7358422"/>
              <a:ext cx="100550" cy="231132"/>
            </a:xfrm>
            <a:custGeom>
              <a:avLst/>
              <a:gdLst/>
              <a:ahLst/>
              <a:cxnLst/>
              <a:rect l="0" t="0" r="0" b="0"/>
              <a:pathLst>
                <a:path w="100550" h="231132">
                  <a:moveTo>
                    <a:pt x="39820" y="41507"/>
                  </a:moveTo>
                  <a:lnTo>
                    <a:pt x="26551" y="98297"/>
                  </a:lnTo>
                  <a:lnTo>
                    <a:pt x="21379" y="151961"/>
                  </a:lnTo>
                  <a:lnTo>
                    <a:pt x="9997" y="205454"/>
                  </a:lnTo>
                  <a:lnTo>
                    <a:pt x="8074" y="227478"/>
                  </a:lnTo>
                  <a:lnTo>
                    <a:pt x="6637" y="231131"/>
                  </a:lnTo>
                  <a:lnTo>
                    <a:pt x="4754" y="229868"/>
                  </a:lnTo>
                  <a:lnTo>
                    <a:pt x="2574" y="225329"/>
                  </a:lnTo>
                  <a:lnTo>
                    <a:pt x="0" y="180033"/>
                  </a:lnTo>
                  <a:lnTo>
                    <a:pt x="7437" y="128624"/>
                  </a:lnTo>
                  <a:lnTo>
                    <a:pt x="20523" y="67327"/>
                  </a:lnTo>
                  <a:lnTo>
                    <a:pt x="30610" y="31796"/>
                  </a:lnTo>
                  <a:lnTo>
                    <a:pt x="43123" y="15309"/>
                  </a:lnTo>
                  <a:lnTo>
                    <a:pt x="65762" y="49"/>
                  </a:lnTo>
                  <a:lnTo>
                    <a:pt x="72832" y="0"/>
                  </a:lnTo>
                  <a:lnTo>
                    <a:pt x="79395" y="2741"/>
                  </a:lnTo>
                  <a:lnTo>
                    <a:pt x="90693" y="13183"/>
                  </a:lnTo>
                  <a:lnTo>
                    <a:pt x="98797" y="27069"/>
                  </a:lnTo>
                  <a:lnTo>
                    <a:pt x="100549" y="44952"/>
                  </a:lnTo>
                  <a:lnTo>
                    <a:pt x="97321" y="64303"/>
                  </a:lnTo>
                  <a:lnTo>
                    <a:pt x="85108" y="89867"/>
                  </a:lnTo>
                  <a:lnTo>
                    <a:pt x="75049" y="103372"/>
                  </a:lnTo>
                  <a:lnTo>
                    <a:pt x="70703" y="104940"/>
                  </a:lnTo>
                  <a:lnTo>
                    <a:pt x="66880" y="103211"/>
                  </a:lnTo>
                  <a:lnTo>
                    <a:pt x="63408" y="99285"/>
                  </a:lnTo>
                  <a:lnTo>
                    <a:pt x="62017" y="95743"/>
                  </a:lnTo>
                  <a:lnTo>
                    <a:pt x="62014" y="92457"/>
                  </a:lnTo>
                  <a:lnTo>
                    <a:pt x="64783" y="831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4961658" y="7254068"/>
              <a:ext cx="372135" cy="255547"/>
            </a:xfrm>
            <a:custGeom>
              <a:avLst/>
              <a:gdLst/>
              <a:ahLst/>
              <a:cxnLst/>
              <a:rect l="0" t="0" r="0" b="0"/>
              <a:pathLst>
                <a:path w="372135" h="255547">
                  <a:moveTo>
                    <a:pt x="14329" y="154182"/>
                  </a:moveTo>
                  <a:lnTo>
                    <a:pt x="5494" y="163017"/>
                  </a:lnTo>
                  <a:lnTo>
                    <a:pt x="1157" y="177216"/>
                  </a:lnTo>
                  <a:lnTo>
                    <a:pt x="0" y="186180"/>
                  </a:lnTo>
                  <a:lnTo>
                    <a:pt x="2003" y="191232"/>
                  </a:lnTo>
                  <a:lnTo>
                    <a:pt x="6112" y="193674"/>
                  </a:lnTo>
                  <a:lnTo>
                    <a:pt x="11624" y="194379"/>
                  </a:lnTo>
                  <a:lnTo>
                    <a:pt x="25146" y="190230"/>
                  </a:lnTo>
                  <a:lnTo>
                    <a:pt x="32635" y="186535"/>
                  </a:lnTo>
                  <a:lnTo>
                    <a:pt x="40401" y="185921"/>
                  </a:lnTo>
                  <a:lnTo>
                    <a:pt x="56427" y="190169"/>
                  </a:lnTo>
                  <a:lnTo>
                    <a:pt x="76626" y="202957"/>
                  </a:lnTo>
                  <a:lnTo>
                    <a:pt x="82672" y="204266"/>
                  </a:lnTo>
                  <a:lnTo>
                    <a:pt x="88553" y="203288"/>
                  </a:lnTo>
                  <a:lnTo>
                    <a:pt x="94322" y="200788"/>
                  </a:lnTo>
                  <a:lnTo>
                    <a:pt x="103198" y="185683"/>
                  </a:lnTo>
                  <a:lnTo>
                    <a:pt x="116429" y="133900"/>
                  </a:lnTo>
                  <a:lnTo>
                    <a:pt x="139383" y="78745"/>
                  </a:lnTo>
                  <a:lnTo>
                    <a:pt x="166696" y="25973"/>
                  </a:lnTo>
                  <a:lnTo>
                    <a:pt x="185420" y="1960"/>
                  </a:lnTo>
                  <a:lnTo>
                    <a:pt x="191260" y="0"/>
                  </a:lnTo>
                  <a:lnTo>
                    <a:pt x="197002" y="1467"/>
                  </a:lnTo>
                  <a:lnTo>
                    <a:pt x="202679" y="5220"/>
                  </a:lnTo>
                  <a:lnTo>
                    <a:pt x="206465" y="11420"/>
                  </a:lnTo>
                  <a:lnTo>
                    <a:pt x="210670" y="28170"/>
                  </a:lnTo>
                  <a:lnTo>
                    <a:pt x="206727" y="82344"/>
                  </a:lnTo>
                  <a:lnTo>
                    <a:pt x="197044" y="139067"/>
                  </a:lnTo>
                  <a:lnTo>
                    <a:pt x="181811" y="182221"/>
                  </a:lnTo>
                  <a:lnTo>
                    <a:pt x="166374" y="206457"/>
                  </a:lnTo>
                  <a:lnTo>
                    <a:pt x="161920" y="208448"/>
                  </a:lnTo>
                  <a:lnTo>
                    <a:pt x="158027" y="207001"/>
                  </a:lnTo>
                  <a:lnTo>
                    <a:pt x="154506" y="203264"/>
                  </a:lnTo>
                  <a:lnTo>
                    <a:pt x="153084" y="197997"/>
                  </a:lnTo>
                  <a:lnTo>
                    <a:pt x="153969" y="184751"/>
                  </a:lnTo>
                  <a:lnTo>
                    <a:pt x="159910" y="172083"/>
                  </a:lnTo>
                  <a:lnTo>
                    <a:pt x="164083" y="166116"/>
                  </a:lnTo>
                  <a:lnTo>
                    <a:pt x="181047" y="159486"/>
                  </a:lnTo>
                  <a:lnTo>
                    <a:pt x="203071" y="158389"/>
                  </a:lnTo>
                  <a:lnTo>
                    <a:pt x="225187" y="164064"/>
                  </a:lnTo>
                  <a:lnTo>
                    <a:pt x="242413" y="175217"/>
                  </a:lnTo>
                  <a:lnTo>
                    <a:pt x="249596" y="182073"/>
                  </a:lnTo>
                  <a:lnTo>
                    <a:pt x="257576" y="199554"/>
                  </a:lnTo>
                  <a:lnTo>
                    <a:pt x="259704" y="209393"/>
                  </a:lnTo>
                  <a:lnTo>
                    <a:pt x="262972" y="214103"/>
                  </a:lnTo>
                  <a:lnTo>
                    <a:pt x="267000" y="215395"/>
                  </a:lnTo>
                  <a:lnTo>
                    <a:pt x="277330" y="211898"/>
                  </a:lnTo>
                  <a:lnTo>
                    <a:pt x="337410" y="181255"/>
                  </a:lnTo>
                  <a:lnTo>
                    <a:pt x="349305" y="176385"/>
                  </a:lnTo>
                  <a:lnTo>
                    <a:pt x="348593" y="176380"/>
                  </a:lnTo>
                  <a:lnTo>
                    <a:pt x="345346" y="177302"/>
                  </a:lnTo>
                  <a:lnTo>
                    <a:pt x="331940" y="187434"/>
                  </a:lnTo>
                  <a:lnTo>
                    <a:pt x="320674" y="206563"/>
                  </a:lnTo>
                  <a:lnTo>
                    <a:pt x="319369" y="224307"/>
                  </a:lnTo>
                  <a:lnTo>
                    <a:pt x="320315" y="234217"/>
                  </a:lnTo>
                  <a:lnTo>
                    <a:pt x="324645" y="241747"/>
                  </a:lnTo>
                  <a:lnTo>
                    <a:pt x="339316" y="252580"/>
                  </a:lnTo>
                  <a:lnTo>
                    <a:pt x="353234" y="255546"/>
                  </a:lnTo>
                  <a:lnTo>
                    <a:pt x="372134" y="2540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5358755" y="7424893"/>
              <a:ext cx="100236" cy="165676"/>
            </a:xfrm>
            <a:custGeom>
              <a:avLst/>
              <a:gdLst/>
              <a:ahLst/>
              <a:cxnLst/>
              <a:rect l="0" t="0" r="0" b="0"/>
              <a:pathLst>
                <a:path w="100236" h="165676">
                  <a:moveTo>
                    <a:pt x="83211" y="0"/>
                  </a:moveTo>
                  <a:lnTo>
                    <a:pt x="60047" y="23162"/>
                  </a:lnTo>
                  <a:lnTo>
                    <a:pt x="54425" y="38648"/>
                  </a:lnTo>
                  <a:lnTo>
                    <a:pt x="52925" y="47954"/>
                  </a:lnTo>
                  <a:lnTo>
                    <a:pt x="56190" y="65692"/>
                  </a:lnTo>
                  <a:lnTo>
                    <a:pt x="64730" y="82820"/>
                  </a:lnTo>
                  <a:lnTo>
                    <a:pt x="99326" y="127383"/>
                  </a:lnTo>
                  <a:lnTo>
                    <a:pt x="100235" y="142599"/>
                  </a:lnTo>
                  <a:lnTo>
                    <a:pt x="95485" y="148690"/>
                  </a:lnTo>
                  <a:lnTo>
                    <a:pt x="77879" y="157924"/>
                  </a:lnTo>
                  <a:lnTo>
                    <a:pt x="24626" y="165301"/>
                  </a:lnTo>
                  <a:lnTo>
                    <a:pt x="13644" y="165675"/>
                  </a:lnTo>
                  <a:lnTo>
                    <a:pt x="7247" y="163149"/>
                  </a:lnTo>
                  <a:lnTo>
                    <a:pt x="3906" y="158692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5984597" y="7441534"/>
              <a:ext cx="123053" cy="132938"/>
            </a:xfrm>
            <a:custGeom>
              <a:avLst/>
              <a:gdLst/>
              <a:ahLst/>
              <a:cxnLst/>
              <a:rect l="0" t="0" r="0" b="0"/>
              <a:pathLst>
                <a:path w="123053" h="132938">
                  <a:moveTo>
                    <a:pt x="14879" y="0"/>
                  </a:moveTo>
                  <a:lnTo>
                    <a:pt x="10461" y="57909"/>
                  </a:lnTo>
                  <a:lnTo>
                    <a:pt x="4606" y="120206"/>
                  </a:lnTo>
                  <a:lnTo>
                    <a:pt x="2483" y="130064"/>
                  </a:lnTo>
                  <a:lnTo>
                    <a:pt x="1067" y="132937"/>
                  </a:lnTo>
                  <a:lnTo>
                    <a:pt x="124" y="131154"/>
                  </a:lnTo>
                  <a:lnTo>
                    <a:pt x="0" y="119311"/>
                  </a:lnTo>
                  <a:lnTo>
                    <a:pt x="6053" y="92777"/>
                  </a:lnTo>
                  <a:lnTo>
                    <a:pt x="14346" y="75444"/>
                  </a:lnTo>
                  <a:lnTo>
                    <a:pt x="26661" y="63425"/>
                  </a:lnTo>
                  <a:lnTo>
                    <a:pt x="33828" y="58925"/>
                  </a:lnTo>
                  <a:lnTo>
                    <a:pt x="49189" y="56392"/>
                  </a:lnTo>
                  <a:lnTo>
                    <a:pt x="98179" y="62206"/>
                  </a:lnTo>
                  <a:lnTo>
                    <a:pt x="106470" y="60886"/>
                  </a:lnTo>
                  <a:lnTo>
                    <a:pt x="111998" y="56309"/>
                  </a:lnTo>
                  <a:lnTo>
                    <a:pt x="118139" y="41360"/>
                  </a:lnTo>
                  <a:lnTo>
                    <a:pt x="115154" y="35895"/>
                  </a:lnTo>
                  <a:lnTo>
                    <a:pt x="108542" y="32252"/>
                  </a:lnTo>
                  <a:lnTo>
                    <a:pt x="99510" y="29822"/>
                  </a:lnTo>
                  <a:lnTo>
                    <a:pt x="92565" y="30977"/>
                  </a:lnTo>
                  <a:lnTo>
                    <a:pt x="87010" y="34520"/>
                  </a:lnTo>
                  <a:lnTo>
                    <a:pt x="78372" y="45852"/>
                  </a:lnTo>
                  <a:lnTo>
                    <a:pt x="71452" y="60135"/>
                  </a:lnTo>
                  <a:lnTo>
                    <a:pt x="70225" y="78194"/>
                  </a:lnTo>
                  <a:lnTo>
                    <a:pt x="71192" y="88187"/>
                  </a:lnTo>
                  <a:lnTo>
                    <a:pt x="79663" y="104222"/>
                  </a:lnTo>
                  <a:lnTo>
                    <a:pt x="85805" y="111087"/>
                  </a:lnTo>
                  <a:lnTo>
                    <a:pt x="100027" y="118715"/>
                  </a:lnTo>
                  <a:lnTo>
                    <a:pt x="123052" y="124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6150349" y="7484521"/>
              <a:ext cx="116899" cy="227033"/>
            </a:xfrm>
            <a:custGeom>
              <a:avLst/>
              <a:gdLst/>
              <a:ahLst/>
              <a:cxnLst/>
              <a:rect l="0" t="0" r="0" b="0"/>
              <a:pathLst>
                <a:path w="116899" h="227033">
                  <a:moveTo>
                    <a:pt x="48832" y="6940"/>
                  </a:moveTo>
                  <a:lnTo>
                    <a:pt x="31973" y="65322"/>
                  </a:lnTo>
                  <a:lnTo>
                    <a:pt x="18293" y="124890"/>
                  </a:lnTo>
                  <a:lnTo>
                    <a:pt x="4449" y="188334"/>
                  </a:lnTo>
                  <a:lnTo>
                    <a:pt x="0" y="227032"/>
                  </a:lnTo>
                  <a:lnTo>
                    <a:pt x="155" y="205597"/>
                  </a:lnTo>
                  <a:lnTo>
                    <a:pt x="13127" y="142515"/>
                  </a:lnTo>
                  <a:lnTo>
                    <a:pt x="29447" y="82895"/>
                  </a:lnTo>
                  <a:lnTo>
                    <a:pt x="47706" y="35947"/>
                  </a:lnTo>
                  <a:lnTo>
                    <a:pt x="67606" y="8138"/>
                  </a:lnTo>
                  <a:lnTo>
                    <a:pt x="76141" y="3116"/>
                  </a:lnTo>
                  <a:lnTo>
                    <a:pt x="95486" y="0"/>
                  </a:lnTo>
                  <a:lnTo>
                    <a:pt x="103049" y="3238"/>
                  </a:lnTo>
                  <a:lnTo>
                    <a:pt x="113917" y="16697"/>
                  </a:lnTo>
                  <a:lnTo>
                    <a:pt x="116898" y="35006"/>
                  </a:lnTo>
                  <a:lnTo>
                    <a:pt x="116399" y="45067"/>
                  </a:lnTo>
                  <a:lnTo>
                    <a:pt x="108448" y="61176"/>
                  </a:lnTo>
                  <a:lnTo>
                    <a:pt x="97517" y="71726"/>
                  </a:lnTo>
                  <a:lnTo>
                    <a:pt x="93309" y="73244"/>
                  </a:lnTo>
                  <a:lnTo>
                    <a:pt x="82116" y="735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6370148" y="7449855"/>
              <a:ext cx="261729" cy="126396"/>
            </a:xfrm>
            <a:custGeom>
              <a:avLst/>
              <a:gdLst/>
              <a:ahLst/>
              <a:cxnLst/>
              <a:rect l="0" t="0" r="0" b="0"/>
              <a:pathLst>
                <a:path w="261729" h="126396">
                  <a:moveTo>
                    <a:pt x="28738" y="0"/>
                  </a:moveTo>
                  <a:lnTo>
                    <a:pt x="22152" y="29620"/>
                  </a:lnTo>
                  <a:lnTo>
                    <a:pt x="11518" y="89476"/>
                  </a:lnTo>
                  <a:lnTo>
                    <a:pt x="0" y="126395"/>
                  </a:lnTo>
                  <a:lnTo>
                    <a:pt x="4095" y="111518"/>
                  </a:lnTo>
                  <a:lnTo>
                    <a:pt x="21576" y="78290"/>
                  </a:lnTo>
                  <a:lnTo>
                    <a:pt x="32951" y="66231"/>
                  </a:lnTo>
                  <a:lnTo>
                    <a:pt x="47253" y="57790"/>
                  </a:lnTo>
                  <a:lnTo>
                    <a:pt x="54025" y="57018"/>
                  </a:lnTo>
                  <a:lnTo>
                    <a:pt x="66481" y="61091"/>
                  </a:lnTo>
                  <a:lnTo>
                    <a:pt x="83889" y="73780"/>
                  </a:lnTo>
                  <a:lnTo>
                    <a:pt x="100094" y="76554"/>
                  </a:lnTo>
                  <a:lnTo>
                    <a:pt x="109593" y="76000"/>
                  </a:lnTo>
                  <a:lnTo>
                    <a:pt x="116850" y="78403"/>
                  </a:lnTo>
                  <a:lnTo>
                    <a:pt x="122613" y="82780"/>
                  </a:lnTo>
                  <a:lnTo>
                    <a:pt x="127379" y="88471"/>
                  </a:lnTo>
                  <a:lnTo>
                    <a:pt x="142537" y="97260"/>
                  </a:lnTo>
                  <a:lnTo>
                    <a:pt x="197388" y="116267"/>
                  </a:lnTo>
                  <a:lnTo>
                    <a:pt x="217414" y="120092"/>
                  </a:lnTo>
                  <a:lnTo>
                    <a:pt x="242434" y="117047"/>
                  </a:lnTo>
                  <a:lnTo>
                    <a:pt x="261728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6703311" y="7483139"/>
              <a:ext cx="61702" cy="155506"/>
            </a:xfrm>
            <a:custGeom>
              <a:avLst/>
              <a:gdLst/>
              <a:ahLst/>
              <a:cxnLst/>
              <a:rect l="0" t="0" r="0" b="0"/>
              <a:pathLst>
                <a:path w="61702" h="155506">
                  <a:moveTo>
                    <a:pt x="61701" y="0"/>
                  </a:moveTo>
                  <a:lnTo>
                    <a:pt x="42696" y="7568"/>
                  </a:lnTo>
                  <a:lnTo>
                    <a:pt x="25765" y="21762"/>
                  </a:lnTo>
                  <a:lnTo>
                    <a:pt x="14603" y="35559"/>
                  </a:lnTo>
                  <a:lnTo>
                    <a:pt x="10875" y="53403"/>
                  </a:lnTo>
                  <a:lnTo>
                    <a:pt x="13224" y="71812"/>
                  </a:lnTo>
                  <a:lnTo>
                    <a:pt x="39298" y="133396"/>
                  </a:lnTo>
                  <a:lnTo>
                    <a:pt x="38444" y="139782"/>
                  </a:lnTo>
                  <a:lnTo>
                    <a:pt x="35103" y="144963"/>
                  </a:lnTo>
                  <a:lnTo>
                    <a:pt x="30100" y="149342"/>
                  </a:lnTo>
                  <a:lnTo>
                    <a:pt x="14680" y="154208"/>
                  </a:lnTo>
                  <a:lnTo>
                    <a:pt x="5390" y="155505"/>
                  </a:lnTo>
                  <a:lnTo>
                    <a:pt x="1047" y="153596"/>
                  </a:lnTo>
                  <a:lnTo>
                    <a:pt x="0" y="149551"/>
                  </a:lnTo>
                  <a:lnTo>
                    <a:pt x="1151" y="144080"/>
                  </a:lnTo>
                  <a:lnTo>
                    <a:pt x="5617" y="139508"/>
                  </a:lnTo>
                  <a:lnTo>
                    <a:pt x="36738" y="124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6711339" y="7510363"/>
              <a:ext cx="61995" cy="91203"/>
            </a:xfrm>
            <a:custGeom>
              <a:avLst/>
              <a:gdLst/>
              <a:ahLst/>
              <a:cxnLst/>
              <a:rect l="0" t="0" r="0" b="0"/>
              <a:pathLst>
                <a:path w="61995" h="91203">
                  <a:moveTo>
                    <a:pt x="20389" y="14382"/>
                  </a:moveTo>
                  <a:lnTo>
                    <a:pt x="25182" y="0"/>
                  </a:lnTo>
                  <a:lnTo>
                    <a:pt x="6357" y="56478"/>
                  </a:lnTo>
                  <a:lnTo>
                    <a:pt x="0" y="74624"/>
                  </a:lnTo>
                  <a:lnTo>
                    <a:pt x="1466" y="66736"/>
                  </a:lnTo>
                  <a:lnTo>
                    <a:pt x="26710" y="22185"/>
                  </a:lnTo>
                  <a:lnTo>
                    <a:pt x="32000" y="19584"/>
                  </a:lnTo>
                  <a:lnTo>
                    <a:pt x="37375" y="20623"/>
                  </a:lnTo>
                  <a:lnTo>
                    <a:pt x="42808" y="24090"/>
                  </a:lnTo>
                  <a:lnTo>
                    <a:pt x="46429" y="31024"/>
                  </a:lnTo>
                  <a:lnTo>
                    <a:pt x="50454" y="51056"/>
                  </a:lnTo>
                  <a:lnTo>
                    <a:pt x="49168" y="89393"/>
                  </a:lnTo>
                  <a:lnTo>
                    <a:pt x="51594" y="91202"/>
                  </a:lnTo>
                  <a:lnTo>
                    <a:pt x="55061" y="90558"/>
                  </a:lnTo>
                  <a:lnTo>
                    <a:pt x="57372" y="88280"/>
                  </a:lnTo>
                  <a:lnTo>
                    <a:pt x="61994" y="72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6879837" y="7358324"/>
              <a:ext cx="84882" cy="273808"/>
            </a:xfrm>
            <a:custGeom>
              <a:avLst/>
              <a:gdLst/>
              <a:ahLst/>
              <a:cxnLst/>
              <a:rect l="0" t="0" r="0" b="0"/>
              <a:pathLst>
                <a:path w="84882" h="273808">
                  <a:moveTo>
                    <a:pt x="34954" y="0"/>
                  </a:moveTo>
                  <a:lnTo>
                    <a:pt x="42119" y="55161"/>
                  </a:lnTo>
                  <a:lnTo>
                    <a:pt x="36537" y="109136"/>
                  </a:lnTo>
                  <a:lnTo>
                    <a:pt x="28519" y="157131"/>
                  </a:lnTo>
                  <a:lnTo>
                    <a:pt x="7474" y="216290"/>
                  </a:lnTo>
                  <a:lnTo>
                    <a:pt x="552" y="227416"/>
                  </a:lnTo>
                  <a:lnTo>
                    <a:pt x="0" y="226500"/>
                  </a:lnTo>
                  <a:lnTo>
                    <a:pt x="5757" y="205101"/>
                  </a:lnTo>
                  <a:lnTo>
                    <a:pt x="9942" y="199604"/>
                  </a:lnTo>
                  <a:lnTo>
                    <a:pt x="21989" y="191031"/>
                  </a:lnTo>
                  <a:lnTo>
                    <a:pt x="28160" y="190224"/>
                  </a:lnTo>
                  <a:lnTo>
                    <a:pt x="39948" y="194258"/>
                  </a:lnTo>
                  <a:lnTo>
                    <a:pt x="51350" y="207146"/>
                  </a:lnTo>
                  <a:lnTo>
                    <a:pt x="69319" y="241137"/>
                  </a:lnTo>
                  <a:lnTo>
                    <a:pt x="76054" y="273807"/>
                  </a:lnTo>
                  <a:lnTo>
                    <a:pt x="78072" y="272221"/>
                  </a:lnTo>
                  <a:lnTo>
                    <a:pt x="84881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7014644" y="7466498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0"/>
                  </a:moveTo>
                  <a:lnTo>
                    <a:pt x="2496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7008479" y="7524745"/>
              <a:ext cx="124771" cy="316319"/>
            </a:xfrm>
            <a:custGeom>
              <a:avLst/>
              <a:gdLst/>
              <a:ahLst/>
              <a:cxnLst/>
              <a:rect l="0" t="0" r="0" b="0"/>
              <a:pathLst>
                <a:path w="124771" h="316319">
                  <a:moveTo>
                    <a:pt x="97697" y="0"/>
                  </a:moveTo>
                  <a:lnTo>
                    <a:pt x="74532" y="30328"/>
                  </a:lnTo>
                  <a:lnTo>
                    <a:pt x="72083" y="37785"/>
                  </a:lnTo>
                  <a:lnTo>
                    <a:pt x="71828" y="55933"/>
                  </a:lnTo>
                  <a:lnTo>
                    <a:pt x="74903" y="63176"/>
                  </a:lnTo>
                  <a:lnTo>
                    <a:pt x="85717" y="73690"/>
                  </a:lnTo>
                  <a:lnTo>
                    <a:pt x="92484" y="75939"/>
                  </a:lnTo>
                  <a:lnTo>
                    <a:pt x="107399" y="75972"/>
                  </a:lnTo>
                  <a:lnTo>
                    <a:pt x="113410" y="78385"/>
                  </a:lnTo>
                  <a:lnTo>
                    <a:pt x="122555" y="88462"/>
                  </a:lnTo>
                  <a:lnTo>
                    <a:pt x="124770" y="107117"/>
                  </a:lnTo>
                  <a:lnTo>
                    <a:pt x="113793" y="168063"/>
                  </a:lnTo>
                  <a:lnTo>
                    <a:pt x="97648" y="224081"/>
                  </a:lnTo>
                  <a:lnTo>
                    <a:pt x="82897" y="277634"/>
                  </a:lnTo>
                  <a:lnTo>
                    <a:pt x="73860" y="297210"/>
                  </a:lnTo>
                  <a:lnTo>
                    <a:pt x="61214" y="310226"/>
                  </a:lnTo>
                  <a:lnTo>
                    <a:pt x="53960" y="314990"/>
                  </a:lnTo>
                  <a:lnTo>
                    <a:pt x="47273" y="316318"/>
                  </a:lnTo>
                  <a:lnTo>
                    <a:pt x="40967" y="315354"/>
                  </a:lnTo>
                  <a:lnTo>
                    <a:pt x="34914" y="312862"/>
                  </a:lnTo>
                  <a:lnTo>
                    <a:pt x="23256" y="300232"/>
                  </a:lnTo>
                  <a:lnTo>
                    <a:pt x="8764" y="272328"/>
                  </a:lnTo>
                  <a:lnTo>
                    <a:pt x="1079" y="238173"/>
                  </a:lnTo>
                  <a:lnTo>
                    <a:pt x="0" y="225350"/>
                  </a:lnTo>
                  <a:lnTo>
                    <a:pt x="2055" y="214952"/>
                  </a:lnTo>
                  <a:lnTo>
                    <a:pt x="2280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7456454" y="7557100"/>
              <a:ext cx="22284" cy="36295"/>
            </a:xfrm>
            <a:custGeom>
              <a:avLst/>
              <a:gdLst/>
              <a:ahLst/>
              <a:cxnLst/>
              <a:rect l="0" t="0" r="0" b="0"/>
              <a:pathLst>
                <a:path w="22284" h="36295">
                  <a:moveTo>
                    <a:pt x="17186" y="0"/>
                  </a:moveTo>
                  <a:lnTo>
                    <a:pt x="6743" y="6769"/>
                  </a:lnTo>
                  <a:lnTo>
                    <a:pt x="2381" y="13143"/>
                  </a:lnTo>
                  <a:lnTo>
                    <a:pt x="0" y="27622"/>
                  </a:lnTo>
                  <a:lnTo>
                    <a:pt x="2509" y="31669"/>
                  </a:lnTo>
                  <a:lnTo>
                    <a:pt x="6956" y="33441"/>
                  </a:lnTo>
                  <a:lnTo>
                    <a:pt x="22283" y="362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180538" y="7540736"/>
              <a:ext cx="123869" cy="150431"/>
            </a:xfrm>
            <a:custGeom>
              <a:avLst/>
              <a:gdLst/>
              <a:ahLst/>
              <a:cxnLst/>
              <a:rect l="0" t="0" r="0" b="0"/>
              <a:pathLst>
                <a:path w="123869" h="150431">
                  <a:moveTo>
                    <a:pt x="123868" y="17293"/>
                  </a:moveTo>
                  <a:lnTo>
                    <a:pt x="119451" y="4041"/>
                  </a:lnTo>
                  <a:lnTo>
                    <a:pt x="115376" y="1061"/>
                  </a:lnTo>
                  <a:lnTo>
                    <a:pt x="109886" y="0"/>
                  </a:lnTo>
                  <a:lnTo>
                    <a:pt x="95465" y="2211"/>
                  </a:lnTo>
                  <a:lnTo>
                    <a:pt x="68402" y="13851"/>
                  </a:lnTo>
                  <a:lnTo>
                    <a:pt x="31424" y="44177"/>
                  </a:lnTo>
                  <a:lnTo>
                    <a:pt x="7103" y="72206"/>
                  </a:lnTo>
                  <a:lnTo>
                    <a:pt x="473" y="90701"/>
                  </a:lnTo>
                  <a:lnTo>
                    <a:pt x="0" y="99515"/>
                  </a:lnTo>
                  <a:lnTo>
                    <a:pt x="2458" y="104468"/>
                  </a:lnTo>
                  <a:lnTo>
                    <a:pt x="6870" y="106844"/>
                  </a:lnTo>
                  <a:lnTo>
                    <a:pt x="20093" y="107020"/>
                  </a:lnTo>
                  <a:lnTo>
                    <a:pt x="38298" y="104016"/>
                  </a:lnTo>
                  <a:lnTo>
                    <a:pt x="56251" y="94668"/>
                  </a:lnTo>
                  <a:lnTo>
                    <a:pt x="85960" y="70484"/>
                  </a:lnTo>
                  <a:lnTo>
                    <a:pt x="89350" y="69396"/>
                  </a:lnTo>
                  <a:lnTo>
                    <a:pt x="90687" y="71444"/>
                  </a:lnTo>
                  <a:lnTo>
                    <a:pt x="86173" y="129462"/>
                  </a:lnTo>
                  <a:lnTo>
                    <a:pt x="82263" y="1504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312493" y="7549708"/>
              <a:ext cx="125051" cy="101812"/>
            </a:xfrm>
            <a:custGeom>
              <a:avLst/>
              <a:gdLst/>
              <a:ahLst/>
              <a:cxnLst/>
              <a:rect l="0" t="0" r="0" b="0"/>
              <a:pathLst>
                <a:path w="125051" h="101812">
                  <a:moveTo>
                    <a:pt x="66803" y="0"/>
                  </a:moveTo>
                  <a:lnTo>
                    <a:pt x="33062" y="20569"/>
                  </a:lnTo>
                  <a:lnTo>
                    <a:pt x="17599" y="35954"/>
                  </a:lnTo>
                  <a:lnTo>
                    <a:pt x="4561" y="55119"/>
                  </a:lnTo>
                  <a:lnTo>
                    <a:pt x="0" y="75965"/>
                  </a:lnTo>
                  <a:lnTo>
                    <a:pt x="78" y="86701"/>
                  </a:lnTo>
                  <a:lnTo>
                    <a:pt x="3829" y="93859"/>
                  </a:lnTo>
                  <a:lnTo>
                    <a:pt x="10027" y="98630"/>
                  </a:lnTo>
                  <a:lnTo>
                    <a:pt x="17857" y="101811"/>
                  </a:lnTo>
                  <a:lnTo>
                    <a:pt x="41351" y="100414"/>
                  </a:lnTo>
                  <a:lnTo>
                    <a:pt x="66585" y="93630"/>
                  </a:lnTo>
                  <a:lnTo>
                    <a:pt x="92113" y="78490"/>
                  </a:lnTo>
                  <a:lnTo>
                    <a:pt x="125050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438477" y="7358324"/>
              <a:ext cx="98919" cy="289317"/>
            </a:xfrm>
            <a:custGeom>
              <a:avLst/>
              <a:gdLst/>
              <a:ahLst/>
              <a:cxnLst/>
              <a:rect l="0" t="0" r="0" b="0"/>
              <a:pathLst>
                <a:path w="98919" h="289317">
                  <a:moveTo>
                    <a:pt x="98918" y="0"/>
                  </a:moveTo>
                  <a:lnTo>
                    <a:pt x="84725" y="57679"/>
                  </a:lnTo>
                  <a:lnTo>
                    <a:pt x="67455" y="120485"/>
                  </a:lnTo>
                  <a:lnTo>
                    <a:pt x="47372" y="181728"/>
                  </a:lnTo>
                  <a:lnTo>
                    <a:pt x="30036" y="240769"/>
                  </a:lnTo>
                  <a:lnTo>
                    <a:pt x="9703" y="285582"/>
                  </a:lnTo>
                  <a:lnTo>
                    <a:pt x="6158" y="289316"/>
                  </a:lnTo>
                  <a:lnTo>
                    <a:pt x="3795" y="288108"/>
                  </a:lnTo>
                  <a:lnTo>
                    <a:pt x="1168" y="276902"/>
                  </a:lnTo>
                  <a:lnTo>
                    <a:pt x="0" y="259594"/>
                  </a:lnTo>
                  <a:lnTo>
                    <a:pt x="4412" y="244506"/>
                  </a:lnTo>
                  <a:lnTo>
                    <a:pt x="8177" y="237893"/>
                  </a:lnTo>
                  <a:lnTo>
                    <a:pt x="14385" y="235334"/>
                  </a:lnTo>
                  <a:lnTo>
                    <a:pt x="31146" y="237421"/>
                  </a:lnTo>
                  <a:lnTo>
                    <a:pt x="77917" y="263022"/>
                  </a:lnTo>
                  <a:lnTo>
                    <a:pt x="9891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567542" y="7566351"/>
              <a:ext cx="219486" cy="130059"/>
            </a:xfrm>
            <a:custGeom>
              <a:avLst/>
              <a:gdLst/>
              <a:ahLst/>
              <a:cxnLst/>
              <a:rect l="0" t="0" r="0" b="0"/>
              <a:pathLst>
                <a:path w="219486" h="130059">
                  <a:moveTo>
                    <a:pt x="61385" y="0"/>
                  </a:moveTo>
                  <a:lnTo>
                    <a:pt x="30018" y="1848"/>
                  </a:lnTo>
                  <a:lnTo>
                    <a:pt x="12311" y="8834"/>
                  </a:lnTo>
                  <a:lnTo>
                    <a:pt x="6480" y="15134"/>
                  </a:lnTo>
                  <a:lnTo>
                    <a:pt x="0" y="31998"/>
                  </a:lnTo>
                  <a:lnTo>
                    <a:pt x="1971" y="39823"/>
                  </a:lnTo>
                  <a:lnTo>
                    <a:pt x="14022" y="53448"/>
                  </a:lnTo>
                  <a:lnTo>
                    <a:pt x="41598" y="67098"/>
                  </a:lnTo>
                  <a:lnTo>
                    <a:pt x="101558" y="85787"/>
                  </a:lnTo>
                  <a:lnTo>
                    <a:pt x="107583" y="91399"/>
                  </a:lnTo>
                  <a:lnTo>
                    <a:pt x="114277" y="107498"/>
                  </a:lnTo>
                  <a:lnTo>
                    <a:pt x="114213" y="115120"/>
                  </a:lnTo>
                  <a:lnTo>
                    <a:pt x="108987" y="130058"/>
                  </a:lnTo>
                  <a:lnTo>
                    <a:pt x="162787" y="73469"/>
                  </a:lnTo>
                  <a:lnTo>
                    <a:pt x="21948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8770385" y="7582992"/>
              <a:ext cx="124816" cy="139562"/>
            </a:xfrm>
            <a:custGeom>
              <a:avLst/>
              <a:gdLst/>
              <a:ahLst/>
              <a:cxnLst/>
              <a:rect l="0" t="0" r="0" b="0"/>
              <a:pathLst>
                <a:path w="124816" h="139562">
                  <a:moveTo>
                    <a:pt x="124815" y="0"/>
                  </a:moveTo>
                  <a:lnTo>
                    <a:pt x="107146" y="0"/>
                  </a:lnTo>
                  <a:lnTo>
                    <a:pt x="93541" y="4931"/>
                  </a:lnTo>
                  <a:lnTo>
                    <a:pt x="87323" y="8835"/>
                  </a:lnTo>
                  <a:lnTo>
                    <a:pt x="77950" y="20569"/>
                  </a:lnTo>
                  <a:lnTo>
                    <a:pt x="74157" y="27581"/>
                  </a:lnTo>
                  <a:lnTo>
                    <a:pt x="73476" y="35029"/>
                  </a:lnTo>
                  <a:lnTo>
                    <a:pt x="85981" y="75120"/>
                  </a:lnTo>
                  <a:lnTo>
                    <a:pt x="98722" y="99920"/>
                  </a:lnTo>
                  <a:lnTo>
                    <a:pt x="99098" y="108219"/>
                  </a:lnTo>
                  <a:lnTo>
                    <a:pt x="92121" y="124836"/>
                  </a:lnTo>
                  <a:lnTo>
                    <a:pt x="85453" y="130377"/>
                  </a:lnTo>
                  <a:lnTo>
                    <a:pt x="68181" y="136533"/>
                  </a:lnTo>
                  <a:lnTo>
                    <a:pt x="28809" y="13956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9204871" y="7556801"/>
              <a:ext cx="224413" cy="225897"/>
            </a:xfrm>
            <a:custGeom>
              <a:avLst/>
              <a:gdLst/>
              <a:ahLst/>
              <a:cxnLst/>
              <a:rect l="0" t="0" r="0" b="0"/>
              <a:pathLst>
                <a:path w="224413" h="225897">
                  <a:moveTo>
                    <a:pt x="56456" y="34512"/>
                  </a:moveTo>
                  <a:lnTo>
                    <a:pt x="28070" y="90360"/>
                  </a:lnTo>
                  <a:lnTo>
                    <a:pt x="897" y="138466"/>
                  </a:lnTo>
                  <a:lnTo>
                    <a:pt x="0" y="142646"/>
                  </a:lnTo>
                  <a:lnTo>
                    <a:pt x="2177" y="142659"/>
                  </a:lnTo>
                  <a:lnTo>
                    <a:pt x="6402" y="139894"/>
                  </a:lnTo>
                  <a:lnTo>
                    <a:pt x="13561" y="126961"/>
                  </a:lnTo>
                  <a:lnTo>
                    <a:pt x="34191" y="67851"/>
                  </a:lnTo>
                  <a:lnTo>
                    <a:pt x="57177" y="13027"/>
                  </a:lnTo>
                  <a:lnTo>
                    <a:pt x="62483" y="3547"/>
                  </a:lnTo>
                  <a:lnTo>
                    <a:pt x="67871" y="0"/>
                  </a:lnTo>
                  <a:lnTo>
                    <a:pt x="73312" y="409"/>
                  </a:lnTo>
                  <a:lnTo>
                    <a:pt x="78788" y="3456"/>
                  </a:lnTo>
                  <a:lnTo>
                    <a:pt x="87338" y="14238"/>
                  </a:lnTo>
                  <a:lnTo>
                    <a:pt x="119385" y="77225"/>
                  </a:lnTo>
                  <a:lnTo>
                    <a:pt x="126466" y="106853"/>
                  </a:lnTo>
                  <a:lnTo>
                    <a:pt x="125170" y="124912"/>
                  </a:lnTo>
                  <a:lnTo>
                    <a:pt x="127228" y="129911"/>
                  </a:lnTo>
                  <a:lnTo>
                    <a:pt x="131375" y="132320"/>
                  </a:lnTo>
                  <a:lnTo>
                    <a:pt x="143377" y="132532"/>
                  </a:lnTo>
                  <a:lnTo>
                    <a:pt x="189918" y="121941"/>
                  </a:lnTo>
                  <a:lnTo>
                    <a:pt x="206379" y="123604"/>
                  </a:lnTo>
                  <a:lnTo>
                    <a:pt x="212803" y="127190"/>
                  </a:lnTo>
                  <a:lnTo>
                    <a:pt x="222406" y="138573"/>
                  </a:lnTo>
                  <a:lnTo>
                    <a:pt x="224412" y="145491"/>
                  </a:lnTo>
                  <a:lnTo>
                    <a:pt x="222818" y="169405"/>
                  </a:lnTo>
                  <a:lnTo>
                    <a:pt x="206234" y="2258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6856543" y="7799339"/>
              <a:ext cx="83212" cy="277025"/>
            </a:xfrm>
            <a:custGeom>
              <a:avLst/>
              <a:gdLst/>
              <a:ahLst/>
              <a:cxnLst/>
              <a:rect l="0" t="0" r="0" b="0"/>
              <a:pathLst>
                <a:path w="83212" h="277025">
                  <a:moveTo>
                    <a:pt x="83211" y="0"/>
                  </a:moveTo>
                  <a:lnTo>
                    <a:pt x="69019" y="54941"/>
                  </a:lnTo>
                  <a:lnTo>
                    <a:pt x="59849" y="110877"/>
                  </a:lnTo>
                  <a:lnTo>
                    <a:pt x="49408" y="172998"/>
                  </a:lnTo>
                  <a:lnTo>
                    <a:pt x="41709" y="229062"/>
                  </a:lnTo>
                  <a:lnTo>
                    <a:pt x="30160" y="274078"/>
                  </a:lnTo>
                  <a:lnTo>
                    <a:pt x="26579" y="277024"/>
                  </a:lnTo>
                  <a:lnTo>
                    <a:pt x="22343" y="276215"/>
                  </a:lnTo>
                  <a:lnTo>
                    <a:pt x="13628" y="268843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6823259" y="7915834"/>
              <a:ext cx="108176" cy="16643"/>
            </a:xfrm>
            <a:custGeom>
              <a:avLst/>
              <a:gdLst/>
              <a:ahLst/>
              <a:cxnLst/>
              <a:rect l="0" t="0" r="0" b="0"/>
              <a:pathLst>
                <a:path w="108176" h="16643">
                  <a:moveTo>
                    <a:pt x="0" y="16642"/>
                  </a:moveTo>
                  <a:lnTo>
                    <a:pt x="21779" y="10924"/>
                  </a:lnTo>
                  <a:lnTo>
                    <a:pt x="81845" y="4246"/>
                  </a:lnTo>
                  <a:lnTo>
                    <a:pt x="10817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7017542" y="7824302"/>
              <a:ext cx="146881" cy="332843"/>
            </a:xfrm>
            <a:custGeom>
              <a:avLst/>
              <a:gdLst/>
              <a:ahLst/>
              <a:cxnLst/>
              <a:rect l="0" t="0" r="0" b="0"/>
              <a:pathLst>
                <a:path w="146881" h="332843">
                  <a:moveTo>
                    <a:pt x="22065" y="0"/>
                  </a:moveTo>
                  <a:lnTo>
                    <a:pt x="10483" y="55162"/>
                  </a:lnTo>
                  <a:lnTo>
                    <a:pt x="5498" y="107017"/>
                  </a:lnTo>
                  <a:lnTo>
                    <a:pt x="0" y="156422"/>
                  </a:lnTo>
                  <a:lnTo>
                    <a:pt x="140" y="210538"/>
                  </a:lnTo>
                  <a:lnTo>
                    <a:pt x="1901" y="220795"/>
                  </a:lnTo>
                  <a:lnTo>
                    <a:pt x="6773" y="227634"/>
                  </a:lnTo>
                  <a:lnTo>
                    <a:pt x="13720" y="232194"/>
                  </a:lnTo>
                  <a:lnTo>
                    <a:pt x="30375" y="240033"/>
                  </a:lnTo>
                  <a:lnTo>
                    <a:pt x="67573" y="271105"/>
                  </a:lnTo>
                  <a:lnTo>
                    <a:pt x="74593" y="273193"/>
                  </a:lnTo>
                  <a:lnTo>
                    <a:pt x="89789" y="270582"/>
                  </a:lnTo>
                  <a:lnTo>
                    <a:pt x="103323" y="260792"/>
                  </a:lnTo>
                  <a:lnTo>
                    <a:pt x="114578" y="247196"/>
                  </a:lnTo>
                  <a:lnTo>
                    <a:pt x="122662" y="231907"/>
                  </a:lnTo>
                  <a:lnTo>
                    <a:pt x="123338" y="224872"/>
                  </a:lnTo>
                  <a:lnTo>
                    <a:pt x="119159" y="212123"/>
                  </a:lnTo>
                  <a:lnTo>
                    <a:pt x="114531" y="210758"/>
                  </a:lnTo>
                  <a:lnTo>
                    <a:pt x="108673" y="212621"/>
                  </a:lnTo>
                  <a:lnTo>
                    <a:pt x="101993" y="216637"/>
                  </a:lnTo>
                  <a:lnTo>
                    <a:pt x="92105" y="233427"/>
                  </a:lnTo>
                  <a:lnTo>
                    <a:pt x="86479" y="256298"/>
                  </a:lnTo>
                  <a:lnTo>
                    <a:pt x="89434" y="293315"/>
                  </a:lnTo>
                  <a:lnTo>
                    <a:pt x="97001" y="313425"/>
                  </a:lnTo>
                  <a:lnTo>
                    <a:pt x="104382" y="319898"/>
                  </a:lnTo>
                  <a:lnTo>
                    <a:pt x="14688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7397412" y="8015687"/>
              <a:ext cx="257954" cy="149780"/>
            </a:xfrm>
            <a:custGeom>
              <a:avLst/>
              <a:gdLst/>
              <a:ahLst/>
              <a:cxnLst/>
              <a:rect l="0" t="0" r="0" b="0"/>
              <a:pathLst>
                <a:path w="257954" h="149780">
                  <a:moveTo>
                    <a:pt x="0" y="0"/>
                  </a:moveTo>
                  <a:lnTo>
                    <a:pt x="18746" y="50744"/>
                  </a:lnTo>
                  <a:lnTo>
                    <a:pt x="24660" y="102411"/>
                  </a:lnTo>
                  <a:lnTo>
                    <a:pt x="28835" y="126261"/>
                  </a:lnTo>
                  <a:lnTo>
                    <a:pt x="33091" y="135025"/>
                  </a:lnTo>
                  <a:lnTo>
                    <a:pt x="45218" y="147228"/>
                  </a:lnTo>
                  <a:lnTo>
                    <a:pt x="51410" y="149003"/>
                  </a:lnTo>
                  <a:lnTo>
                    <a:pt x="57387" y="148337"/>
                  </a:lnTo>
                  <a:lnTo>
                    <a:pt x="63221" y="146043"/>
                  </a:lnTo>
                  <a:lnTo>
                    <a:pt x="74635" y="133634"/>
                  </a:lnTo>
                  <a:lnTo>
                    <a:pt x="111708" y="72306"/>
                  </a:lnTo>
                  <a:lnTo>
                    <a:pt x="143201" y="32943"/>
                  </a:lnTo>
                  <a:lnTo>
                    <a:pt x="163806" y="23887"/>
                  </a:lnTo>
                  <a:lnTo>
                    <a:pt x="185599" y="21711"/>
                  </a:lnTo>
                  <a:lnTo>
                    <a:pt x="201449" y="26907"/>
                  </a:lnTo>
                  <a:lnTo>
                    <a:pt x="225185" y="40230"/>
                  </a:lnTo>
                  <a:lnTo>
                    <a:pt x="227786" y="44386"/>
                  </a:lnTo>
                  <a:lnTo>
                    <a:pt x="226747" y="48082"/>
                  </a:lnTo>
                  <a:lnTo>
                    <a:pt x="186628" y="85232"/>
                  </a:lnTo>
                  <a:lnTo>
                    <a:pt x="183590" y="92879"/>
                  </a:lnTo>
                  <a:lnTo>
                    <a:pt x="182681" y="108772"/>
                  </a:lnTo>
                  <a:lnTo>
                    <a:pt x="185582" y="115045"/>
                  </a:lnTo>
                  <a:lnTo>
                    <a:pt x="196202" y="124479"/>
                  </a:lnTo>
                  <a:lnTo>
                    <a:pt x="202917" y="126440"/>
                  </a:lnTo>
                  <a:lnTo>
                    <a:pt x="241733" y="129630"/>
                  </a:lnTo>
                  <a:lnTo>
                    <a:pt x="247139" y="132647"/>
                  </a:lnTo>
                  <a:lnTo>
                    <a:pt x="250744" y="136509"/>
                  </a:lnTo>
                  <a:lnTo>
                    <a:pt x="25795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7723222" y="7857587"/>
              <a:ext cx="281628" cy="407732"/>
            </a:xfrm>
            <a:custGeom>
              <a:avLst/>
              <a:gdLst/>
              <a:ahLst/>
              <a:cxnLst/>
              <a:rect l="0" t="0" r="0" b="0"/>
              <a:pathLst>
                <a:path w="281628" h="407732">
                  <a:moveTo>
                    <a:pt x="23674" y="0"/>
                  </a:moveTo>
                  <a:lnTo>
                    <a:pt x="19257" y="53491"/>
                  </a:lnTo>
                  <a:lnTo>
                    <a:pt x="12092" y="103888"/>
                  </a:lnTo>
                  <a:lnTo>
                    <a:pt x="7107" y="160609"/>
                  </a:lnTo>
                  <a:lnTo>
                    <a:pt x="0" y="218721"/>
                  </a:lnTo>
                  <a:lnTo>
                    <a:pt x="814" y="261572"/>
                  </a:lnTo>
                  <a:lnTo>
                    <a:pt x="7659" y="276819"/>
                  </a:lnTo>
                  <a:lnTo>
                    <a:pt x="13921" y="279776"/>
                  </a:lnTo>
                  <a:lnTo>
                    <a:pt x="30743" y="278130"/>
                  </a:lnTo>
                  <a:lnTo>
                    <a:pt x="56587" y="266807"/>
                  </a:lnTo>
                  <a:lnTo>
                    <a:pt x="77394" y="247323"/>
                  </a:lnTo>
                  <a:lnTo>
                    <a:pt x="81677" y="246243"/>
                  </a:lnTo>
                  <a:lnTo>
                    <a:pt x="84532" y="249221"/>
                  </a:lnTo>
                  <a:lnTo>
                    <a:pt x="87704" y="263317"/>
                  </a:lnTo>
                  <a:lnTo>
                    <a:pt x="89908" y="318767"/>
                  </a:lnTo>
                  <a:lnTo>
                    <a:pt x="94561" y="347779"/>
                  </a:lnTo>
                  <a:lnTo>
                    <a:pt x="98669" y="352045"/>
                  </a:lnTo>
                  <a:lnTo>
                    <a:pt x="104181" y="353041"/>
                  </a:lnTo>
                  <a:lnTo>
                    <a:pt x="116777" y="349216"/>
                  </a:lnTo>
                  <a:lnTo>
                    <a:pt x="145558" y="326528"/>
                  </a:lnTo>
                  <a:lnTo>
                    <a:pt x="151158" y="324934"/>
                  </a:lnTo>
                  <a:lnTo>
                    <a:pt x="156740" y="325721"/>
                  </a:lnTo>
                  <a:lnTo>
                    <a:pt x="167874" y="331526"/>
                  </a:lnTo>
                  <a:lnTo>
                    <a:pt x="178986" y="340270"/>
                  </a:lnTo>
                  <a:lnTo>
                    <a:pt x="185463" y="342417"/>
                  </a:lnTo>
                  <a:lnTo>
                    <a:pt x="200056" y="342337"/>
                  </a:lnTo>
                  <a:lnTo>
                    <a:pt x="213321" y="334288"/>
                  </a:lnTo>
                  <a:lnTo>
                    <a:pt x="236905" y="310938"/>
                  </a:lnTo>
                  <a:lnTo>
                    <a:pt x="237943" y="306220"/>
                  </a:lnTo>
                  <a:lnTo>
                    <a:pt x="235862" y="302150"/>
                  </a:lnTo>
                  <a:lnTo>
                    <a:pt x="231701" y="298512"/>
                  </a:lnTo>
                  <a:lnTo>
                    <a:pt x="227078" y="299785"/>
                  </a:lnTo>
                  <a:lnTo>
                    <a:pt x="217010" y="311062"/>
                  </a:lnTo>
                  <a:lnTo>
                    <a:pt x="205364" y="338202"/>
                  </a:lnTo>
                  <a:lnTo>
                    <a:pt x="203969" y="356488"/>
                  </a:lnTo>
                  <a:lnTo>
                    <a:pt x="204893" y="365248"/>
                  </a:lnTo>
                  <a:lnTo>
                    <a:pt x="209205" y="372937"/>
                  </a:lnTo>
                  <a:lnTo>
                    <a:pt x="223860" y="386411"/>
                  </a:lnTo>
                  <a:lnTo>
                    <a:pt x="281627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8303791" y="8040650"/>
              <a:ext cx="83827" cy="208027"/>
            </a:xfrm>
            <a:custGeom>
              <a:avLst/>
              <a:gdLst/>
              <a:ahLst/>
              <a:cxnLst/>
              <a:rect l="0" t="0" r="0" b="0"/>
              <a:pathLst>
                <a:path w="83827" h="208027">
                  <a:moveTo>
                    <a:pt x="83826" y="0"/>
                  </a:moveTo>
                  <a:lnTo>
                    <a:pt x="36727" y="39120"/>
                  </a:lnTo>
                  <a:lnTo>
                    <a:pt x="8943" y="93760"/>
                  </a:lnTo>
                  <a:lnTo>
                    <a:pt x="618" y="119335"/>
                  </a:lnTo>
                  <a:lnTo>
                    <a:pt x="0" y="143028"/>
                  </a:lnTo>
                  <a:lnTo>
                    <a:pt x="5273" y="160955"/>
                  </a:lnTo>
                  <a:lnTo>
                    <a:pt x="15629" y="176011"/>
                  </a:lnTo>
                  <a:lnTo>
                    <a:pt x="40403" y="197308"/>
                  </a:lnTo>
                  <a:lnTo>
                    <a:pt x="67183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8458577" y="7949118"/>
              <a:ext cx="65971" cy="332843"/>
            </a:xfrm>
            <a:custGeom>
              <a:avLst/>
              <a:gdLst/>
              <a:ahLst/>
              <a:cxnLst/>
              <a:rect l="0" t="0" r="0" b="0"/>
              <a:pathLst>
                <a:path w="65971" h="332843">
                  <a:moveTo>
                    <a:pt x="62177" y="0"/>
                  </a:moveTo>
                  <a:lnTo>
                    <a:pt x="42265" y="54017"/>
                  </a:lnTo>
                  <a:lnTo>
                    <a:pt x="26419" y="108131"/>
                  </a:lnTo>
                  <a:lnTo>
                    <a:pt x="12289" y="163584"/>
                  </a:lnTo>
                  <a:lnTo>
                    <a:pt x="2197" y="225150"/>
                  </a:lnTo>
                  <a:lnTo>
                    <a:pt x="0" y="236085"/>
                  </a:lnTo>
                  <a:lnTo>
                    <a:pt x="2234" y="242449"/>
                  </a:lnTo>
                  <a:lnTo>
                    <a:pt x="7422" y="245768"/>
                  </a:lnTo>
                  <a:lnTo>
                    <a:pt x="14579" y="247055"/>
                  </a:lnTo>
                  <a:lnTo>
                    <a:pt x="21199" y="246065"/>
                  </a:lnTo>
                  <a:lnTo>
                    <a:pt x="40276" y="238610"/>
                  </a:lnTo>
                  <a:lnTo>
                    <a:pt x="55217" y="239494"/>
                  </a:lnTo>
                  <a:lnTo>
                    <a:pt x="60310" y="244722"/>
                  </a:lnTo>
                  <a:lnTo>
                    <a:pt x="65970" y="262859"/>
                  </a:lnTo>
                  <a:lnTo>
                    <a:pt x="63315" y="311550"/>
                  </a:lnTo>
                  <a:lnTo>
                    <a:pt x="62177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8553569" y="8131747"/>
              <a:ext cx="67038" cy="158536"/>
            </a:xfrm>
            <a:custGeom>
              <a:avLst/>
              <a:gdLst/>
              <a:ahLst/>
              <a:cxnLst/>
              <a:rect l="0" t="0" r="0" b="0"/>
              <a:pathLst>
                <a:path w="67038" h="158536">
                  <a:moveTo>
                    <a:pt x="67037" y="17077"/>
                  </a:moveTo>
                  <a:lnTo>
                    <a:pt x="62621" y="3825"/>
                  </a:lnTo>
                  <a:lnTo>
                    <a:pt x="57621" y="845"/>
                  </a:lnTo>
                  <a:lnTo>
                    <a:pt x="42203" y="0"/>
                  </a:lnTo>
                  <a:lnTo>
                    <a:pt x="34764" y="2918"/>
                  </a:lnTo>
                  <a:lnTo>
                    <a:pt x="21566" y="13557"/>
                  </a:lnTo>
                  <a:lnTo>
                    <a:pt x="3741" y="35141"/>
                  </a:lnTo>
                  <a:lnTo>
                    <a:pt x="801" y="42988"/>
                  </a:lnTo>
                  <a:lnTo>
                    <a:pt x="0" y="59103"/>
                  </a:lnTo>
                  <a:lnTo>
                    <a:pt x="2930" y="65435"/>
                  </a:lnTo>
                  <a:lnTo>
                    <a:pt x="13582" y="74935"/>
                  </a:lnTo>
                  <a:lnTo>
                    <a:pt x="20306" y="76914"/>
                  </a:lnTo>
                  <a:lnTo>
                    <a:pt x="35173" y="76647"/>
                  </a:lnTo>
                  <a:lnTo>
                    <a:pt x="48561" y="70981"/>
                  </a:lnTo>
                  <a:lnTo>
                    <a:pt x="54720" y="66881"/>
                  </a:lnTo>
                  <a:lnTo>
                    <a:pt x="57901" y="66922"/>
                  </a:lnTo>
                  <a:lnTo>
                    <a:pt x="59098" y="69722"/>
                  </a:lnTo>
                  <a:lnTo>
                    <a:pt x="52164" y="121094"/>
                  </a:lnTo>
                  <a:lnTo>
                    <a:pt x="53030" y="141894"/>
                  </a:lnTo>
                  <a:lnTo>
                    <a:pt x="55850" y="147441"/>
                  </a:lnTo>
                  <a:lnTo>
                    <a:pt x="67037" y="1585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662212" y="8176047"/>
              <a:ext cx="19027" cy="114236"/>
            </a:xfrm>
            <a:custGeom>
              <a:avLst/>
              <a:gdLst/>
              <a:ahLst/>
              <a:cxnLst/>
              <a:rect l="0" t="0" r="0" b="0"/>
              <a:pathLst>
                <a:path w="19027" h="114236">
                  <a:moveTo>
                    <a:pt x="8320" y="14382"/>
                  </a:moveTo>
                  <a:lnTo>
                    <a:pt x="17154" y="1130"/>
                  </a:lnTo>
                  <a:lnTo>
                    <a:pt x="18833" y="0"/>
                  </a:lnTo>
                  <a:lnTo>
                    <a:pt x="19026" y="2020"/>
                  </a:lnTo>
                  <a:lnTo>
                    <a:pt x="5199" y="59984"/>
                  </a:lnTo>
                  <a:lnTo>
                    <a:pt x="0" y="1142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728780" y="8107218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748949" y="8240354"/>
              <a:ext cx="143942" cy="166423"/>
            </a:xfrm>
            <a:custGeom>
              <a:avLst/>
              <a:gdLst/>
              <a:ahLst/>
              <a:cxnLst/>
              <a:rect l="0" t="0" r="0" b="0"/>
              <a:pathLst>
                <a:path w="143942" h="166423">
                  <a:moveTo>
                    <a:pt x="4793" y="0"/>
                  </a:moveTo>
                  <a:lnTo>
                    <a:pt x="0" y="25648"/>
                  </a:lnTo>
                  <a:lnTo>
                    <a:pt x="2046" y="41910"/>
                  </a:lnTo>
                  <a:lnTo>
                    <a:pt x="5736" y="46432"/>
                  </a:lnTo>
                  <a:lnTo>
                    <a:pt x="10969" y="48521"/>
                  </a:lnTo>
                  <a:lnTo>
                    <a:pt x="34052" y="47046"/>
                  </a:lnTo>
                  <a:lnTo>
                    <a:pt x="84871" y="37529"/>
                  </a:lnTo>
                  <a:lnTo>
                    <a:pt x="103254" y="39178"/>
                  </a:lnTo>
                  <a:lnTo>
                    <a:pt x="118204" y="45458"/>
                  </a:lnTo>
                  <a:lnTo>
                    <a:pt x="124780" y="49721"/>
                  </a:lnTo>
                  <a:lnTo>
                    <a:pt x="134551" y="64320"/>
                  </a:lnTo>
                  <a:lnTo>
                    <a:pt x="141052" y="84061"/>
                  </a:lnTo>
                  <a:lnTo>
                    <a:pt x="143941" y="108244"/>
                  </a:lnTo>
                  <a:lnTo>
                    <a:pt x="140294" y="127005"/>
                  </a:lnTo>
                  <a:lnTo>
                    <a:pt x="132776" y="147963"/>
                  </a:lnTo>
                  <a:lnTo>
                    <a:pt x="129610" y="16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7386203" y="7241829"/>
            <a:ext cx="806272" cy="424918"/>
            <a:chOff x="7386203" y="7241829"/>
            <a:chExt cx="806272" cy="424918"/>
          </a:xfrm>
        </p:grpSpPr>
        <p:sp>
          <p:nvSpPr>
            <p:cNvPr id="357" name="Freeform 356"/>
            <p:cNvSpPr/>
            <p:nvPr/>
          </p:nvSpPr>
          <p:spPr>
            <a:xfrm>
              <a:off x="7386203" y="7383287"/>
              <a:ext cx="161818" cy="191485"/>
            </a:xfrm>
            <a:custGeom>
              <a:avLst/>
              <a:gdLst/>
              <a:ahLst/>
              <a:cxnLst/>
              <a:rect l="0" t="0" r="0" b="0"/>
              <a:pathLst>
                <a:path w="161818" h="191485">
                  <a:moveTo>
                    <a:pt x="27851" y="0"/>
                  </a:moveTo>
                  <a:lnTo>
                    <a:pt x="22132" y="60452"/>
                  </a:lnTo>
                  <a:lnTo>
                    <a:pt x="15455" y="121271"/>
                  </a:lnTo>
                  <a:lnTo>
                    <a:pt x="2717" y="179127"/>
                  </a:lnTo>
                  <a:lnTo>
                    <a:pt x="0" y="188760"/>
                  </a:lnTo>
                  <a:lnTo>
                    <a:pt x="38" y="191484"/>
                  </a:lnTo>
                  <a:lnTo>
                    <a:pt x="5012" y="184648"/>
                  </a:lnTo>
                  <a:lnTo>
                    <a:pt x="26664" y="126538"/>
                  </a:lnTo>
                  <a:lnTo>
                    <a:pt x="46919" y="75041"/>
                  </a:lnTo>
                  <a:lnTo>
                    <a:pt x="50733" y="71292"/>
                  </a:lnTo>
                  <a:lnTo>
                    <a:pt x="55126" y="70643"/>
                  </a:lnTo>
                  <a:lnTo>
                    <a:pt x="59902" y="72058"/>
                  </a:lnTo>
                  <a:lnTo>
                    <a:pt x="70141" y="81027"/>
                  </a:lnTo>
                  <a:lnTo>
                    <a:pt x="75460" y="87302"/>
                  </a:lnTo>
                  <a:lnTo>
                    <a:pt x="93697" y="94275"/>
                  </a:lnTo>
                  <a:lnTo>
                    <a:pt x="105033" y="96134"/>
                  </a:lnTo>
                  <a:lnTo>
                    <a:pt x="114438" y="94600"/>
                  </a:lnTo>
                  <a:lnTo>
                    <a:pt x="129821" y="85499"/>
                  </a:lnTo>
                  <a:lnTo>
                    <a:pt x="148877" y="69198"/>
                  </a:lnTo>
                  <a:lnTo>
                    <a:pt x="161817" y="48240"/>
                  </a:lnTo>
                  <a:lnTo>
                    <a:pt x="160615" y="44179"/>
                  </a:lnTo>
                  <a:lnTo>
                    <a:pt x="156117" y="42396"/>
                  </a:lnTo>
                  <a:lnTo>
                    <a:pt x="149419" y="42133"/>
                  </a:lnTo>
                  <a:lnTo>
                    <a:pt x="137047" y="46771"/>
                  </a:lnTo>
                  <a:lnTo>
                    <a:pt x="131159" y="50596"/>
                  </a:lnTo>
                  <a:lnTo>
                    <a:pt x="114038" y="73650"/>
                  </a:lnTo>
                  <a:lnTo>
                    <a:pt x="101670" y="99486"/>
                  </a:lnTo>
                  <a:lnTo>
                    <a:pt x="96568" y="133542"/>
                  </a:lnTo>
                  <a:lnTo>
                    <a:pt x="100306" y="154582"/>
                  </a:lnTo>
                  <a:lnTo>
                    <a:pt x="103891" y="164076"/>
                  </a:lnTo>
                  <a:lnTo>
                    <a:pt x="115271" y="177090"/>
                  </a:lnTo>
                  <a:lnTo>
                    <a:pt x="132341" y="187149"/>
                  </a:lnTo>
                  <a:lnTo>
                    <a:pt x="14434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7540262" y="7417848"/>
              <a:ext cx="124881" cy="248899"/>
            </a:xfrm>
            <a:custGeom>
              <a:avLst/>
              <a:gdLst/>
              <a:ahLst/>
              <a:cxnLst/>
              <a:rect l="0" t="0" r="0" b="0"/>
              <a:pathLst>
                <a:path w="124881" h="248899">
                  <a:moveTo>
                    <a:pt x="56855" y="7045"/>
                  </a:moveTo>
                  <a:lnTo>
                    <a:pt x="49690" y="62206"/>
                  </a:lnTo>
                  <a:lnTo>
                    <a:pt x="47838" y="121799"/>
                  </a:lnTo>
                  <a:lnTo>
                    <a:pt x="36982" y="180975"/>
                  </a:lnTo>
                  <a:lnTo>
                    <a:pt x="14459" y="237096"/>
                  </a:lnTo>
                  <a:lnTo>
                    <a:pt x="9176" y="246396"/>
                  </a:lnTo>
                  <a:lnTo>
                    <a:pt x="5653" y="248898"/>
                  </a:lnTo>
                  <a:lnTo>
                    <a:pt x="3305" y="246867"/>
                  </a:lnTo>
                  <a:lnTo>
                    <a:pt x="0" y="226341"/>
                  </a:lnTo>
                  <a:lnTo>
                    <a:pt x="1486" y="199303"/>
                  </a:lnTo>
                  <a:lnTo>
                    <a:pt x="15503" y="139527"/>
                  </a:lnTo>
                  <a:lnTo>
                    <a:pt x="34870" y="85546"/>
                  </a:lnTo>
                  <a:lnTo>
                    <a:pt x="55387" y="40804"/>
                  </a:lnTo>
                  <a:lnTo>
                    <a:pt x="77454" y="13781"/>
                  </a:lnTo>
                  <a:lnTo>
                    <a:pt x="91898" y="2025"/>
                  </a:lnTo>
                  <a:lnTo>
                    <a:pt x="98708" y="0"/>
                  </a:lnTo>
                  <a:lnTo>
                    <a:pt x="105098" y="499"/>
                  </a:lnTo>
                  <a:lnTo>
                    <a:pt x="111206" y="2681"/>
                  </a:lnTo>
                  <a:lnTo>
                    <a:pt x="120459" y="12502"/>
                  </a:lnTo>
                  <a:lnTo>
                    <a:pt x="124221" y="19003"/>
                  </a:lnTo>
                  <a:lnTo>
                    <a:pt x="124880" y="27036"/>
                  </a:lnTo>
                  <a:lnTo>
                    <a:pt x="120681" y="45824"/>
                  </a:lnTo>
                  <a:lnTo>
                    <a:pt x="102918" y="80451"/>
                  </a:lnTo>
                  <a:lnTo>
                    <a:pt x="76127" y="111884"/>
                  </a:lnTo>
                  <a:lnTo>
                    <a:pt x="72477" y="113920"/>
                  </a:lnTo>
                  <a:lnTo>
                    <a:pt x="70043" y="113429"/>
                  </a:lnTo>
                  <a:lnTo>
                    <a:pt x="65176" y="1068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7689805" y="7424893"/>
              <a:ext cx="62315" cy="115463"/>
            </a:xfrm>
            <a:custGeom>
              <a:avLst/>
              <a:gdLst/>
              <a:ahLst/>
              <a:cxnLst/>
              <a:rect l="0" t="0" r="0" b="0"/>
              <a:pathLst>
                <a:path w="62315" h="115463">
                  <a:moveTo>
                    <a:pt x="7165" y="0"/>
                  </a:moveTo>
                  <a:lnTo>
                    <a:pt x="6240" y="63397"/>
                  </a:lnTo>
                  <a:lnTo>
                    <a:pt x="0" y="112173"/>
                  </a:lnTo>
                  <a:lnTo>
                    <a:pt x="539" y="115462"/>
                  </a:lnTo>
                  <a:lnTo>
                    <a:pt x="1822" y="113957"/>
                  </a:lnTo>
                  <a:lnTo>
                    <a:pt x="29624" y="52104"/>
                  </a:lnTo>
                  <a:lnTo>
                    <a:pt x="39028" y="34252"/>
                  </a:lnTo>
                  <a:lnTo>
                    <a:pt x="51836" y="22003"/>
                  </a:lnTo>
                  <a:lnTo>
                    <a:pt x="59135" y="17442"/>
                  </a:lnTo>
                  <a:lnTo>
                    <a:pt x="62152" y="12552"/>
                  </a:lnTo>
                  <a:lnTo>
                    <a:pt x="62314" y="7443"/>
                  </a:lnTo>
                  <a:lnTo>
                    <a:pt x="60573" y="2188"/>
                  </a:lnTo>
                  <a:lnTo>
                    <a:pt x="57563" y="534"/>
                  </a:lnTo>
                  <a:lnTo>
                    <a:pt x="53708" y="1280"/>
                  </a:lnTo>
                  <a:lnTo>
                    <a:pt x="49289" y="3627"/>
                  </a:lnTo>
                  <a:lnTo>
                    <a:pt x="41912" y="13631"/>
                  </a:lnTo>
                  <a:lnTo>
                    <a:pt x="29643" y="42654"/>
                  </a:lnTo>
                  <a:lnTo>
                    <a:pt x="28866" y="58713"/>
                  </a:lnTo>
                  <a:lnTo>
                    <a:pt x="32528" y="74172"/>
                  </a:lnTo>
                  <a:lnTo>
                    <a:pt x="43135" y="90496"/>
                  </a:lnTo>
                  <a:lnTo>
                    <a:pt x="45013" y="91766"/>
                  </a:lnTo>
                  <a:lnTo>
                    <a:pt x="48770" y="915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7770878" y="7399929"/>
              <a:ext cx="142440" cy="163424"/>
            </a:xfrm>
            <a:custGeom>
              <a:avLst/>
              <a:gdLst/>
              <a:ahLst/>
              <a:cxnLst/>
              <a:rect l="0" t="0" r="0" b="0"/>
              <a:pathLst>
                <a:path w="142440" h="163424">
                  <a:moveTo>
                    <a:pt x="59229" y="0"/>
                  </a:moveTo>
                  <a:lnTo>
                    <a:pt x="47791" y="26573"/>
                  </a:lnTo>
                  <a:lnTo>
                    <a:pt x="43271" y="78241"/>
                  </a:lnTo>
                  <a:lnTo>
                    <a:pt x="45393" y="137118"/>
                  </a:lnTo>
                  <a:lnTo>
                    <a:pt x="41684" y="145036"/>
                  </a:lnTo>
                  <a:lnTo>
                    <a:pt x="30166" y="156300"/>
                  </a:lnTo>
                  <a:lnTo>
                    <a:pt x="13336" y="161923"/>
                  </a:lnTo>
                  <a:lnTo>
                    <a:pt x="3671" y="163423"/>
                  </a:lnTo>
                  <a:lnTo>
                    <a:pt x="0" y="162573"/>
                  </a:lnTo>
                  <a:lnTo>
                    <a:pt x="327" y="160158"/>
                  </a:lnTo>
                  <a:lnTo>
                    <a:pt x="3319" y="156698"/>
                  </a:lnTo>
                  <a:lnTo>
                    <a:pt x="59081" y="128423"/>
                  </a:lnTo>
                  <a:lnTo>
                    <a:pt x="96397" y="95328"/>
                  </a:lnTo>
                  <a:lnTo>
                    <a:pt x="96952" y="92214"/>
                  </a:lnTo>
                  <a:lnTo>
                    <a:pt x="93623" y="91062"/>
                  </a:lnTo>
                  <a:lnTo>
                    <a:pt x="87705" y="91218"/>
                  </a:lnTo>
                  <a:lnTo>
                    <a:pt x="85609" y="94097"/>
                  </a:lnTo>
                  <a:lnTo>
                    <a:pt x="86061" y="98788"/>
                  </a:lnTo>
                  <a:lnTo>
                    <a:pt x="88211" y="104690"/>
                  </a:lnTo>
                  <a:lnTo>
                    <a:pt x="93344" y="108625"/>
                  </a:lnTo>
                  <a:lnTo>
                    <a:pt x="108908" y="112997"/>
                  </a:lnTo>
                  <a:lnTo>
                    <a:pt x="134044" y="111041"/>
                  </a:lnTo>
                  <a:lnTo>
                    <a:pt x="138692" y="106387"/>
                  </a:lnTo>
                  <a:lnTo>
                    <a:pt x="140865" y="99586"/>
                  </a:lnTo>
                  <a:lnTo>
                    <a:pt x="142439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7942894" y="7266792"/>
              <a:ext cx="103561" cy="216057"/>
            </a:xfrm>
            <a:custGeom>
              <a:avLst/>
              <a:gdLst/>
              <a:ahLst/>
              <a:cxnLst/>
              <a:rect l="0" t="0" r="0" b="0"/>
              <a:pathLst>
                <a:path w="103561" h="216057">
                  <a:moveTo>
                    <a:pt x="36991" y="0"/>
                  </a:moveTo>
                  <a:lnTo>
                    <a:pt x="34526" y="56776"/>
                  </a:lnTo>
                  <a:lnTo>
                    <a:pt x="25410" y="111272"/>
                  </a:lnTo>
                  <a:lnTo>
                    <a:pt x="11965" y="166464"/>
                  </a:lnTo>
                  <a:lnTo>
                    <a:pt x="0" y="209710"/>
                  </a:lnTo>
                  <a:lnTo>
                    <a:pt x="26671" y="169931"/>
                  </a:lnTo>
                  <a:lnTo>
                    <a:pt x="31961" y="167836"/>
                  </a:lnTo>
                  <a:lnTo>
                    <a:pt x="37335" y="168289"/>
                  </a:lnTo>
                  <a:lnTo>
                    <a:pt x="63666" y="177885"/>
                  </a:lnTo>
                  <a:lnTo>
                    <a:pt x="64944" y="179611"/>
                  </a:lnTo>
                  <a:lnTo>
                    <a:pt x="62099" y="180762"/>
                  </a:lnTo>
                  <a:lnTo>
                    <a:pt x="56503" y="181529"/>
                  </a:lnTo>
                  <a:lnTo>
                    <a:pt x="45355" y="187312"/>
                  </a:lnTo>
                  <a:lnTo>
                    <a:pt x="39793" y="191443"/>
                  </a:lnTo>
                  <a:lnTo>
                    <a:pt x="37935" y="196971"/>
                  </a:lnTo>
                  <a:lnTo>
                    <a:pt x="40801" y="210510"/>
                  </a:lnTo>
                  <a:lnTo>
                    <a:pt x="46003" y="214305"/>
                  </a:lnTo>
                  <a:lnTo>
                    <a:pt x="61645" y="216056"/>
                  </a:lnTo>
                  <a:lnTo>
                    <a:pt x="75993" y="211286"/>
                  </a:lnTo>
                  <a:lnTo>
                    <a:pt x="87610" y="203003"/>
                  </a:lnTo>
                  <a:lnTo>
                    <a:pt x="10356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8060240" y="7241829"/>
              <a:ext cx="132235" cy="241311"/>
            </a:xfrm>
            <a:custGeom>
              <a:avLst/>
              <a:gdLst/>
              <a:ahLst/>
              <a:cxnLst/>
              <a:rect l="0" t="0" r="0" b="0"/>
              <a:pathLst>
                <a:path w="132235" h="241311">
                  <a:moveTo>
                    <a:pt x="19498" y="0"/>
                  </a:moveTo>
                  <a:lnTo>
                    <a:pt x="23915" y="13252"/>
                  </a:lnTo>
                  <a:lnTo>
                    <a:pt x="20719" y="66213"/>
                  </a:lnTo>
                  <a:lnTo>
                    <a:pt x="10553" y="128985"/>
                  </a:lnTo>
                  <a:lnTo>
                    <a:pt x="0" y="181592"/>
                  </a:lnTo>
                  <a:lnTo>
                    <a:pt x="1876" y="182082"/>
                  </a:lnTo>
                  <a:lnTo>
                    <a:pt x="18175" y="167358"/>
                  </a:lnTo>
                  <a:lnTo>
                    <a:pt x="21389" y="168895"/>
                  </a:lnTo>
                  <a:lnTo>
                    <a:pt x="24961" y="182929"/>
                  </a:lnTo>
                  <a:lnTo>
                    <a:pt x="23384" y="216492"/>
                  </a:lnTo>
                  <a:lnTo>
                    <a:pt x="25787" y="216444"/>
                  </a:lnTo>
                  <a:lnTo>
                    <a:pt x="29238" y="213638"/>
                  </a:lnTo>
                  <a:lnTo>
                    <a:pt x="38513" y="196437"/>
                  </a:lnTo>
                  <a:lnTo>
                    <a:pt x="55520" y="135163"/>
                  </a:lnTo>
                  <a:lnTo>
                    <a:pt x="58306" y="131714"/>
                  </a:lnTo>
                  <a:lnTo>
                    <a:pt x="61087" y="132188"/>
                  </a:lnTo>
                  <a:lnTo>
                    <a:pt x="66643" y="140112"/>
                  </a:lnTo>
                  <a:lnTo>
                    <a:pt x="72195" y="152879"/>
                  </a:lnTo>
                  <a:lnTo>
                    <a:pt x="72812" y="170264"/>
                  </a:lnTo>
                  <a:lnTo>
                    <a:pt x="66000" y="211135"/>
                  </a:lnTo>
                  <a:lnTo>
                    <a:pt x="68067" y="211948"/>
                  </a:lnTo>
                  <a:lnTo>
                    <a:pt x="75293" y="207920"/>
                  </a:lnTo>
                  <a:lnTo>
                    <a:pt x="100342" y="185092"/>
                  </a:lnTo>
                  <a:lnTo>
                    <a:pt x="102980" y="184416"/>
                  </a:lnTo>
                  <a:lnTo>
                    <a:pt x="103814" y="186738"/>
                  </a:lnTo>
                  <a:lnTo>
                    <a:pt x="103445" y="191061"/>
                  </a:lnTo>
                  <a:lnTo>
                    <a:pt x="107967" y="200794"/>
                  </a:lnTo>
                  <a:lnTo>
                    <a:pt x="111762" y="205978"/>
                  </a:lnTo>
                  <a:lnTo>
                    <a:pt x="123374" y="214204"/>
                  </a:lnTo>
                  <a:lnTo>
                    <a:pt x="130354" y="217692"/>
                  </a:lnTo>
                  <a:lnTo>
                    <a:pt x="132234" y="220943"/>
                  </a:lnTo>
                  <a:lnTo>
                    <a:pt x="130713" y="224033"/>
                  </a:lnTo>
                  <a:lnTo>
                    <a:pt x="126925" y="227018"/>
                  </a:lnTo>
                  <a:lnTo>
                    <a:pt x="86067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7147781" y="6834098"/>
            <a:ext cx="1531073" cy="333534"/>
            <a:chOff x="7147781" y="6834098"/>
            <a:chExt cx="1531073" cy="333534"/>
          </a:xfrm>
        </p:grpSpPr>
        <p:sp>
          <p:nvSpPr>
            <p:cNvPr id="364" name="Freeform 363"/>
            <p:cNvSpPr/>
            <p:nvPr/>
          </p:nvSpPr>
          <p:spPr>
            <a:xfrm>
              <a:off x="7147781" y="6892345"/>
              <a:ext cx="208027" cy="210786"/>
            </a:xfrm>
            <a:custGeom>
              <a:avLst/>
              <a:gdLst/>
              <a:ahLst/>
              <a:cxnLst/>
              <a:rect l="0" t="0" r="0" b="0"/>
              <a:pathLst>
                <a:path w="208027" h="210786">
                  <a:moveTo>
                    <a:pt x="0" y="0"/>
                  </a:moveTo>
                  <a:lnTo>
                    <a:pt x="8474" y="62491"/>
                  </a:lnTo>
                  <a:lnTo>
                    <a:pt x="14755" y="112847"/>
                  </a:lnTo>
                  <a:lnTo>
                    <a:pt x="16269" y="171248"/>
                  </a:lnTo>
                  <a:lnTo>
                    <a:pt x="12698" y="209391"/>
                  </a:lnTo>
                  <a:lnTo>
                    <a:pt x="14938" y="210785"/>
                  </a:lnTo>
                  <a:lnTo>
                    <a:pt x="18279" y="209866"/>
                  </a:lnTo>
                  <a:lnTo>
                    <a:pt x="24458" y="201448"/>
                  </a:lnTo>
                  <a:lnTo>
                    <a:pt x="51513" y="142229"/>
                  </a:lnTo>
                  <a:lnTo>
                    <a:pt x="80819" y="98764"/>
                  </a:lnTo>
                  <a:lnTo>
                    <a:pt x="88088" y="94504"/>
                  </a:lnTo>
                  <a:lnTo>
                    <a:pt x="146752" y="88897"/>
                  </a:lnTo>
                  <a:lnTo>
                    <a:pt x="179999" y="66870"/>
                  </a:lnTo>
                  <a:lnTo>
                    <a:pt x="186567" y="61222"/>
                  </a:lnTo>
                  <a:lnTo>
                    <a:pt x="187248" y="58381"/>
                  </a:lnTo>
                  <a:lnTo>
                    <a:pt x="184004" y="57412"/>
                  </a:lnTo>
                  <a:lnTo>
                    <a:pt x="178142" y="57691"/>
                  </a:lnTo>
                  <a:lnTo>
                    <a:pt x="166699" y="65397"/>
                  </a:lnTo>
                  <a:lnTo>
                    <a:pt x="155449" y="79916"/>
                  </a:lnTo>
                  <a:lnTo>
                    <a:pt x="132023" y="135659"/>
                  </a:lnTo>
                  <a:lnTo>
                    <a:pt x="130484" y="155523"/>
                  </a:lnTo>
                  <a:lnTo>
                    <a:pt x="131368" y="164703"/>
                  </a:lnTo>
                  <a:lnTo>
                    <a:pt x="139747" y="179834"/>
                  </a:lnTo>
                  <a:lnTo>
                    <a:pt x="145865" y="186459"/>
                  </a:lnTo>
                  <a:lnTo>
                    <a:pt x="162523" y="193818"/>
                  </a:lnTo>
                  <a:lnTo>
                    <a:pt x="180406" y="196164"/>
                  </a:lnTo>
                  <a:lnTo>
                    <a:pt x="208026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7414664" y="6952707"/>
              <a:ext cx="307270" cy="214925"/>
            </a:xfrm>
            <a:custGeom>
              <a:avLst/>
              <a:gdLst/>
              <a:ahLst/>
              <a:cxnLst/>
              <a:rect l="0" t="0" r="0" b="0"/>
              <a:pathLst>
                <a:path w="307270" h="214925">
                  <a:moveTo>
                    <a:pt x="7711" y="22849"/>
                  </a:moveTo>
                  <a:lnTo>
                    <a:pt x="3293" y="78010"/>
                  </a:lnTo>
                  <a:lnTo>
                    <a:pt x="4955" y="139453"/>
                  </a:lnTo>
                  <a:lnTo>
                    <a:pt x="762" y="197064"/>
                  </a:lnTo>
                  <a:lnTo>
                    <a:pt x="0" y="214924"/>
                  </a:lnTo>
                  <a:lnTo>
                    <a:pt x="1976" y="186118"/>
                  </a:lnTo>
                  <a:lnTo>
                    <a:pt x="13599" y="133381"/>
                  </a:lnTo>
                  <a:lnTo>
                    <a:pt x="27172" y="78268"/>
                  </a:lnTo>
                  <a:lnTo>
                    <a:pt x="47470" y="15773"/>
                  </a:lnTo>
                  <a:lnTo>
                    <a:pt x="56509" y="2445"/>
                  </a:lnTo>
                  <a:lnTo>
                    <a:pt x="63356" y="0"/>
                  </a:lnTo>
                  <a:lnTo>
                    <a:pt x="80827" y="2215"/>
                  </a:lnTo>
                  <a:lnTo>
                    <a:pt x="86966" y="9093"/>
                  </a:lnTo>
                  <a:lnTo>
                    <a:pt x="93786" y="31527"/>
                  </a:lnTo>
                  <a:lnTo>
                    <a:pt x="91886" y="55059"/>
                  </a:lnTo>
                  <a:lnTo>
                    <a:pt x="88791" y="66512"/>
                  </a:lnTo>
                  <a:lnTo>
                    <a:pt x="89501" y="73222"/>
                  </a:lnTo>
                  <a:lnTo>
                    <a:pt x="92748" y="76771"/>
                  </a:lnTo>
                  <a:lnTo>
                    <a:pt x="97687" y="78213"/>
                  </a:lnTo>
                  <a:lnTo>
                    <a:pt x="102828" y="75476"/>
                  </a:lnTo>
                  <a:lnTo>
                    <a:pt x="146427" y="21527"/>
                  </a:lnTo>
                  <a:lnTo>
                    <a:pt x="151963" y="18269"/>
                  </a:lnTo>
                  <a:lnTo>
                    <a:pt x="157503" y="17947"/>
                  </a:lnTo>
                  <a:lnTo>
                    <a:pt x="163046" y="19581"/>
                  </a:lnTo>
                  <a:lnTo>
                    <a:pt x="165817" y="24368"/>
                  </a:lnTo>
                  <a:lnTo>
                    <a:pt x="166430" y="39549"/>
                  </a:lnTo>
                  <a:lnTo>
                    <a:pt x="150254" y="94276"/>
                  </a:lnTo>
                  <a:lnTo>
                    <a:pt x="145953" y="107294"/>
                  </a:lnTo>
                  <a:lnTo>
                    <a:pt x="177435" y="47966"/>
                  </a:lnTo>
                  <a:lnTo>
                    <a:pt x="194630" y="24743"/>
                  </a:lnTo>
                  <a:lnTo>
                    <a:pt x="209130" y="15061"/>
                  </a:lnTo>
                  <a:lnTo>
                    <a:pt x="216879" y="13958"/>
                  </a:lnTo>
                  <a:lnTo>
                    <a:pt x="232887" y="17665"/>
                  </a:lnTo>
                  <a:lnTo>
                    <a:pt x="253076" y="30147"/>
                  </a:lnTo>
                  <a:lnTo>
                    <a:pt x="256347" y="36035"/>
                  </a:lnTo>
                  <a:lnTo>
                    <a:pt x="257517" y="49975"/>
                  </a:lnTo>
                  <a:lnTo>
                    <a:pt x="250194" y="102345"/>
                  </a:lnTo>
                  <a:lnTo>
                    <a:pt x="254473" y="118585"/>
                  </a:lnTo>
                  <a:lnTo>
                    <a:pt x="263463" y="131967"/>
                  </a:lnTo>
                  <a:lnTo>
                    <a:pt x="276705" y="144078"/>
                  </a:lnTo>
                  <a:lnTo>
                    <a:pt x="289370" y="150694"/>
                  </a:lnTo>
                  <a:lnTo>
                    <a:pt x="307269" y="1559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7742025" y="6950593"/>
              <a:ext cx="346035" cy="174993"/>
            </a:xfrm>
            <a:custGeom>
              <a:avLst/>
              <a:gdLst/>
              <a:ahLst/>
              <a:cxnLst/>
              <a:rect l="0" t="0" r="0" b="0"/>
              <a:pathLst>
                <a:path w="346035" h="174993">
                  <a:moveTo>
                    <a:pt x="63118" y="0"/>
                  </a:moveTo>
                  <a:lnTo>
                    <a:pt x="44113" y="14211"/>
                  </a:lnTo>
                  <a:lnTo>
                    <a:pt x="32790" y="27580"/>
                  </a:lnTo>
                  <a:lnTo>
                    <a:pt x="29956" y="35029"/>
                  </a:lnTo>
                  <a:lnTo>
                    <a:pt x="29272" y="50701"/>
                  </a:lnTo>
                  <a:lnTo>
                    <a:pt x="42146" y="109143"/>
                  </a:lnTo>
                  <a:lnTo>
                    <a:pt x="40545" y="129252"/>
                  </a:lnTo>
                  <a:lnTo>
                    <a:pt x="31821" y="145586"/>
                  </a:lnTo>
                  <a:lnTo>
                    <a:pt x="18698" y="158085"/>
                  </a:lnTo>
                  <a:lnTo>
                    <a:pt x="3620" y="166722"/>
                  </a:lnTo>
                  <a:lnTo>
                    <a:pt x="339" y="167546"/>
                  </a:lnTo>
                  <a:lnTo>
                    <a:pt x="0" y="166246"/>
                  </a:lnTo>
                  <a:lnTo>
                    <a:pt x="12744" y="150874"/>
                  </a:lnTo>
                  <a:lnTo>
                    <a:pt x="39710" y="125237"/>
                  </a:lnTo>
                  <a:lnTo>
                    <a:pt x="97620" y="85729"/>
                  </a:lnTo>
                  <a:lnTo>
                    <a:pt x="124380" y="61723"/>
                  </a:lnTo>
                  <a:lnTo>
                    <a:pt x="123376" y="61489"/>
                  </a:lnTo>
                  <a:lnTo>
                    <a:pt x="119932" y="63182"/>
                  </a:lnTo>
                  <a:lnTo>
                    <a:pt x="113640" y="72460"/>
                  </a:lnTo>
                  <a:lnTo>
                    <a:pt x="102068" y="101016"/>
                  </a:lnTo>
                  <a:lnTo>
                    <a:pt x="102029" y="108949"/>
                  </a:lnTo>
                  <a:lnTo>
                    <a:pt x="106915" y="125160"/>
                  </a:lnTo>
                  <a:lnTo>
                    <a:pt x="112657" y="131517"/>
                  </a:lnTo>
                  <a:lnTo>
                    <a:pt x="128898" y="141045"/>
                  </a:lnTo>
                  <a:lnTo>
                    <a:pt x="148444" y="143432"/>
                  </a:lnTo>
                  <a:lnTo>
                    <a:pt x="168534" y="140486"/>
                  </a:lnTo>
                  <a:lnTo>
                    <a:pt x="221901" y="115922"/>
                  </a:lnTo>
                  <a:lnTo>
                    <a:pt x="242171" y="115624"/>
                  </a:lnTo>
                  <a:lnTo>
                    <a:pt x="258575" y="123504"/>
                  </a:lnTo>
                  <a:lnTo>
                    <a:pt x="271105" y="136252"/>
                  </a:lnTo>
                  <a:lnTo>
                    <a:pt x="291614" y="164570"/>
                  </a:lnTo>
                  <a:lnTo>
                    <a:pt x="298659" y="170734"/>
                  </a:lnTo>
                  <a:lnTo>
                    <a:pt x="307054" y="173919"/>
                  </a:lnTo>
                  <a:lnTo>
                    <a:pt x="326245" y="174992"/>
                  </a:lnTo>
                  <a:lnTo>
                    <a:pt x="332841" y="173059"/>
                  </a:lnTo>
                  <a:lnTo>
                    <a:pt x="337238" y="169922"/>
                  </a:lnTo>
                  <a:lnTo>
                    <a:pt x="346034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8075948" y="6834098"/>
              <a:ext cx="78680" cy="257100"/>
            </a:xfrm>
            <a:custGeom>
              <a:avLst/>
              <a:gdLst/>
              <a:ahLst/>
              <a:cxnLst/>
              <a:rect l="0" t="0" r="0" b="0"/>
              <a:pathLst>
                <a:path w="78680" h="257100">
                  <a:moveTo>
                    <a:pt x="20432" y="0"/>
                  </a:moveTo>
                  <a:lnTo>
                    <a:pt x="27597" y="59579"/>
                  </a:lnTo>
                  <a:lnTo>
                    <a:pt x="22806" y="111792"/>
                  </a:lnTo>
                  <a:lnTo>
                    <a:pt x="20745" y="168940"/>
                  </a:lnTo>
                  <a:lnTo>
                    <a:pt x="8877" y="224159"/>
                  </a:lnTo>
                  <a:lnTo>
                    <a:pt x="0" y="257099"/>
                  </a:lnTo>
                  <a:lnTo>
                    <a:pt x="1489" y="250793"/>
                  </a:lnTo>
                  <a:lnTo>
                    <a:pt x="10164" y="240593"/>
                  </a:lnTo>
                  <a:lnTo>
                    <a:pt x="16360" y="235285"/>
                  </a:lnTo>
                  <a:lnTo>
                    <a:pt x="23265" y="232671"/>
                  </a:lnTo>
                  <a:lnTo>
                    <a:pt x="38333" y="232231"/>
                  </a:lnTo>
                  <a:lnTo>
                    <a:pt x="78679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8146350" y="6843204"/>
              <a:ext cx="249589" cy="272013"/>
            </a:xfrm>
            <a:custGeom>
              <a:avLst/>
              <a:gdLst/>
              <a:ahLst/>
              <a:cxnLst/>
              <a:rect l="0" t="0" r="0" b="0"/>
              <a:pathLst>
                <a:path w="249589" h="272013">
                  <a:moveTo>
                    <a:pt x="74846" y="215562"/>
                  </a:moveTo>
                  <a:lnTo>
                    <a:pt x="51682" y="192398"/>
                  </a:lnTo>
                  <a:lnTo>
                    <a:pt x="44610" y="189950"/>
                  </a:lnTo>
                  <a:lnTo>
                    <a:pt x="26891" y="189695"/>
                  </a:lnTo>
                  <a:lnTo>
                    <a:pt x="11619" y="195128"/>
                  </a:lnTo>
                  <a:lnTo>
                    <a:pt x="4958" y="199166"/>
                  </a:lnTo>
                  <a:lnTo>
                    <a:pt x="1442" y="205556"/>
                  </a:lnTo>
                  <a:lnTo>
                    <a:pt x="0" y="222517"/>
                  </a:lnTo>
                  <a:lnTo>
                    <a:pt x="4907" y="237452"/>
                  </a:lnTo>
                  <a:lnTo>
                    <a:pt x="8804" y="244024"/>
                  </a:lnTo>
                  <a:lnTo>
                    <a:pt x="20531" y="253791"/>
                  </a:lnTo>
                  <a:lnTo>
                    <a:pt x="50660" y="272012"/>
                  </a:lnTo>
                  <a:lnTo>
                    <a:pt x="56873" y="271687"/>
                  </a:lnTo>
                  <a:lnTo>
                    <a:pt x="61940" y="267771"/>
                  </a:lnTo>
                  <a:lnTo>
                    <a:pt x="70035" y="252635"/>
                  </a:lnTo>
                  <a:lnTo>
                    <a:pt x="82764" y="202785"/>
                  </a:lnTo>
                  <a:lnTo>
                    <a:pt x="94182" y="148627"/>
                  </a:lnTo>
                  <a:lnTo>
                    <a:pt x="108120" y="93529"/>
                  </a:lnTo>
                  <a:lnTo>
                    <a:pt x="127546" y="32662"/>
                  </a:lnTo>
                  <a:lnTo>
                    <a:pt x="135867" y="3166"/>
                  </a:lnTo>
                  <a:lnTo>
                    <a:pt x="138640" y="0"/>
                  </a:lnTo>
                  <a:lnTo>
                    <a:pt x="141414" y="1588"/>
                  </a:lnTo>
                  <a:lnTo>
                    <a:pt x="144188" y="6344"/>
                  </a:lnTo>
                  <a:lnTo>
                    <a:pt x="154205" y="66353"/>
                  </a:lnTo>
                  <a:lnTo>
                    <a:pt x="150506" y="118924"/>
                  </a:lnTo>
                  <a:lnTo>
                    <a:pt x="148962" y="174386"/>
                  </a:lnTo>
                  <a:lnTo>
                    <a:pt x="138173" y="229887"/>
                  </a:lnTo>
                  <a:lnTo>
                    <a:pt x="136480" y="232508"/>
                  </a:lnTo>
                  <a:lnTo>
                    <a:pt x="135351" y="230558"/>
                  </a:lnTo>
                  <a:lnTo>
                    <a:pt x="135021" y="219453"/>
                  </a:lnTo>
                  <a:lnTo>
                    <a:pt x="144807" y="177277"/>
                  </a:lnTo>
                  <a:lnTo>
                    <a:pt x="150148" y="171547"/>
                  </a:lnTo>
                  <a:lnTo>
                    <a:pt x="157407" y="168652"/>
                  </a:lnTo>
                  <a:lnTo>
                    <a:pt x="165944" y="167646"/>
                  </a:lnTo>
                  <a:lnTo>
                    <a:pt x="173485" y="169750"/>
                  </a:lnTo>
                  <a:lnTo>
                    <a:pt x="186795" y="179484"/>
                  </a:lnTo>
                  <a:lnTo>
                    <a:pt x="200266" y="200558"/>
                  </a:lnTo>
                  <a:lnTo>
                    <a:pt x="211252" y="226980"/>
                  </a:lnTo>
                  <a:lnTo>
                    <a:pt x="210287" y="215555"/>
                  </a:lnTo>
                  <a:lnTo>
                    <a:pt x="219746" y="162678"/>
                  </a:lnTo>
                  <a:lnTo>
                    <a:pt x="232014" y="138358"/>
                  </a:lnTo>
                  <a:lnTo>
                    <a:pt x="236023" y="136356"/>
                  </a:lnTo>
                  <a:lnTo>
                    <a:pt x="239620" y="137795"/>
                  </a:lnTo>
                  <a:lnTo>
                    <a:pt x="242943" y="141528"/>
                  </a:lnTo>
                  <a:lnTo>
                    <a:pt x="246635" y="150606"/>
                  </a:lnTo>
                  <a:lnTo>
                    <a:pt x="249588" y="1656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8429222" y="6925629"/>
              <a:ext cx="249632" cy="224670"/>
            </a:xfrm>
            <a:custGeom>
              <a:avLst/>
              <a:gdLst/>
              <a:ahLst/>
              <a:cxnLst/>
              <a:rect l="0" t="0" r="0" b="0"/>
              <a:pathLst>
                <a:path w="249632" h="224670">
                  <a:moveTo>
                    <a:pt x="0" y="0"/>
                  </a:moveTo>
                  <a:lnTo>
                    <a:pt x="12344" y="55848"/>
                  </a:lnTo>
                  <a:lnTo>
                    <a:pt x="7872" y="113682"/>
                  </a:lnTo>
                  <a:lnTo>
                    <a:pt x="3668" y="140625"/>
                  </a:lnTo>
                  <a:lnTo>
                    <a:pt x="5637" y="157729"/>
                  </a:lnTo>
                  <a:lnTo>
                    <a:pt x="8381" y="160627"/>
                  </a:lnTo>
                  <a:lnTo>
                    <a:pt x="12059" y="159784"/>
                  </a:lnTo>
                  <a:lnTo>
                    <a:pt x="21077" y="151452"/>
                  </a:lnTo>
                  <a:lnTo>
                    <a:pt x="39467" y="123503"/>
                  </a:lnTo>
                  <a:lnTo>
                    <a:pt x="52278" y="91272"/>
                  </a:lnTo>
                  <a:lnTo>
                    <a:pt x="55192" y="88585"/>
                  </a:lnTo>
                  <a:lnTo>
                    <a:pt x="58059" y="89568"/>
                  </a:lnTo>
                  <a:lnTo>
                    <a:pt x="60895" y="92996"/>
                  </a:lnTo>
                  <a:lnTo>
                    <a:pt x="76374" y="96805"/>
                  </a:lnTo>
                  <a:lnTo>
                    <a:pt x="106148" y="96484"/>
                  </a:lnTo>
                  <a:lnTo>
                    <a:pt x="123916" y="91884"/>
                  </a:lnTo>
                  <a:lnTo>
                    <a:pt x="155456" y="73863"/>
                  </a:lnTo>
                  <a:lnTo>
                    <a:pt x="163397" y="67037"/>
                  </a:lnTo>
                  <a:lnTo>
                    <a:pt x="157680" y="70166"/>
                  </a:lnTo>
                  <a:lnTo>
                    <a:pt x="138868" y="86742"/>
                  </a:lnTo>
                  <a:lnTo>
                    <a:pt x="124562" y="109221"/>
                  </a:lnTo>
                  <a:lnTo>
                    <a:pt x="122545" y="127747"/>
                  </a:lnTo>
                  <a:lnTo>
                    <a:pt x="125656" y="146459"/>
                  </a:lnTo>
                  <a:lnTo>
                    <a:pt x="137803" y="167389"/>
                  </a:lnTo>
                  <a:lnTo>
                    <a:pt x="147846" y="179487"/>
                  </a:lnTo>
                  <a:lnTo>
                    <a:pt x="181566" y="201111"/>
                  </a:lnTo>
                  <a:lnTo>
                    <a:pt x="237471" y="220927"/>
                  </a:lnTo>
                  <a:lnTo>
                    <a:pt x="249631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2354857" y="7524745"/>
            <a:ext cx="83211" cy="507584"/>
            <a:chOff x="2354857" y="7524745"/>
            <a:chExt cx="83211" cy="507584"/>
          </a:xfrm>
        </p:grpSpPr>
        <p:sp>
          <p:nvSpPr>
            <p:cNvPr id="371" name="Freeform 370"/>
            <p:cNvSpPr/>
            <p:nvPr/>
          </p:nvSpPr>
          <p:spPr>
            <a:xfrm>
              <a:off x="2421425" y="7524745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2388141" y="775773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2354857" y="7849266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0" y="0"/>
                  </a:moveTo>
                  <a:lnTo>
                    <a:pt x="6586" y="27155"/>
                  </a:lnTo>
                  <a:lnTo>
                    <a:pt x="8321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2354857" y="8007366"/>
              <a:ext cx="16643" cy="24963"/>
            </a:xfrm>
            <a:custGeom>
              <a:avLst/>
              <a:gdLst/>
              <a:ahLst/>
              <a:cxnLst/>
              <a:rect l="0" t="0" r="0" b="0"/>
              <a:pathLst>
                <a:path w="16643" h="24963">
                  <a:moveTo>
                    <a:pt x="0" y="0"/>
                  </a:moveTo>
                  <a:lnTo>
                    <a:pt x="6643" y="17155"/>
                  </a:lnTo>
                  <a:lnTo>
                    <a:pt x="16642" y="24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2405343" y="8513834"/>
            <a:ext cx="1463945" cy="450453"/>
            <a:chOff x="2405343" y="8513834"/>
            <a:chExt cx="1463945" cy="450453"/>
          </a:xfrm>
        </p:grpSpPr>
        <p:sp>
          <p:nvSpPr>
            <p:cNvPr id="376" name="Freeform 375"/>
            <p:cNvSpPr/>
            <p:nvPr/>
          </p:nvSpPr>
          <p:spPr>
            <a:xfrm>
              <a:off x="2405343" y="8513834"/>
              <a:ext cx="163738" cy="401096"/>
            </a:xfrm>
            <a:custGeom>
              <a:avLst/>
              <a:gdLst/>
              <a:ahLst/>
              <a:cxnLst/>
              <a:rect l="0" t="0" r="0" b="0"/>
              <a:pathLst>
                <a:path w="163738" h="401096">
                  <a:moveTo>
                    <a:pt x="24403" y="92647"/>
                  </a:moveTo>
                  <a:lnTo>
                    <a:pt x="24403" y="149422"/>
                  </a:lnTo>
                  <a:lnTo>
                    <a:pt x="19986" y="208337"/>
                  </a:lnTo>
                  <a:lnTo>
                    <a:pt x="16596" y="266918"/>
                  </a:lnTo>
                  <a:lnTo>
                    <a:pt x="9541" y="329796"/>
                  </a:lnTo>
                  <a:lnTo>
                    <a:pt x="8948" y="342277"/>
                  </a:lnTo>
                  <a:lnTo>
                    <a:pt x="7628" y="345976"/>
                  </a:lnTo>
                  <a:lnTo>
                    <a:pt x="5823" y="343819"/>
                  </a:lnTo>
                  <a:lnTo>
                    <a:pt x="2277" y="327246"/>
                  </a:lnTo>
                  <a:lnTo>
                    <a:pt x="0" y="271269"/>
                  </a:lnTo>
                  <a:lnTo>
                    <a:pt x="438" y="212426"/>
                  </a:lnTo>
                  <a:lnTo>
                    <a:pt x="6614" y="156509"/>
                  </a:lnTo>
                  <a:lnTo>
                    <a:pt x="19242" y="94296"/>
                  </a:lnTo>
                  <a:lnTo>
                    <a:pt x="39949" y="38448"/>
                  </a:lnTo>
                  <a:lnTo>
                    <a:pt x="55411" y="15054"/>
                  </a:lnTo>
                  <a:lnTo>
                    <a:pt x="68695" y="4845"/>
                  </a:lnTo>
                  <a:lnTo>
                    <a:pt x="76120" y="828"/>
                  </a:lnTo>
                  <a:lnTo>
                    <a:pt x="83844" y="0"/>
                  </a:lnTo>
                  <a:lnTo>
                    <a:pt x="99823" y="4010"/>
                  </a:lnTo>
                  <a:lnTo>
                    <a:pt x="113705" y="19352"/>
                  </a:lnTo>
                  <a:lnTo>
                    <a:pt x="146558" y="77880"/>
                  </a:lnTo>
                  <a:lnTo>
                    <a:pt x="161812" y="131726"/>
                  </a:lnTo>
                  <a:lnTo>
                    <a:pt x="163737" y="164836"/>
                  </a:lnTo>
                  <a:lnTo>
                    <a:pt x="154121" y="220246"/>
                  </a:lnTo>
                  <a:lnTo>
                    <a:pt x="138347" y="275711"/>
                  </a:lnTo>
                  <a:lnTo>
                    <a:pt x="109855" y="333228"/>
                  </a:lnTo>
                  <a:lnTo>
                    <a:pt x="97491" y="356239"/>
                  </a:lnTo>
                  <a:lnTo>
                    <a:pt x="70394" y="386305"/>
                  </a:lnTo>
                  <a:lnTo>
                    <a:pt x="55938" y="397595"/>
                  </a:lnTo>
                  <a:lnTo>
                    <a:pt x="48200" y="400421"/>
                  </a:lnTo>
                  <a:lnTo>
                    <a:pt x="32206" y="401095"/>
                  </a:lnTo>
                  <a:lnTo>
                    <a:pt x="26831" y="397207"/>
                  </a:lnTo>
                  <a:lnTo>
                    <a:pt x="20859" y="383025"/>
                  </a:lnTo>
                  <a:lnTo>
                    <a:pt x="24403" y="3339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2744336" y="8609951"/>
              <a:ext cx="113040" cy="346015"/>
            </a:xfrm>
            <a:custGeom>
              <a:avLst/>
              <a:gdLst/>
              <a:ahLst/>
              <a:cxnLst/>
              <a:rect l="0" t="0" r="0" b="0"/>
              <a:pathLst>
                <a:path w="113040" h="346015">
                  <a:moveTo>
                    <a:pt x="9931" y="13172"/>
                  </a:moveTo>
                  <a:lnTo>
                    <a:pt x="18766" y="4338"/>
                  </a:lnTo>
                  <a:lnTo>
                    <a:pt x="35431" y="0"/>
                  </a:lnTo>
                  <a:lnTo>
                    <a:pt x="65872" y="24"/>
                  </a:lnTo>
                  <a:lnTo>
                    <a:pt x="74962" y="1633"/>
                  </a:lnTo>
                  <a:lnTo>
                    <a:pt x="92458" y="10817"/>
                  </a:lnTo>
                  <a:lnTo>
                    <a:pt x="101007" y="17150"/>
                  </a:lnTo>
                  <a:lnTo>
                    <a:pt x="106706" y="25994"/>
                  </a:lnTo>
                  <a:lnTo>
                    <a:pt x="113039" y="48148"/>
                  </a:lnTo>
                  <a:lnTo>
                    <a:pt x="112186" y="82194"/>
                  </a:lnTo>
                  <a:lnTo>
                    <a:pt x="105920" y="99630"/>
                  </a:lnTo>
                  <a:lnTo>
                    <a:pt x="67564" y="162304"/>
                  </a:lnTo>
                  <a:lnTo>
                    <a:pt x="25789" y="220868"/>
                  </a:lnTo>
                  <a:lnTo>
                    <a:pt x="6309" y="254385"/>
                  </a:lnTo>
                  <a:lnTo>
                    <a:pt x="0" y="276628"/>
                  </a:lnTo>
                  <a:lnTo>
                    <a:pt x="278" y="298842"/>
                  </a:lnTo>
                  <a:lnTo>
                    <a:pt x="3496" y="307170"/>
                  </a:lnTo>
                  <a:lnTo>
                    <a:pt x="14468" y="318888"/>
                  </a:lnTo>
                  <a:lnTo>
                    <a:pt x="59857" y="3460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2879083" y="8939323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3028862" y="8721945"/>
              <a:ext cx="160022" cy="217379"/>
            </a:xfrm>
            <a:custGeom>
              <a:avLst/>
              <a:gdLst/>
              <a:ahLst/>
              <a:cxnLst/>
              <a:rect l="0" t="0" r="0" b="0"/>
              <a:pathLst>
                <a:path w="160022" h="217379">
                  <a:moveTo>
                    <a:pt x="0" y="109204"/>
                  </a:moveTo>
                  <a:lnTo>
                    <a:pt x="54985" y="56685"/>
                  </a:lnTo>
                  <a:lnTo>
                    <a:pt x="116303" y="12461"/>
                  </a:lnTo>
                  <a:lnTo>
                    <a:pt x="141401" y="0"/>
                  </a:lnTo>
                  <a:lnTo>
                    <a:pt x="147892" y="344"/>
                  </a:lnTo>
                  <a:lnTo>
                    <a:pt x="153143" y="3346"/>
                  </a:lnTo>
                  <a:lnTo>
                    <a:pt x="157569" y="8121"/>
                  </a:lnTo>
                  <a:lnTo>
                    <a:pt x="160021" y="25755"/>
                  </a:lnTo>
                  <a:lnTo>
                    <a:pt x="154062" y="79160"/>
                  </a:lnTo>
                  <a:lnTo>
                    <a:pt x="138263" y="135561"/>
                  </a:lnTo>
                  <a:lnTo>
                    <a:pt x="126769" y="194642"/>
                  </a:lnTo>
                  <a:lnTo>
                    <a:pt x="128149" y="207273"/>
                  </a:lnTo>
                  <a:lnTo>
                    <a:pt x="133136" y="2173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3320098" y="892268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3478198" y="8947645"/>
              <a:ext cx="58248" cy="8321"/>
            </a:xfrm>
            <a:custGeom>
              <a:avLst/>
              <a:gdLst/>
              <a:ahLst/>
              <a:cxnLst/>
              <a:rect l="0" t="0" r="0" b="0"/>
              <a:pathLst>
                <a:path w="58248" h="8321">
                  <a:moveTo>
                    <a:pt x="0" y="0"/>
                  </a:moveTo>
                  <a:lnTo>
                    <a:pt x="58247" y="83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3652940" y="8955965"/>
              <a:ext cx="49928" cy="4419"/>
            </a:xfrm>
            <a:custGeom>
              <a:avLst/>
              <a:gdLst/>
              <a:ahLst/>
              <a:cxnLst/>
              <a:rect l="0" t="0" r="0" b="0"/>
              <a:pathLst>
                <a:path w="49928" h="4419">
                  <a:moveTo>
                    <a:pt x="0" y="0"/>
                  </a:moveTo>
                  <a:lnTo>
                    <a:pt x="13252" y="4418"/>
                  </a:lnTo>
                  <a:lnTo>
                    <a:pt x="27155" y="4121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3819361" y="8947645"/>
              <a:ext cx="49927" cy="16642"/>
            </a:xfrm>
            <a:custGeom>
              <a:avLst/>
              <a:gdLst/>
              <a:ahLst/>
              <a:cxnLst/>
              <a:rect l="0" t="0" r="0" b="0"/>
              <a:pathLst>
                <a:path w="49927" h="16642">
                  <a:moveTo>
                    <a:pt x="0" y="0"/>
                  </a:moveTo>
                  <a:lnTo>
                    <a:pt x="49926" y="16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5" name="Freeform 384"/>
          <p:cNvSpPr/>
          <p:nvPr/>
        </p:nvSpPr>
        <p:spPr>
          <a:xfrm>
            <a:off x="4723874" y="9136962"/>
            <a:ext cx="47552" cy="31285"/>
          </a:xfrm>
          <a:custGeom>
            <a:avLst/>
            <a:gdLst/>
            <a:ahLst/>
            <a:cxnLst/>
            <a:rect l="0" t="0" r="0" b="0"/>
            <a:pathLst>
              <a:path w="47552" h="31285">
                <a:moveTo>
                  <a:pt x="0" y="31284"/>
                </a:moveTo>
                <a:lnTo>
                  <a:pt x="15757" y="24748"/>
                </a:lnTo>
                <a:lnTo>
                  <a:pt x="46479" y="1390"/>
                </a:lnTo>
                <a:lnTo>
                  <a:pt x="4755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9" name="Group 388"/>
          <p:cNvGrpSpPr/>
          <p:nvPr/>
        </p:nvGrpSpPr>
        <p:grpSpPr>
          <a:xfrm>
            <a:off x="4684750" y="8812846"/>
            <a:ext cx="807143" cy="575814"/>
            <a:chOff x="4684750" y="8812846"/>
            <a:chExt cx="807143" cy="575814"/>
          </a:xfrm>
        </p:grpSpPr>
        <p:sp>
          <p:nvSpPr>
            <p:cNvPr id="386" name="Freeform 385"/>
            <p:cNvSpPr/>
            <p:nvPr/>
          </p:nvSpPr>
          <p:spPr>
            <a:xfrm>
              <a:off x="4727132" y="8812846"/>
              <a:ext cx="282140" cy="414094"/>
            </a:xfrm>
            <a:custGeom>
              <a:avLst/>
              <a:gdLst/>
              <a:ahLst/>
              <a:cxnLst/>
              <a:rect l="0" t="0" r="0" b="0"/>
              <a:pathLst>
                <a:path w="282140" h="414094">
                  <a:moveTo>
                    <a:pt x="15866" y="93193"/>
                  </a:moveTo>
                  <a:lnTo>
                    <a:pt x="8701" y="146684"/>
                  </a:lnTo>
                  <a:lnTo>
                    <a:pt x="7773" y="197071"/>
                  </a:lnTo>
                  <a:lnTo>
                    <a:pt x="5124" y="249075"/>
                  </a:lnTo>
                  <a:lnTo>
                    <a:pt x="0" y="312192"/>
                  </a:lnTo>
                  <a:lnTo>
                    <a:pt x="3743" y="374597"/>
                  </a:lnTo>
                  <a:lnTo>
                    <a:pt x="6793" y="414093"/>
                  </a:lnTo>
                  <a:lnTo>
                    <a:pt x="7445" y="365553"/>
                  </a:lnTo>
                  <a:lnTo>
                    <a:pt x="13243" y="306497"/>
                  </a:lnTo>
                  <a:lnTo>
                    <a:pt x="17813" y="244836"/>
                  </a:lnTo>
                  <a:lnTo>
                    <a:pt x="27345" y="187867"/>
                  </a:lnTo>
                  <a:lnTo>
                    <a:pt x="40879" y="127256"/>
                  </a:lnTo>
                  <a:lnTo>
                    <a:pt x="56351" y="73417"/>
                  </a:lnTo>
                  <a:lnTo>
                    <a:pt x="71829" y="34530"/>
                  </a:lnTo>
                  <a:lnTo>
                    <a:pt x="85117" y="18427"/>
                  </a:lnTo>
                  <a:lnTo>
                    <a:pt x="116248" y="556"/>
                  </a:lnTo>
                  <a:lnTo>
                    <a:pt x="123468" y="0"/>
                  </a:lnTo>
                  <a:lnTo>
                    <a:pt x="136421" y="4313"/>
                  </a:lnTo>
                  <a:lnTo>
                    <a:pt x="139690" y="9901"/>
                  </a:lnTo>
                  <a:lnTo>
                    <a:pt x="140857" y="25972"/>
                  </a:lnTo>
                  <a:lnTo>
                    <a:pt x="127430" y="71216"/>
                  </a:lnTo>
                  <a:lnTo>
                    <a:pt x="90629" y="134486"/>
                  </a:lnTo>
                  <a:lnTo>
                    <a:pt x="59925" y="193748"/>
                  </a:lnTo>
                  <a:lnTo>
                    <a:pt x="54863" y="215547"/>
                  </a:lnTo>
                  <a:lnTo>
                    <a:pt x="55696" y="237563"/>
                  </a:lnTo>
                  <a:lnTo>
                    <a:pt x="61613" y="254744"/>
                  </a:lnTo>
                  <a:lnTo>
                    <a:pt x="71331" y="268544"/>
                  </a:lnTo>
                  <a:lnTo>
                    <a:pt x="92396" y="285785"/>
                  </a:lnTo>
                  <a:lnTo>
                    <a:pt x="108127" y="293743"/>
                  </a:lnTo>
                  <a:lnTo>
                    <a:pt x="126829" y="295431"/>
                  </a:lnTo>
                  <a:lnTo>
                    <a:pt x="145619" y="292175"/>
                  </a:lnTo>
                  <a:lnTo>
                    <a:pt x="167518" y="279021"/>
                  </a:lnTo>
                  <a:lnTo>
                    <a:pt x="205394" y="244504"/>
                  </a:lnTo>
                  <a:lnTo>
                    <a:pt x="198288" y="256800"/>
                  </a:lnTo>
                  <a:lnTo>
                    <a:pt x="192172" y="269458"/>
                  </a:lnTo>
                  <a:lnTo>
                    <a:pt x="183290" y="281248"/>
                  </a:lnTo>
                  <a:lnTo>
                    <a:pt x="176728" y="315950"/>
                  </a:lnTo>
                  <a:lnTo>
                    <a:pt x="174784" y="352531"/>
                  </a:lnTo>
                  <a:lnTo>
                    <a:pt x="177285" y="361315"/>
                  </a:lnTo>
                  <a:lnTo>
                    <a:pt x="181726" y="368095"/>
                  </a:lnTo>
                  <a:lnTo>
                    <a:pt x="187460" y="373540"/>
                  </a:lnTo>
                  <a:lnTo>
                    <a:pt x="194981" y="374396"/>
                  </a:lnTo>
                  <a:lnTo>
                    <a:pt x="213200" y="367951"/>
                  </a:lnTo>
                  <a:lnTo>
                    <a:pt x="253707" y="329884"/>
                  </a:lnTo>
                  <a:lnTo>
                    <a:pt x="282139" y="2928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043032" y="8904508"/>
              <a:ext cx="448861" cy="402560"/>
            </a:xfrm>
            <a:custGeom>
              <a:avLst/>
              <a:gdLst/>
              <a:ahLst/>
              <a:cxnLst/>
              <a:rect l="0" t="0" r="0" b="0"/>
              <a:pathLst>
                <a:path w="448861" h="402560">
                  <a:moveTo>
                    <a:pt x="41129" y="126347"/>
                  </a:moveTo>
                  <a:lnTo>
                    <a:pt x="36711" y="182585"/>
                  </a:lnTo>
                  <a:lnTo>
                    <a:pt x="28733" y="245926"/>
                  </a:lnTo>
                  <a:lnTo>
                    <a:pt x="22580" y="303595"/>
                  </a:lnTo>
                  <a:lnTo>
                    <a:pt x="10367" y="365966"/>
                  </a:lnTo>
                  <a:lnTo>
                    <a:pt x="3147" y="401981"/>
                  </a:lnTo>
                  <a:lnTo>
                    <a:pt x="1939" y="402559"/>
                  </a:lnTo>
                  <a:lnTo>
                    <a:pt x="0" y="376914"/>
                  </a:lnTo>
                  <a:lnTo>
                    <a:pt x="11147" y="321716"/>
                  </a:lnTo>
                  <a:lnTo>
                    <a:pt x="27022" y="276651"/>
                  </a:lnTo>
                  <a:lnTo>
                    <a:pt x="51594" y="238528"/>
                  </a:lnTo>
                  <a:lnTo>
                    <a:pt x="67045" y="224590"/>
                  </a:lnTo>
                  <a:lnTo>
                    <a:pt x="75048" y="219579"/>
                  </a:lnTo>
                  <a:lnTo>
                    <a:pt x="82233" y="218088"/>
                  </a:lnTo>
                  <a:lnTo>
                    <a:pt x="88872" y="218942"/>
                  </a:lnTo>
                  <a:lnTo>
                    <a:pt x="95147" y="221361"/>
                  </a:lnTo>
                  <a:lnTo>
                    <a:pt x="100255" y="226672"/>
                  </a:lnTo>
                  <a:lnTo>
                    <a:pt x="108396" y="242435"/>
                  </a:lnTo>
                  <a:lnTo>
                    <a:pt x="107699" y="261768"/>
                  </a:lnTo>
                  <a:lnTo>
                    <a:pt x="100301" y="281764"/>
                  </a:lnTo>
                  <a:lnTo>
                    <a:pt x="87768" y="299896"/>
                  </a:lnTo>
                  <a:lnTo>
                    <a:pt x="85165" y="302142"/>
                  </a:lnTo>
                  <a:lnTo>
                    <a:pt x="85279" y="299943"/>
                  </a:lnTo>
                  <a:lnTo>
                    <a:pt x="90337" y="289484"/>
                  </a:lnTo>
                  <a:lnTo>
                    <a:pt x="143530" y="232046"/>
                  </a:lnTo>
                  <a:lnTo>
                    <a:pt x="158756" y="218627"/>
                  </a:lnTo>
                  <a:lnTo>
                    <a:pt x="174769" y="209582"/>
                  </a:lnTo>
                  <a:lnTo>
                    <a:pt x="175525" y="207725"/>
                  </a:lnTo>
                  <a:lnTo>
                    <a:pt x="164039" y="208126"/>
                  </a:lnTo>
                  <a:lnTo>
                    <a:pt x="161900" y="210453"/>
                  </a:lnTo>
                  <a:lnTo>
                    <a:pt x="163248" y="213852"/>
                  </a:lnTo>
                  <a:lnTo>
                    <a:pt x="166921" y="217968"/>
                  </a:lnTo>
                  <a:lnTo>
                    <a:pt x="215490" y="248403"/>
                  </a:lnTo>
                  <a:lnTo>
                    <a:pt x="237745" y="283627"/>
                  </a:lnTo>
                  <a:lnTo>
                    <a:pt x="241548" y="292221"/>
                  </a:lnTo>
                  <a:lnTo>
                    <a:pt x="245008" y="293328"/>
                  </a:lnTo>
                  <a:lnTo>
                    <a:pt x="248240" y="289443"/>
                  </a:lnTo>
                  <a:lnTo>
                    <a:pt x="271309" y="226069"/>
                  </a:lnTo>
                  <a:lnTo>
                    <a:pt x="288908" y="170543"/>
                  </a:lnTo>
                  <a:lnTo>
                    <a:pt x="312178" y="111610"/>
                  </a:lnTo>
                  <a:lnTo>
                    <a:pt x="331134" y="56890"/>
                  </a:lnTo>
                  <a:lnTo>
                    <a:pt x="363011" y="2008"/>
                  </a:lnTo>
                  <a:lnTo>
                    <a:pt x="366664" y="0"/>
                  </a:lnTo>
                  <a:lnTo>
                    <a:pt x="369100" y="2359"/>
                  </a:lnTo>
                  <a:lnTo>
                    <a:pt x="371806" y="16692"/>
                  </a:lnTo>
                  <a:lnTo>
                    <a:pt x="369268" y="77903"/>
                  </a:lnTo>
                  <a:lnTo>
                    <a:pt x="357074" y="139428"/>
                  </a:lnTo>
                  <a:lnTo>
                    <a:pt x="346184" y="188925"/>
                  </a:lnTo>
                  <a:lnTo>
                    <a:pt x="344351" y="191179"/>
                  </a:lnTo>
                  <a:lnTo>
                    <a:pt x="343130" y="188059"/>
                  </a:lnTo>
                  <a:lnTo>
                    <a:pt x="341169" y="154254"/>
                  </a:lnTo>
                  <a:lnTo>
                    <a:pt x="345831" y="138441"/>
                  </a:lnTo>
                  <a:lnTo>
                    <a:pt x="349664" y="131636"/>
                  </a:lnTo>
                  <a:lnTo>
                    <a:pt x="355917" y="128948"/>
                  </a:lnTo>
                  <a:lnTo>
                    <a:pt x="372727" y="130892"/>
                  </a:lnTo>
                  <a:lnTo>
                    <a:pt x="426119" y="149808"/>
                  </a:lnTo>
                  <a:lnTo>
                    <a:pt x="448860" y="1596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4684750" y="9280575"/>
              <a:ext cx="715611" cy="108085"/>
            </a:xfrm>
            <a:custGeom>
              <a:avLst/>
              <a:gdLst/>
              <a:ahLst/>
              <a:cxnLst/>
              <a:rect l="0" t="0" r="0" b="0"/>
              <a:pathLst>
                <a:path w="715611" h="108085">
                  <a:moveTo>
                    <a:pt x="0" y="16553"/>
                  </a:moveTo>
                  <a:lnTo>
                    <a:pt x="50189" y="16553"/>
                  </a:lnTo>
                  <a:lnTo>
                    <a:pt x="112130" y="12135"/>
                  </a:lnTo>
                  <a:lnTo>
                    <a:pt x="170730" y="3285"/>
                  </a:lnTo>
                  <a:lnTo>
                    <a:pt x="223069" y="911"/>
                  </a:lnTo>
                  <a:lnTo>
                    <a:pt x="275045" y="207"/>
                  </a:lnTo>
                  <a:lnTo>
                    <a:pt x="331024" y="0"/>
                  </a:lnTo>
                  <a:lnTo>
                    <a:pt x="388599" y="862"/>
                  </a:lnTo>
                  <a:lnTo>
                    <a:pt x="445723" y="7487"/>
                  </a:lnTo>
                  <a:lnTo>
                    <a:pt x="498192" y="19825"/>
                  </a:lnTo>
                  <a:lnTo>
                    <a:pt x="547948" y="31596"/>
                  </a:lnTo>
                  <a:lnTo>
                    <a:pt x="606643" y="57021"/>
                  </a:lnTo>
                  <a:lnTo>
                    <a:pt x="662753" y="80123"/>
                  </a:lnTo>
                  <a:lnTo>
                    <a:pt x="715610" y="1080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218772" y="8440060"/>
            <a:ext cx="374447" cy="482622"/>
            <a:chOff x="4218772" y="8440060"/>
            <a:chExt cx="374447" cy="482622"/>
          </a:xfrm>
        </p:grpSpPr>
        <p:sp>
          <p:nvSpPr>
            <p:cNvPr id="390" name="Freeform 389"/>
            <p:cNvSpPr/>
            <p:nvPr/>
          </p:nvSpPr>
          <p:spPr>
            <a:xfrm>
              <a:off x="4247274" y="8631444"/>
              <a:ext cx="129598" cy="155643"/>
            </a:xfrm>
            <a:custGeom>
              <a:avLst/>
              <a:gdLst/>
              <a:ahLst/>
              <a:cxnLst/>
              <a:rect l="0" t="0" r="0" b="0"/>
              <a:pathLst>
                <a:path w="129598" h="155643">
                  <a:moveTo>
                    <a:pt x="129597" y="0"/>
                  </a:moveTo>
                  <a:lnTo>
                    <a:pt x="80523" y="4417"/>
                  </a:lnTo>
                  <a:lnTo>
                    <a:pt x="50544" y="20417"/>
                  </a:lnTo>
                  <a:lnTo>
                    <a:pt x="34058" y="39893"/>
                  </a:lnTo>
                  <a:lnTo>
                    <a:pt x="8407" y="90063"/>
                  </a:lnTo>
                  <a:lnTo>
                    <a:pt x="0" y="130750"/>
                  </a:lnTo>
                  <a:lnTo>
                    <a:pt x="1594" y="140791"/>
                  </a:lnTo>
                  <a:lnTo>
                    <a:pt x="5430" y="148410"/>
                  </a:lnTo>
                  <a:lnTo>
                    <a:pt x="10761" y="154414"/>
                  </a:lnTo>
                  <a:lnTo>
                    <a:pt x="17089" y="155642"/>
                  </a:lnTo>
                  <a:lnTo>
                    <a:pt x="24082" y="153688"/>
                  </a:lnTo>
                  <a:lnTo>
                    <a:pt x="38323" y="144120"/>
                  </a:lnTo>
                  <a:lnTo>
                    <a:pt x="56736" y="122214"/>
                  </a:lnTo>
                  <a:lnTo>
                    <a:pt x="77059" y="82148"/>
                  </a:lnTo>
                  <a:lnTo>
                    <a:pt x="82287" y="66870"/>
                  </a:lnTo>
                  <a:lnTo>
                    <a:pt x="80834" y="75024"/>
                  </a:lnTo>
                  <a:lnTo>
                    <a:pt x="82366" y="107926"/>
                  </a:lnTo>
                  <a:lnTo>
                    <a:pt x="84241" y="116330"/>
                  </a:lnTo>
                  <a:lnTo>
                    <a:pt x="87341" y="119158"/>
                  </a:lnTo>
                  <a:lnTo>
                    <a:pt x="91257" y="118270"/>
                  </a:lnTo>
                  <a:lnTo>
                    <a:pt x="95716" y="114905"/>
                  </a:lnTo>
                  <a:lnTo>
                    <a:pt x="121276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4412622" y="8440060"/>
              <a:ext cx="89066" cy="347677"/>
            </a:xfrm>
            <a:custGeom>
              <a:avLst/>
              <a:gdLst/>
              <a:ahLst/>
              <a:cxnLst/>
              <a:rect l="0" t="0" r="0" b="0"/>
              <a:pathLst>
                <a:path w="89066" h="347677">
                  <a:moveTo>
                    <a:pt x="72423" y="0"/>
                  </a:moveTo>
                  <a:lnTo>
                    <a:pt x="52511" y="54016"/>
                  </a:lnTo>
                  <a:lnTo>
                    <a:pt x="33791" y="114445"/>
                  </a:lnTo>
                  <a:lnTo>
                    <a:pt x="19749" y="169290"/>
                  </a:lnTo>
                  <a:lnTo>
                    <a:pt x="8634" y="232597"/>
                  </a:lnTo>
                  <a:lnTo>
                    <a:pt x="0" y="294549"/>
                  </a:lnTo>
                  <a:lnTo>
                    <a:pt x="730" y="328892"/>
                  </a:lnTo>
                  <a:lnTo>
                    <a:pt x="2438" y="338530"/>
                  </a:lnTo>
                  <a:lnTo>
                    <a:pt x="6351" y="344030"/>
                  </a:lnTo>
                  <a:lnTo>
                    <a:pt x="11733" y="346773"/>
                  </a:lnTo>
                  <a:lnTo>
                    <a:pt x="18094" y="347676"/>
                  </a:lnTo>
                  <a:lnTo>
                    <a:pt x="23260" y="345505"/>
                  </a:lnTo>
                  <a:lnTo>
                    <a:pt x="55703" y="311593"/>
                  </a:lnTo>
                  <a:lnTo>
                    <a:pt x="84536" y="250741"/>
                  </a:lnTo>
                  <a:lnTo>
                    <a:pt x="89065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4510008" y="8473345"/>
              <a:ext cx="83211" cy="407732"/>
            </a:xfrm>
            <a:custGeom>
              <a:avLst/>
              <a:gdLst/>
              <a:ahLst/>
              <a:cxnLst/>
              <a:rect l="0" t="0" r="0" b="0"/>
              <a:pathLst>
                <a:path w="83211" h="407732">
                  <a:moveTo>
                    <a:pt x="83210" y="0"/>
                  </a:moveTo>
                  <a:lnTo>
                    <a:pt x="48508" y="59493"/>
                  </a:lnTo>
                  <a:lnTo>
                    <a:pt x="30630" y="115446"/>
                  </a:lnTo>
                  <a:lnTo>
                    <a:pt x="19124" y="171944"/>
                  </a:lnTo>
                  <a:lnTo>
                    <a:pt x="12715" y="225245"/>
                  </a:lnTo>
                  <a:lnTo>
                    <a:pt x="9623" y="273327"/>
                  </a:lnTo>
                  <a:lnTo>
                    <a:pt x="8578" y="334269"/>
                  </a:lnTo>
                  <a:lnTo>
                    <a:pt x="5907" y="383426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4218772" y="8882698"/>
              <a:ext cx="332842" cy="39984"/>
            </a:xfrm>
            <a:custGeom>
              <a:avLst/>
              <a:gdLst/>
              <a:ahLst/>
              <a:cxnLst/>
              <a:rect l="0" t="0" r="0" b="0"/>
              <a:pathLst>
                <a:path w="332842" h="39984">
                  <a:moveTo>
                    <a:pt x="0" y="23341"/>
                  </a:moveTo>
                  <a:lnTo>
                    <a:pt x="27497" y="28135"/>
                  </a:lnTo>
                  <a:lnTo>
                    <a:pt x="81416" y="22096"/>
                  </a:lnTo>
                  <a:lnTo>
                    <a:pt x="140589" y="12000"/>
                  </a:lnTo>
                  <a:lnTo>
                    <a:pt x="189688" y="3853"/>
                  </a:lnTo>
                  <a:lnTo>
                    <a:pt x="240807" y="0"/>
                  </a:lnTo>
                  <a:lnTo>
                    <a:pt x="299287" y="5342"/>
                  </a:lnTo>
                  <a:lnTo>
                    <a:pt x="320702" y="10102"/>
                  </a:lnTo>
                  <a:lnTo>
                    <a:pt x="326598" y="14515"/>
                  </a:lnTo>
                  <a:lnTo>
                    <a:pt x="329603" y="20230"/>
                  </a:lnTo>
                  <a:lnTo>
                    <a:pt x="332841" y="399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818013" y="9130707"/>
            <a:ext cx="3077188" cy="432696"/>
            <a:chOff x="5818013" y="9130707"/>
            <a:chExt cx="3077188" cy="432696"/>
          </a:xfrm>
        </p:grpSpPr>
        <p:sp>
          <p:nvSpPr>
            <p:cNvPr id="395" name="Freeform 394"/>
            <p:cNvSpPr/>
            <p:nvPr/>
          </p:nvSpPr>
          <p:spPr>
            <a:xfrm>
              <a:off x="5818013" y="9247201"/>
              <a:ext cx="256353" cy="201025"/>
            </a:xfrm>
            <a:custGeom>
              <a:avLst/>
              <a:gdLst/>
              <a:ahLst/>
              <a:cxnLst/>
              <a:rect l="0" t="0" r="0" b="0"/>
              <a:pathLst>
                <a:path w="256353" h="201025">
                  <a:moveTo>
                    <a:pt x="23363" y="16643"/>
                  </a:moveTo>
                  <a:lnTo>
                    <a:pt x="3803" y="79741"/>
                  </a:lnTo>
                  <a:lnTo>
                    <a:pt x="0" y="115980"/>
                  </a:lnTo>
                  <a:lnTo>
                    <a:pt x="2241" y="126322"/>
                  </a:lnTo>
                  <a:lnTo>
                    <a:pt x="12126" y="142744"/>
                  </a:lnTo>
                  <a:lnTo>
                    <a:pt x="19570" y="146939"/>
                  </a:lnTo>
                  <a:lnTo>
                    <a:pt x="37703" y="149134"/>
                  </a:lnTo>
                  <a:lnTo>
                    <a:pt x="55624" y="144561"/>
                  </a:lnTo>
                  <a:lnTo>
                    <a:pt x="64286" y="140753"/>
                  </a:lnTo>
                  <a:lnTo>
                    <a:pt x="68212" y="140064"/>
                  </a:lnTo>
                  <a:lnTo>
                    <a:pt x="68980" y="141453"/>
                  </a:lnTo>
                  <a:lnTo>
                    <a:pt x="67643" y="144229"/>
                  </a:lnTo>
                  <a:lnTo>
                    <a:pt x="65761" y="165804"/>
                  </a:lnTo>
                  <a:lnTo>
                    <a:pt x="70252" y="180324"/>
                  </a:lnTo>
                  <a:lnTo>
                    <a:pt x="74038" y="186785"/>
                  </a:lnTo>
                  <a:lnTo>
                    <a:pt x="85641" y="196430"/>
                  </a:lnTo>
                  <a:lnTo>
                    <a:pt x="92618" y="200295"/>
                  </a:lnTo>
                  <a:lnTo>
                    <a:pt x="99119" y="201024"/>
                  </a:lnTo>
                  <a:lnTo>
                    <a:pt x="111273" y="196902"/>
                  </a:lnTo>
                  <a:lnTo>
                    <a:pt x="152495" y="168706"/>
                  </a:lnTo>
                  <a:lnTo>
                    <a:pt x="203620" y="119257"/>
                  </a:lnTo>
                  <a:lnTo>
                    <a:pt x="232517" y="60073"/>
                  </a:lnTo>
                  <a:lnTo>
                    <a:pt x="2563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6059498" y="9139028"/>
              <a:ext cx="114721" cy="272228"/>
            </a:xfrm>
            <a:custGeom>
              <a:avLst/>
              <a:gdLst/>
              <a:ahLst/>
              <a:cxnLst/>
              <a:rect l="0" t="0" r="0" b="0"/>
              <a:pathLst>
                <a:path w="114721" h="272228">
                  <a:moveTo>
                    <a:pt x="64794" y="0"/>
                  </a:moveTo>
                  <a:lnTo>
                    <a:pt x="49676" y="52903"/>
                  </a:lnTo>
                  <a:lnTo>
                    <a:pt x="25433" y="113051"/>
                  </a:lnTo>
                  <a:lnTo>
                    <a:pt x="7207" y="165043"/>
                  </a:lnTo>
                  <a:lnTo>
                    <a:pt x="0" y="226040"/>
                  </a:lnTo>
                  <a:lnTo>
                    <a:pt x="3168" y="261749"/>
                  </a:lnTo>
                  <a:lnTo>
                    <a:pt x="7068" y="267880"/>
                  </a:lnTo>
                  <a:lnTo>
                    <a:pt x="12441" y="271043"/>
                  </a:lnTo>
                  <a:lnTo>
                    <a:pt x="18797" y="272227"/>
                  </a:lnTo>
                  <a:lnTo>
                    <a:pt x="24884" y="271167"/>
                  </a:lnTo>
                  <a:lnTo>
                    <a:pt x="36578" y="265058"/>
                  </a:lnTo>
                  <a:lnTo>
                    <a:pt x="70299" y="223831"/>
                  </a:lnTo>
                  <a:lnTo>
                    <a:pt x="109787" y="165463"/>
                  </a:lnTo>
                  <a:lnTo>
                    <a:pt x="11472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6142218" y="9213917"/>
              <a:ext cx="81927" cy="266275"/>
            </a:xfrm>
            <a:custGeom>
              <a:avLst/>
              <a:gdLst/>
              <a:ahLst/>
              <a:cxnLst/>
              <a:rect l="0" t="0" r="0" b="0"/>
              <a:pathLst>
                <a:path w="81927" h="266275">
                  <a:moveTo>
                    <a:pt x="65284" y="0"/>
                  </a:moveTo>
                  <a:lnTo>
                    <a:pt x="47615" y="8836"/>
                  </a:lnTo>
                  <a:lnTo>
                    <a:pt x="34008" y="25500"/>
                  </a:lnTo>
                  <a:lnTo>
                    <a:pt x="7943" y="82528"/>
                  </a:lnTo>
                  <a:lnTo>
                    <a:pt x="1450" y="110437"/>
                  </a:lnTo>
                  <a:lnTo>
                    <a:pt x="0" y="171514"/>
                  </a:lnTo>
                  <a:lnTo>
                    <a:pt x="7314" y="215083"/>
                  </a:lnTo>
                  <a:lnTo>
                    <a:pt x="19179" y="237050"/>
                  </a:lnTo>
                  <a:lnTo>
                    <a:pt x="36164" y="251129"/>
                  </a:lnTo>
                  <a:lnTo>
                    <a:pt x="61587" y="261787"/>
                  </a:lnTo>
                  <a:lnTo>
                    <a:pt x="81926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6562179" y="9188955"/>
              <a:ext cx="236119" cy="341164"/>
            </a:xfrm>
            <a:custGeom>
              <a:avLst/>
              <a:gdLst/>
              <a:ahLst/>
              <a:cxnLst/>
              <a:rect l="0" t="0" r="0" b="0"/>
              <a:pathLst>
                <a:path w="236119" h="341164">
                  <a:moveTo>
                    <a:pt x="94660" y="0"/>
                  </a:moveTo>
                  <a:lnTo>
                    <a:pt x="43144" y="55933"/>
                  </a:lnTo>
                  <a:lnTo>
                    <a:pt x="18703" y="86280"/>
                  </a:lnTo>
                  <a:lnTo>
                    <a:pt x="944" y="136679"/>
                  </a:lnTo>
                  <a:lnTo>
                    <a:pt x="0" y="155976"/>
                  </a:lnTo>
                  <a:lnTo>
                    <a:pt x="1042" y="165005"/>
                  </a:lnTo>
                  <a:lnTo>
                    <a:pt x="4511" y="169175"/>
                  </a:lnTo>
                  <a:lnTo>
                    <a:pt x="9597" y="170106"/>
                  </a:lnTo>
                  <a:lnTo>
                    <a:pt x="66171" y="159471"/>
                  </a:lnTo>
                  <a:lnTo>
                    <a:pt x="82306" y="163640"/>
                  </a:lnTo>
                  <a:lnTo>
                    <a:pt x="104251" y="178848"/>
                  </a:lnTo>
                  <a:lnTo>
                    <a:pt x="112149" y="185801"/>
                  </a:lnTo>
                  <a:lnTo>
                    <a:pt x="120924" y="205853"/>
                  </a:lnTo>
                  <a:lnTo>
                    <a:pt x="126557" y="251975"/>
                  </a:lnTo>
                  <a:lnTo>
                    <a:pt x="119931" y="271937"/>
                  </a:lnTo>
                  <a:lnTo>
                    <a:pt x="107740" y="289131"/>
                  </a:lnTo>
                  <a:lnTo>
                    <a:pt x="93077" y="302936"/>
                  </a:lnTo>
                  <a:lnTo>
                    <a:pt x="37430" y="326616"/>
                  </a:lnTo>
                  <a:lnTo>
                    <a:pt x="29694" y="326842"/>
                  </a:lnTo>
                  <a:lnTo>
                    <a:pt x="16168" y="322162"/>
                  </a:lnTo>
                  <a:lnTo>
                    <a:pt x="13670" y="318325"/>
                  </a:lnTo>
                  <a:lnTo>
                    <a:pt x="13854" y="313918"/>
                  </a:lnTo>
                  <a:lnTo>
                    <a:pt x="15826" y="309131"/>
                  </a:lnTo>
                  <a:lnTo>
                    <a:pt x="77999" y="266214"/>
                  </a:lnTo>
                  <a:lnTo>
                    <a:pt x="119620" y="245171"/>
                  </a:lnTo>
                  <a:lnTo>
                    <a:pt x="177870" y="224731"/>
                  </a:lnTo>
                  <a:lnTo>
                    <a:pt x="215572" y="213586"/>
                  </a:lnTo>
                  <a:lnTo>
                    <a:pt x="219647" y="209884"/>
                  </a:lnTo>
                  <a:lnTo>
                    <a:pt x="219589" y="205566"/>
                  </a:lnTo>
                  <a:lnTo>
                    <a:pt x="216778" y="200839"/>
                  </a:lnTo>
                  <a:lnTo>
                    <a:pt x="212129" y="199536"/>
                  </a:lnTo>
                  <a:lnTo>
                    <a:pt x="199568" y="203020"/>
                  </a:lnTo>
                  <a:lnTo>
                    <a:pt x="181319" y="215377"/>
                  </a:lnTo>
                  <a:lnTo>
                    <a:pt x="174780" y="235331"/>
                  </a:lnTo>
                  <a:lnTo>
                    <a:pt x="173723" y="260842"/>
                  </a:lnTo>
                  <a:lnTo>
                    <a:pt x="183524" y="294148"/>
                  </a:lnTo>
                  <a:lnTo>
                    <a:pt x="193019" y="309788"/>
                  </a:lnTo>
                  <a:lnTo>
                    <a:pt x="236118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7082116" y="9172312"/>
              <a:ext cx="107057" cy="263991"/>
            </a:xfrm>
            <a:custGeom>
              <a:avLst/>
              <a:gdLst/>
              <a:ahLst/>
              <a:cxnLst/>
              <a:rect l="0" t="0" r="0" b="0"/>
              <a:pathLst>
                <a:path w="107057" h="263991">
                  <a:moveTo>
                    <a:pt x="57344" y="0"/>
                  </a:moveTo>
                  <a:lnTo>
                    <a:pt x="44091" y="4418"/>
                  </a:lnTo>
                  <a:lnTo>
                    <a:pt x="35120" y="13983"/>
                  </a:lnTo>
                  <a:lnTo>
                    <a:pt x="5961" y="74064"/>
                  </a:lnTo>
                  <a:lnTo>
                    <a:pt x="0" y="132024"/>
                  </a:lnTo>
                  <a:lnTo>
                    <a:pt x="1829" y="163626"/>
                  </a:lnTo>
                  <a:lnTo>
                    <a:pt x="3692" y="172879"/>
                  </a:lnTo>
                  <a:lnTo>
                    <a:pt x="8632" y="178123"/>
                  </a:lnTo>
                  <a:lnTo>
                    <a:pt x="15624" y="180695"/>
                  </a:lnTo>
                  <a:lnTo>
                    <a:pt x="23983" y="181484"/>
                  </a:lnTo>
                  <a:lnTo>
                    <a:pt x="40667" y="177430"/>
                  </a:lnTo>
                  <a:lnTo>
                    <a:pt x="58253" y="171315"/>
                  </a:lnTo>
                  <a:lnTo>
                    <a:pt x="78396" y="168596"/>
                  </a:lnTo>
                  <a:lnTo>
                    <a:pt x="94745" y="172318"/>
                  </a:lnTo>
                  <a:lnTo>
                    <a:pt x="101694" y="175900"/>
                  </a:lnTo>
                  <a:lnTo>
                    <a:pt x="105401" y="181986"/>
                  </a:lnTo>
                  <a:lnTo>
                    <a:pt x="107056" y="198611"/>
                  </a:lnTo>
                  <a:lnTo>
                    <a:pt x="102243" y="215861"/>
                  </a:lnTo>
                  <a:lnTo>
                    <a:pt x="93017" y="231849"/>
                  </a:lnTo>
                  <a:lnTo>
                    <a:pt x="72228" y="250321"/>
                  </a:lnTo>
                  <a:lnTo>
                    <a:pt x="56562" y="258567"/>
                  </a:lnTo>
                  <a:lnTo>
                    <a:pt x="27731" y="263990"/>
                  </a:lnTo>
                  <a:lnTo>
                    <a:pt x="22809" y="261053"/>
                  </a:lnTo>
                  <a:lnTo>
                    <a:pt x="21377" y="255397"/>
                  </a:lnTo>
                  <a:lnTo>
                    <a:pt x="22271" y="247929"/>
                  </a:lnTo>
                  <a:lnTo>
                    <a:pt x="27490" y="241099"/>
                  </a:lnTo>
                  <a:lnTo>
                    <a:pt x="55072" y="223579"/>
                  </a:lnTo>
                  <a:lnTo>
                    <a:pt x="9062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7245496" y="9338733"/>
              <a:ext cx="300875" cy="176822"/>
            </a:xfrm>
            <a:custGeom>
              <a:avLst/>
              <a:gdLst/>
              <a:ahLst/>
              <a:cxnLst/>
              <a:rect l="0" t="0" r="0" b="0"/>
              <a:pathLst>
                <a:path w="300875" h="176822">
                  <a:moveTo>
                    <a:pt x="60384" y="0"/>
                  </a:moveTo>
                  <a:lnTo>
                    <a:pt x="17806" y="21743"/>
                  </a:lnTo>
                  <a:lnTo>
                    <a:pt x="1704" y="27539"/>
                  </a:lnTo>
                  <a:lnTo>
                    <a:pt x="0" y="30379"/>
                  </a:lnTo>
                  <a:lnTo>
                    <a:pt x="2561" y="33196"/>
                  </a:lnTo>
                  <a:lnTo>
                    <a:pt x="7967" y="35999"/>
                  </a:lnTo>
                  <a:lnTo>
                    <a:pt x="23836" y="36648"/>
                  </a:lnTo>
                  <a:lnTo>
                    <a:pt x="33245" y="35527"/>
                  </a:lnTo>
                  <a:lnTo>
                    <a:pt x="51097" y="39212"/>
                  </a:lnTo>
                  <a:lnTo>
                    <a:pt x="59739" y="42784"/>
                  </a:lnTo>
                  <a:lnTo>
                    <a:pt x="74274" y="56614"/>
                  </a:lnTo>
                  <a:lnTo>
                    <a:pt x="80739" y="65479"/>
                  </a:lnTo>
                  <a:lnTo>
                    <a:pt x="85457" y="82727"/>
                  </a:lnTo>
                  <a:lnTo>
                    <a:pt x="85420" y="91209"/>
                  </a:lnTo>
                  <a:lnTo>
                    <a:pt x="88170" y="94090"/>
                  </a:lnTo>
                  <a:lnTo>
                    <a:pt x="92776" y="93238"/>
                  </a:lnTo>
                  <a:lnTo>
                    <a:pt x="105292" y="83969"/>
                  </a:lnTo>
                  <a:lnTo>
                    <a:pt x="164270" y="21143"/>
                  </a:lnTo>
                  <a:lnTo>
                    <a:pt x="181978" y="3285"/>
                  </a:lnTo>
                  <a:lnTo>
                    <a:pt x="184901" y="2191"/>
                  </a:lnTo>
                  <a:lnTo>
                    <a:pt x="185925" y="4234"/>
                  </a:lnTo>
                  <a:lnTo>
                    <a:pt x="183397" y="66305"/>
                  </a:lnTo>
                  <a:lnTo>
                    <a:pt x="182816" y="102343"/>
                  </a:lnTo>
                  <a:lnTo>
                    <a:pt x="166991" y="140307"/>
                  </a:lnTo>
                  <a:lnTo>
                    <a:pt x="155843" y="155739"/>
                  </a:lnTo>
                  <a:lnTo>
                    <a:pt x="133972" y="169625"/>
                  </a:lnTo>
                  <a:lnTo>
                    <a:pt x="118053" y="176475"/>
                  </a:lnTo>
                  <a:lnTo>
                    <a:pt x="114548" y="176821"/>
                  </a:lnTo>
                  <a:lnTo>
                    <a:pt x="114059" y="175203"/>
                  </a:lnTo>
                  <a:lnTo>
                    <a:pt x="115583" y="172276"/>
                  </a:lnTo>
                  <a:lnTo>
                    <a:pt x="143678" y="149497"/>
                  </a:lnTo>
                  <a:lnTo>
                    <a:pt x="204313" y="125124"/>
                  </a:lnTo>
                  <a:lnTo>
                    <a:pt x="259576" y="108201"/>
                  </a:lnTo>
                  <a:lnTo>
                    <a:pt x="287366" y="102326"/>
                  </a:lnTo>
                  <a:lnTo>
                    <a:pt x="297689" y="101502"/>
                  </a:lnTo>
                  <a:lnTo>
                    <a:pt x="300874" y="100028"/>
                  </a:lnTo>
                  <a:lnTo>
                    <a:pt x="299299" y="98120"/>
                  </a:lnTo>
                  <a:lnTo>
                    <a:pt x="294550" y="95924"/>
                  </a:lnTo>
                  <a:lnTo>
                    <a:pt x="270197" y="97251"/>
                  </a:lnTo>
                  <a:lnTo>
                    <a:pt x="243977" y="107917"/>
                  </a:lnTo>
                  <a:lnTo>
                    <a:pt x="223058" y="122788"/>
                  </a:lnTo>
                  <a:lnTo>
                    <a:pt x="221533" y="129012"/>
                  </a:lnTo>
                  <a:lnTo>
                    <a:pt x="223292" y="135934"/>
                  </a:lnTo>
                  <a:lnTo>
                    <a:pt x="227236" y="143323"/>
                  </a:lnTo>
                  <a:lnTo>
                    <a:pt x="241481" y="153998"/>
                  </a:lnTo>
                  <a:lnTo>
                    <a:pt x="265363" y="162741"/>
                  </a:lnTo>
                  <a:lnTo>
                    <a:pt x="28505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7612483" y="9217222"/>
              <a:ext cx="194927" cy="304575"/>
            </a:xfrm>
            <a:custGeom>
              <a:avLst/>
              <a:gdLst/>
              <a:ahLst/>
              <a:cxnLst/>
              <a:rect l="0" t="0" r="0" b="0"/>
              <a:pathLst>
                <a:path w="194927" h="304575">
                  <a:moveTo>
                    <a:pt x="134413" y="213043"/>
                  </a:moveTo>
                  <a:lnTo>
                    <a:pt x="126845" y="194038"/>
                  </a:lnTo>
                  <a:lnTo>
                    <a:pt x="118414" y="182715"/>
                  </a:lnTo>
                  <a:lnTo>
                    <a:pt x="103572" y="176450"/>
                  </a:lnTo>
                  <a:lnTo>
                    <a:pt x="63910" y="172427"/>
                  </a:lnTo>
                  <a:lnTo>
                    <a:pt x="44831" y="176808"/>
                  </a:lnTo>
                  <a:lnTo>
                    <a:pt x="20961" y="189671"/>
                  </a:lnTo>
                  <a:lnTo>
                    <a:pt x="9101" y="200806"/>
                  </a:lnTo>
                  <a:lnTo>
                    <a:pt x="748" y="215001"/>
                  </a:lnTo>
                  <a:lnTo>
                    <a:pt x="0" y="222669"/>
                  </a:lnTo>
                  <a:lnTo>
                    <a:pt x="4099" y="238586"/>
                  </a:lnTo>
                  <a:lnTo>
                    <a:pt x="11480" y="243015"/>
                  </a:lnTo>
                  <a:lnTo>
                    <a:pt x="34473" y="245471"/>
                  </a:lnTo>
                  <a:lnTo>
                    <a:pt x="53321" y="241015"/>
                  </a:lnTo>
                  <a:lnTo>
                    <a:pt x="113991" y="202767"/>
                  </a:lnTo>
                  <a:lnTo>
                    <a:pt x="137197" y="174763"/>
                  </a:lnTo>
                  <a:lnTo>
                    <a:pt x="173002" y="114639"/>
                  </a:lnTo>
                  <a:lnTo>
                    <a:pt x="194926" y="63391"/>
                  </a:lnTo>
                  <a:lnTo>
                    <a:pt x="194770" y="29504"/>
                  </a:lnTo>
                  <a:lnTo>
                    <a:pt x="188666" y="10969"/>
                  </a:lnTo>
                  <a:lnTo>
                    <a:pt x="184450" y="3438"/>
                  </a:lnTo>
                  <a:lnTo>
                    <a:pt x="178865" y="266"/>
                  </a:lnTo>
                  <a:lnTo>
                    <a:pt x="172369" y="0"/>
                  </a:lnTo>
                  <a:lnTo>
                    <a:pt x="165264" y="1673"/>
                  </a:lnTo>
                  <a:lnTo>
                    <a:pt x="149973" y="15858"/>
                  </a:lnTo>
                  <a:lnTo>
                    <a:pt x="126392" y="53797"/>
                  </a:lnTo>
                  <a:lnTo>
                    <a:pt x="113755" y="111799"/>
                  </a:lnTo>
                  <a:lnTo>
                    <a:pt x="112766" y="161746"/>
                  </a:lnTo>
                  <a:lnTo>
                    <a:pt x="124680" y="217485"/>
                  </a:lnTo>
                  <a:lnTo>
                    <a:pt x="154192" y="270025"/>
                  </a:lnTo>
                  <a:lnTo>
                    <a:pt x="170578" y="288585"/>
                  </a:lnTo>
                  <a:lnTo>
                    <a:pt x="192660" y="3045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7985844" y="9398027"/>
              <a:ext cx="293600" cy="132092"/>
            </a:xfrm>
            <a:custGeom>
              <a:avLst/>
              <a:gdLst/>
              <a:ahLst/>
              <a:cxnLst/>
              <a:rect l="0" t="0" r="0" b="0"/>
              <a:pathLst>
                <a:path w="293600" h="132092">
                  <a:moveTo>
                    <a:pt x="93894" y="32238"/>
                  </a:moveTo>
                  <a:lnTo>
                    <a:pt x="86326" y="13233"/>
                  </a:lnTo>
                  <a:lnTo>
                    <a:pt x="77895" y="1910"/>
                  </a:lnTo>
                  <a:lnTo>
                    <a:pt x="73058" y="0"/>
                  </a:lnTo>
                  <a:lnTo>
                    <a:pt x="67984" y="576"/>
                  </a:lnTo>
                  <a:lnTo>
                    <a:pt x="37720" y="19204"/>
                  </a:lnTo>
                  <a:lnTo>
                    <a:pt x="15715" y="41629"/>
                  </a:lnTo>
                  <a:lnTo>
                    <a:pt x="1901" y="65839"/>
                  </a:lnTo>
                  <a:lnTo>
                    <a:pt x="0" y="82304"/>
                  </a:lnTo>
                  <a:lnTo>
                    <a:pt x="788" y="90579"/>
                  </a:lnTo>
                  <a:lnTo>
                    <a:pt x="4086" y="97020"/>
                  </a:lnTo>
                  <a:lnTo>
                    <a:pt x="15147" y="106642"/>
                  </a:lnTo>
                  <a:lnTo>
                    <a:pt x="45804" y="112839"/>
                  </a:lnTo>
                  <a:lnTo>
                    <a:pt x="66049" y="109358"/>
                  </a:lnTo>
                  <a:lnTo>
                    <a:pt x="110480" y="87638"/>
                  </a:lnTo>
                  <a:lnTo>
                    <a:pt x="136921" y="64678"/>
                  </a:lnTo>
                  <a:lnTo>
                    <a:pt x="141070" y="55715"/>
                  </a:lnTo>
                  <a:lnTo>
                    <a:pt x="143214" y="35892"/>
                  </a:lnTo>
                  <a:lnTo>
                    <a:pt x="139718" y="29126"/>
                  </a:lnTo>
                  <a:lnTo>
                    <a:pt x="133688" y="24616"/>
                  </a:lnTo>
                  <a:lnTo>
                    <a:pt x="125971" y="21610"/>
                  </a:lnTo>
                  <a:lnTo>
                    <a:pt x="118977" y="21454"/>
                  </a:lnTo>
                  <a:lnTo>
                    <a:pt x="106274" y="26212"/>
                  </a:lnTo>
                  <a:lnTo>
                    <a:pt x="105846" y="30070"/>
                  </a:lnTo>
                  <a:lnTo>
                    <a:pt x="109258" y="34491"/>
                  </a:lnTo>
                  <a:lnTo>
                    <a:pt x="115231" y="39288"/>
                  </a:lnTo>
                  <a:lnTo>
                    <a:pt x="172518" y="50082"/>
                  </a:lnTo>
                  <a:lnTo>
                    <a:pt x="230468" y="58113"/>
                  </a:lnTo>
                  <a:lnTo>
                    <a:pt x="263388" y="70210"/>
                  </a:lnTo>
                  <a:lnTo>
                    <a:pt x="278939" y="80241"/>
                  </a:lnTo>
                  <a:lnTo>
                    <a:pt x="283826" y="87354"/>
                  </a:lnTo>
                  <a:lnTo>
                    <a:pt x="291669" y="117946"/>
                  </a:lnTo>
                  <a:lnTo>
                    <a:pt x="293599" y="1320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8545716" y="9130707"/>
              <a:ext cx="49928" cy="375256"/>
            </a:xfrm>
            <a:custGeom>
              <a:avLst/>
              <a:gdLst/>
              <a:ahLst/>
              <a:cxnLst/>
              <a:rect l="0" t="0" r="0" b="0"/>
              <a:pathLst>
                <a:path w="49928" h="375256">
                  <a:moveTo>
                    <a:pt x="49927" y="0"/>
                  </a:moveTo>
                  <a:lnTo>
                    <a:pt x="28184" y="61566"/>
                  </a:lnTo>
                  <a:lnTo>
                    <a:pt x="18345" y="111933"/>
                  </a:lnTo>
                  <a:lnTo>
                    <a:pt x="14402" y="166550"/>
                  </a:lnTo>
                  <a:lnTo>
                    <a:pt x="9122" y="227630"/>
                  </a:lnTo>
                  <a:lnTo>
                    <a:pt x="8428" y="285349"/>
                  </a:lnTo>
                  <a:lnTo>
                    <a:pt x="8342" y="341438"/>
                  </a:lnTo>
                  <a:lnTo>
                    <a:pt x="7403" y="372885"/>
                  </a:lnTo>
                  <a:lnTo>
                    <a:pt x="5860" y="375255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8485278" y="9247201"/>
              <a:ext cx="93724" cy="91533"/>
            </a:xfrm>
            <a:custGeom>
              <a:avLst/>
              <a:gdLst/>
              <a:ahLst/>
              <a:cxnLst/>
              <a:rect l="0" t="0" r="0" b="0"/>
              <a:pathLst>
                <a:path w="93724" h="91533">
                  <a:moveTo>
                    <a:pt x="10512" y="91532"/>
                  </a:moveTo>
                  <a:lnTo>
                    <a:pt x="1678" y="82698"/>
                  </a:lnTo>
                  <a:lnTo>
                    <a:pt x="0" y="77321"/>
                  </a:lnTo>
                  <a:lnTo>
                    <a:pt x="601" y="63952"/>
                  </a:lnTo>
                  <a:lnTo>
                    <a:pt x="4829" y="57427"/>
                  </a:lnTo>
                  <a:lnTo>
                    <a:pt x="62741" y="17568"/>
                  </a:lnTo>
                  <a:lnTo>
                    <a:pt x="9372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8666081" y="9147349"/>
              <a:ext cx="229120" cy="416054"/>
            </a:xfrm>
            <a:custGeom>
              <a:avLst/>
              <a:gdLst/>
              <a:ahLst/>
              <a:cxnLst/>
              <a:rect l="0" t="0" r="0" b="0"/>
              <a:pathLst>
                <a:path w="229120" h="416054">
                  <a:moveTo>
                    <a:pt x="46056" y="0"/>
                  </a:moveTo>
                  <a:lnTo>
                    <a:pt x="22612" y="62093"/>
                  </a:lnTo>
                  <a:lnTo>
                    <a:pt x="10298" y="114480"/>
                  </a:lnTo>
                  <a:lnTo>
                    <a:pt x="4682" y="167496"/>
                  </a:lnTo>
                  <a:lnTo>
                    <a:pt x="0" y="197558"/>
                  </a:lnTo>
                  <a:lnTo>
                    <a:pt x="1857" y="215393"/>
                  </a:lnTo>
                  <a:lnTo>
                    <a:pt x="10695" y="230100"/>
                  </a:lnTo>
                  <a:lnTo>
                    <a:pt x="22019" y="243725"/>
                  </a:lnTo>
                  <a:lnTo>
                    <a:pt x="35441" y="265139"/>
                  </a:lnTo>
                  <a:lnTo>
                    <a:pt x="48735" y="274399"/>
                  </a:lnTo>
                  <a:lnTo>
                    <a:pt x="68820" y="276665"/>
                  </a:lnTo>
                  <a:lnTo>
                    <a:pt x="90382" y="273666"/>
                  </a:lnTo>
                  <a:lnTo>
                    <a:pt x="112918" y="261581"/>
                  </a:lnTo>
                  <a:lnTo>
                    <a:pt x="125391" y="251552"/>
                  </a:lnTo>
                  <a:lnTo>
                    <a:pt x="128532" y="245365"/>
                  </a:lnTo>
                  <a:lnTo>
                    <a:pt x="129557" y="231093"/>
                  </a:lnTo>
                  <a:lnTo>
                    <a:pt x="126686" y="227103"/>
                  </a:lnTo>
                  <a:lnTo>
                    <a:pt x="122000" y="225366"/>
                  </a:lnTo>
                  <a:lnTo>
                    <a:pt x="116101" y="225134"/>
                  </a:lnTo>
                  <a:lnTo>
                    <a:pt x="110320" y="227752"/>
                  </a:lnTo>
                  <a:lnTo>
                    <a:pt x="98965" y="238059"/>
                  </a:lnTo>
                  <a:lnTo>
                    <a:pt x="86593" y="259454"/>
                  </a:lnTo>
                  <a:lnTo>
                    <a:pt x="85029" y="280193"/>
                  </a:lnTo>
                  <a:lnTo>
                    <a:pt x="89265" y="303895"/>
                  </a:lnTo>
                  <a:lnTo>
                    <a:pt x="107245" y="336182"/>
                  </a:lnTo>
                  <a:lnTo>
                    <a:pt x="149694" y="376540"/>
                  </a:lnTo>
                  <a:lnTo>
                    <a:pt x="209666" y="406961"/>
                  </a:lnTo>
                  <a:lnTo>
                    <a:pt x="229119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4979588" y="9521796"/>
            <a:ext cx="3948897" cy="569438"/>
            <a:chOff x="4979588" y="9521796"/>
            <a:chExt cx="3948897" cy="569438"/>
          </a:xfrm>
        </p:grpSpPr>
        <p:sp>
          <p:nvSpPr>
            <p:cNvPr id="407" name="Freeform 406"/>
            <p:cNvSpPr/>
            <p:nvPr/>
          </p:nvSpPr>
          <p:spPr>
            <a:xfrm>
              <a:off x="4979588" y="9601915"/>
              <a:ext cx="314702" cy="201317"/>
            </a:xfrm>
            <a:custGeom>
              <a:avLst/>
              <a:gdLst/>
              <a:ahLst/>
              <a:cxnLst/>
              <a:rect l="0" t="0" r="0" b="0"/>
              <a:pathLst>
                <a:path w="314702" h="201317">
                  <a:moveTo>
                    <a:pt x="154499" y="19734"/>
                  </a:moveTo>
                  <a:lnTo>
                    <a:pt x="140288" y="7372"/>
                  </a:lnTo>
                  <a:lnTo>
                    <a:pt x="126918" y="988"/>
                  </a:lnTo>
                  <a:lnTo>
                    <a:pt x="111730" y="0"/>
                  </a:lnTo>
                  <a:lnTo>
                    <a:pt x="79380" y="6898"/>
                  </a:lnTo>
                  <a:lnTo>
                    <a:pt x="32410" y="38598"/>
                  </a:lnTo>
                  <a:lnTo>
                    <a:pt x="9945" y="66414"/>
                  </a:lnTo>
                  <a:lnTo>
                    <a:pt x="2420" y="87325"/>
                  </a:lnTo>
                  <a:lnTo>
                    <a:pt x="0" y="108022"/>
                  </a:lnTo>
                  <a:lnTo>
                    <a:pt x="2005" y="126466"/>
                  </a:lnTo>
                  <a:lnTo>
                    <a:pt x="6608" y="133419"/>
                  </a:lnTo>
                  <a:lnTo>
                    <a:pt x="21585" y="143609"/>
                  </a:lnTo>
                  <a:lnTo>
                    <a:pt x="59643" y="150127"/>
                  </a:lnTo>
                  <a:lnTo>
                    <a:pt x="113710" y="145685"/>
                  </a:lnTo>
                  <a:lnTo>
                    <a:pt x="170666" y="128822"/>
                  </a:lnTo>
                  <a:lnTo>
                    <a:pt x="228616" y="97233"/>
                  </a:lnTo>
                  <a:lnTo>
                    <a:pt x="233496" y="90816"/>
                  </a:lnTo>
                  <a:lnTo>
                    <a:pt x="235825" y="83764"/>
                  </a:lnTo>
                  <a:lnTo>
                    <a:pt x="236453" y="76290"/>
                  </a:lnTo>
                  <a:lnTo>
                    <a:pt x="234098" y="72231"/>
                  </a:lnTo>
                  <a:lnTo>
                    <a:pt x="229754" y="70450"/>
                  </a:lnTo>
                  <a:lnTo>
                    <a:pt x="224085" y="70187"/>
                  </a:lnTo>
                  <a:lnTo>
                    <a:pt x="202854" y="78651"/>
                  </a:lnTo>
                  <a:lnTo>
                    <a:pt x="189550" y="92764"/>
                  </a:lnTo>
                  <a:lnTo>
                    <a:pt x="174130" y="121501"/>
                  </a:lnTo>
                  <a:lnTo>
                    <a:pt x="168771" y="142627"/>
                  </a:lnTo>
                  <a:lnTo>
                    <a:pt x="169471" y="164344"/>
                  </a:lnTo>
                  <a:lnTo>
                    <a:pt x="179481" y="192944"/>
                  </a:lnTo>
                  <a:lnTo>
                    <a:pt x="185022" y="198078"/>
                  </a:lnTo>
                  <a:lnTo>
                    <a:pt x="191490" y="200575"/>
                  </a:lnTo>
                  <a:lnTo>
                    <a:pt x="198575" y="201316"/>
                  </a:lnTo>
                  <a:lnTo>
                    <a:pt x="230634" y="193524"/>
                  </a:lnTo>
                  <a:lnTo>
                    <a:pt x="256159" y="179503"/>
                  </a:lnTo>
                  <a:lnTo>
                    <a:pt x="289608" y="147794"/>
                  </a:lnTo>
                  <a:lnTo>
                    <a:pt x="303305" y="128425"/>
                  </a:lnTo>
                  <a:lnTo>
                    <a:pt x="312475" y="107488"/>
                  </a:lnTo>
                  <a:lnTo>
                    <a:pt x="314701" y="88322"/>
                  </a:lnTo>
                  <a:lnTo>
                    <a:pt x="311684" y="71483"/>
                  </a:lnTo>
                  <a:lnTo>
                    <a:pt x="304179" y="57835"/>
                  </a:lnTo>
                  <a:lnTo>
                    <a:pt x="296816" y="54380"/>
                  </a:lnTo>
                  <a:lnTo>
                    <a:pt x="276306" y="53007"/>
                  </a:lnTo>
                  <a:lnTo>
                    <a:pt x="256713" y="60409"/>
                  </a:lnTo>
                  <a:lnTo>
                    <a:pt x="240608" y="72945"/>
                  </a:lnTo>
                  <a:lnTo>
                    <a:pt x="230368" y="87763"/>
                  </a:lnTo>
                  <a:lnTo>
                    <a:pt x="230042" y="91899"/>
                  </a:lnTo>
                  <a:lnTo>
                    <a:pt x="232598" y="93731"/>
                  </a:lnTo>
                  <a:lnTo>
                    <a:pt x="246030" y="946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5352458" y="9521796"/>
              <a:ext cx="189361" cy="341164"/>
            </a:xfrm>
            <a:custGeom>
              <a:avLst/>
              <a:gdLst/>
              <a:ahLst/>
              <a:cxnLst/>
              <a:rect l="0" t="0" r="0" b="0"/>
              <a:pathLst>
                <a:path w="189361" h="341164">
                  <a:moveTo>
                    <a:pt x="72865" y="0"/>
                  </a:moveTo>
                  <a:lnTo>
                    <a:pt x="52029" y="54016"/>
                  </a:lnTo>
                  <a:lnTo>
                    <a:pt x="25759" y="113521"/>
                  </a:lnTo>
                  <a:lnTo>
                    <a:pt x="8224" y="159054"/>
                  </a:lnTo>
                  <a:lnTo>
                    <a:pt x="0" y="220440"/>
                  </a:lnTo>
                  <a:lnTo>
                    <a:pt x="2099" y="232019"/>
                  </a:lnTo>
                  <a:lnTo>
                    <a:pt x="11828" y="249818"/>
                  </a:lnTo>
                  <a:lnTo>
                    <a:pt x="18305" y="253454"/>
                  </a:lnTo>
                  <a:lnTo>
                    <a:pt x="25397" y="254029"/>
                  </a:lnTo>
                  <a:lnTo>
                    <a:pt x="32899" y="252563"/>
                  </a:lnTo>
                  <a:lnTo>
                    <a:pt x="48631" y="241072"/>
                  </a:lnTo>
                  <a:lnTo>
                    <a:pt x="100306" y="182283"/>
                  </a:lnTo>
                  <a:lnTo>
                    <a:pt x="136951" y="124770"/>
                  </a:lnTo>
                  <a:lnTo>
                    <a:pt x="162444" y="68300"/>
                  </a:lnTo>
                  <a:lnTo>
                    <a:pt x="165869" y="59402"/>
                  </a:lnTo>
                  <a:lnTo>
                    <a:pt x="165378" y="56243"/>
                  </a:lnTo>
                  <a:lnTo>
                    <a:pt x="162277" y="56912"/>
                  </a:lnTo>
                  <a:lnTo>
                    <a:pt x="157437" y="60131"/>
                  </a:lnTo>
                  <a:lnTo>
                    <a:pt x="137306" y="96664"/>
                  </a:lnTo>
                  <a:lnTo>
                    <a:pt x="117545" y="156142"/>
                  </a:lnTo>
                  <a:lnTo>
                    <a:pt x="108674" y="207263"/>
                  </a:lnTo>
                  <a:lnTo>
                    <a:pt x="111065" y="261192"/>
                  </a:lnTo>
                  <a:lnTo>
                    <a:pt x="117879" y="298567"/>
                  </a:lnTo>
                  <a:lnTo>
                    <a:pt x="128005" y="317917"/>
                  </a:lnTo>
                  <a:lnTo>
                    <a:pt x="134588" y="325666"/>
                  </a:lnTo>
                  <a:lnTo>
                    <a:pt x="154231" y="334275"/>
                  </a:lnTo>
                  <a:lnTo>
                    <a:pt x="18936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5603903" y="9754786"/>
              <a:ext cx="137621" cy="146058"/>
            </a:xfrm>
            <a:custGeom>
              <a:avLst/>
              <a:gdLst/>
              <a:ahLst/>
              <a:cxnLst/>
              <a:rect l="0" t="0" r="0" b="0"/>
              <a:pathLst>
                <a:path w="137621" h="146058">
                  <a:moveTo>
                    <a:pt x="96015" y="0"/>
                  </a:moveTo>
                  <a:lnTo>
                    <a:pt x="38853" y="19324"/>
                  </a:lnTo>
                  <a:lnTo>
                    <a:pt x="30171" y="23977"/>
                  </a:lnTo>
                  <a:lnTo>
                    <a:pt x="15592" y="39009"/>
                  </a:lnTo>
                  <a:lnTo>
                    <a:pt x="4798" y="58018"/>
                  </a:lnTo>
                  <a:lnTo>
                    <a:pt x="0" y="78794"/>
                  </a:lnTo>
                  <a:lnTo>
                    <a:pt x="2419" y="87662"/>
                  </a:lnTo>
                  <a:lnTo>
                    <a:pt x="14969" y="102447"/>
                  </a:lnTo>
                  <a:lnTo>
                    <a:pt x="22568" y="106205"/>
                  </a:lnTo>
                  <a:lnTo>
                    <a:pt x="38409" y="107915"/>
                  </a:lnTo>
                  <a:lnTo>
                    <a:pt x="67338" y="103679"/>
                  </a:lnTo>
                  <a:lnTo>
                    <a:pt x="72275" y="106101"/>
                  </a:lnTo>
                  <a:lnTo>
                    <a:pt x="73716" y="111415"/>
                  </a:lnTo>
                  <a:lnTo>
                    <a:pt x="67161" y="142098"/>
                  </a:lnTo>
                  <a:lnTo>
                    <a:pt x="69382" y="145583"/>
                  </a:lnTo>
                  <a:lnTo>
                    <a:pt x="74562" y="146057"/>
                  </a:lnTo>
                  <a:lnTo>
                    <a:pt x="88329" y="141653"/>
                  </a:lnTo>
                  <a:lnTo>
                    <a:pt x="100612" y="133531"/>
                  </a:lnTo>
                  <a:lnTo>
                    <a:pt x="109769" y="121293"/>
                  </a:lnTo>
                  <a:lnTo>
                    <a:pt x="137620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5771188" y="9645345"/>
              <a:ext cx="108753" cy="245182"/>
            </a:xfrm>
            <a:custGeom>
              <a:avLst/>
              <a:gdLst/>
              <a:ahLst/>
              <a:cxnLst/>
              <a:rect l="0" t="0" r="0" b="0"/>
              <a:pathLst>
                <a:path w="108753" h="245182">
                  <a:moveTo>
                    <a:pt x="53546" y="9588"/>
                  </a:moveTo>
                  <a:lnTo>
                    <a:pt x="44711" y="753"/>
                  </a:lnTo>
                  <a:lnTo>
                    <a:pt x="40259" y="0"/>
                  </a:lnTo>
                  <a:lnTo>
                    <a:pt x="35442" y="1347"/>
                  </a:lnTo>
                  <a:lnTo>
                    <a:pt x="30382" y="4094"/>
                  </a:lnTo>
                  <a:lnTo>
                    <a:pt x="22294" y="14543"/>
                  </a:lnTo>
                  <a:lnTo>
                    <a:pt x="3797" y="69001"/>
                  </a:lnTo>
                  <a:lnTo>
                    <a:pt x="0" y="90543"/>
                  </a:lnTo>
                  <a:lnTo>
                    <a:pt x="1395" y="112445"/>
                  </a:lnTo>
                  <a:lnTo>
                    <a:pt x="4910" y="120689"/>
                  </a:lnTo>
                  <a:lnTo>
                    <a:pt x="16213" y="132315"/>
                  </a:lnTo>
                  <a:lnTo>
                    <a:pt x="35412" y="138098"/>
                  </a:lnTo>
                  <a:lnTo>
                    <a:pt x="69746" y="146285"/>
                  </a:lnTo>
                  <a:lnTo>
                    <a:pt x="90332" y="156326"/>
                  </a:lnTo>
                  <a:lnTo>
                    <a:pt x="105645" y="170035"/>
                  </a:lnTo>
                  <a:lnTo>
                    <a:pt x="108619" y="177574"/>
                  </a:lnTo>
                  <a:lnTo>
                    <a:pt x="108752" y="185373"/>
                  </a:lnTo>
                  <a:lnTo>
                    <a:pt x="106992" y="193346"/>
                  </a:lnTo>
                  <a:lnTo>
                    <a:pt x="97640" y="207137"/>
                  </a:lnTo>
                  <a:lnTo>
                    <a:pt x="69036" y="231057"/>
                  </a:lnTo>
                  <a:lnTo>
                    <a:pt x="44883" y="243582"/>
                  </a:lnTo>
                  <a:lnTo>
                    <a:pt x="28431" y="245181"/>
                  </a:lnTo>
                  <a:lnTo>
                    <a:pt x="20160" y="244313"/>
                  </a:lnTo>
                  <a:lnTo>
                    <a:pt x="15572" y="240036"/>
                  </a:lnTo>
                  <a:lnTo>
                    <a:pt x="13437" y="233487"/>
                  </a:lnTo>
                  <a:lnTo>
                    <a:pt x="12938" y="225422"/>
                  </a:lnTo>
                  <a:lnTo>
                    <a:pt x="19780" y="209065"/>
                  </a:lnTo>
                  <a:lnTo>
                    <a:pt x="32991" y="193475"/>
                  </a:lnTo>
                  <a:lnTo>
                    <a:pt x="70188" y="167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5974513" y="9829675"/>
              <a:ext cx="33285" cy="16644"/>
            </a:xfrm>
            <a:custGeom>
              <a:avLst/>
              <a:gdLst/>
              <a:ahLst/>
              <a:cxnLst/>
              <a:rect l="0" t="0" r="0" b="0"/>
              <a:pathLst>
                <a:path w="33285" h="16644">
                  <a:moveTo>
                    <a:pt x="0" y="16643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6157576" y="9837996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24963"/>
                  </a:moveTo>
                  <a:lnTo>
                    <a:pt x="20853" y="12602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6274071" y="9837996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0"/>
                  </a:moveTo>
                  <a:lnTo>
                    <a:pt x="33284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6373923" y="9846318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6327173" y="9763106"/>
              <a:ext cx="179887" cy="287054"/>
            </a:xfrm>
            <a:custGeom>
              <a:avLst/>
              <a:gdLst/>
              <a:ahLst/>
              <a:cxnLst/>
              <a:rect l="0" t="0" r="0" b="0"/>
              <a:pathLst>
                <a:path w="179887" h="287054">
                  <a:moveTo>
                    <a:pt x="113318" y="16643"/>
                  </a:moveTo>
                  <a:lnTo>
                    <a:pt x="93407" y="80040"/>
                  </a:lnTo>
                  <a:lnTo>
                    <a:pt x="77560" y="133233"/>
                  </a:lnTo>
                  <a:lnTo>
                    <a:pt x="60645" y="190662"/>
                  </a:lnTo>
                  <a:lnTo>
                    <a:pt x="37702" y="248533"/>
                  </a:lnTo>
                  <a:lnTo>
                    <a:pt x="16096" y="284960"/>
                  </a:lnTo>
                  <a:lnTo>
                    <a:pt x="11521" y="287053"/>
                  </a:lnTo>
                  <a:lnTo>
                    <a:pt x="7546" y="285674"/>
                  </a:lnTo>
                  <a:lnTo>
                    <a:pt x="3972" y="281981"/>
                  </a:lnTo>
                  <a:lnTo>
                    <a:pt x="0" y="265550"/>
                  </a:lnTo>
                  <a:lnTo>
                    <a:pt x="231" y="235241"/>
                  </a:lnTo>
                  <a:lnTo>
                    <a:pt x="16439" y="174874"/>
                  </a:lnTo>
                  <a:lnTo>
                    <a:pt x="37316" y="124828"/>
                  </a:lnTo>
                  <a:lnTo>
                    <a:pt x="85625" y="61509"/>
                  </a:lnTo>
                  <a:lnTo>
                    <a:pt x="108704" y="39853"/>
                  </a:lnTo>
                  <a:lnTo>
                    <a:pt x="147091" y="22690"/>
                  </a:lnTo>
                  <a:lnTo>
                    <a:pt x="163462" y="21796"/>
                  </a:lnTo>
                  <a:lnTo>
                    <a:pt x="171711" y="22852"/>
                  </a:lnTo>
                  <a:lnTo>
                    <a:pt x="176285" y="27255"/>
                  </a:lnTo>
                  <a:lnTo>
                    <a:pt x="178410" y="33887"/>
                  </a:lnTo>
                  <a:lnTo>
                    <a:pt x="178902" y="42008"/>
                  </a:lnTo>
                  <a:lnTo>
                    <a:pt x="174518" y="58427"/>
                  </a:lnTo>
                  <a:lnTo>
                    <a:pt x="161654" y="80799"/>
                  </a:lnTo>
                  <a:lnTo>
                    <a:pt x="156637" y="87150"/>
                  </a:lnTo>
                  <a:lnTo>
                    <a:pt x="152368" y="87687"/>
                  </a:lnTo>
                  <a:lnTo>
                    <a:pt x="148597" y="84346"/>
                  </a:lnTo>
                  <a:lnTo>
                    <a:pt x="145159" y="78420"/>
                  </a:lnTo>
                  <a:lnTo>
                    <a:pt x="144715" y="70771"/>
                  </a:lnTo>
                  <a:lnTo>
                    <a:pt x="149154" y="52411"/>
                  </a:lnTo>
                  <a:lnTo>
                    <a:pt x="1798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6561861" y="9663254"/>
              <a:ext cx="153226" cy="263877"/>
            </a:xfrm>
            <a:custGeom>
              <a:avLst/>
              <a:gdLst/>
              <a:ahLst/>
              <a:cxnLst/>
              <a:rect l="0" t="0" r="0" b="0"/>
              <a:pathLst>
                <a:path w="153226" h="263877">
                  <a:moveTo>
                    <a:pt x="70015" y="0"/>
                  </a:moveTo>
                  <a:lnTo>
                    <a:pt x="70015" y="17670"/>
                  </a:lnTo>
                  <a:lnTo>
                    <a:pt x="65084" y="31276"/>
                  </a:lnTo>
                  <a:lnTo>
                    <a:pt x="35312" y="90744"/>
                  </a:lnTo>
                  <a:lnTo>
                    <a:pt x="10269" y="143059"/>
                  </a:lnTo>
                  <a:lnTo>
                    <a:pt x="0" y="187455"/>
                  </a:lnTo>
                  <a:lnTo>
                    <a:pt x="1298" y="206280"/>
                  </a:lnTo>
                  <a:lnTo>
                    <a:pt x="5712" y="214259"/>
                  </a:lnTo>
                  <a:lnTo>
                    <a:pt x="20479" y="228055"/>
                  </a:lnTo>
                  <a:lnTo>
                    <a:pt x="28670" y="231549"/>
                  </a:lnTo>
                  <a:lnTo>
                    <a:pt x="45167" y="232966"/>
                  </a:lnTo>
                  <a:lnTo>
                    <a:pt x="70049" y="228565"/>
                  </a:lnTo>
                  <a:lnTo>
                    <a:pt x="90571" y="216989"/>
                  </a:lnTo>
                  <a:lnTo>
                    <a:pt x="92965" y="212152"/>
                  </a:lnTo>
                  <a:lnTo>
                    <a:pt x="92711" y="207078"/>
                  </a:lnTo>
                  <a:lnTo>
                    <a:pt x="90693" y="201847"/>
                  </a:lnTo>
                  <a:lnTo>
                    <a:pt x="86573" y="199284"/>
                  </a:lnTo>
                  <a:lnTo>
                    <a:pt x="74601" y="198901"/>
                  </a:lnTo>
                  <a:lnTo>
                    <a:pt x="62499" y="204279"/>
                  </a:lnTo>
                  <a:lnTo>
                    <a:pt x="56683" y="208302"/>
                  </a:lnTo>
                  <a:lnTo>
                    <a:pt x="47755" y="220168"/>
                  </a:lnTo>
                  <a:lnTo>
                    <a:pt x="44080" y="227215"/>
                  </a:lnTo>
                  <a:lnTo>
                    <a:pt x="43479" y="233763"/>
                  </a:lnTo>
                  <a:lnTo>
                    <a:pt x="47743" y="245969"/>
                  </a:lnTo>
                  <a:lnTo>
                    <a:pt x="58267" y="255092"/>
                  </a:lnTo>
                  <a:lnTo>
                    <a:pt x="73114" y="261304"/>
                  </a:lnTo>
                  <a:lnTo>
                    <a:pt x="101341" y="263876"/>
                  </a:lnTo>
                  <a:lnTo>
                    <a:pt x="119070" y="261202"/>
                  </a:lnTo>
                  <a:lnTo>
                    <a:pt x="133730" y="249535"/>
                  </a:lnTo>
                  <a:lnTo>
                    <a:pt x="147450" y="229572"/>
                  </a:lnTo>
                  <a:lnTo>
                    <a:pt x="153225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6747045" y="9646612"/>
              <a:ext cx="450662" cy="444622"/>
            </a:xfrm>
            <a:custGeom>
              <a:avLst/>
              <a:gdLst/>
              <a:ahLst/>
              <a:cxnLst/>
              <a:rect l="0" t="0" r="0" b="0"/>
              <a:pathLst>
                <a:path w="450662" h="444622">
                  <a:moveTo>
                    <a:pt x="51252" y="0"/>
                  </a:moveTo>
                  <a:lnTo>
                    <a:pt x="44609" y="63415"/>
                  </a:lnTo>
                  <a:lnTo>
                    <a:pt x="31691" y="121844"/>
                  </a:lnTo>
                  <a:lnTo>
                    <a:pt x="21637" y="176518"/>
                  </a:lnTo>
                  <a:lnTo>
                    <a:pt x="16227" y="230326"/>
                  </a:lnTo>
                  <a:lnTo>
                    <a:pt x="14033" y="242309"/>
                  </a:lnTo>
                  <a:lnTo>
                    <a:pt x="10722" y="247524"/>
                  </a:lnTo>
                  <a:lnTo>
                    <a:pt x="6665" y="248226"/>
                  </a:lnTo>
                  <a:lnTo>
                    <a:pt x="2111" y="245921"/>
                  </a:lnTo>
                  <a:lnTo>
                    <a:pt x="0" y="241611"/>
                  </a:lnTo>
                  <a:lnTo>
                    <a:pt x="120" y="229425"/>
                  </a:lnTo>
                  <a:lnTo>
                    <a:pt x="5385" y="206970"/>
                  </a:lnTo>
                  <a:lnTo>
                    <a:pt x="17219" y="187168"/>
                  </a:lnTo>
                  <a:lnTo>
                    <a:pt x="29654" y="177799"/>
                  </a:lnTo>
                  <a:lnTo>
                    <a:pt x="92988" y="138478"/>
                  </a:lnTo>
                  <a:lnTo>
                    <a:pt x="142794" y="112025"/>
                  </a:lnTo>
                  <a:lnTo>
                    <a:pt x="173604" y="97600"/>
                  </a:lnTo>
                  <a:lnTo>
                    <a:pt x="179972" y="92804"/>
                  </a:lnTo>
                  <a:lnTo>
                    <a:pt x="182369" y="92380"/>
                  </a:lnTo>
                  <a:lnTo>
                    <a:pt x="182117" y="94871"/>
                  </a:lnTo>
                  <a:lnTo>
                    <a:pt x="157675" y="149305"/>
                  </a:lnTo>
                  <a:lnTo>
                    <a:pt x="151477" y="203823"/>
                  </a:lnTo>
                  <a:lnTo>
                    <a:pt x="145770" y="256296"/>
                  </a:lnTo>
                  <a:lnTo>
                    <a:pt x="143669" y="307388"/>
                  </a:lnTo>
                  <a:lnTo>
                    <a:pt x="140493" y="366954"/>
                  </a:lnTo>
                  <a:lnTo>
                    <a:pt x="127689" y="420784"/>
                  </a:lnTo>
                  <a:lnTo>
                    <a:pt x="118816" y="439420"/>
                  </a:lnTo>
                  <a:lnTo>
                    <a:pt x="113861" y="443650"/>
                  </a:lnTo>
                  <a:lnTo>
                    <a:pt x="108709" y="444621"/>
                  </a:lnTo>
                  <a:lnTo>
                    <a:pt x="103425" y="443419"/>
                  </a:lnTo>
                  <a:lnTo>
                    <a:pt x="98977" y="437995"/>
                  </a:lnTo>
                  <a:lnTo>
                    <a:pt x="91571" y="419641"/>
                  </a:lnTo>
                  <a:lnTo>
                    <a:pt x="91038" y="387736"/>
                  </a:lnTo>
                  <a:lnTo>
                    <a:pt x="96735" y="359277"/>
                  </a:lnTo>
                  <a:lnTo>
                    <a:pt x="119305" y="320018"/>
                  </a:lnTo>
                  <a:lnTo>
                    <a:pt x="148160" y="286558"/>
                  </a:lnTo>
                  <a:lnTo>
                    <a:pt x="207971" y="246909"/>
                  </a:lnTo>
                  <a:lnTo>
                    <a:pt x="221373" y="235786"/>
                  </a:lnTo>
                  <a:lnTo>
                    <a:pt x="226612" y="235779"/>
                  </a:lnTo>
                  <a:lnTo>
                    <a:pt x="231028" y="239471"/>
                  </a:lnTo>
                  <a:lnTo>
                    <a:pt x="273585" y="300241"/>
                  </a:lnTo>
                  <a:lnTo>
                    <a:pt x="277137" y="308334"/>
                  </a:lnTo>
                  <a:lnTo>
                    <a:pt x="276731" y="312805"/>
                  </a:lnTo>
                  <a:lnTo>
                    <a:pt x="273687" y="314861"/>
                  </a:lnTo>
                  <a:lnTo>
                    <a:pt x="268883" y="315308"/>
                  </a:lnTo>
                  <a:lnTo>
                    <a:pt x="266606" y="312831"/>
                  </a:lnTo>
                  <a:lnTo>
                    <a:pt x="266012" y="308407"/>
                  </a:lnTo>
                  <a:lnTo>
                    <a:pt x="266542" y="302684"/>
                  </a:lnTo>
                  <a:lnTo>
                    <a:pt x="274526" y="291393"/>
                  </a:lnTo>
                  <a:lnTo>
                    <a:pt x="287319" y="281136"/>
                  </a:lnTo>
                  <a:lnTo>
                    <a:pt x="330669" y="263995"/>
                  </a:lnTo>
                  <a:lnTo>
                    <a:pt x="393415" y="258748"/>
                  </a:lnTo>
                  <a:lnTo>
                    <a:pt x="450661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7472301" y="972150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7339250" y="9704860"/>
              <a:ext cx="140917" cy="254990"/>
            </a:xfrm>
            <a:custGeom>
              <a:avLst/>
              <a:gdLst/>
              <a:ahLst/>
              <a:cxnLst/>
              <a:rect l="0" t="0" r="0" b="0"/>
              <a:pathLst>
                <a:path w="140917" h="254990">
                  <a:moveTo>
                    <a:pt x="116410" y="0"/>
                  </a:moveTo>
                  <a:lnTo>
                    <a:pt x="90499" y="62092"/>
                  </a:lnTo>
                  <a:lnTo>
                    <a:pt x="74523" y="93595"/>
                  </a:lnTo>
                  <a:lnTo>
                    <a:pt x="47955" y="144845"/>
                  </a:lnTo>
                  <a:lnTo>
                    <a:pt x="22254" y="205915"/>
                  </a:lnTo>
                  <a:lnTo>
                    <a:pt x="6347" y="244830"/>
                  </a:lnTo>
                  <a:lnTo>
                    <a:pt x="0" y="254894"/>
                  </a:lnTo>
                  <a:lnTo>
                    <a:pt x="896" y="254989"/>
                  </a:lnTo>
                  <a:lnTo>
                    <a:pt x="15620" y="241855"/>
                  </a:lnTo>
                  <a:lnTo>
                    <a:pt x="47229" y="203439"/>
                  </a:lnTo>
                  <a:lnTo>
                    <a:pt x="49949" y="202194"/>
                  </a:lnTo>
                  <a:lnTo>
                    <a:pt x="50838" y="204138"/>
                  </a:lnTo>
                  <a:lnTo>
                    <a:pt x="50505" y="208208"/>
                  </a:lnTo>
                  <a:lnTo>
                    <a:pt x="55068" y="217660"/>
                  </a:lnTo>
                  <a:lnTo>
                    <a:pt x="58873" y="222770"/>
                  </a:lnTo>
                  <a:lnTo>
                    <a:pt x="63259" y="224327"/>
                  </a:lnTo>
                  <a:lnTo>
                    <a:pt x="68031" y="223516"/>
                  </a:lnTo>
                  <a:lnTo>
                    <a:pt x="80115" y="219533"/>
                  </a:lnTo>
                  <a:lnTo>
                    <a:pt x="124152" y="212349"/>
                  </a:lnTo>
                  <a:lnTo>
                    <a:pt x="130817" y="208134"/>
                  </a:lnTo>
                  <a:lnTo>
                    <a:pt x="140687" y="196054"/>
                  </a:lnTo>
                  <a:lnTo>
                    <a:pt x="140916" y="190800"/>
                  </a:lnTo>
                  <a:lnTo>
                    <a:pt x="138294" y="186372"/>
                  </a:lnTo>
                  <a:lnTo>
                    <a:pt x="133773" y="182495"/>
                  </a:lnTo>
                  <a:lnTo>
                    <a:pt x="128749" y="173256"/>
                  </a:lnTo>
                  <a:lnTo>
                    <a:pt x="12473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7405733" y="9929528"/>
              <a:ext cx="8322" cy="8321"/>
            </a:xfrm>
            <a:custGeom>
              <a:avLst/>
              <a:gdLst/>
              <a:ahLst/>
              <a:cxnLst/>
              <a:rect l="0" t="0" r="0" b="0"/>
              <a:pathLst>
                <a:path w="8322" h="8321">
                  <a:moveTo>
                    <a:pt x="0" y="832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7405733" y="9887923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7572154" y="9862959"/>
              <a:ext cx="74890" cy="16644"/>
            </a:xfrm>
            <a:custGeom>
              <a:avLst/>
              <a:gdLst/>
              <a:ahLst/>
              <a:cxnLst/>
              <a:rect l="0" t="0" r="0" b="0"/>
              <a:pathLst>
                <a:path w="74890" h="16644">
                  <a:moveTo>
                    <a:pt x="0" y="16643"/>
                  </a:moveTo>
                  <a:lnTo>
                    <a:pt x="60624" y="3374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7821785" y="9837996"/>
              <a:ext cx="183065" cy="19736"/>
            </a:xfrm>
            <a:custGeom>
              <a:avLst/>
              <a:gdLst/>
              <a:ahLst/>
              <a:cxnLst/>
              <a:rect l="0" t="0" r="0" b="0"/>
              <a:pathLst>
                <a:path w="183065" h="19736">
                  <a:moveTo>
                    <a:pt x="0" y="0"/>
                  </a:moveTo>
                  <a:lnTo>
                    <a:pt x="34746" y="18747"/>
                  </a:lnTo>
                  <a:lnTo>
                    <a:pt x="50576" y="19735"/>
                  </a:lnTo>
                  <a:lnTo>
                    <a:pt x="104903" y="17049"/>
                  </a:lnTo>
                  <a:lnTo>
                    <a:pt x="153620" y="16723"/>
                  </a:lnTo>
                  <a:lnTo>
                    <a:pt x="183064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8196232" y="9862959"/>
              <a:ext cx="74891" cy="24965"/>
            </a:xfrm>
            <a:custGeom>
              <a:avLst/>
              <a:gdLst/>
              <a:ahLst/>
              <a:cxnLst/>
              <a:rect l="0" t="0" r="0" b="0"/>
              <a:pathLst>
                <a:path w="74891" h="24965">
                  <a:moveTo>
                    <a:pt x="0" y="0"/>
                  </a:moveTo>
                  <a:lnTo>
                    <a:pt x="34745" y="18746"/>
                  </a:lnTo>
                  <a:lnTo>
                    <a:pt x="74890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7639973" y="9688217"/>
              <a:ext cx="202614" cy="254184"/>
            </a:xfrm>
            <a:custGeom>
              <a:avLst/>
              <a:gdLst/>
              <a:ahLst/>
              <a:cxnLst/>
              <a:rect l="0" t="0" r="0" b="0"/>
              <a:pathLst>
                <a:path w="202614" h="254184">
                  <a:moveTo>
                    <a:pt x="32034" y="0"/>
                  </a:moveTo>
                  <a:lnTo>
                    <a:pt x="36451" y="13252"/>
                  </a:lnTo>
                  <a:lnTo>
                    <a:pt x="33689" y="29621"/>
                  </a:lnTo>
                  <a:lnTo>
                    <a:pt x="18383" y="88618"/>
                  </a:lnTo>
                  <a:lnTo>
                    <a:pt x="7114" y="148383"/>
                  </a:lnTo>
                  <a:lnTo>
                    <a:pt x="401" y="209394"/>
                  </a:lnTo>
                  <a:lnTo>
                    <a:pt x="0" y="254183"/>
                  </a:lnTo>
                  <a:lnTo>
                    <a:pt x="1432" y="253591"/>
                  </a:lnTo>
                  <a:lnTo>
                    <a:pt x="21044" y="195512"/>
                  </a:lnTo>
                  <a:lnTo>
                    <a:pt x="32054" y="139979"/>
                  </a:lnTo>
                  <a:lnTo>
                    <a:pt x="48677" y="83811"/>
                  </a:lnTo>
                  <a:lnTo>
                    <a:pt x="55148" y="67760"/>
                  </a:lnTo>
                  <a:lnTo>
                    <a:pt x="64189" y="54463"/>
                  </a:lnTo>
                  <a:lnTo>
                    <a:pt x="70112" y="52026"/>
                  </a:lnTo>
                  <a:lnTo>
                    <a:pt x="76835" y="52251"/>
                  </a:lnTo>
                  <a:lnTo>
                    <a:pt x="99549" y="61402"/>
                  </a:lnTo>
                  <a:lnTo>
                    <a:pt x="107554" y="65898"/>
                  </a:lnTo>
                  <a:lnTo>
                    <a:pt x="128777" y="68428"/>
                  </a:lnTo>
                  <a:lnTo>
                    <a:pt x="152693" y="65546"/>
                  </a:lnTo>
                  <a:lnTo>
                    <a:pt x="185101" y="53527"/>
                  </a:lnTo>
                  <a:lnTo>
                    <a:pt x="200533" y="43514"/>
                  </a:lnTo>
                  <a:lnTo>
                    <a:pt x="202613" y="39180"/>
                  </a:lnTo>
                  <a:lnTo>
                    <a:pt x="201227" y="35365"/>
                  </a:lnTo>
                  <a:lnTo>
                    <a:pt x="197529" y="31898"/>
                  </a:lnTo>
                  <a:lnTo>
                    <a:pt x="192290" y="31435"/>
                  </a:lnTo>
                  <a:lnTo>
                    <a:pt x="179072" y="35853"/>
                  </a:lnTo>
                  <a:lnTo>
                    <a:pt x="160455" y="48736"/>
                  </a:lnTo>
                  <a:lnTo>
                    <a:pt x="143227" y="73099"/>
                  </a:lnTo>
                  <a:lnTo>
                    <a:pt x="135247" y="108157"/>
                  </a:lnTo>
                  <a:lnTo>
                    <a:pt x="132882" y="147822"/>
                  </a:lnTo>
                  <a:lnTo>
                    <a:pt x="139725" y="170174"/>
                  </a:lnTo>
                  <a:lnTo>
                    <a:pt x="152012" y="188430"/>
                  </a:lnTo>
                  <a:lnTo>
                    <a:pt x="181812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7835054" y="9745606"/>
              <a:ext cx="386143" cy="227280"/>
            </a:xfrm>
            <a:custGeom>
              <a:avLst/>
              <a:gdLst/>
              <a:ahLst/>
              <a:cxnLst/>
              <a:rect l="0" t="0" r="0" b="0"/>
              <a:pathLst>
                <a:path w="386143" h="227280">
                  <a:moveTo>
                    <a:pt x="61621" y="100712"/>
                  </a:moveTo>
                  <a:lnTo>
                    <a:pt x="48335" y="115846"/>
                  </a:lnTo>
                  <a:lnTo>
                    <a:pt x="30369" y="152532"/>
                  </a:lnTo>
                  <a:lnTo>
                    <a:pt x="11873" y="214907"/>
                  </a:lnTo>
                  <a:lnTo>
                    <a:pt x="9040" y="223994"/>
                  </a:lnTo>
                  <a:lnTo>
                    <a:pt x="6227" y="227279"/>
                  </a:lnTo>
                  <a:lnTo>
                    <a:pt x="3426" y="226695"/>
                  </a:lnTo>
                  <a:lnTo>
                    <a:pt x="635" y="223532"/>
                  </a:lnTo>
                  <a:lnTo>
                    <a:pt x="0" y="207690"/>
                  </a:lnTo>
                  <a:lnTo>
                    <a:pt x="12129" y="148798"/>
                  </a:lnTo>
                  <a:lnTo>
                    <a:pt x="28375" y="92959"/>
                  </a:lnTo>
                  <a:lnTo>
                    <a:pt x="43857" y="59219"/>
                  </a:lnTo>
                  <a:lnTo>
                    <a:pt x="75634" y="20772"/>
                  </a:lnTo>
                  <a:lnTo>
                    <a:pt x="96592" y="3780"/>
                  </a:lnTo>
                  <a:lnTo>
                    <a:pt x="114762" y="0"/>
                  </a:lnTo>
                  <a:lnTo>
                    <a:pt x="124785" y="286"/>
                  </a:lnTo>
                  <a:lnTo>
                    <a:pt x="130543" y="5100"/>
                  </a:lnTo>
                  <a:lnTo>
                    <a:pt x="133457" y="12932"/>
                  </a:lnTo>
                  <a:lnTo>
                    <a:pt x="134474" y="22776"/>
                  </a:lnTo>
                  <a:lnTo>
                    <a:pt x="128209" y="41111"/>
                  </a:lnTo>
                  <a:lnTo>
                    <a:pt x="89358" y="96215"/>
                  </a:lnTo>
                  <a:lnTo>
                    <a:pt x="86585" y="97713"/>
                  </a:lnTo>
                  <a:lnTo>
                    <a:pt x="85660" y="95939"/>
                  </a:lnTo>
                  <a:lnTo>
                    <a:pt x="85968" y="91983"/>
                  </a:lnTo>
                  <a:lnTo>
                    <a:pt x="91241" y="82655"/>
                  </a:lnTo>
                  <a:lnTo>
                    <a:pt x="132852" y="37990"/>
                  </a:lnTo>
                  <a:lnTo>
                    <a:pt x="140544" y="34858"/>
                  </a:lnTo>
                  <a:lnTo>
                    <a:pt x="158951" y="33845"/>
                  </a:lnTo>
                  <a:lnTo>
                    <a:pt x="165339" y="38567"/>
                  </a:lnTo>
                  <a:lnTo>
                    <a:pt x="172437" y="56141"/>
                  </a:lnTo>
                  <a:lnTo>
                    <a:pt x="173126" y="74430"/>
                  </a:lnTo>
                  <a:lnTo>
                    <a:pt x="172200" y="86257"/>
                  </a:lnTo>
                  <a:lnTo>
                    <a:pt x="173248" y="85528"/>
                  </a:lnTo>
                  <a:lnTo>
                    <a:pt x="191686" y="52313"/>
                  </a:lnTo>
                  <a:lnTo>
                    <a:pt x="205412" y="38828"/>
                  </a:lnTo>
                  <a:lnTo>
                    <a:pt x="214804" y="35417"/>
                  </a:lnTo>
                  <a:lnTo>
                    <a:pt x="271956" y="34128"/>
                  </a:lnTo>
                  <a:lnTo>
                    <a:pt x="276734" y="35057"/>
                  </a:lnTo>
                  <a:lnTo>
                    <a:pt x="277145" y="36602"/>
                  </a:lnTo>
                  <a:lnTo>
                    <a:pt x="271131" y="42632"/>
                  </a:lnTo>
                  <a:lnTo>
                    <a:pt x="262294" y="54558"/>
                  </a:lnTo>
                  <a:lnTo>
                    <a:pt x="259599" y="71570"/>
                  </a:lnTo>
                  <a:lnTo>
                    <a:pt x="262408" y="89609"/>
                  </a:lnTo>
                  <a:lnTo>
                    <a:pt x="269820" y="103790"/>
                  </a:lnTo>
                  <a:lnTo>
                    <a:pt x="288806" y="122169"/>
                  </a:lnTo>
                  <a:lnTo>
                    <a:pt x="343601" y="144539"/>
                  </a:lnTo>
                  <a:lnTo>
                    <a:pt x="360763" y="145462"/>
                  </a:lnTo>
                  <a:lnTo>
                    <a:pt x="386142" y="1423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8277252" y="9771428"/>
              <a:ext cx="10513" cy="41606"/>
            </a:xfrm>
            <a:custGeom>
              <a:avLst/>
              <a:gdLst/>
              <a:ahLst/>
              <a:cxnLst/>
              <a:rect l="0" t="0" r="0" b="0"/>
              <a:pathLst>
                <a:path w="10513" h="41606">
                  <a:moveTo>
                    <a:pt x="10512" y="0"/>
                  </a:moveTo>
                  <a:lnTo>
                    <a:pt x="1678" y="8835"/>
                  </a:lnTo>
                  <a:lnTo>
                    <a:pt x="0" y="14211"/>
                  </a:lnTo>
                  <a:lnTo>
                    <a:pt x="219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8211215" y="9821354"/>
              <a:ext cx="109835" cy="94169"/>
            </a:xfrm>
            <a:custGeom>
              <a:avLst/>
              <a:gdLst/>
              <a:ahLst/>
              <a:cxnLst/>
              <a:rect l="0" t="0" r="0" b="0"/>
              <a:pathLst>
                <a:path w="109835" h="94169">
                  <a:moveTo>
                    <a:pt x="34944" y="0"/>
                  </a:moveTo>
                  <a:lnTo>
                    <a:pt x="10967" y="58681"/>
                  </a:lnTo>
                  <a:lnTo>
                    <a:pt x="0" y="87757"/>
                  </a:lnTo>
                  <a:lnTo>
                    <a:pt x="554" y="92713"/>
                  </a:lnTo>
                  <a:lnTo>
                    <a:pt x="3696" y="94168"/>
                  </a:lnTo>
                  <a:lnTo>
                    <a:pt x="8565" y="93290"/>
                  </a:lnTo>
                  <a:lnTo>
                    <a:pt x="18905" y="82451"/>
                  </a:lnTo>
                  <a:lnTo>
                    <a:pt x="57169" y="22172"/>
                  </a:lnTo>
                  <a:lnTo>
                    <a:pt x="78203" y="8008"/>
                  </a:lnTo>
                  <a:lnTo>
                    <a:pt x="83199" y="9961"/>
                  </a:lnTo>
                  <a:lnTo>
                    <a:pt x="86530" y="15887"/>
                  </a:lnTo>
                  <a:lnTo>
                    <a:pt x="97538" y="74743"/>
                  </a:lnTo>
                  <a:lnTo>
                    <a:pt x="10983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8400265" y="9671576"/>
              <a:ext cx="162095" cy="289603"/>
            </a:xfrm>
            <a:custGeom>
              <a:avLst/>
              <a:gdLst/>
              <a:ahLst/>
              <a:cxnLst/>
              <a:rect l="0" t="0" r="0" b="0"/>
              <a:pathLst>
                <a:path w="162095" h="289603">
                  <a:moveTo>
                    <a:pt x="45599" y="0"/>
                  </a:moveTo>
                  <a:lnTo>
                    <a:pt x="31406" y="61566"/>
                  </a:lnTo>
                  <a:lnTo>
                    <a:pt x="17819" y="120766"/>
                  </a:lnTo>
                  <a:lnTo>
                    <a:pt x="13402" y="172469"/>
                  </a:lnTo>
                  <a:lnTo>
                    <a:pt x="10064" y="229252"/>
                  </a:lnTo>
                  <a:lnTo>
                    <a:pt x="8041" y="241593"/>
                  </a:lnTo>
                  <a:lnTo>
                    <a:pt x="5768" y="247046"/>
                  </a:lnTo>
                  <a:lnTo>
                    <a:pt x="3327" y="247907"/>
                  </a:lnTo>
                  <a:lnTo>
                    <a:pt x="776" y="245708"/>
                  </a:lnTo>
                  <a:lnTo>
                    <a:pt x="0" y="241468"/>
                  </a:lnTo>
                  <a:lnTo>
                    <a:pt x="1603" y="229361"/>
                  </a:lnTo>
                  <a:lnTo>
                    <a:pt x="7862" y="217200"/>
                  </a:lnTo>
                  <a:lnTo>
                    <a:pt x="12120" y="211368"/>
                  </a:lnTo>
                  <a:lnTo>
                    <a:pt x="24247" y="202423"/>
                  </a:lnTo>
                  <a:lnTo>
                    <a:pt x="39808" y="196289"/>
                  </a:lnTo>
                  <a:lnTo>
                    <a:pt x="90676" y="192030"/>
                  </a:lnTo>
                  <a:lnTo>
                    <a:pt x="95067" y="192738"/>
                  </a:lnTo>
                  <a:lnTo>
                    <a:pt x="95220" y="194136"/>
                  </a:lnTo>
                  <a:lnTo>
                    <a:pt x="82183" y="200520"/>
                  </a:lnTo>
                  <a:lnTo>
                    <a:pt x="52928" y="210960"/>
                  </a:lnTo>
                  <a:lnTo>
                    <a:pt x="41768" y="221349"/>
                  </a:lnTo>
                  <a:lnTo>
                    <a:pt x="37497" y="228003"/>
                  </a:lnTo>
                  <a:lnTo>
                    <a:pt x="36500" y="234288"/>
                  </a:lnTo>
                  <a:lnTo>
                    <a:pt x="37684" y="240326"/>
                  </a:lnTo>
                  <a:lnTo>
                    <a:pt x="48184" y="257661"/>
                  </a:lnTo>
                  <a:lnTo>
                    <a:pt x="58768" y="267992"/>
                  </a:lnTo>
                  <a:lnTo>
                    <a:pt x="91746" y="289602"/>
                  </a:lnTo>
                  <a:lnTo>
                    <a:pt x="97629" y="289222"/>
                  </a:lnTo>
                  <a:lnTo>
                    <a:pt x="103399" y="285271"/>
                  </a:lnTo>
                  <a:lnTo>
                    <a:pt x="109095" y="278938"/>
                  </a:lnTo>
                  <a:lnTo>
                    <a:pt x="128040" y="221027"/>
                  </a:lnTo>
                  <a:lnTo>
                    <a:pt x="151970" y="157780"/>
                  </a:lnTo>
                  <a:lnTo>
                    <a:pt x="162094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8584295" y="9691401"/>
              <a:ext cx="127843" cy="237066"/>
            </a:xfrm>
            <a:custGeom>
              <a:avLst/>
              <a:gdLst/>
              <a:ahLst/>
              <a:cxnLst/>
              <a:rect l="0" t="0" r="0" b="0"/>
              <a:pathLst>
                <a:path w="127843" h="237066">
                  <a:moveTo>
                    <a:pt x="11348" y="13459"/>
                  </a:moveTo>
                  <a:lnTo>
                    <a:pt x="15765" y="206"/>
                  </a:lnTo>
                  <a:lnTo>
                    <a:pt x="17991" y="0"/>
                  </a:lnTo>
                  <a:lnTo>
                    <a:pt x="22930" y="9635"/>
                  </a:lnTo>
                  <a:lnTo>
                    <a:pt x="23276" y="23779"/>
                  </a:lnTo>
                  <a:lnTo>
                    <a:pt x="19219" y="86522"/>
                  </a:lnTo>
                  <a:lnTo>
                    <a:pt x="13176" y="137811"/>
                  </a:lnTo>
                  <a:lnTo>
                    <a:pt x="7291" y="195916"/>
                  </a:lnTo>
                  <a:lnTo>
                    <a:pt x="0" y="236535"/>
                  </a:lnTo>
                  <a:lnTo>
                    <a:pt x="1933" y="237065"/>
                  </a:lnTo>
                  <a:lnTo>
                    <a:pt x="5071" y="234645"/>
                  </a:lnTo>
                  <a:lnTo>
                    <a:pt x="26796" y="199903"/>
                  </a:lnTo>
                  <a:lnTo>
                    <a:pt x="29044" y="198776"/>
                  </a:lnTo>
                  <a:lnTo>
                    <a:pt x="29617" y="200798"/>
                  </a:lnTo>
                  <a:lnTo>
                    <a:pt x="23894" y="223973"/>
                  </a:lnTo>
                  <a:lnTo>
                    <a:pt x="24335" y="226842"/>
                  </a:lnTo>
                  <a:lnTo>
                    <a:pt x="26478" y="226905"/>
                  </a:lnTo>
                  <a:lnTo>
                    <a:pt x="38328" y="218160"/>
                  </a:lnTo>
                  <a:lnTo>
                    <a:pt x="47377" y="207988"/>
                  </a:lnTo>
                  <a:lnTo>
                    <a:pt x="79424" y="146393"/>
                  </a:lnTo>
                  <a:lnTo>
                    <a:pt x="88635" y="121572"/>
                  </a:lnTo>
                  <a:lnTo>
                    <a:pt x="92459" y="119743"/>
                  </a:lnTo>
                  <a:lnTo>
                    <a:pt x="96857" y="122222"/>
                  </a:lnTo>
                  <a:lnTo>
                    <a:pt x="123113" y="152503"/>
                  </a:lnTo>
                  <a:lnTo>
                    <a:pt x="127842" y="163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8705787" y="9872638"/>
              <a:ext cx="222698" cy="156743"/>
            </a:xfrm>
            <a:custGeom>
              <a:avLst/>
              <a:gdLst/>
              <a:ahLst/>
              <a:cxnLst/>
              <a:rect l="0" t="0" r="0" b="0"/>
              <a:pathLst>
                <a:path w="222698" h="156743">
                  <a:moveTo>
                    <a:pt x="31314" y="6964"/>
                  </a:moveTo>
                  <a:lnTo>
                    <a:pt x="12309" y="14531"/>
                  </a:lnTo>
                  <a:lnTo>
                    <a:pt x="986" y="22963"/>
                  </a:lnTo>
                  <a:lnTo>
                    <a:pt x="0" y="26875"/>
                  </a:lnTo>
                  <a:lnTo>
                    <a:pt x="2117" y="30407"/>
                  </a:lnTo>
                  <a:lnTo>
                    <a:pt x="6302" y="33688"/>
                  </a:lnTo>
                  <a:lnTo>
                    <a:pt x="29860" y="38304"/>
                  </a:lnTo>
                  <a:lnTo>
                    <a:pt x="44845" y="34453"/>
                  </a:lnTo>
                  <a:lnTo>
                    <a:pt x="51429" y="30837"/>
                  </a:lnTo>
                  <a:lnTo>
                    <a:pt x="55819" y="24728"/>
                  </a:lnTo>
                  <a:lnTo>
                    <a:pt x="60696" y="8078"/>
                  </a:lnTo>
                  <a:lnTo>
                    <a:pt x="64770" y="3084"/>
                  </a:lnTo>
                  <a:lnTo>
                    <a:pt x="70260" y="679"/>
                  </a:lnTo>
                  <a:lnTo>
                    <a:pt x="76694" y="0"/>
                  </a:lnTo>
                  <a:lnTo>
                    <a:pt x="88774" y="4177"/>
                  </a:lnTo>
                  <a:lnTo>
                    <a:pt x="100306" y="13121"/>
                  </a:lnTo>
                  <a:lnTo>
                    <a:pt x="158123" y="73539"/>
                  </a:lnTo>
                  <a:lnTo>
                    <a:pt x="207884" y="133710"/>
                  </a:lnTo>
                  <a:lnTo>
                    <a:pt x="222697" y="156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698968" y="4834529"/>
            <a:ext cx="524197" cy="599117"/>
            <a:chOff x="698968" y="4834529"/>
            <a:chExt cx="524197" cy="599117"/>
          </a:xfrm>
        </p:grpSpPr>
        <p:sp>
          <p:nvSpPr>
            <p:cNvPr id="433" name="Freeform 432"/>
            <p:cNvSpPr/>
            <p:nvPr/>
          </p:nvSpPr>
          <p:spPr>
            <a:xfrm>
              <a:off x="698968" y="4834529"/>
              <a:ext cx="164618" cy="407732"/>
            </a:xfrm>
            <a:custGeom>
              <a:avLst/>
              <a:gdLst/>
              <a:ahLst/>
              <a:cxnLst/>
              <a:rect l="0" t="0" r="0" b="0"/>
              <a:pathLst>
                <a:path w="164618" h="407732">
                  <a:moveTo>
                    <a:pt x="0" y="0"/>
                  </a:moveTo>
                  <a:lnTo>
                    <a:pt x="29620" y="6586"/>
                  </a:lnTo>
                  <a:lnTo>
                    <a:pt x="70262" y="12396"/>
                  </a:lnTo>
                  <a:lnTo>
                    <a:pt x="98482" y="24219"/>
                  </a:lnTo>
                  <a:lnTo>
                    <a:pt x="119992" y="39433"/>
                  </a:lnTo>
                  <a:lnTo>
                    <a:pt x="142902" y="67783"/>
                  </a:lnTo>
                  <a:lnTo>
                    <a:pt x="160333" y="112751"/>
                  </a:lnTo>
                  <a:lnTo>
                    <a:pt x="164617" y="149183"/>
                  </a:lnTo>
                  <a:lnTo>
                    <a:pt x="160688" y="170779"/>
                  </a:lnTo>
                  <a:lnTo>
                    <a:pt x="143099" y="207243"/>
                  </a:lnTo>
                  <a:lnTo>
                    <a:pt x="83591" y="256829"/>
                  </a:lnTo>
                  <a:lnTo>
                    <a:pt x="47536" y="273277"/>
                  </a:lnTo>
                  <a:lnTo>
                    <a:pt x="28524" y="280481"/>
                  </a:lnTo>
                  <a:lnTo>
                    <a:pt x="13910" y="289846"/>
                  </a:lnTo>
                  <a:lnTo>
                    <a:pt x="11122" y="294933"/>
                  </a:lnTo>
                  <a:lnTo>
                    <a:pt x="11113" y="300173"/>
                  </a:lnTo>
                  <a:lnTo>
                    <a:pt x="12956" y="305515"/>
                  </a:lnTo>
                  <a:lnTo>
                    <a:pt x="51064" y="350007"/>
                  </a:lnTo>
                  <a:lnTo>
                    <a:pt x="102522" y="392644"/>
                  </a:lnTo>
                  <a:lnTo>
                    <a:pt x="128733" y="404477"/>
                  </a:lnTo>
                  <a:lnTo>
                    <a:pt x="141458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923636" y="5225618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1107872" y="4984308"/>
              <a:ext cx="90360" cy="239948"/>
            </a:xfrm>
            <a:custGeom>
              <a:avLst/>
              <a:gdLst/>
              <a:ahLst/>
              <a:cxnLst/>
              <a:rect l="0" t="0" r="0" b="0"/>
              <a:pathLst>
                <a:path w="90360" h="239948">
                  <a:moveTo>
                    <a:pt x="15470" y="0"/>
                  </a:moveTo>
                  <a:lnTo>
                    <a:pt x="8883" y="29620"/>
                  </a:lnTo>
                  <a:lnTo>
                    <a:pt x="715" y="85354"/>
                  </a:lnTo>
                  <a:lnTo>
                    <a:pt x="0" y="144685"/>
                  </a:lnTo>
                  <a:lnTo>
                    <a:pt x="10442" y="197756"/>
                  </a:lnTo>
                  <a:lnTo>
                    <a:pt x="22815" y="219674"/>
                  </a:lnTo>
                  <a:lnTo>
                    <a:pt x="38192" y="237878"/>
                  </a:lnTo>
                  <a:lnTo>
                    <a:pt x="45411" y="239947"/>
                  </a:lnTo>
                  <a:lnTo>
                    <a:pt x="63294" y="237314"/>
                  </a:lnTo>
                  <a:lnTo>
                    <a:pt x="76173" y="229980"/>
                  </a:lnTo>
                  <a:lnTo>
                    <a:pt x="90359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1189910" y="5025913"/>
              <a:ext cx="33255" cy="407733"/>
            </a:xfrm>
            <a:custGeom>
              <a:avLst/>
              <a:gdLst/>
              <a:ahLst/>
              <a:cxnLst/>
              <a:rect l="0" t="0" r="0" b="0"/>
              <a:pathLst>
                <a:path w="33255" h="407733">
                  <a:moveTo>
                    <a:pt x="24963" y="0"/>
                  </a:moveTo>
                  <a:lnTo>
                    <a:pt x="32513" y="62491"/>
                  </a:lnTo>
                  <a:lnTo>
                    <a:pt x="33132" y="115313"/>
                  </a:lnTo>
                  <a:lnTo>
                    <a:pt x="33254" y="173995"/>
                  </a:lnTo>
                  <a:lnTo>
                    <a:pt x="24229" y="232526"/>
                  </a:lnTo>
                  <a:lnTo>
                    <a:pt x="18141" y="290529"/>
                  </a:lnTo>
                  <a:lnTo>
                    <a:pt x="7788" y="349665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2189942" y="5192334"/>
            <a:ext cx="1113515" cy="678972"/>
            <a:chOff x="2189942" y="5192334"/>
            <a:chExt cx="1113515" cy="678972"/>
          </a:xfrm>
        </p:grpSpPr>
        <p:sp>
          <p:nvSpPr>
            <p:cNvPr id="438" name="Freeform 437"/>
            <p:cNvSpPr/>
            <p:nvPr/>
          </p:nvSpPr>
          <p:spPr>
            <a:xfrm>
              <a:off x="2189942" y="5192334"/>
              <a:ext cx="256447" cy="447628"/>
            </a:xfrm>
            <a:custGeom>
              <a:avLst/>
              <a:gdLst/>
              <a:ahLst/>
              <a:cxnLst/>
              <a:rect l="0" t="0" r="0" b="0"/>
              <a:pathLst>
                <a:path w="256447" h="447628">
                  <a:moveTo>
                    <a:pt x="256446" y="0"/>
                  </a:moveTo>
                  <a:lnTo>
                    <a:pt x="198064" y="16859"/>
                  </a:lnTo>
                  <a:lnTo>
                    <a:pt x="170730" y="29958"/>
                  </a:lnTo>
                  <a:lnTo>
                    <a:pt x="112766" y="77533"/>
                  </a:lnTo>
                  <a:lnTo>
                    <a:pt x="84551" y="105383"/>
                  </a:lnTo>
                  <a:lnTo>
                    <a:pt x="72275" y="130872"/>
                  </a:lnTo>
                  <a:lnTo>
                    <a:pt x="62782" y="166264"/>
                  </a:lnTo>
                  <a:lnTo>
                    <a:pt x="64357" y="190082"/>
                  </a:lnTo>
                  <a:lnTo>
                    <a:pt x="80435" y="235506"/>
                  </a:lnTo>
                  <a:lnTo>
                    <a:pt x="106865" y="273100"/>
                  </a:lnTo>
                  <a:lnTo>
                    <a:pt x="151054" y="335864"/>
                  </a:lnTo>
                  <a:lnTo>
                    <a:pt x="165842" y="365070"/>
                  </a:lnTo>
                  <a:lnTo>
                    <a:pt x="169949" y="386305"/>
                  </a:lnTo>
                  <a:lnTo>
                    <a:pt x="168271" y="395296"/>
                  </a:lnTo>
                  <a:lnTo>
                    <a:pt x="159010" y="410218"/>
                  </a:lnTo>
                  <a:lnTo>
                    <a:pt x="143183" y="420547"/>
                  </a:lnTo>
                  <a:lnTo>
                    <a:pt x="81257" y="440680"/>
                  </a:lnTo>
                  <a:lnTo>
                    <a:pt x="37237" y="447627"/>
                  </a:lnTo>
                  <a:lnTo>
                    <a:pt x="8432" y="444413"/>
                  </a:lnTo>
                  <a:lnTo>
                    <a:pt x="3270" y="440507"/>
                  </a:lnTo>
                  <a:lnTo>
                    <a:pt x="753" y="435129"/>
                  </a:lnTo>
                  <a:lnTo>
                    <a:pt x="0" y="428770"/>
                  </a:lnTo>
                  <a:lnTo>
                    <a:pt x="2272" y="422682"/>
                  </a:lnTo>
                  <a:lnTo>
                    <a:pt x="23457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2630060" y="5304354"/>
              <a:ext cx="224061" cy="431198"/>
            </a:xfrm>
            <a:custGeom>
              <a:avLst/>
              <a:gdLst/>
              <a:ahLst/>
              <a:cxnLst/>
              <a:rect l="0" t="0" r="0" b="0"/>
              <a:pathLst>
                <a:path w="224061" h="431198">
                  <a:moveTo>
                    <a:pt x="74281" y="37759"/>
                  </a:moveTo>
                  <a:lnTo>
                    <a:pt x="57422" y="95731"/>
                  </a:lnTo>
                  <a:lnTo>
                    <a:pt x="44666" y="158669"/>
                  </a:lnTo>
                  <a:lnTo>
                    <a:pt x="41480" y="219543"/>
                  </a:lnTo>
                  <a:lnTo>
                    <a:pt x="34474" y="281001"/>
                  </a:lnTo>
                  <a:lnTo>
                    <a:pt x="32912" y="342023"/>
                  </a:lnTo>
                  <a:lnTo>
                    <a:pt x="26978" y="403640"/>
                  </a:lnTo>
                  <a:lnTo>
                    <a:pt x="25520" y="424425"/>
                  </a:lnTo>
                  <a:lnTo>
                    <a:pt x="23283" y="429598"/>
                  </a:lnTo>
                  <a:lnTo>
                    <a:pt x="19942" y="431197"/>
                  </a:lnTo>
                  <a:lnTo>
                    <a:pt x="15865" y="430414"/>
                  </a:lnTo>
                  <a:lnTo>
                    <a:pt x="13147" y="425270"/>
                  </a:lnTo>
                  <a:lnTo>
                    <a:pt x="2471" y="368487"/>
                  </a:lnTo>
                  <a:lnTo>
                    <a:pt x="0" y="315224"/>
                  </a:lnTo>
                  <a:lnTo>
                    <a:pt x="6031" y="252623"/>
                  </a:lnTo>
                  <a:lnTo>
                    <a:pt x="14134" y="195664"/>
                  </a:lnTo>
                  <a:lnTo>
                    <a:pt x="24527" y="136922"/>
                  </a:lnTo>
                  <a:lnTo>
                    <a:pt x="44889" y="77253"/>
                  </a:lnTo>
                  <a:lnTo>
                    <a:pt x="71654" y="30256"/>
                  </a:lnTo>
                  <a:lnTo>
                    <a:pt x="97027" y="9135"/>
                  </a:lnTo>
                  <a:lnTo>
                    <a:pt x="117366" y="1923"/>
                  </a:lnTo>
                  <a:lnTo>
                    <a:pt x="127968" y="0"/>
                  </a:lnTo>
                  <a:lnTo>
                    <a:pt x="149609" y="2794"/>
                  </a:lnTo>
                  <a:lnTo>
                    <a:pt x="169705" y="11125"/>
                  </a:lnTo>
                  <a:lnTo>
                    <a:pt x="191415" y="31408"/>
                  </a:lnTo>
                  <a:lnTo>
                    <a:pt x="208634" y="55910"/>
                  </a:lnTo>
                  <a:lnTo>
                    <a:pt x="219078" y="86180"/>
                  </a:lnTo>
                  <a:lnTo>
                    <a:pt x="221659" y="117647"/>
                  </a:lnTo>
                  <a:lnTo>
                    <a:pt x="218986" y="136135"/>
                  </a:lnTo>
                  <a:lnTo>
                    <a:pt x="212251" y="151132"/>
                  </a:lnTo>
                  <a:lnTo>
                    <a:pt x="172148" y="212704"/>
                  </a:lnTo>
                  <a:lnTo>
                    <a:pt x="150769" y="249716"/>
                  </a:lnTo>
                  <a:lnTo>
                    <a:pt x="130536" y="263078"/>
                  </a:lnTo>
                  <a:lnTo>
                    <a:pt x="124728" y="262861"/>
                  </a:lnTo>
                  <a:lnTo>
                    <a:pt x="119932" y="259943"/>
                  </a:lnTo>
                  <a:lnTo>
                    <a:pt x="114910" y="253926"/>
                  </a:lnTo>
                  <a:lnTo>
                    <a:pt x="118842" y="257416"/>
                  </a:lnTo>
                  <a:lnTo>
                    <a:pt x="129790" y="282291"/>
                  </a:lnTo>
                  <a:lnTo>
                    <a:pt x="146400" y="337672"/>
                  </a:lnTo>
                  <a:lnTo>
                    <a:pt x="164683" y="386011"/>
                  </a:lnTo>
                  <a:lnTo>
                    <a:pt x="177329" y="398407"/>
                  </a:lnTo>
                  <a:lnTo>
                    <a:pt x="184585" y="403007"/>
                  </a:lnTo>
                  <a:lnTo>
                    <a:pt x="200043" y="405652"/>
                  </a:lnTo>
                  <a:lnTo>
                    <a:pt x="213386" y="403746"/>
                  </a:lnTo>
                  <a:lnTo>
                    <a:pt x="216944" y="401943"/>
                  </a:lnTo>
                  <a:lnTo>
                    <a:pt x="224060" y="3955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3103751" y="5400360"/>
              <a:ext cx="33285" cy="434254"/>
            </a:xfrm>
            <a:custGeom>
              <a:avLst/>
              <a:gdLst/>
              <a:ahLst/>
              <a:cxnLst/>
              <a:rect l="0" t="0" r="0" b="0"/>
              <a:pathLst>
                <a:path w="33285" h="434254">
                  <a:moveTo>
                    <a:pt x="33284" y="0"/>
                  </a:moveTo>
                  <a:lnTo>
                    <a:pt x="30819" y="51844"/>
                  </a:lnTo>
                  <a:lnTo>
                    <a:pt x="21703" y="114613"/>
                  </a:lnTo>
                  <a:lnTo>
                    <a:pt x="16717" y="169405"/>
                  </a:lnTo>
                  <a:lnTo>
                    <a:pt x="9609" y="227105"/>
                  </a:lnTo>
                  <a:lnTo>
                    <a:pt x="8575" y="278398"/>
                  </a:lnTo>
                  <a:lnTo>
                    <a:pt x="5906" y="333046"/>
                  </a:lnTo>
                  <a:lnTo>
                    <a:pt x="1166" y="383938"/>
                  </a:lnTo>
                  <a:lnTo>
                    <a:pt x="154" y="434253"/>
                  </a:lnTo>
                  <a:lnTo>
                    <a:pt x="13" y="379138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3037183" y="5367076"/>
              <a:ext cx="232990" cy="124817"/>
            </a:xfrm>
            <a:custGeom>
              <a:avLst/>
              <a:gdLst/>
              <a:ahLst/>
              <a:cxnLst/>
              <a:rect l="0" t="0" r="0" b="0"/>
              <a:pathLst>
                <a:path w="232990" h="124817">
                  <a:moveTo>
                    <a:pt x="0" y="0"/>
                  </a:moveTo>
                  <a:lnTo>
                    <a:pt x="49074" y="4417"/>
                  </a:lnTo>
                  <a:lnTo>
                    <a:pt x="104591" y="23445"/>
                  </a:lnTo>
                  <a:lnTo>
                    <a:pt x="162716" y="52989"/>
                  </a:lnTo>
                  <a:lnTo>
                    <a:pt x="201233" y="79398"/>
                  </a:lnTo>
                  <a:lnTo>
                    <a:pt x="232989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3020540" y="5808092"/>
              <a:ext cx="282917" cy="63214"/>
            </a:xfrm>
            <a:custGeom>
              <a:avLst/>
              <a:gdLst/>
              <a:ahLst/>
              <a:cxnLst/>
              <a:rect l="0" t="0" r="0" b="0"/>
              <a:pathLst>
                <a:path w="282917" h="63214">
                  <a:moveTo>
                    <a:pt x="0" y="0"/>
                  </a:moveTo>
                  <a:lnTo>
                    <a:pt x="16000" y="34745"/>
                  </a:lnTo>
                  <a:lnTo>
                    <a:pt x="35560" y="54263"/>
                  </a:lnTo>
                  <a:lnTo>
                    <a:pt x="53403" y="61099"/>
                  </a:lnTo>
                  <a:lnTo>
                    <a:pt x="75511" y="63213"/>
                  </a:lnTo>
                  <a:lnTo>
                    <a:pt x="137705" y="54666"/>
                  </a:lnTo>
                  <a:lnTo>
                    <a:pt x="191621" y="43964"/>
                  </a:lnTo>
                  <a:lnTo>
                    <a:pt x="245965" y="35272"/>
                  </a:lnTo>
                  <a:lnTo>
                    <a:pt x="282916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3806584" y="5483571"/>
            <a:ext cx="5945119" cy="1054762"/>
            <a:chOff x="3806584" y="5483571"/>
            <a:chExt cx="5945119" cy="1054762"/>
          </a:xfrm>
        </p:grpSpPr>
        <p:sp>
          <p:nvSpPr>
            <p:cNvPr id="444" name="Freeform 443"/>
            <p:cNvSpPr/>
            <p:nvPr/>
          </p:nvSpPr>
          <p:spPr>
            <a:xfrm>
              <a:off x="3806584" y="5645574"/>
              <a:ext cx="120952" cy="260214"/>
            </a:xfrm>
            <a:custGeom>
              <a:avLst/>
              <a:gdLst/>
              <a:ahLst/>
              <a:cxnLst/>
              <a:rect l="0" t="0" r="0" b="0"/>
              <a:pathLst>
                <a:path w="120952" h="260214">
                  <a:moveTo>
                    <a:pt x="120951" y="4418"/>
                  </a:moveTo>
                  <a:lnTo>
                    <a:pt x="107698" y="0"/>
                  </a:lnTo>
                  <a:lnTo>
                    <a:pt x="93796" y="297"/>
                  </a:lnTo>
                  <a:lnTo>
                    <a:pt x="67910" y="8128"/>
                  </a:lnTo>
                  <a:lnTo>
                    <a:pt x="48375" y="19011"/>
                  </a:lnTo>
                  <a:lnTo>
                    <a:pt x="9178" y="62212"/>
                  </a:lnTo>
                  <a:lnTo>
                    <a:pt x="1932" y="81572"/>
                  </a:lnTo>
                  <a:lnTo>
                    <a:pt x="0" y="91912"/>
                  </a:lnTo>
                  <a:lnTo>
                    <a:pt x="2784" y="113262"/>
                  </a:lnTo>
                  <a:lnTo>
                    <a:pt x="10185" y="133230"/>
                  </a:lnTo>
                  <a:lnTo>
                    <a:pt x="25672" y="154867"/>
                  </a:lnTo>
                  <a:lnTo>
                    <a:pt x="58889" y="184430"/>
                  </a:lnTo>
                  <a:lnTo>
                    <a:pt x="65631" y="200610"/>
                  </a:lnTo>
                  <a:lnTo>
                    <a:pt x="67429" y="210102"/>
                  </a:lnTo>
                  <a:lnTo>
                    <a:pt x="64496" y="228045"/>
                  </a:lnTo>
                  <a:lnTo>
                    <a:pt x="61124" y="236713"/>
                  </a:lnTo>
                  <a:lnTo>
                    <a:pt x="47517" y="251275"/>
                  </a:lnTo>
                  <a:lnTo>
                    <a:pt x="38711" y="257747"/>
                  </a:lnTo>
                  <a:lnTo>
                    <a:pt x="31915" y="260213"/>
                  </a:lnTo>
                  <a:lnTo>
                    <a:pt x="26461" y="260007"/>
                  </a:lnTo>
                  <a:lnTo>
                    <a:pt x="12777" y="2540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3997928" y="5483571"/>
              <a:ext cx="489591" cy="391090"/>
            </a:xfrm>
            <a:custGeom>
              <a:avLst/>
              <a:gdLst/>
              <a:ahLst/>
              <a:cxnLst/>
              <a:rect l="0" t="0" r="0" b="0"/>
              <a:pathLst>
                <a:path w="489591" h="391090">
                  <a:moveTo>
                    <a:pt x="37780" y="0"/>
                  </a:moveTo>
                  <a:lnTo>
                    <a:pt x="30616" y="55161"/>
                  </a:lnTo>
                  <a:lnTo>
                    <a:pt x="27146" y="118188"/>
                  </a:lnTo>
                  <a:lnTo>
                    <a:pt x="22325" y="172303"/>
                  </a:lnTo>
                  <a:lnTo>
                    <a:pt x="18829" y="234768"/>
                  </a:lnTo>
                  <a:lnTo>
                    <a:pt x="7891" y="290204"/>
                  </a:lnTo>
                  <a:lnTo>
                    <a:pt x="0" y="346863"/>
                  </a:lnTo>
                  <a:lnTo>
                    <a:pt x="16342" y="284287"/>
                  </a:lnTo>
                  <a:lnTo>
                    <a:pt x="33991" y="240759"/>
                  </a:lnTo>
                  <a:lnTo>
                    <a:pt x="55765" y="212794"/>
                  </a:lnTo>
                  <a:lnTo>
                    <a:pt x="63639" y="205657"/>
                  </a:lnTo>
                  <a:lnTo>
                    <a:pt x="72586" y="201824"/>
                  </a:lnTo>
                  <a:lnTo>
                    <a:pt x="92389" y="200030"/>
                  </a:lnTo>
                  <a:lnTo>
                    <a:pt x="108587" y="204781"/>
                  </a:lnTo>
                  <a:lnTo>
                    <a:pt x="115495" y="208636"/>
                  </a:lnTo>
                  <a:lnTo>
                    <a:pt x="120101" y="215829"/>
                  </a:lnTo>
                  <a:lnTo>
                    <a:pt x="126583" y="247115"/>
                  </a:lnTo>
                  <a:lnTo>
                    <a:pt x="128952" y="302365"/>
                  </a:lnTo>
                  <a:lnTo>
                    <a:pt x="131846" y="306976"/>
                  </a:lnTo>
                  <a:lnTo>
                    <a:pt x="136549" y="307277"/>
                  </a:lnTo>
                  <a:lnTo>
                    <a:pt x="148246" y="301139"/>
                  </a:lnTo>
                  <a:lnTo>
                    <a:pt x="173288" y="277201"/>
                  </a:lnTo>
                  <a:lnTo>
                    <a:pt x="207116" y="235181"/>
                  </a:lnTo>
                  <a:lnTo>
                    <a:pt x="222139" y="225334"/>
                  </a:lnTo>
                  <a:lnTo>
                    <a:pt x="226330" y="225112"/>
                  </a:lnTo>
                  <a:lnTo>
                    <a:pt x="228199" y="227738"/>
                  </a:lnTo>
                  <a:lnTo>
                    <a:pt x="228521" y="232262"/>
                  </a:lnTo>
                  <a:lnTo>
                    <a:pt x="223947" y="242220"/>
                  </a:lnTo>
                  <a:lnTo>
                    <a:pt x="194445" y="284612"/>
                  </a:lnTo>
                  <a:lnTo>
                    <a:pt x="193085" y="300312"/>
                  </a:lnTo>
                  <a:lnTo>
                    <a:pt x="196487" y="316535"/>
                  </a:lnTo>
                  <a:lnTo>
                    <a:pt x="204163" y="332991"/>
                  </a:lnTo>
                  <a:lnTo>
                    <a:pt x="210648" y="337564"/>
                  </a:lnTo>
                  <a:lnTo>
                    <a:pt x="227715" y="340180"/>
                  </a:lnTo>
                  <a:lnTo>
                    <a:pt x="247628" y="333329"/>
                  </a:lnTo>
                  <a:lnTo>
                    <a:pt x="288234" y="305169"/>
                  </a:lnTo>
                  <a:lnTo>
                    <a:pt x="300413" y="294038"/>
                  </a:lnTo>
                  <a:lnTo>
                    <a:pt x="304400" y="294029"/>
                  </a:lnTo>
                  <a:lnTo>
                    <a:pt x="307059" y="297721"/>
                  </a:lnTo>
                  <a:lnTo>
                    <a:pt x="308831" y="303880"/>
                  </a:lnTo>
                  <a:lnTo>
                    <a:pt x="313711" y="305213"/>
                  </a:lnTo>
                  <a:lnTo>
                    <a:pt x="328994" y="299298"/>
                  </a:lnTo>
                  <a:lnTo>
                    <a:pt x="349556" y="280373"/>
                  </a:lnTo>
                  <a:lnTo>
                    <a:pt x="366427" y="249129"/>
                  </a:lnTo>
                  <a:lnTo>
                    <a:pt x="390085" y="193943"/>
                  </a:lnTo>
                  <a:lnTo>
                    <a:pt x="406321" y="141281"/>
                  </a:lnTo>
                  <a:lnTo>
                    <a:pt x="414895" y="110586"/>
                  </a:lnTo>
                  <a:lnTo>
                    <a:pt x="415855" y="108857"/>
                  </a:lnTo>
                  <a:lnTo>
                    <a:pt x="405935" y="167516"/>
                  </a:lnTo>
                  <a:lnTo>
                    <a:pt x="404307" y="224268"/>
                  </a:lnTo>
                  <a:lnTo>
                    <a:pt x="405835" y="282665"/>
                  </a:lnTo>
                  <a:lnTo>
                    <a:pt x="412776" y="304069"/>
                  </a:lnTo>
                  <a:lnTo>
                    <a:pt x="424491" y="317896"/>
                  </a:lnTo>
                  <a:lnTo>
                    <a:pt x="431498" y="322878"/>
                  </a:lnTo>
                  <a:lnTo>
                    <a:pt x="438943" y="324350"/>
                  </a:lnTo>
                  <a:lnTo>
                    <a:pt x="454611" y="321055"/>
                  </a:lnTo>
                  <a:lnTo>
                    <a:pt x="474609" y="308803"/>
                  </a:lnTo>
                  <a:lnTo>
                    <a:pt x="484023" y="296270"/>
                  </a:lnTo>
                  <a:lnTo>
                    <a:pt x="489440" y="287002"/>
                  </a:lnTo>
                  <a:lnTo>
                    <a:pt x="489590" y="288413"/>
                  </a:lnTo>
                  <a:lnTo>
                    <a:pt x="478282" y="341372"/>
                  </a:lnTo>
                  <a:lnTo>
                    <a:pt x="475680" y="352397"/>
                  </a:lnTo>
                  <a:lnTo>
                    <a:pt x="475794" y="361596"/>
                  </a:lnTo>
                  <a:lnTo>
                    <a:pt x="487117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4376871" y="5608387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33741" y="2465"/>
                  </a:lnTo>
                  <a:lnTo>
                    <a:pt x="92105" y="13268"/>
                  </a:lnTo>
                  <a:lnTo>
                    <a:pt x="133137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4497755" y="5666634"/>
              <a:ext cx="278528" cy="374155"/>
            </a:xfrm>
            <a:custGeom>
              <a:avLst/>
              <a:gdLst/>
              <a:ahLst/>
              <a:cxnLst/>
              <a:rect l="0" t="0" r="0" b="0"/>
              <a:pathLst>
                <a:path w="278528" h="374155">
                  <a:moveTo>
                    <a:pt x="145390" y="16642"/>
                  </a:moveTo>
                  <a:lnTo>
                    <a:pt x="103735" y="46877"/>
                  </a:lnTo>
                  <a:lnTo>
                    <a:pt x="81825" y="82334"/>
                  </a:lnTo>
                  <a:lnTo>
                    <a:pt x="68320" y="116322"/>
                  </a:lnTo>
                  <a:lnTo>
                    <a:pt x="63393" y="169674"/>
                  </a:lnTo>
                  <a:lnTo>
                    <a:pt x="62419" y="228701"/>
                  </a:lnTo>
                  <a:lnTo>
                    <a:pt x="62227" y="280939"/>
                  </a:lnTo>
                  <a:lnTo>
                    <a:pt x="54621" y="323411"/>
                  </a:lnTo>
                  <a:lnTo>
                    <a:pt x="36271" y="361524"/>
                  </a:lnTo>
                  <a:lnTo>
                    <a:pt x="31039" y="368605"/>
                  </a:lnTo>
                  <a:lnTo>
                    <a:pt x="24777" y="372402"/>
                  </a:lnTo>
                  <a:lnTo>
                    <a:pt x="10423" y="374154"/>
                  </a:lnTo>
                  <a:lnTo>
                    <a:pt x="5486" y="368705"/>
                  </a:lnTo>
                  <a:lnTo>
                    <a:pt x="0" y="347856"/>
                  </a:lnTo>
                  <a:lnTo>
                    <a:pt x="3121" y="302557"/>
                  </a:lnTo>
                  <a:lnTo>
                    <a:pt x="19703" y="246888"/>
                  </a:lnTo>
                  <a:lnTo>
                    <a:pt x="54840" y="191388"/>
                  </a:lnTo>
                  <a:lnTo>
                    <a:pt x="79112" y="163032"/>
                  </a:lnTo>
                  <a:lnTo>
                    <a:pt x="128773" y="121128"/>
                  </a:lnTo>
                  <a:lnTo>
                    <a:pt x="166454" y="101898"/>
                  </a:lnTo>
                  <a:lnTo>
                    <a:pt x="174226" y="101216"/>
                  </a:lnTo>
                  <a:lnTo>
                    <a:pt x="180331" y="103535"/>
                  </a:lnTo>
                  <a:lnTo>
                    <a:pt x="185326" y="107855"/>
                  </a:lnTo>
                  <a:lnTo>
                    <a:pt x="187732" y="114433"/>
                  </a:lnTo>
                  <a:lnTo>
                    <a:pt x="187939" y="131604"/>
                  </a:lnTo>
                  <a:lnTo>
                    <a:pt x="168081" y="193297"/>
                  </a:lnTo>
                  <a:lnTo>
                    <a:pt x="169763" y="192659"/>
                  </a:lnTo>
                  <a:lnTo>
                    <a:pt x="172734" y="189460"/>
                  </a:lnTo>
                  <a:lnTo>
                    <a:pt x="196899" y="134550"/>
                  </a:lnTo>
                  <a:lnTo>
                    <a:pt x="217436" y="74972"/>
                  </a:lnTo>
                  <a:lnTo>
                    <a:pt x="235782" y="33295"/>
                  </a:lnTo>
                  <a:lnTo>
                    <a:pt x="251275" y="12741"/>
                  </a:lnTo>
                  <a:lnTo>
                    <a:pt x="262100" y="5663"/>
                  </a:lnTo>
                  <a:lnTo>
                    <a:pt x="2785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4831984" y="5724881"/>
              <a:ext cx="110720" cy="232990"/>
            </a:xfrm>
            <a:custGeom>
              <a:avLst/>
              <a:gdLst/>
              <a:ahLst/>
              <a:cxnLst/>
              <a:rect l="0" t="0" r="0" b="0"/>
              <a:pathLst>
                <a:path w="110720" h="232990">
                  <a:moveTo>
                    <a:pt x="60793" y="0"/>
                  </a:moveTo>
                  <a:lnTo>
                    <a:pt x="20489" y="45234"/>
                  </a:lnTo>
                  <a:lnTo>
                    <a:pt x="1672" y="82284"/>
                  </a:lnTo>
                  <a:lnTo>
                    <a:pt x="0" y="101906"/>
                  </a:lnTo>
                  <a:lnTo>
                    <a:pt x="4187" y="123879"/>
                  </a:lnTo>
                  <a:lnTo>
                    <a:pt x="27011" y="168257"/>
                  </a:lnTo>
                  <a:lnTo>
                    <a:pt x="46468" y="189463"/>
                  </a:lnTo>
                  <a:lnTo>
                    <a:pt x="91815" y="222035"/>
                  </a:lnTo>
                  <a:lnTo>
                    <a:pt x="110719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5434903" y="5766486"/>
              <a:ext cx="190127" cy="191385"/>
            </a:xfrm>
            <a:custGeom>
              <a:avLst/>
              <a:gdLst/>
              <a:ahLst/>
              <a:cxnLst/>
              <a:rect l="0" t="0" r="0" b="0"/>
              <a:pathLst>
                <a:path w="190127" h="191385">
                  <a:moveTo>
                    <a:pt x="15384" y="0"/>
                  </a:moveTo>
                  <a:lnTo>
                    <a:pt x="15384" y="62327"/>
                  </a:lnTo>
                  <a:lnTo>
                    <a:pt x="9665" y="124698"/>
                  </a:lnTo>
                  <a:lnTo>
                    <a:pt x="2988" y="187716"/>
                  </a:lnTo>
                  <a:lnTo>
                    <a:pt x="1573" y="189864"/>
                  </a:lnTo>
                  <a:lnTo>
                    <a:pt x="0" y="179922"/>
                  </a:lnTo>
                  <a:lnTo>
                    <a:pt x="3532" y="148335"/>
                  </a:lnTo>
                  <a:lnTo>
                    <a:pt x="19268" y="114115"/>
                  </a:lnTo>
                  <a:lnTo>
                    <a:pt x="37080" y="89389"/>
                  </a:lnTo>
                  <a:lnTo>
                    <a:pt x="53380" y="78868"/>
                  </a:lnTo>
                  <a:lnTo>
                    <a:pt x="72952" y="72036"/>
                  </a:lnTo>
                  <a:lnTo>
                    <a:pt x="103837" y="69113"/>
                  </a:lnTo>
                  <a:lnTo>
                    <a:pt x="139591" y="71009"/>
                  </a:lnTo>
                  <a:lnTo>
                    <a:pt x="156571" y="66693"/>
                  </a:lnTo>
                  <a:lnTo>
                    <a:pt x="173363" y="58612"/>
                  </a:lnTo>
                  <a:lnTo>
                    <a:pt x="175253" y="56641"/>
                  </a:lnTo>
                  <a:lnTo>
                    <a:pt x="172814" y="56252"/>
                  </a:lnTo>
                  <a:lnTo>
                    <a:pt x="167490" y="56917"/>
                  </a:lnTo>
                  <a:lnTo>
                    <a:pt x="146744" y="71105"/>
                  </a:lnTo>
                  <a:lnTo>
                    <a:pt x="136020" y="87693"/>
                  </a:lnTo>
                  <a:lnTo>
                    <a:pt x="121602" y="124058"/>
                  </a:lnTo>
                  <a:lnTo>
                    <a:pt x="121540" y="153972"/>
                  </a:lnTo>
                  <a:lnTo>
                    <a:pt x="131794" y="181840"/>
                  </a:lnTo>
                  <a:lnTo>
                    <a:pt x="138294" y="186871"/>
                  </a:lnTo>
                  <a:lnTo>
                    <a:pt x="155378" y="189995"/>
                  </a:lnTo>
                  <a:lnTo>
                    <a:pt x="19012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5645374" y="5866339"/>
              <a:ext cx="320819" cy="193252"/>
            </a:xfrm>
            <a:custGeom>
              <a:avLst/>
              <a:gdLst/>
              <a:ahLst/>
              <a:cxnLst/>
              <a:rect l="0" t="0" r="0" b="0"/>
              <a:pathLst>
                <a:path w="320819" h="193252">
                  <a:moveTo>
                    <a:pt x="87828" y="0"/>
                  </a:moveTo>
                  <a:lnTo>
                    <a:pt x="70159" y="4417"/>
                  </a:lnTo>
                  <a:lnTo>
                    <a:pt x="64954" y="9417"/>
                  </a:lnTo>
                  <a:lnTo>
                    <a:pt x="59171" y="24834"/>
                  </a:lnTo>
                  <a:lnTo>
                    <a:pt x="56383" y="64865"/>
                  </a:lnTo>
                  <a:lnTo>
                    <a:pt x="61829" y="119410"/>
                  </a:lnTo>
                  <a:lnTo>
                    <a:pt x="58141" y="148177"/>
                  </a:lnTo>
                  <a:lnTo>
                    <a:pt x="46775" y="174267"/>
                  </a:lnTo>
                  <a:lnTo>
                    <a:pt x="34449" y="186242"/>
                  </a:lnTo>
                  <a:lnTo>
                    <a:pt x="27279" y="190730"/>
                  </a:lnTo>
                  <a:lnTo>
                    <a:pt x="11916" y="193251"/>
                  </a:lnTo>
                  <a:lnTo>
                    <a:pt x="3935" y="192629"/>
                  </a:lnTo>
                  <a:lnTo>
                    <a:pt x="465" y="190365"/>
                  </a:lnTo>
                  <a:lnTo>
                    <a:pt x="0" y="187007"/>
                  </a:lnTo>
                  <a:lnTo>
                    <a:pt x="12540" y="163913"/>
                  </a:lnTo>
                  <a:lnTo>
                    <a:pt x="47035" y="138360"/>
                  </a:lnTo>
                  <a:lnTo>
                    <a:pt x="106438" y="99445"/>
                  </a:lnTo>
                  <a:lnTo>
                    <a:pt x="164907" y="54308"/>
                  </a:lnTo>
                  <a:lnTo>
                    <a:pt x="165102" y="50998"/>
                  </a:lnTo>
                  <a:lnTo>
                    <a:pt x="160609" y="49717"/>
                  </a:lnTo>
                  <a:lnTo>
                    <a:pt x="152991" y="49787"/>
                  </a:lnTo>
                  <a:lnTo>
                    <a:pt x="137130" y="57261"/>
                  </a:lnTo>
                  <a:lnTo>
                    <a:pt x="121760" y="70753"/>
                  </a:lnTo>
                  <a:lnTo>
                    <a:pt x="108764" y="89077"/>
                  </a:lnTo>
                  <a:lnTo>
                    <a:pt x="104221" y="109548"/>
                  </a:lnTo>
                  <a:lnTo>
                    <a:pt x="106209" y="129125"/>
                  </a:lnTo>
                  <a:lnTo>
                    <a:pt x="113256" y="143989"/>
                  </a:lnTo>
                  <a:lnTo>
                    <a:pt x="120497" y="148693"/>
                  </a:lnTo>
                  <a:lnTo>
                    <a:pt x="140871" y="153919"/>
                  </a:lnTo>
                  <a:lnTo>
                    <a:pt x="169497" y="152444"/>
                  </a:lnTo>
                  <a:lnTo>
                    <a:pt x="219027" y="132026"/>
                  </a:lnTo>
                  <a:lnTo>
                    <a:pt x="253866" y="106310"/>
                  </a:lnTo>
                  <a:lnTo>
                    <a:pt x="274682" y="78241"/>
                  </a:lnTo>
                  <a:lnTo>
                    <a:pt x="275267" y="70652"/>
                  </a:lnTo>
                  <a:lnTo>
                    <a:pt x="271959" y="64668"/>
                  </a:lnTo>
                  <a:lnTo>
                    <a:pt x="266056" y="59754"/>
                  </a:lnTo>
                  <a:lnTo>
                    <a:pt x="259347" y="59252"/>
                  </a:lnTo>
                  <a:lnTo>
                    <a:pt x="244496" y="66090"/>
                  </a:lnTo>
                  <a:lnTo>
                    <a:pt x="220541" y="85534"/>
                  </a:lnTo>
                  <a:lnTo>
                    <a:pt x="204711" y="108862"/>
                  </a:lnTo>
                  <a:lnTo>
                    <a:pt x="203657" y="116954"/>
                  </a:lnTo>
                  <a:lnTo>
                    <a:pt x="207418" y="133341"/>
                  </a:lnTo>
                  <a:lnTo>
                    <a:pt x="213782" y="138820"/>
                  </a:lnTo>
                  <a:lnTo>
                    <a:pt x="233182" y="144908"/>
                  </a:lnTo>
                  <a:lnTo>
                    <a:pt x="265676" y="143918"/>
                  </a:lnTo>
                  <a:lnTo>
                    <a:pt x="294309" y="137769"/>
                  </a:lnTo>
                  <a:lnTo>
                    <a:pt x="301296" y="139923"/>
                  </a:lnTo>
                  <a:lnTo>
                    <a:pt x="306879" y="145058"/>
                  </a:lnTo>
                  <a:lnTo>
                    <a:pt x="311525" y="152179"/>
                  </a:lnTo>
                  <a:lnTo>
                    <a:pt x="314222" y="167487"/>
                  </a:lnTo>
                  <a:lnTo>
                    <a:pt x="314188" y="180764"/>
                  </a:lnTo>
                  <a:lnTo>
                    <a:pt x="315473" y="184304"/>
                  </a:lnTo>
                  <a:lnTo>
                    <a:pt x="320818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6042580" y="5924586"/>
              <a:ext cx="139960" cy="115956"/>
            </a:xfrm>
            <a:custGeom>
              <a:avLst/>
              <a:gdLst/>
              <a:ahLst/>
              <a:cxnLst/>
              <a:rect l="0" t="0" r="0" b="0"/>
              <a:pathLst>
                <a:path w="139960" h="115956">
                  <a:moveTo>
                    <a:pt x="15143" y="0"/>
                  </a:moveTo>
                  <a:lnTo>
                    <a:pt x="8500" y="56773"/>
                  </a:lnTo>
                  <a:lnTo>
                    <a:pt x="0" y="111119"/>
                  </a:lnTo>
                  <a:lnTo>
                    <a:pt x="1350" y="115685"/>
                  </a:lnTo>
                  <a:lnTo>
                    <a:pt x="4099" y="115955"/>
                  </a:lnTo>
                  <a:lnTo>
                    <a:pt x="7780" y="113361"/>
                  </a:lnTo>
                  <a:lnTo>
                    <a:pt x="47352" y="49994"/>
                  </a:lnTo>
                  <a:lnTo>
                    <a:pt x="53258" y="41650"/>
                  </a:lnTo>
                  <a:lnTo>
                    <a:pt x="69681" y="29914"/>
                  </a:lnTo>
                  <a:lnTo>
                    <a:pt x="88384" y="23466"/>
                  </a:lnTo>
                  <a:lnTo>
                    <a:pt x="139959" y="24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6163911" y="5814833"/>
              <a:ext cx="228387" cy="384349"/>
            </a:xfrm>
            <a:custGeom>
              <a:avLst/>
              <a:gdLst/>
              <a:ahLst/>
              <a:cxnLst/>
              <a:rect l="0" t="0" r="0" b="0"/>
              <a:pathLst>
                <a:path w="228387" h="384349">
                  <a:moveTo>
                    <a:pt x="76875" y="143037"/>
                  </a:moveTo>
                  <a:lnTo>
                    <a:pt x="42130" y="159036"/>
                  </a:lnTo>
                  <a:lnTo>
                    <a:pt x="18195" y="174179"/>
                  </a:lnTo>
                  <a:lnTo>
                    <a:pt x="6724" y="189854"/>
                  </a:lnTo>
                  <a:lnTo>
                    <a:pt x="2371" y="199212"/>
                  </a:lnTo>
                  <a:lnTo>
                    <a:pt x="0" y="219471"/>
                  </a:lnTo>
                  <a:lnTo>
                    <a:pt x="662" y="230051"/>
                  </a:lnTo>
                  <a:lnTo>
                    <a:pt x="5726" y="236180"/>
                  </a:lnTo>
                  <a:lnTo>
                    <a:pt x="13725" y="239342"/>
                  </a:lnTo>
                  <a:lnTo>
                    <a:pt x="33091" y="240388"/>
                  </a:lnTo>
                  <a:lnTo>
                    <a:pt x="50944" y="237772"/>
                  </a:lnTo>
                  <a:lnTo>
                    <a:pt x="65658" y="231062"/>
                  </a:lnTo>
                  <a:lnTo>
                    <a:pt x="108171" y="198512"/>
                  </a:lnTo>
                  <a:lnTo>
                    <a:pt x="136710" y="159314"/>
                  </a:lnTo>
                  <a:lnTo>
                    <a:pt x="154017" y="118026"/>
                  </a:lnTo>
                  <a:lnTo>
                    <a:pt x="158288" y="88680"/>
                  </a:lnTo>
                  <a:lnTo>
                    <a:pt x="155135" y="52145"/>
                  </a:lnTo>
                  <a:lnTo>
                    <a:pt x="143929" y="20877"/>
                  </a:lnTo>
                  <a:lnTo>
                    <a:pt x="131640" y="7691"/>
                  </a:lnTo>
                  <a:lnTo>
                    <a:pt x="124480" y="2880"/>
                  </a:lnTo>
                  <a:lnTo>
                    <a:pt x="109128" y="0"/>
                  </a:lnTo>
                  <a:lnTo>
                    <a:pt x="101151" y="527"/>
                  </a:lnTo>
                  <a:lnTo>
                    <a:pt x="87356" y="8508"/>
                  </a:lnTo>
                  <a:lnTo>
                    <a:pt x="81089" y="14520"/>
                  </a:lnTo>
                  <a:lnTo>
                    <a:pt x="78760" y="23150"/>
                  </a:lnTo>
                  <a:lnTo>
                    <a:pt x="81103" y="45067"/>
                  </a:lnTo>
                  <a:lnTo>
                    <a:pt x="88308" y="62821"/>
                  </a:lnTo>
                  <a:lnTo>
                    <a:pt x="128627" y="118249"/>
                  </a:lnTo>
                  <a:lnTo>
                    <a:pt x="190976" y="178064"/>
                  </a:lnTo>
                  <a:lnTo>
                    <a:pt x="215086" y="205533"/>
                  </a:lnTo>
                  <a:lnTo>
                    <a:pt x="227644" y="240759"/>
                  </a:lnTo>
                  <a:lnTo>
                    <a:pt x="228386" y="281912"/>
                  </a:lnTo>
                  <a:lnTo>
                    <a:pt x="222493" y="302147"/>
                  </a:lnTo>
                  <a:lnTo>
                    <a:pt x="190326" y="359444"/>
                  </a:lnTo>
                  <a:lnTo>
                    <a:pt x="160086" y="384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3" name="Freeform 452"/>
            <p:cNvSpPr/>
            <p:nvPr/>
          </p:nvSpPr>
          <p:spPr>
            <a:xfrm>
              <a:off x="6756691" y="5999476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20016" y="55865"/>
                  </a:lnTo>
                  <a:lnTo>
                    <a:pt x="12669" y="113624"/>
                  </a:lnTo>
                  <a:lnTo>
                    <a:pt x="7788" y="12446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6773333" y="5882981"/>
              <a:ext cx="49927" cy="41606"/>
            </a:xfrm>
            <a:custGeom>
              <a:avLst/>
              <a:gdLst/>
              <a:ahLst/>
              <a:cxnLst/>
              <a:rect l="0" t="0" r="0" b="0"/>
              <a:pathLst>
                <a:path w="49927" h="41606">
                  <a:moveTo>
                    <a:pt x="0" y="0"/>
                  </a:moveTo>
                  <a:lnTo>
                    <a:pt x="19005" y="7568"/>
                  </a:lnTo>
                  <a:lnTo>
                    <a:pt x="35012" y="20837"/>
                  </a:lnTo>
                  <a:lnTo>
                    <a:pt x="49926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6836642" y="5982834"/>
              <a:ext cx="136642" cy="174743"/>
            </a:xfrm>
            <a:custGeom>
              <a:avLst/>
              <a:gdLst/>
              <a:ahLst/>
              <a:cxnLst/>
              <a:rect l="0" t="0" r="0" b="0"/>
              <a:pathLst>
                <a:path w="136642" h="174743">
                  <a:moveTo>
                    <a:pt x="11581" y="0"/>
                  </a:moveTo>
                  <a:lnTo>
                    <a:pt x="4938" y="57697"/>
                  </a:lnTo>
                  <a:lnTo>
                    <a:pt x="0" y="82658"/>
                  </a:lnTo>
                  <a:lnTo>
                    <a:pt x="2011" y="89314"/>
                  </a:lnTo>
                  <a:lnTo>
                    <a:pt x="7050" y="91902"/>
                  </a:lnTo>
                  <a:lnTo>
                    <a:pt x="14107" y="91779"/>
                  </a:lnTo>
                  <a:lnTo>
                    <a:pt x="37293" y="82770"/>
                  </a:lnTo>
                  <a:lnTo>
                    <a:pt x="57312" y="68390"/>
                  </a:lnTo>
                  <a:lnTo>
                    <a:pt x="63333" y="66858"/>
                  </a:lnTo>
                  <a:lnTo>
                    <a:pt x="69196" y="67686"/>
                  </a:lnTo>
                  <a:lnTo>
                    <a:pt x="74954" y="70087"/>
                  </a:lnTo>
                  <a:lnTo>
                    <a:pt x="83818" y="82617"/>
                  </a:lnTo>
                  <a:lnTo>
                    <a:pt x="89914" y="101438"/>
                  </a:lnTo>
                  <a:lnTo>
                    <a:pt x="92624" y="125212"/>
                  </a:lnTo>
                  <a:lnTo>
                    <a:pt x="97045" y="132476"/>
                  </a:lnTo>
                  <a:lnTo>
                    <a:pt x="103690" y="136394"/>
                  </a:lnTo>
                  <a:lnTo>
                    <a:pt x="111818" y="138082"/>
                  </a:lnTo>
                  <a:lnTo>
                    <a:pt x="119087" y="137358"/>
                  </a:lnTo>
                  <a:lnTo>
                    <a:pt x="132093" y="131623"/>
                  </a:lnTo>
                  <a:lnTo>
                    <a:pt x="135377" y="132127"/>
                  </a:lnTo>
                  <a:lnTo>
                    <a:pt x="136641" y="135238"/>
                  </a:lnTo>
                  <a:lnTo>
                    <a:pt x="134004" y="152867"/>
                  </a:lnTo>
                  <a:lnTo>
                    <a:pt x="128076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7039607" y="599947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7102475" y="5724881"/>
              <a:ext cx="112489" cy="465980"/>
            </a:xfrm>
            <a:custGeom>
              <a:avLst/>
              <a:gdLst/>
              <a:ahLst/>
              <a:cxnLst/>
              <a:rect l="0" t="0" r="0" b="0"/>
              <a:pathLst>
                <a:path w="112489" h="465980">
                  <a:moveTo>
                    <a:pt x="36985" y="0"/>
                  </a:moveTo>
                  <a:lnTo>
                    <a:pt x="44149" y="50745"/>
                  </a:lnTo>
                  <a:lnTo>
                    <a:pt x="45077" y="113849"/>
                  </a:lnTo>
                  <a:lnTo>
                    <a:pt x="45261" y="167268"/>
                  </a:lnTo>
                  <a:lnTo>
                    <a:pt x="38657" y="229232"/>
                  </a:lnTo>
                  <a:lnTo>
                    <a:pt x="28446" y="281797"/>
                  </a:lnTo>
                  <a:lnTo>
                    <a:pt x="17525" y="336011"/>
                  </a:lnTo>
                  <a:lnTo>
                    <a:pt x="923" y="399472"/>
                  </a:lnTo>
                  <a:lnTo>
                    <a:pt x="0" y="404999"/>
                  </a:lnTo>
                  <a:lnTo>
                    <a:pt x="309" y="405910"/>
                  </a:lnTo>
                  <a:lnTo>
                    <a:pt x="26665" y="365046"/>
                  </a:lnTo>
                  <a:lnTo>
                    <a:pt x="47179" y="345261"/>
                  </a:lnTo>
                  <a:lnTo>
                    <a:pt x="54876" y="342046"/>
                  </a:lnTo>
                  <a:lnTo>
                    <a:pt x="70824" y="340939"/>
                  </a:lnTo>
                  <a:lnTo>
                    <a:pt x="95397" y="345514"/>
                  </a:lnTo>
                  <a:lnTo>
                    <a:pt x="101813" y="350536"/>
                  </a:lnTo>
                  <a:lnTo>
                    <a:pt x="111409" y="365977"/>
                  </a:lnTo>
                  <a:lnTo>
                    <a:pt x="112488" y="374348"/>
                  </a:lnTo>
                  <a:lnTo>
                    <a:pt x="97937" y="430084"/>
                  </a:lnTo>
                  <a:lnTo>
                    <a:pt x="89664" y="454110"/>
                  </a:lnTo>
                  <a:lnTo>
                    <a:pt x="78590" y="4659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7272596" y="5991155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7279546" y="6032760"/>
              <a:ext cx="101225" cy="127194"/>
            </a:xfrm>
            <a:custGeom>
              <a:avLst/>
              <a:gdLst/>
              <a:ahLst/>
              <a:cxnLst/>
              <a:rect l="0" t="0" r="0" b="0"/>
              <a:pathLst>
                <a:path w="101225" h="127194">
                  <a:moveTo>
                    <a:pt x="76261" y="0"/>
                  </a:moveTo>
                  <a:lnTo>
                    <a:pt x="42520" y="11518"/>
                  </a:lnTo>
                  <a:lnTo>
                    <a:pt x="27056" y="21761"/>
                  </a:lnTo>
                  <a:lnTo>
                    <a:pt x="8880" y="43122"/>
                  </a:lnTo>
                  <a:lnTo>
                    <a:pt x="702" y="58921"/>
                  </a:lnTo>
                  <a:lnTo>
                    <a:pt x="0" y="66093"/>
                  </a:lnTo>
                  <a:lnTo>
                    <a:pt x="4152" y="78993"/>
                  </a:lnTo>
                  <a:lnTo>
                    <a:pt x="9697" y="83173"/>
                  </a:lnTo>
                  <a:lnTo>
                    <a:pt x="55533" y="94848"/>
                  </a:lnTo>
                  <a:lnTo>
                    <a:pt x="62442" y="101139"/>
                  </a:lnTo>
                  <a:lnTo>
                    <a:pt x="70119" y="120456"/>
                  </a:lnTo>
                  <a:lnTo>
                    <a:pt x="74940" y="125608"/>
                  </a:lnTo>
                  <a:lnTo>
                    <a:pt x="80927" y="127193"/>
                  </a:lnTo>
                  <a:lnTo>
                    <a:pt x="101224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7414054" y="60826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7473159" y="5866339"/>
              <a:ext cx="74032" cy="324522"/>
            </a:xfrm>
            <a:custGeom>
              <a:avLst/>
              <a:gdLst/>
              <a:ahLst/>
              <a:cxnLst/>
              <a:rect l="0" t="0" r="0" b="0"/>
              <a:pathLst>
                <a:path w="74032" h="324522">
                  <a:moveTo>
                    <a:pt x="15785" y="0"/>
                  </a:moveTo>
                  <a:lnTo>
                    <a:pt x="21504" y="23628"/>
                  </a:lnTo>
                  <a:lnTo>
                    <a:pt x="21127" y="81851"/>
                  </a:lnTo>
                  <a:lnTo>
                    <a:pt x="12423" y="138415"/>
                  </a:lnTo>
                  <a:lnTo>
                    <a:pt x="5650" y="198940"/>
                  </a:lnTo>
                  <a:lnTo>
                    <a:pt x="0" y="255078"/>
                  </a:lnTo>
                  <a:lnTo>
                    <a:pt x="1777" y="297072"/>
                  </a:lnTo>
                  <a:lnTo>
                    <a:pt x="3672" y="306222"/>
                  </a:lnTo>
                  <a:lnTo>
                    <a:pt x="7710" y="311397"/>
                  </a:lnTo>
                  <a:lnTo>
                    <a:pt x="13175" y="313923"/>
                  </a:lnTo>
                  <a:lnTo>
                    <a:pt x="19592" y="314682"/>
                  </a:lnTo>
                  <a:lnTo>
                    <a:pt x="25720" y="312414"/>
                  </a:lnTo>
                  <a:lnTo>
                    <a:pt x="54464" y="285739"/>
                  </a:lnTo>
                  <a:lnTo>
                    <a:pt x="59137" y="285722"/>
                  </a:lnTo>
                  <a:lnTo>
                    <a:pt x="63178" y="289409"/>
                  </a:lnTo>
                  <a:lnTo>
                    <a:pt x="69208" y="301519"/>
                  </a:lnTo>
                  <a:lnTo>
                    <a:pt x="74031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7613759" y="601611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7648200" y="6099328"/>
              <a:ext cx="165265" cy="191386"/>
            </a:xfrm>
            <a:custGeom>
              <a:avLst/>
              <a:gdLst/>
              <a:ahLst/>
              <a:cxnLst/>
              <a:rect l="0" t="0" r="0" b="0"/>
              <a:pathLst>
                <a:path w="165265" h="191386">
                  <a:moveTo>
                    <a:pt x="7165" y="0"/>
                  </a:moveTo>
                  <a:lnTo>
                    <a:pt x="0" y="46327"/>
                  </a:lnTo>
                  <a:lnTo>
                    <a:pt x="3603" y="73823"/>
                  </a:lnTo>
                  <a:lnTo>
                    <a:pt x="8488" y="79726"/>
                  </a:lnTo>
                  <a:lnTo>
                    <a:pt x="23779" y="86285"/>
                  </a:lnTo>
                  <a:lnTo>
                    <a:pt x="40437" y="86734"/>
                  </a:lnTo>
                  <a:lnTo>
                    <a:pt x="48762" y="85560"/>
                  </a:lnTo>
                  <a:lnTo>
                    <a:pt x="65408" y="76858"/>
                  </a:lnTo>
                  <a:lnTo>
                    <a:pt x="94278" y="53089"/>
                  </a:lnTo>
                  <a:lnTo>
                    <a:pt x="107660" y="31756"/>
                  </a:lnTo>
                  <a:lnTo>
                    <a:pt x="108370" y="28568"/>
                  </a:lnTo>
                  <a:lnTo>
                    <a:pt x="106995" y="28290"/>
                  </a:lnTo>
                  <a:lnTo>
                    <a:pt x="104228" y="29955"/>
                  </a:lnTo>
                  <a:lnTo>
                    <a:pt x="91500" y="45550"/>
                  </a:lnTo>
                  <a:lnTo>
                    <a:pt x="86252" y="62466"/>
                  </a:lnTo>
                  <a:lnTo>
                    <a:pt x="84853" y="72155"/>
                  </a:lnTo>
                  <a:lnTo>
                    <a:pt x="88229" y="92782"/>
                  </a:lnTo>
                  <a:lnTo>
                    <a:pt x="102991" y="125187"/>
                  </a:lnTo>
                  <a:lnTo>
                    <a:pt x="132829" y="164851"/>
                  </a:lnTo>
                  <a:lnTo>
                    <a:pt x="165264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8073054" y="5858018"/>
              <a:ext cx="397774" cy="680315"/>
            </a:xfrm>
            <a:custGeom>
              <a:avLst/>
              <a:gdLst/>
              <a:ahLst/>
              <a:cxnLst/>
              <a:rect l="0" t="0" r="0" b="0"/>
              <a:pathLst>
                <a:path w="397774" h="680315">
                  <a:moveTo>
                    <a:pt x="214710" y="0"/>
                  </a:moveTo>
                  <a:lnTo>
                    <a:pt x="174407" y="55940"/>
                  </a:lnTo>
                  <a:lnTo>
                    <a:pt x="139821" y="112835"/>
                  </a:lnTo>
                  <a:lnTo>
                    <a:pt x="117872" y="169259"/>
                  </a:lnTo>
                  <a:lnTo>
                    <a:pt x="104964" y="217188"/>
                  </a:lnTo>
                  <a:lnTo>
                    <a:pt x="89428" y="266523"/>
                  </a:lnTo>
                  <a:lnTo>
                    <a:pt x="75580" y="316273"/>
                  </a:lnTo>
                  <a:lnTo>
                    <a:pt x="65621" y="366148"/>
                  </a:lnTo>
                  <a:lnTo>
                    <a:pt x="53972" y="428282"/>
                  </a:lnTo>
                  <a:lnTo>
                    <a:pt x="37975" y="485071"/>
                  </a:lnTo>
                  <a:lnTo>
                    <a:pt x="30432" y="538338"/>
                  </a:lnTo>
                  <a:lnTo>
                    <a:pt x="17619" y="596009"/>
                  </a:lnTo>
                  <a:lnTo>
                    <a:pt x="2047" y="657162"/>
                  </a:lnTo>
                  <a:lnTo>
                    <a:pt x="0" y="677922"/>
                  </a:lnTo>
                  <a:lnTo>
                    <a:pt x="1304" y="680314"/>
                  </a:lnTo>
                  <a:lnTo>
                    <a:pt x="4021" y="677286"/>
                  </a:lnTo>
                  <a:lnTo>
                    <a:pt x="42962" y="615561"/>
                  </a:lnTo>
                  <a:lnTo>
                    <a:pt x="84051" y="559964"/>
                  </a:lnTo>
                  <a:lnTo>
                    <a:pt x="142520" y="514151"/>
                  </a:lnTo>
                  <a:lnTo>
                    <a:pt x="183340" y="487406"/>
                  </a:lnTo>
                  <a:lnTo>
                    <a:pt x="222202" y="448174"/>
                  </a:lnTo>
                  <a:lnTo>
                    <a:pt x="257683" y="389887"/>
                  </a:lnTo>
                  <a:lnTo>
                    <a:pt x="262577" y="361352"/>
                  </a:lnTo>
                  <a:lnTo>
                    <a:pt x="259609" y="333892"/>
                  </a:lnTo>
                  <a:lnTo>
                    <a:pt x="254813" y="327070"/>
                  </a:lnTo>
                  <a:lnTo>
                    <a:pt x="239622" y="317025"/>
                  </a:lnTo>
                  <a:lnTo>
                    <a:pt x="223008" y="314410"/>
                  </a:lnTo>
                  <a:lnTo>
                    <a:pt x="214695" y="315006"/>
                  </a:lnTo>
                  <a:lnTo>
                    <a:pt x="210077" y="320027"/>
                  </a:lnTo>
                  <a:lnTo>
                    <a:pt x="207412" y="337933"/>
                  </a:lnTo>
                  <a:lnTo>
                    <a:pt x="211774" y="353904"/>
                  </a:lnTo>
                  <a:lnTo>
                    <a:pt x="241118" y="400826"/>
                  </a:lnTo>
                  <a:lnTo>
                    <a:pt x="243410" y="401279"/>
                  </a:lnTo>
                  <a:lnTo>
                    <a:pt x="252020" y="376186"/>
                  </a:lnTo>
                  <a:lnTo>
                    <a:pt x="284980" y="315943"/>
                  </a:lnTo>
                  <a:lnTo>
                    <a:pt x="318342" y="267176"/>
                  </a:lnTo>
                  <a:lnTo>
                    <a:pt x="351059" y="242037"/>
                  </a:lnTo>
                  <a:lnTo>
                    <a:pt x="397773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8741701" y="5783128"/>
              <a:ext cx="36187" cy="432696"/>
            </a:xfrm>
            <a:custGeom>
              <a:avLst/>
              <a:gdLst/>
              <a:ahLst/>
              <a:cxnLst/>
              <a:rect l="0" t="0" r="0" b="0"/>
              <a:pathLst>
                <a:path w="36187" h="432696">
                  <a:moveTo>
                    <a:pt x="12041" y="0"/>
                  </a:moveTo>
                  <a:lnTo>
                    <a:pt x="20877" y="13252"/>
                  </a:lnTo>
                  <a:lnTo>
                    <a:pt x="32860" y="61585"/>
                  </a:lnTo>
                  <a:lnTo>
                    <a:pt x="36186" y="116606"/>
                  </a:lnTo>
                  <a:lnTo>
                    <a:pt x="32426" y="176408"/>
                  </a:lnTo>
                  <a:lnTo>
                    <a:pt x="29793" y="225162"/>
                  </a:lnTo>
                  <a:lnTo>
                    <a:pt x="22259" y="283767"/>
                  </a:lnTo>
                  <a:lnTo>
                    <a:pt x="9152" y="343318"/>
                  </a:lnTo>
                  <a:lnTo>
                    <a:pt x="0" y="398706"/>
                  </a:lnTo>
                  <a:lnTo>
                    <a:pt x="2712" y="429371"/>
                  </a:lnTo>
                  <a:lnTo>
                    <a:pt x="3721" y="4326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8803669" y="5833055"/>
              <a:ext cx="149780" cy="49927"/>
            </a:xfrm>
            <a:custGeom>
              <a:avLst/>
              <a:gdLst/>
              <a:ahLst/>
              <a:cxnLst/>
              <a:rect l="0" t="0" r="0" b="0"/>
              <a:pathLst>
                <a:path w="149780" h="49927">
                  <a:moveTo>
                    <a:pt x="0" y="49926"/>
                  </a:moveTo>
                  <a:lnTo>
                    <a:pt x="36861" y="14914"/>
                  </a:lnTo>
                  <a:lnTo>
                    <a:pt x="51516" y="7245"/>
                  </a:lnTo>
                  <a:lnTo>
                    <a:pt x="106399" y="143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8787027" y="5924586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0"/>
                  </a:moveTo>
                  <a:lnTo>
                    <a:pt x="59580" y="4418"/>
                  </a:lnTo>
                  <a:lnTo>
                    <a:pt x="121065" y="10272"/>
                  </a:lnTo>
                  <a:lnTo>
                    <a:pt x="149779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8712137" y="6132612"/>
              <a:ext cx="249633" cy="70447"/>
            </a:xfrm>
            <a:custGeom>
              <a:avLst/>
              <a:gdLst/>
              <a:ahLst/>
              <a:cxnLst/>
              <a:rect l="0" t="0" r="0" b="0"/>
              <a:pathLst>
                <a:path w="249633" h="70447">
                  <a:moveTo>
                    <a:pt x="0" y="0"/>
                  </a:moveTo>
                  <a:lnTo>
                    <a:pt x="14212" y="12362"/>
                  </a:lnTo>
                  <a:lnTo>
                    <a:pt x="68372" y="36373"/>
                  </a:lnTo>
                  <a:lnTo>
                    <a:pt x="120208" y="53893"/>
                  </a:lnTo>
                  <a:lnTo>
                    <a:pt x="177275" y="64717"/>
                  </a:lnTo>
                  <a:lnTo>
                    <a:pt x="223907" y="70446"/>
                  </a:lnTo>
                  <a:lnTo>
                    <a:pt x="249632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8991500" y="5991155"/>
              <a:ext cx="133297" cy="241311"/>
            </a:xfrm>
            <a:custGeom>
              <a:avLst/>
              <a:gdLst/>
              <a:ahLst/>
              <a:cxnLst/>
              <a:rect l="0" t="0" r="0" b="0"/>
              <a:pathLst>
                <a:path w="133297" h="241311">
                  <a:moveTo>
                    <a:pt x="28516" y="0"/>
                  </a:moveTo>
                  <a:lnTo>
                    <a:pt x="24099" y="49074"/>
                  </a:lnTo>
                  <a:lnTo>
                    <a:pt x="7155" y="109048"/>
                  </a:lnTo>
                  <a:lnTo>
                    <a:pt x="0" y="171364"/>
                  </a:lnTo>
                  <a:lnTo>
                    <a:pt x="5364" y="189882"/>
                  </a:lnTo>
                  <a:lnTo>
                    <a:pt x="11233" y="196855"/>
                  </a:lnTo>
                  <a:lnTo>
                    <a:pt x="27615" y="207067"/>
                  </a:lnTo>
                  <a:lnTo>
                    <a:pt x="37161" y="208311"/>
                  </a:lnTo>
                  <a:lnTo>
                    <a:pt x="57630" y="204763"/>
                  </a:lnTo>
                  <a:lnTo>
                    <a:pt x="104196" y="176986"/>
                  </a:lnTo>
                  <a:lnTo>
                    <a:pt x="124186" y="160716"/>
                  </a:lnTo>
                  <a:lnTo>
                    <a:pt x="128354" y="161693"/>
                  </a:lnTo>
                  <a:lnTo>
                    <a:pt x="131133" y="166967"/>
                  </a:lnTo>
                  <a:lnTo>
                    <a:pt x="133296" y="184230"/>
                  </a:lnTo>
                  <a:lnTo>
                    <a:pt x="128369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9211502" y="6074365"/>
              <a:ext cx="191283" cy="115486"/>
            </a:xfrm>
            <a:custGeom>
              <a:avLst/>
              <a:gdLst/>
              <a:ahLst/>
              <a:cxnLst/>
              <a:rect l="0" t="0" r="0" b="0"/>
              <a:pathLst>
                <a:path w="191283" h="115486">
                  <a:moveTo>
                    <a:pt x="8220" y="0"/>
                  </a:moveTo>
                  <a:lnTo>
                    <a:pt x="1633" y="29621"/>
                  </a:lnTo>
                  <a:lnTo>
                    <a:pt x="127" y="86769"/>
                  </a:lnTo>
                  <a:lnTo>
                    <a:pt x="0" y="110063"/>
                  </a:lnTo>
                  <a:lnTo>
                    <a:pt x="2739" y="114981"/>
                  </a:lnTo>
                  <a:lnTo>
                    <a:pt x="7340" y="115485"/>
                  </a:lnTo>
                  <a:lnTo>
                    <a:pt x="19848" y="108650"/>
                  </a:lnTo>
                  <a:lnTo>
                    <a:pt x="83238" y="46873"/>
                  </a:lnTo>
                  <a:lnTo>
                    <a:pt x="108111" y="32894"/>
                  </a:lnTo>
                  <a:lnTo>
                    <a:pt x="124731" y="30953"/>
                  </a:lnTo>
                  <a:lnTo>
                    <a:pt x="170191" y="39621"/>
                  </a:lnTo>
                  <a:lnTo>
                    <a:pt x="191282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9342641" y="6091007"/>
              <a:ext cx="131379" cy="142995"/>
            </a:xfrm>
            <a:custGeom>
              <a:avLst/>
              <a:gdLst/>
              <a:ahLst/>
              <a:cxnLst/>
              <a:rect l="0" t="0" r="0" b="0"/>
              <a:pathLst>
                <a:path w="131379" h="142995">
                  <a:moveTo>
                    <a:pt x="93428" y="33285"/>
                  </a:moveTo>
                  <a:lnTo>
                    <a:pt x="44353" y="37702"/>
                  </a:lnTo>
                  <a:lnTo>
                    <a:pt x="18791" y="53701"/>
                  </a:lnTo>
                  <a:lnTo>
                    <a:pt x="6939" y="68247"/>
                  </a:lnTo>
                  <a:lnTo>
                    <a:pt x="2485" y="76008"/>
                  </a:lnTo>
                  <a:lnTo>
                    <a:pt x="0" y="94495"/>
                  </a:lnTo>
                  <a:lnTo>
                    <a:pt x="633" y="104602"/>
                  </a:lnTo>
                  <a:lnTo>
                    <a:pt x="8731" y="120763"/>
                  </a:lnTo>
                  <a:lnTo>
                    <a:pt x="14774" y="127661"/>
                  </a:lnTo>
                  <a:lnTo>
                    <a:pt x="31350" y="137792"/>
                  </a:lnTo>
                  <a:lnTo>
                    <a:pt x="40948" y="141788"/>
                  </a:lnTo>
                  <a:lnTo>
                    <a:pt x="76543" y="142994"/>
                  </a:lnTo>
                  <a:lnTo>
                    <a:pt x="95477" y="137210"/>
                  </a:lnTo>
                  <a:lnTo>
                    <a:pt x="103115" y="133079"/>
                  </a:lnTo>
                  <a:lnTo>
                    <a:pt x="116532" y="116161"/>
                  </a:lnTo>
                  <a:lnTo>
                    <a:pt x="126810" y="94157"/>
                  </a:lnTo>
                  <a:lnTo>
                    <a:pt x="131378" y="72050"/>
                  </a:lnTo>
                  <a:lnTo>
                    <a:pt x="128478" y="52363"/>
                  </a:lnTo>
                  <a:lnTo>
                    <a:pt x="120100" y="35292"/>
                  </a:lnTo>
                  <a:lnTo>
                    <a:pt x="100714" y="16210"/>
                  </a:lnTo>
                  <a:lnTo>
                    <a:pt x="7678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9439948" y="6086171"/>
              <a:ext cx="200213" cy="298786"/>
            </a:xfrm>
            <a:custGeom>
              <a:avLst/>
              <a:gdLst/>
              <a:ahLst/>
              <a:cxnLst/>
              <a:rect l="0" t="0" r="0" b="0"/>
              <a:pathLst>
                <a:path w="200213" h="298786">
                  <a:moveTo>
                    <a:pt x="95973" y="38121"/>
                  </a:moveTo>
                  <a:lnTo>
                    <a:pt x="100767" y="71336"/>
                  </a:lnTo>
                  <a:lnTo>
                    <a:pt x="92370" y="131504"/>
                  </a:lnTo>
                  <a:lnTo>
                    <a:pt x="76485" y="191749"/>
                  </a:lnTo>
                  <a:lnTo>
                    <a:pt x="42944" y="255130"/>
                  </a:lnTo>
                  <a:lnTo>
                    <a:pt x="25609" y="284147"/>
                  </a:lnTo>
                  <a:lnTo>
                    <a:pt x="11076" y="298785"/>
                  </a:lnTo>
                  <a:lnTo>
                    <a:pt x="6091" y="297881"/>
                  </a:lnTo>
                  <a:lnTo>
                    <a:pt x="2768" y="291731"/>
                  </a:lnTo>
                  <a:lnTo>
                    <a:pt x="0" y="272878"/>
                  </a:lnTo>
                  <a:lnTo>
                    <a:pt x="8092" y="225320"/>
                  </a:lnTo>
                  <a:lnTo>
                    <a:pt x="27785" y="164485"/>
                  </a:lnTo>
                  <a:lnTo>
                    <a:pt x="49703" y="101948"/>
                  </a:lnTo>
                  <a:lnTo>
                    <a:pt x="82182" y="40387"/>
                  </a:lnTo>
                  <a:lnTo>
                    <a:pt x="109852" y="8274"/>
                  </a:lnTo>
                  <a:lnTo>
                    <a:pt x="128338" y="1742"/>
                  </a:lnTo>
                  <a:lnTo>
                    <a:pt x="139739" y="0"/>
                  </a:lnTo>
                  <a:lnTo>
                    <a:pt x="159804" y="5461"/>
                  </a:lnTo>
                  <a:lnTo>
                    <a:pt x="177043" y="17133"/>
                  </a:lnTo>
                  <a:lnTo>
                    <a:pt x="190868" y="31566"/>
                  </a:lnTo>
                  <a:lnTo>
                    <a:pt x="198245" y="49692"/>
                  </a:lnTo>
                  <a:lnTo>
                    <a:pt x="200212" y="59703"/>
                  </a:lnTo>
                  <a:lnTo>
                    <a:pt x="197467" y="78224"/>
                  </a:lnTo>
                  <a:lnTo>
                    <a:pt x="189159" y="94776"/>
                  </a:lnTo>
                  <a:lnTo>
                    <a:pt x="176221" y="108296"/>
                  </a:lnTo>
                  <a:lnTo>
                    <a:pt x="158760" y="115538"/>
                  </a:lnTo>
                  <a:lnTo>
                    <a:pt x="112615" y="1213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9635774" y="6138481"/>
              <a:ext cx="115929" cy="193838"/>
            </a:xfrm>
            <a:custGeom>
              <a:avLst/>
              <a:gdLst/>
              <a:ahLst/>
              <a:cxnLst/>
              <a:rect l="0" t="0" r="0" b="0"/>
              <a:pathLst>
                <a:path w="115929" h="193838">
                  <a:moveTo>
                    <a:pt x="0" y="77342"/>
                  </a:moveTo>
                  <a:lnTo>
                    <a:pt x="33741" y="74877"/>
                  </a:lnTo>
                  <a:lnTo>
                    <a:pt x="89837" y="53898"/>
                  </a:lnTo>
                  <a:lnTo>
                    <a:pt x="98723" y="50618"/>
                  </a:lnTo>
                  <a:lnTo>
                    <a:pt x="111061" y="39577"/>
                  </a:lnTo>
                  <a:lnTo>
                    <a:pt x="115646" y="32750"/>
                  </a:lnTo>
                  <a:lnTo>
                    <a:pt x="115928" y="26349"/>
                  </a:lnTo>
                  <a:lnTo>
                    <a:pt x="113344" y="20233"/>
                  </a:lnTo>
                  <a:lnTo>
                    <a:pt x="108847" y="14306"/>
                  </a:lnTo>
                  <a:lnTo>
                    <a:pt x="91523" y="5256"/>
                  </a:lnTo>
                  <a:lnTo>
                    <a:pt x="69338" y="0"/>
                  </a:lnTo>
                  <a:lnTo>
                    <a:pt x="47150" y="746"/>
                  </a:lnTo>
                  <a:lnTo>
                    <a:pt x="29893" y="9091"/>
                  </a:lnTo>
                  <a:lnTo>
                    <a:pt x="22702" y="15199"/>
                  </a:lnTo>
                  <a:lnTo>
                    <a:pt x="18834" y="24819"/>
                  </a:lnTo>
                  <a:lnTo>
                    <a:pt x="17805" y="63012"/>
                  </a:lnTo>
                  <a:lnTo>
                    <a:pt x="32673" y="125713"/>
                  </a:lnTo>
                  <a:lnTo>
                    <a:pt x="53601" y="181669"/>
                  </a:lnTo>
                  <a:lnTo>
                    <a:pt x="58247" y="1938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9387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25257" y="122818"/>
            <a:ext cx="5500071" cy="1250795"/>
            <a:chOff x="1025257" y="122818"/>
            <a:chExt cx="5500071" cy="1250795"/>
          </a:xfrm>
        </p:grpSpPr>
        <p:sp>
          <p:nvSpPr>
            <p:cNvPr id="2" name="Freeform 1"/>
            <p:cNvSpPr/>
            <p:nvPr/>
          </p:nvSpPr>
          <p:spPr>
            <a:xfrm>
              <a:off x="1100147" y="188930"/>
              <a:ext cx="49927" cy="282916"/>
            </a:xfrm>
            <a:custGeom>
              <a:avLst/>
              <a:gdLst/>
              <a:ahLst/>
              <a:cxnLst/>
              <a:rect l="0" t="0" r="0" b="0"/>
              <a:pathLst>
                <a:path w="49927" h="282916">
                  <a:moveTo>
                    <a:pt x="49926" y="0"/>
                  </a:moveTo>
                  <a:lnTo>
                    <a:pt x="43283" y="62490"/>
                  </a:lnTo>
                  <a:lnTo>
                    <a:pt x="30366" y="123514"/>
                  </a:lnTo>
                  <a:lnTo>
                    <a:pt x="25674" y="184991"/>
                  </a:lnTo>
                  <a:lnTo>
                    <a:pt x="19338" y="246016"/>
                  </a:lnTo>
                  <a:lnTo>
                    <a:pt x="17840" y="268673"/>
                  </a:lnTo>
                  <a:lnTo>
                    <a:pt x="15591" y="275269"/>
                  </a:lnTo>
                  <a:lnTo>
                    <a:pt x="12243" y="278742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41899" y="122818"/>
              <a:ext cx="232991" cy="66113"/>
            </a:xfrm>
            <a:custGeom>
              <a:avLst/>
              <a:gdLst/>
              <a:ahLst/>
              <a:cxnLst/>
              <a:rect l="0" t="0" r="0" b="0"/>
              <a:pathLst>
                <a:path w="232991" h="66113">
                  <a:moveTo>
                    <a:pt x="0" y="16185"/>
                  </a:moveTo>
                  <a:lnTo>
                    <a:pt x="26573" y="14336"/>
                  </a:lnTo>
                  <a:lnTo>
                    <a:pt x="78241" y="1857"/>
                  </a:lnTo>
                  <a:lnTo>
                    <a:pt x="134518" y="0"/>
                  </a:lnTo>
                  <a:lnTo>
                    <a:pt x="175254" y="1528"/>
                  </a:lnTo>
                  <a:lnTo>
                    <a:pt x="196235" y="8438"/>
                  </a:lnTo>
                  <a:lnTo>
                    <a:pt x="212339" y="20138"/>
                  </a:lnTo>
                  <a:lnTo>
                    <a:pt x="219223" y="27141"/>
                  </a:lnTo>
                  <a:lnTo>
                    <a:pt x="226871" y="42320"/>
                  </a:lnTo>
                  <a:lnTo>
                    <a:pt x="232990" y="661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025257" y="455203"/>
              <a:ext cx="191385" cy="56814"/>
            </a:xfrm>
            <a:custGeom>
              <a:avLst/>
              <a:gdLst/>
              <a:ahLst/>
              <a:cxnLst/>
              <a:rect l="0" t="0" r="0" b="0"/>
              <a:pathLst>
                <a:path w="191385" h="56814">
                  <a:moveTo>
                    <a:pt x="0" y="0"/>
                  </a:moveTo>
                  <a:lnTo>
                    <a:pt x="4417" y="17669"/>
                  </a:lnTo>
                  <a:lnTo>
                    <a:pt x="20417" y="41910"/>
                  </a:lnTo>
                  <a:lnTo>
                    <a:pt x="37427" y="50986"/>
                  </a:lnTo>
                  <a:lnTo>
                    <a:pt x="82899" y="56813"/>
                  </a:lnTo>
                  <a:lnTo>
                    <a:pt x="136397" y="44678"/>
                  </a:lnTo>
                  <a:lnTo>
                    <a:pt x="191384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97117" y="405277"/>
              <a:ext cx="77625" cy="199706"/>
            </a:xfrm>
            <a:custGeom>
              <a:avLst/>
              <a:gdLst/>
              <a:ahLst/>
              <a:cxnLst/>
              <a:rect l="0" t="0" r="0" b="0"/>
              <a:pathLst>
                <a:path w="77625" h="199706">
                  <a:moveTo>
                    <a:pt x="36019" y="0"/>
                  </a:moveTo>
                  <a:lnTo>
                    <a:pt x="34170" y="26572"/>
                  </a:lnTo>
                  <a:lnTo>
                    <a:pt x="14276" y="89142"/>
                  </a:lnTo>
                  <a:lnTo>
                    <a:pt x="20" y="139865"/>
                  </a:lnTo>
                  <a:lnTo>
                    <a:pt x="0" y="144094"/>
                  </a:lnTo>
                  <a:lnTo>
                    <a:pt x="1836" y="145064"/>
                  </a:lnTo>
                  <a:lnTo>
                    <a:pt x="4910" y="143862"/>
                  </a:lnTo>
                  <a:lnTo>
                    <a:pt x="50016" y="82026"/>
                  </a:lnTo>
                  <a:lnTo>
                    <a:pt x="55521" y="78722"/>
                  </a:lnTo>
                  <a:lnTo>
                    <a:pt x="61039" y="78369"/>
                  </a:lnTo>
                  <a:lnTo>
                    <a:pt x="66568" y="79983"/>
                  </a:lnTo>
                  <a:lnTo>
                    <a:pt x="70253" y="85681"/>
                  </a:lnTo>
                  <a:lnTo>
                    <a:pt x="74348" y="104341"/>
                  </a:lnTo>
                  <a:lnTo>
                    <a:pt x="68141" y="158325"/>
                  </a:lnTo>
                  <a:lnTo>
                    <a:pt x="65755" y="169345"/>
                  </a:lnTo>
                  <a:lnTo>
                    <a:pt x="66013" y="177616"/>
                  </a:lnTo>
                  <a:lnTo>
                    <a:pt x="68034" y="184054"/>
                  </a:lnTo>
                  <a:lnTo>
                    <a:pt x="77624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29728" y="538413"/>
              <a:ext cx="119756" cy="54349"/>
            </a:xfrm>
            <a:custGeom>
              <a:avLst/>
              <a:gdLst/>
              <a:ahLst/>
              <a:cxnLst/>
              <a:rect l="0" t="0" r="0" b="0"/>
              <a:pathLst>
                <a:path w="119756" h="54349">
                  <a:moveTo>
                    <a:pt x="11582" y="0"/>
                  </a:moveTo>
                  <a:lnTo>
                    <a:pt x="0" y="41910"/>
                  </a:lnTo>
                  <a:lnTo>
                    <a:pt x="162" y="44582"/>
                  </a:lnTo>
                  <a:lnTo>
                    <a:pt x="2119" y="43590"/>
                  </a:lnTo>
                  <a:lnTo>
                    <a:pt x="41356" y="10724"/>
                  </a:lnTo>
                  <a:lnTo>
                    <a:pt x="48073" y="8074"/>
                  </a:lnTo>
                  <a:lnTo>
                    <a:pt x="62933" y="7595"/>
                  </a:lnTo>
                  <a:lnTo>
                    <a:pt x="68930" y="11536"/>
                  </a:lnTo>
                  <a:lnTo>
                    <a:pt x="78059" y="25775"/>
                  </a:lnTo>
                  <a:lnTo>
                    <a:pt x="88396" y="50167"/>
                  </a:lnTo>
                  <a:lnTo>
                    <a:pt x="92377" y="53785"/>
                  </a:lnTo>
                  <a:lnTo>
                    <a:pt x="96880" y="54348"/>
                  </a:lnTo>
                  <a:lnTo>
                    <a:pt x="105890" y="50967"/>
                  </a:lnTo>
                  <a:lnTo>
                    <a:pt x="119755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80872" y="463524"/>
              <a:ext cx="87587" cy="170870"/>
            </a:xfrm>
            <a:custGeom>
              <a:avLst/>
              <a:gdLst/>
              <a:ahLst/>
              <a:cxnLst/>
              <a:rect l="0" t="0" r="0" b="0"/>
              <a:pathLst>
                <a:path w="87587" h="170870">
                  <a:moveTo>
                    <a:pt x="51822" y="41605"/>
                  </a:moveTo>
                  <a:lnTo>
                    <a:pt x="16884" y="102453"/>
                  </a:lnTo>
                  <a:lnTo>
                    <a:pt x="439" y="140328"/>
                  </a:lnTo>
                  <a:lnTo>
                    <a:pt x="0" y="148101"/>
                  </a:lnTo>
                  <a:lnTo>
                    <a:pt x="4443" y="161669"/>
                  </a:lnTo>
                  <a:lnTo>
                    <a:pt x="10066" y="166026"/>
                  </a:lnTo>
                  <a:lnTo>
                    <a:pt x="26175" y="170869"/>
                  </a:lnTo>
                  <a:lnTo>
                    <a:pt x="43197" y="168089"/>
                  </a:lnTo>
                  <a:lnTo>
                    <a:pt x="51619" y="164760"/>
                  </a:lnTo>
                  <a:lnTo>
                    <a:pt x="58159" y="158841"/>
                  </a:lnTo>
                  <a:lnTo>
                    <a:pt x="75297" y="125236"/>
                  </a:lnTo>
                  <a:lnTo>
                    <a:pt x="87586" y="87197"/>
                  </a:lnTo>
                  <a:lnTo>
                    <a:pt x="85900" y="65875"/>
                  </a:lnTo>
                  <a:lnTo>
                    <a:pt x="69751" y="26469"/>
                  </a:lnTo>
                  <a:lnTo>
                    <a:pt x="57016" y="13921"/>
                  </a:lnTo>
                  <a:lnTo>
                    <a:pt x="45809" y="6187"/>
                  </a:lnTo>
                  <a:lnTo>
                    <a:pt x="44115" y="4125"/>
                  </a:lnTo>
                  <a:lnTo>
                    <a:pt x="435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74299" y="471845"/>
              <a:ext cx="241311" cy="189454"/>
            </a:xfrm>
            <a:custGeom>
              <a:avLst/>
              <a:gdLst/>
              <a:ahLst/>
              <a:cxnLst/>
              <a:rect l="0" t="0" r="0" b="0"/>
              <a:pathLst>
                <a:path w="241311" h="189454">
                  <a:moveTo>
                    <a:pt x="0" y="0"/>
                  </a:moveTo>
                  <a:lnTo>
                    <a:pt x="34745" y="23164"/>
                  </a:lnTo>
                  <a:lnTo>
                    <a:pt x="45644" y="38648"/>
                  </a:lnTo>
                  <a:lnTo>
                    <a:pt x="52646" y="57858"/>
                  </a:lnTo>
                  <a:lnTo>
                    <a:pt x="55663" y="88540"/>
                  </a:lnTo>
                  <a:lnTo>
                    <a:pt x="45758" y="146914"/>
                  </a:lnTo>
                  <a:lnTo>
                    <a:pt x="47457" y="165148"/>
                  </a:lnTo>
                  <a:lnTo>
                    <a:pt x="49205" y="168346"/>
                  </a:lnTo>
                  <a:lnTo>
                    <a:pt x="51294" y="167704"/>
                  </a:lnTo>
                  <a:lnTo>
                    <a:pt x="99590" y="111895"/>
                  </a:lnTo>
                  <a:lnTo>
                    <a:pt x="111755" y="94110"/>
                  </a:lnTo>
                  <a:lnTo>
                    <a:pt x="150250" y="61726"/>
                  </a:lnTo>
                  <a:lnTo>
                    <a:pt x="166630" y="57636"/>
                  </a:lnTo>
                  <a:lnTo>
                    <a:pt x="174882" y="57840"/>
                  </a:lnTo>
                  <a:lnTo>
                    <a:pt x="188981" y="62998"/>
                  </a:lnTo>
                  <a:lnTo>
                    <a:pt x="195329" y="66962"/>
                  </a:lnTo>
                  <a:lnTo>
                    <a:pt x="197713" y="71453"/>
                  </a:lnTo>
                  <a:lnTo>
                    <a:pt x="197452" y="76297"/>
                  </a:lnTo>
                  <a:lnTo>
                    <a:pt x="195429" y="81375"/>
                  </a:lnTo>
                  <a:lnTo>
                    <a:pt x="185785" y="89483"/>
                  </a:lnTo>
                  <a:lnTo>
                    <a:pt x="179330" y="92940"/>
                  </a:lnTo>
                  <a:lnTo>
                    <a:pt x="169693" y="104177"/>
                  </a:lnTo>
                  <a:lnTo>
                    <a:pt x="165829" y="111056"/>
                  </a:lnTo>
                  <a:lnTo>
                    <a:pt x="164000" y="126097"/>
                  </a:lnTo>
                  <a:lnTo>
                    <a:pt x="167194" y="141103"/>
                  </a:lnTo>
                  <a:lnTo>
                    <a:pt x="174777" y="153936"/>
                  </a:lnTo>
                  <a:lnTo>
                    <a:pt x="212664" y="188488"/>
                  </a:lnTo>
                  <a:lnTo>
                    <a:pt x="217590" y="189453"/>
                  </a:lnTo>
                  <a:lnTo>
                    <a:pt x="221798" y="187323"/>
                  </a:lnTo>
                  <a:lnTo>
                    <a:pt x="24131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69827" y="297103"/>
              <a:ext cx="336873" cy="385135"/>
            </a:xfrm>
            <a:custGeom>
              <a:avLst/>
              <a:gdLst/>
              <a:ahLst/>
              <a:cxnLst/>
              <a:rect l="0" t="0" r="0" b="0"/>
              <a:pathLst>
                <a:path w="336873" h="385135">
                  <a:moveTo>
                    <a:pt x="53956" y="0"/>
                  </a:moveTo>
                  <a:lnTo>
                    <a:pt x="34044" y="51996"/>
                  </a:lnTo>
                  <a:lnTo>
                    <a:pt x="24120" y="100979"/>
                  </a:lnTo>
                  <a:lnTo>
                    <a:pt x="16249" y="155557"/>
                  </a:lnTo>
                  <a:lnTo>
                    <a:pt x="10655" y="216770"/>
                  </a:lnTo>
                  <a:lnTo>
                    <a:pt x="3978" y="270952"/>
                  </a:lnTo>
                  <a:lnTo>
                    <a:pt x="0" y="289617"/>
                  </a:lnTo>
                  <a:lnTo>
                    <a:pt x="1343" y="294780"/>
                  </a:lnTo>
                  <a:lnTo>
                    <a:pt x="5013" y="297297"/>
                  </a:lnTo>
                  <a:lnTo>
                    <a:pt x="10232" y="298051"/>
                  </a:lnTo>
                  <a:lnTo>
                    <a:pt x="14637" y="301327"/>
                  </a:lnTo>
                  <a:lnTo>
                    <a:pt x="21996" y="312363"/>
                  </a:lnTo>
                  <a:lnTo>
                    <a:pt x="27102" y="313642"/>
                  </a:lnTo>
                  <a:lnTo>
                    <a:pt x="33280" y="311721"/>
                  </a:lnTo>
                  <a:lnTo>
                    <a:pt x="58706" y="293126"/>
                  </a:lnTo>
                  <a:lnTo>
                    <a:pt x="93721" y="248054"/>
                  </a:lnTo>
                  <a:lnTo>
                    <a:pt x="112970" y="209359"/>
                  </a:lnTo>
                  <a:lnTo>
                    <a:pt x="117337" y="206141"/>
                  </a:lnTo>
                  <a:lnTo>
                    <a:pt x="122098" y="206769"/>
                  </a:lnTo>
                  <a:lnTo>
                    <a:pt x="143025" y="223290"/>
                  </a:lnTo>
                  <a:lnTo>
                    <a:pt x="159448" y="243367"/>
                  </a:lnTo>
                  <a:lnTo>
                    <a:pt x="163095" y="261332"/>
                  </a:lnTo>
                  <a:lnTo>
                    <a:pt x="160709" y="279795"/>
                  </a:lnTo>
                  <a:lnTo>
                    <a:pt x="148970" y="300585"/>
                  </a:lnTo>
                  <a:lnTo>
                    <a:pt x="123026" y="329838"/>
                  </a:lnTo>
                  <a:lnTo>
                    <a:pt x="120343" y="336387"/>
                  </a:lnTo>
                  <a:lnTo>
                    <a:pt x="119827" y="351059"/>
                  </a:lnTo>
                  <a:lnTo>
                    <a:pt x="122833" y="355157"/>
                  </a:lnTo>
                  <a:lnTo>
                    <a:pt x="127611" y="356964"/>
                  </a:lnTo>
                  <a:lnTo>
                    <a:pt x="140316" y="356507"/>
                  </a:lnTo>
                  <a:lnTo>
                    <a:pt x="163063" y="350126"/>
                  </a:lnTo>
                  <a:lnTo>
                    <a:pt x="186445" y="336011"/>
                  </a:lnTo>
                  <a:lnTo>
                    <a:pt x="199440" y="322231"/>
                  </a:lnTo>
                  <a:lnTo>
                    <a:pt x="201796" y="314673"/>
                  </a:lnTo>
                  <a:lnTo>
                    <a:pt x="199976" y="295407"/>
                  </a:lnTo>
                  <a:lnTo>
                    <a:pt x="202153" y="294941"/>
                  </a:lnTo>
                  <a:lnTo>
                    <a:pt x="205454" y="296480"/>
                  </a:lnTo>
                  <a:lnTo>
                    <a:pt x="263156" y="357887"/>
                  </a:lnTo>
                  <a:lnTo>
                    <a:pt x="295498" y="379771"/>
                  </a:lnTo>
                  <a:lnTo>
                    <a:pt x="311087" y="385134"/>
                  </a:lnTo>
                  <a:lnTo>
                    <a:pt x="336872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83249" y="396956"/>
              <a:ext cx="94384" cy="382769"/>
            </a:xfrm>
            <a:custGeom>
              <a:avLst/>
              <a:gdLst/>
              <a:ahLst/>
              <a:cxnLst/>
              <a:rect l="0" t="0" r="0" b="0"/>
              <a:pathLst>
                <a:path w="94384" h="382769">
                  <a:moveTo>
                    <a:pt x="39944" y="0"/>
                  </a:moveTo>
                  <a:lnTo>
                    <a:pt x="18201" y="57696"/>
                  </a:lnTo>
                  <a:lnTo>
                    <a:pt x="6748" y="109160"/>
                  </a:lnTo>
                  <a:lnTo>
                    <a:pt x="0" y="163842"/>
                  </a:lnTo>
                  <a:lnTo>
                    <a:pt x="3249" y="200892"/>
                  </a:lnTo>
                  <a:lnTo>
                    <a:pt x="10075" y="219032"/>
                  </a:lnTo>
                  <a:lnTo>
                    <a:pt x="14484" y="226458"/>
                  </a:lnTo>
                  <a:lnTo>
                    <a:pt x="21122" y="230484"/>
                  </a:lnTo>
                  <a:lnTo>
                    <a:pt x="38359" y="232492"/>
                  </a:lnTo>
                  <a:lnTo>
                    <a:pt x="68855" y="224007"/>
                  </a:lnTo>
                  <a:lnTo>
                    <a:pt x="92478" y="209782"/>
                  </a:lnTo>
                  <a:lnTo>
                    <a:pt x="94383" y="205498"/>
                  </a:lnTo>
                  <a:lnTo>
                    <a:pt x="92879" y="201718"/>
                  </a:lnTo>
                  <a:lnTo>
                    <a:pt x="89102" y="198273"/>
                  </a:lnTo>
                  <a:lnTo>
                    <a:pt x="84736" y="198750"/>
                  </a:lnTo>
                  <a:lnTo>
                    <a:pt x="74953" y="206677"/>
                  </a:lnTo>
                  <a:lnTo>
                    <a:pt x="63467" y="235569"/>
                  </a:lnTo>
                  <a:lnTo>
                    <a:pt x="57945" y="286746"/>
                  </a:lnTo>
                  <a:lnTo>
                    <a:pt x="61183" y="346335"/>
                  </a:lnTo>
                  <a:lnTo>
                    <a:pt x="68183" y="362261"/>
                  </a:lnTo>
                  <a:lnTo>
                    <a:pt x="76533" y="373654"/>
                  </a:lnTo>
                  <a:lnTo>
                    <a:pt x="8987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26384" y="587739"/>
              <a:ext cx="113010" cy="140004"/>
            </a:xfrm>
            <a:custGeom>
              <a:avLst/>
              <a:gdLst/>
              <a:ahLst/>
              <a:cxnLst/>
              <a:rect l="0" t="0" r="0" b="0"/>
              <a:pathLst>
                <a:path w="113010" h="140004">
                  <a:moveTo>
                    <a:pt x="104688" y="50527"/>
                  </a:moveTo>
                  <a:lnTo>
                    <a:pt x="97120" y="31522"/>
                  </a:lnTo>
                  <a:lnTo>
                    <a:pt x="73546" y="3428"/>
                  </a:lnTo>
                  <a:lnTo>
                    <a:pt x="66360" y="637"/>
                  </a:lnTo>
                  <a:lnTo>
                    <a:pt x="48514" y="0"/>
                  </a:lnTo>
                  <a:lnTo>
                    <a:pt x="33186" y="5265"/>
                  </a:lnTo>
                  <a:lnTo>
                    <a:pt x="26509" y="9257"/>
                  </a:lnTo>
                  <a:lnTo>
                    <a:pt x="8278" y="32546"/>
                  </a:lnTo>
                  <a:lnTo>
                    <a:pt x="0" y="67286"/>
                  </a:lnTo>
                  <a:lnTo>
                    <a:pt x="1612" y="77417"/>
                  </a:lnTo>
                  <a:lnTo>
                    <a:pt x="10799" y="93605"/>
                  </a:lnTo>
                  <a:lnTo>
                    <a:pt x="35983" y="113114"/>
                  </a:lnTo>
                  <a:lnTo>
                    <a:pt x="73002" y="125760"/>
                  </a:lnTo>
                  <a:lnTo>
                    <a:pt x="76168" y="131193"/>
                  </a:lnTo>
                  <a:lnTo>
                    <a:pt x="77353" y="137588"/>
                  </a:lnTo>
                  <a:lnTo>
                    <a:pt x="79993" y="140003"/>
                  </a:lnTo>
                  <a:lnTo>
                    <a:pt x="83602" y="139763"/>
                  </a:lnTo>
                  <a:lnTo>
                    <a:pt x="113009" y="1254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24035" y="451055"/>
              <a:ext cx="189953" cy="328670"/>
            </a:xfrm>
            <a:custGeom>
              <a:avLst/>
              <a:gdLst/>
              <a:ahLst/>
              <a:cxnLst/>
              <a:rect l="0" t="0" r="0" b="0"/>
              <a:pathLst>
                <a:path w="189953" h="328670">
                  <a:moveTo>
                    <a:pt x="48494" y="12469"/>
                  </a:moveTo>
                  <a:lnTo>
                    <a:pt x="35243" y="21304"/>
                  </a:lnTo>
                  <a:lnTo>
                    <a:pt x="18167" y="44467"/>
                  </a:lnTo>
                  <a:lnTo>
                    <a:pt x="5813" y="70335"/>
                  </a:lnTo>
                  <a:lnTo>
                    <a:pt x="0" y="123854"/>
                  </a:lnTo>
                  <a:lnTo>
                    <a:pt x="842" y="169671"/>
                  </a:lnTo>
                  <a:lnTo>
                    <a:pt x="11980" y="205642"/>
                  </a:lnTo>
                  <a:lnTo>
                    <a:pt x="21788" y="221907"/>
                  </a:lnTo>
                  <a:lnTo>
                    <a:pt x="34776" y="232833"/>
                  </a:lnTo>
                  <a:lnTo>
                    <a:pt x="42122" y="237042"/>
                  </a:lnTo>
                  <a:lnTo>
                    <a:pt x="50718" y="237074"/>
                  </a:lnTo>
                  <a:lnTo>
                    <a:pt x="79561" y="224791"/>
                  </a:lnTo>
                  <a:lnTo>
                    <a:pt x="105161" y="208105"/>
                  </a:lnTo>
                  <a:lnTo>
                    <a:pt x="147212" y="161891"/>
                  </a:lnTo>
                  <a:lnTo>
                    <a:pt x="179505" y="103979"/>
                  </a:lnTo>
                  <a:lnTo>
                    <a:pt x="185309" y="85500"/>
                  </a:lnTo>
                  <a:lnTo>
                    <a:pt x="187652" y="50031"/>
                  </a:lnTo>
                  <a:lnTo>
                    <a:pt x="181977" y="17537"/>
                  </a:lnTo>
                  <a:lnTo>
                    <a:pt x="173772" y="2086"/>
                  </a:lnTo>
                  <a:lnTo>
                    <a:pt x="168071" y="0"/>
                  </a:lnTo>
                  <a:lnTo>
                    <a:pt x="161496" y="1382"/>
                  </a:lnTo>
                  <a:lnTo>
                    <a:pt x="154340" y="5078"/>
                  </a:lnTo>
                  <a:lnTo>
                    <a:pt x="141457" y="21512"/>
                  </a:lnTo>
                  <a:lnTo>
                    <a:pt x="131416" y="43300"/>
                  </a:lnTo>
                  <a:lnTo>
                    <a:pt x="124442" y="98496"/>
                  </a:lnTo>
                  <a:lnTo>
                    <a:pt x="123523" y="153932"/>
                  </a:lnTo>
                  <a:lnTo>
                    <a:pt x="127829" y="202724"/>
                  </a:lnTo>
                  <a:lnTo>
                    <a:pt x="150111" y="265688"/>
                  </a:lnTo>
                  <a:lnTo>
                    <a:pt x="189952" y="328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43605" y="691982"/>
              <a:ext cx="196924" cy="371439"/>
            </a:xfrm>
            <a:custGeom>
              <a:avLst/>
              <a:gdLst/>
              <a:ahLst/>
              <a:cxnLst/>
              <a:rect l="0" t="0" r="0" b="0"/>
              <a:pathLst>
                <a:path w="196924" h="371439">
                  <a:moveTo>
                    <a:pt x="94756" y="62779"/>
                  </a:moveTo>
                  <a:lnTo>
                    <a:pt x="80563" y="125287"/>
                  </a:lnTo>
                  <a:lnTo>
                    <a:pt x="69729" y="181040"/>
                  </a:lnTo>
                  <a:lnTo>
                    <a:pt x="54991" y="237753"/>
                  </a:lnTo>
                  <a:lnTo>
                    <a:pt x="38242" y="296465"/>
                  </a:lnTo>
                  <a:lnTo>
                    <a:pt x="13433" y="359932"/>
                  </a:lnTo>
                  <a:lnTo>
                    <a:pt x="10030" y="369054"/>
                  </a:lnTo>
                  <a:lnTo>
                    <a:pt x="6837" y="371438"/>
                  </a:lnTo>
                  <a:lnTo>
                    <a:pt x="3784" y="369328"/>
                  </a:lnTo>
                  <a:lnTo>
                    <a:pt x="824" y="364224"/>
                  </a:lnTo>
                  <a:lnTo>
                    <a:pt x="0" y="351156"/>
                  </a:lnTo>
                  <a:lnTo>
                    <a:pt x="9443" y="288235"/>
                  </a:lnTo>
                  <a:lnTo>
                    <a:pt x="22465" y="236307"/>
                  </a:lnTo>
                  <a:lnTo>
                    <a:pt x="47021" y="173737"/>
                  </a:lnTo>
                  <a:lnTo>
                    <a:pt x="68221" y="111211"/>
                  </a:lnTo>
                  <a:lnTo>
                    <a:pt x="95992" y="55057"/>
                  </a:lnTo>
                  <a:lnTo>
                    <a:pt x="109813" y="29672"/>
                  </a:lnTo>
                  <a:lnTo>
                    <a:pt x="130036" y="9001"/>
                  </a:lnTo>
                  <a:lnTo>
                    <a:pt x="148035" y="1895"/>
                  </a:lnTo>
                  <a:lnTo>
                    <a:pt x="158012" y="0"/>
                  </a:lnTo>
                  <a:lnTo>
                    <a:pt x="174029" y="2826"/>
                  </a:lnTo>
                  <a:lnTo>
                    <a:pt x="180889" y="6168"/>
                  </a:lnTo>
                  <a:lnTo>
                    <a:pt x="190977" y="19744"/>
                  </a:lnTo>
                  <a:lnTo>
                    <a:pt x="194961" y="28541"/>
                  </a:lnTo>
                  <a:lnTo>
                    <a:pt x="196923" y="45713"/>
                  </a:lnTo>
                  <a:lnTo>
                    <a:pt x="193788" y="61666"/>
                  </a:lnTo>
                  <a:lnTo>
                    <a:pt x="186231" y="74920"/>
                  </a:lnTo>
                  <a:lnTo>
                    <a:pt x="180702" y="78269"/>
                  </a:lnTo>
                  <a:lnTo>
                    <a:pt x="167163" y="79526"/>
                  </a:lnTo>
                  <a:lnTo>
                    <a:pt x="163368" y="75792"/>
                  </a:lnTo>
                  <a:lnTo>
                    <a:pt x="161762" y="69605"/>
                  </a:lnTo>
                  <a:lnTo>
                    <a:pt x="162444" y="54718"/>
                  </a:lnTo>
                  <a:lnTo>
                    <a:pt x="169646" y="29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46502" y="488487"/>
              <a:ext cx="216234" cy="437985"/>
            </a:xfrm>
            <a:custGeom>
              <a:avLst/>
              <a:gdLst/>
              <a:ahLst/>
              <a:cxnLst/>
              <a:rect l="0" t="0" r="0" b="0"/>
              <a:pathLst>
                <a:path w="216234" h="437985">
                  <a:moveTo>
                    <a:pt x="49812" y="0"/>
                  </a:moveTo>
                  <a:lnTo>
                    <a:pt x="47346" y="33741"/>
                  </a:lnTo>
                  <a:lnTo>
                    <a:pt x="32953" y="89837"/>
                  </a:lnTo>
                  <a:lnTo>
                    <a:pt x="16509" y="147895"/>
                  </a:lnTo>
                  <a:lnTo>
                    <a:pt x="6470" y="208591"/>
                  </a:lnTo>
                  <a:lnTo>
                    <a:pt x="753" y="263574"/>
                  </a:lnTo>
                  <a:lnTo>
                    <a:pt x="0" y="318983"/>
                  </a:lnTo>
                  <a:lnTo>
                    <a:pt x="11477" y="373961"/>
                  </a:lnTo>
                  <a:lnTo>
                    <a:pt x="28283" y="399266"/>
                  </a:lnTo>
                  <a:lnTo>
                    <a:pt x="47948" y="411057"/>
                  </a:lnTo>
                  <a:lnTo>
                    <a:pt x="71173" y="417531"/>
                  </a:lnTo>
                  <a:lnTo>
                    <a:pt x="93822" y="417326"/>
                  </a:lnTo>
                  <a:lnTo>
                    <a:pt x="122949" y="407595"/>
                  </a:lnTo>
                  <a:lnTo>
                    <a:pt x="135633" y="395651"/>
                  </a:lnTo>
                  <a:lnTo>
                    <a:pt x="140310" y="388583"/>
                  </a:lnTo>
                  <a:lnTo>
                    <a:pt x="141579" y="381098"/>
                  </a:lnTo>
                  <a:lnTo>
                    <a:pt x="138058" y="365384"/>
                  </a:lnTo>
                  <a:lnTo>
                    <a:pt x="121262" y="340943"/>
                  </a:lnTo>
                  <a:lnTo>
                    <a:pt x="90738" y="315403"/>
                  </a:lnTo>
                  <a:lnTo>
                    <a:pt x="74473" y="307217"/>
                  </a:lnTo>
                  <a:lnTo>
                    <a:pt x="67177" y="306513"/>
                  </a:lnTo>
                  <a:lnTo>
                    <a:pt x="54140" y="310662"/>
                  </a:lnTo>
                  <a:lnTo>
                    <a:pt x="49923" y="316206"/>
                  </a:lnTo>
                  <a:lnTo>
                    <a:pt x="45239" y="332228"/>
                  </a:lnTo>
                  <a:lnTo>
                    <a:pt x="48087" y="349211"/>
                  </a:lnTo>
                  <a:lnTo>
                    <a:pt x="60087" y="371901"/>
                  </a:lnTo>
                  <a:lnTo>
                    <a:pt x="115917" y="432115"/>
                  </a:lnTo>
                  <a:lnTo>
                    <a:pt x="121619" y="437855"/>
                  </a:lnTo>
                  <a:lnTo>
                    <a:pt x="126344" y="437984"/>
                  </a:lnTo>
                  <a:lnTo>
                    <a:pt x="130419" y="434372"/>
                  </a:lnTo>
                  <a:lnTo>
                    <a:pt x="156022" y="377334"/>
                  </a:lnTo>
                  <a:lnTo>
                    <a:pt x="183506" y="318188"/>
                  </a:lnTo>
                  <a:lnTo>
                    <a:pt x="216233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73705" y="496808"/>
              <a:ext cx="163773" cy="374557"/>
            </a:xfrm>
            <a:custGeom>
              <a:avLst/>
              <a:gdLst/>
              <a:ahLst/>
              <a:cxnLst/>
              <a:rect l="0" t="0" r="0" b="0"/>
              <a:pathLst>
                <a:path w="163773" h="374557">
                  <a:moveTo>
                    <a:pt x="105524" y="0"/>
                  </a:moveTo>
                  <a:lnTo>
                    <a:pt x="93942" y="55161"/>
                  </a:lnTo>
                  <a:lnTo>
                    <a:pt x="85964" y="105821"/>
                  </a:lnTo>
                  <a:lnTo>
                    <a:pt x="74985" y="161916"/>
                  </a:lnTo>
                  <a:lnTo>
                    <a:pt x="66379" y="214088"/>
                  </a:lnTo>
                  <a:lnTo>
                    <a:pt x="57600" y="271523"/>
                  </a:lnTo>
                  <a:lnTo>
                    <a:pt x="48819" y="327256"/>
                  </a:lnTo>
                  <a:lnTo>
                    <a:pt x="38899" y="364985"/>
                  </a:lnTo>
                  <a:lnTo>
                    <a:pt x="34295" y="371837"/>
                  </a:lnTo>
                  <a:lnTo>
                    <a:pt x="29377" y="374556"/>
                  </a:lnTo>
                  <a:lnTo>
                    <a:pt x="24249" y="374520"/>
                  </a:lnTo>
                  <a:lnTo>
                    <a:pt x="19905" y="370798"/>
                  </a:lnTo>
                  <a:lnTo>
                    <a:pt x="9375" y="347889"/>
                  </a:lnTo>
                  <a:lnTo>
                    <a:pt x="0" y="307016"/>
                  </a:lnTo>
                  <a:lnTo>
                    <a:pt x="601" y="276805"/>
                  </a:lnTo>
                  <a:lnTo>
                    <a:pt x="2291" y="267747"/>
                  </a:lnTo>
                  <a:lnTo>
                    <a:pt x="7116" y="260784"/>
                  </a:lnTo>
                  <a:lnTo>
                    <a:pt x="22339" y="250582"/>
                  </a:lnTo>
                  <a:lnTo>
                    <a:pt x="83681" y="240066"/>
                  </a:lnTo>
                  <a:lnTo>
                    <a:pt x="146825" y="221822"/>
                  </a:lnTo>
                  <a:lnTo>
                    <a:pt x="163772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94085" y="563376"/>
              <a:ext cx="184850" cy="587729"/>
            </a:xfrm>
            <a:custGeom>
              <a:avLst/>
              <a:gdLst/>
              <a:ahLst/>
              <a:cxnLst/>
              <a:rect l="0" t="0" r="0" b="0"/>
              <a:pathLst>
                <a:path w="184850" h="587729">
                  <a:moveTo>
                    <a:pt x="184849" y="0"/>
                  </a:moveTo>
                  <a:lnTo>
                    <a:pt x="160126" y="7568"/>
                  </a:lnTo>
                  <a:lnTo>
                    <a:pt x="129773" y="31142"/>
                  </a:lnTo>
                  <a:lnTo>
                    <a:pt x="103291" y="79850"/>
                  </a:lnTo>
                  <a:lnTo>
                    <a:pt x="89569" y="123399"/>
                  </a:lnTo>
                  <a:lnTo>
                    <a:pt x="81182" y="184738"/>
                  </a:lnTo>
                  <a:lnTo>
                    <a:pt x="76641" y="242361"/>
                  </a:lnTo>
                  <a:lnTo>
                    <a:pt x="70265" y="299218"/>
                  </a:lnTo>
                  <a:lnTo>
                    <a:pt x="68732" y="359382"/>
                  </a:lnTo>
                  <a:lnTo>
                    <a:pt x="68429" y="418042"/>
                  </a:lnTo>
                  <a:lnTo>
                    <a:pt x="65904" y="474145"/>
                  </a:lnTo>
                  <a:lnTo>
                    <a:pt x="53239" y="536979"/>
                  </a:lnTo>
                  <a:lnTo>
                    <a:pt x="34276" y="577322"/>
                  </a:lnTo>
                  <a:lnTo>
                    <a:pt x="28994" y="584587"/>
                  </a:lnTo>
                  <a:lnTo>
                    <a:pt x="23623" y="587581"/>
                  </a:lnTo>
                  <a:lnTo>
                    <a:pt x="18193" y="587728"/>
                  </a:lnTo>
                  <a:lnTo>
                    <a:pt x="12724" y="585977"/>
                  </a:lnTo>
                  <a:lnTo>
                    <a:pt x="8154" y="581111"/>
                  </a:lnTo>
                  <a:lnTo>
                    <a:pt x="610" y="565842"/>
                  </a:lnTo>
                  <a:lnTo>
                    <a:pt x="0" y="527620"/>
                  </a:lnTo>
                  <a:lnTo>
                    <a:pt x="10107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168645" y="835151"/>
              <a:ext cx="368096" cy="111946"/>
            </a:xfrm>
            <a:custGeom>
              <a:avLst/>
              <a:gdLst/>
              <a:ahLst/>
              <a:cxnLst/>
              <a:rect l="0" t="0" r="0" b="0"/>
              <a:pathLst>
                <a:path w="368096" h="111946">
                  <a:moveTo>
                    <a:pt x="60216" y="52746"/>
                  </a:moveTo>
                  <a:lnTo>
                    <a:pt x="60216" y="35077"/>
                  </a:lnTo>
                  <a:lnTo>
                    <a:pt x="56518" y="28023"/>
                  </a:lnTo>
                  <a:lnTo>
                    <a:pt x="42547" y="15254"/>
                  </a:lnTo>
                  <a:lnTo>
                    <a:pt x="34568" y="12034"/>
                  </a:lnTo>
                  <a:lnTo>
                    <a:pt x="18306" y="10922"/>
                  </a:lnTo>
                  <a:lnTo>
                    <a:pt x="11936" y="14693"/>
                  </a:lnTo>
                  <a:lnTo>
                    <a:pt x="2392" y="28745"/>
                  </a:lnTo>
                  <a:lnTo>
                    <a:pt x="0" y="44853"/>
                  </a:lnTo>
                  <a:lnTo>
                    <a:pt x="2943" y="60333"/>
                  </a:lnTo>
                  <a:lnTo>
                    <a:pt x="10415" y="73377"/>
                  </a:lnTo>
                  <a:lnTo>
                    <a:pt x="22364" y="82872"/>
                  </a:lnTo>
                  <a:lnTo>
                    <a:pt x="29434" y="86699"/>
                  </a:lnTo>
                  <a:lnTo>
                    <a:pt x="44686" y="88485"/>
                  </a:lnTo>
                  <a:lnTo>
                    <a:pt x="52636" y="87667"/>
                  </a:lnTo>
                  <a:lnTo>
                    <a:pt x="58861" y="84348"/>
                  </a:lnTo>
                  <a:lnTo>
                    <a:pt x="68243" y="73263"/>
                  </a:lnTo>
                  <a:lnTo>
                    <a:pt x="74306" y="42594"/>
                  </a:lnTo>
                  <a:lnTo>
                    <a:pt x="71684" y="13064"/>
                  </a:lnTo>
                  <a:lnTo>
                    <a:pt x="74334" y="6876"/>
                  </a:lnTo>
                  <a:lnTo>
                    <a:pt x="79798" y="2750"/>
                  </a:lnTo>
                  <a:lnTo>
                    <a:pt x="87139" y="0"/>
                  </a:lnTo>
                  <a:lnTo>
                    <a:pt x="93882" y="940"/>
                  </a:lnTo>
                  <a:lnTo>
                    <a:pt x="106306" y="9381"/>
                  </a:lnTo>
                  <a:lnTo>
                    <a:pt x="129348" y="32606"/>
                  </a:lnTo>
                  <a:lnTo>
                    <a:pt x="149241" y="70889"/>
                  </a:lnTo>
                  <a:lnTo>
                    <a:pt x="154332" y="91320"/>
                  </a:lnTo>
                  <a:lnTo>
                    <a:pt x="153849" y="111945"/>
                  </a:lnTo>
                  <a:lnTo>
                    <a:pt x="167902" y="88564"/>
                  </a:lnTo>
                  <a:lnTo>
                    <a:pt x="187353" y="76508"/>
                  </a:lnTo>
                  <a:lnTo>
                    <a:pt x="219517" y="71498"/>
                  </a:lnTo>
                  <a:lnTo>
                    <a:pt x="227438" y="74493"/>
                  </a:lnTo>
                  <a:lnTo>
                    <a:pt x="232718" y="80188"/>
                  </a:lnTo>
                  <a:lnTo>
                    <a:pt x="236238" y="87683"/>
                  </a:lnTo>
                  <a:lnTo>
                    <a:pt x="240434" y="90830"/>
                  </a:lnTo>
                  <a:lnTo>
                    <a:pt x="245081" y="91080"/>
                  </a:lnTo>
                  <a:lnTo>
                    <a:pt x="270242" y="78193"/>
                  </a:lnTo>
                  <a:lnTo>
                    <a:pt x="302846" y="59691"/>
                  </a:lnTo>
                  <a:lnTo>
                    <a:pt x="322761" y="55833"/>
                  </a:lnTo>
                  <a:lnTo>
                    <a:pt x="330476" y="57577"/>
                  </a:lnTo>
                  <a:lnTo>
                    <a:pt x="336544" y="61515"/>
                  </a:lnTo>
                  <a:lnTo>
                    <a:pt x="345751" y="74210"/>
                  </a:lnTo>
                  <a:lnTo>
                    <a:pt x="356133" y="97527"/>
                  </a:lnTo>
                  <a:lnTo>
                    <a:pt x="359195" y="100167"/>
                  </a:lnTo>
                  <a:lnTo>
                    <a:pt x="368095" y="1026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14291" y="305424"/>
              <a:ext cx="149034" cy="823785"/>
            </a:xfrm>
            <a:custGeom>
              <a:avLst/>
              <a:gdLst/>
              <a:ahLst/>
              <a:cxnLst/>
              <a:rect l="0" t="0" r="0" b="0"/>
              <a:pathLst>
                <a:path w="149034" h="823785">
                  <a:moveTo>
                    <a:pt x="149033" y="0"/>
                  </a:moveTo>
                  <a:lnTo>
                    <a:pt x="130028" y="7568"/>
                  </a:lnTo>
                  <a:lnTo>
                    <a:pt x="112173" y="22685"/>
                  </a:lnTo>
                  <a:lnTo>
                    <a:pt x="66344" y="85461"/>
                  </a:lnTo>
                  <a:lnTo>
                    <a:pt x="43873" y="138981"/>
                  </a:lnTo>
                  <a:lnTo>
                    <a:pt x="22754" y="198614"/>
                  </a:lnTo>
                  <a:lnTo>
                    <a:pt x="10608" y="258456"/>
                  </a:lnTo>
                  <a:lnTo>
                    <a:pt x="1771" y="318217"/>
                  </a:lnTo>
                  <a:lnTo>
                    <a:pt x="0" y="366724"/>
                  </a:lnTo>
                  <a:lnTo>
                    <a:pt x="1941" y="418695"/>
                  </a:lnTo>
                  <a:lnTo>
                    <a:pt x="8372" y="472617"/>
                  </a:lnTo>
                  <a:lnTo>
                    <a:pt x="18598" y="526193"/>
                  </a:lnTo>
                  <a:lnTo>
                    <a:pt x="30874" y="580591"/>
                  </a:lnTo>
                  <a:lnTo>
                    <a:pt x="45297" y="634307"/>
                  </a:lnTo>
                  <a:lnTo>
                    <a:pt x="67138" y="688747"/>
                  </a:lnTo>
                  <a:lnTo>
                    <a:pt x="91176" y="737545"/>
                  </a:lnTo>
                  <a:lnTo>
                    <a:pt x="124148" y="795449"/>
                  </a:lnTo>
                  <a:lnTo>
                    <a:pt x="140712" y="8237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86814" y="713155"/>
              <a:ext cx="112900" cy="557512"/>
            </a:xfrm>
            <a:custGeom>
              <a:avLst/>
              <a:gdLst/>
              <a:ahLst/>
              <a:cxnLst/>
              <a:rect l="0" t="0" r="0" b="0"/>
              <a:pathLst>
                <a:path w="112900" h="557512">
                  <a:moveTo>
                    <a:pt x="99852" y="0"/>
                  </a:moveTo>
                  <a:lnTo>
                    <a:pt x="104270" y="57909"/>
                  </a:lnTo>
                  <a:lnTo>
                    <a:pt x="107659" y="116085"/>
                  </a:lnTo>
                  <a:lnTo>
                    <a:pt x="112899" y="171915"/>
                  </a:lnTo>
                  <a:lnTo>
                    <a:pt x="108978" y="227435"/>
                  </a:lnTo>
                  <a:lnTo>
                    <a:pt x="99228" y="282915"/>
                  </a:lnTo>
                  <a:lnTo>
                    <a:pt x="80183" y="338390"/>
                  </a:lnTo>
                  <a:lnTo>
                    <a:pt x="64126" y="393863"/>
                  </a:lnTo>
                  <a:lnTo>
                    <a:pt x="35600" y="453267"/>
                  </a:lnTo>
                  <a:lnTo>
                    <a:pt x="14315" y="514363"/>
                  </a:lnTo>
                  <a:lnTo>
                    <a:pt x="0" y="5575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29806" y="571698"/>
              <a:ext cx="114813" cy="416053"/>
            </a:xfrm>
            <a:custGeom>
              <a:avLst/>
              <a:gdLst/>
              <a:ahLst/>
              <a:cxnLst/>
              <a:rect l="0" t="0" r="0" b="0"/>
              <a:pathLst>
                <a:path w="114813" h="416053">
                  <a:moveTo>
                    <a:pt x="89849" y="0"/>
                  </a:moveTo>
                  <a:lnTo>
                    <a:pt x="75656" y="54016"/>
                  </a:lnTo>
                  <a:lnTo>
                    <a:pt x="62069" y="108130"/>
                  </a:lnTo>
                  <a:lnTo>
                    <a:pt x="39187" y="164395"/>
                  </a:lnTo>
                  <a:lnTo>
                    <a:pt x="18732" y="222209"/>
                  </a:lnTo>
                  <a:lnTo>
                    <a:pt x="3996" y="274784"/>
                  </a:lnTo>
                  <a:lnTo>
                    <a:pt x="0" y="309887"/>
                  </a:lnTo>
                  <a:lnTo>
                    <a:pt x="3996" y="327570"/>
                  </a:lnTo>
                  <a:lnTo>
                    <a:pt x="7651" y="334875"/>
                  </a:lnTo>
                  <a:lnTo>
                    <a:pt x="12861" y="337895"/>
                  </a:lnTo>
                  <a:lnTo>
                    <a:pt x="19108" y="338060"/>
                  </a:lnTo>
                  <a:lnTo>
                    <a:pt x="26046" y="336320"/>
                  </a:lnTo>
                  <a:lnTo>
                    <a:pt x="49063" y="320620"/>
                  </a:lnTo>
                  <a:lnTo>
                    <a:pt x="98242" y="278669"/>
                  </a:lnTo>
                  <a:lnTo>
                    <a:pt x="103765" y="278235"/>
                  </a:lnTo>
                  <a:lnTo>
                    <a:pt x="107447" y="281644"/>
                  </a:lnTo>
                  <a:lnTo>
                    <a:pt x="109902" y="287615"/>
                  </a:lnTo>
                  <a:lnTo>
                    <a:pt x="109690" y="294370"/>
                  </a:lnTo>
                  <a:lnTo>
                    <a:pt x="89955" y="352132"/>
                  </a:lnTo>
                  <a:lnTo>
                    <a:pt x="86198" y="371926"/>
                  </a:lnTo>
                  <a:lnTo>
                    <a:pt x="87610" y="389968"/>
                  </a:lnTo>
                  <a:lnTo>
                    <a:pt x="91130" y="396814"/>
                  </a:lnTo>
                  <a:lnTo>
                    <a:pt x="114812" y="4160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92783" y="904539"/>
              <a:ext cx="143220" cy="139264"/>
            </a:xfrm>
            <a:custGeom>
              <a:avLst/>
              <a:gdLst/>
              <a:ahLst/>
              <a:cxnLst/>
              <a:rect l="0" t="0" r="0" b="0"/>
              <a:pathLst>
                <a:path w="143220" h="139264">
                  <a:moveTo>
                    <a:pt x="26724" y="0"/>
                  </a:moveTo>
                  <a:lnTo>
                    <a:pt x="19157" y="24724"/>
                  </a:lnTo>
                  <a:lnTo>
                    <a:pt x="0" y="59495"/>
                  </a:lnTo>
                  <a:lnTo>
                    <a:pt x="1511" y="64627"/>
                  </a:lnTo>
                  <a:lnTo>
                    <a:pt x="6218" y="68048"/>
                  </a:lnTo>
                  <a:lnTo>
                    <a:pt x="13053" y="70328"/>
                  </a:lnTo>
                  <a:lnTo>
                    <a:pt x="28045" y="67931"/>
                  </a:lnTo>
                  <a:lnTo>
                    <a:pt x="68503" y="49935"/>
                  </a:lnTo>
                  <a:lnTo>
                    <a:pt x="85049" y="53321"/>
                  </a:lnTo>
                  <a:lnTo>
                    <a:pt x="90571" y="58661"/>
                  </a:lnTo>
                  <a:lnTo>
                    <a:pt x="96705" y="74457"/>
                  </a:lnTo>
                  <a:lnTo>
                    <a:pt x="96967" y="91340"/>
                  </a:lnTo>
                  <a:lnTo>
                    <a:pt x="94019" y="129196"/>
                  </a:lnTo>
                  <a:lnTo>
                    <a:pt x="96550" y="135132"/>
                  </a:lnTo>
                  <a:lnTo>
                    <a:pt x="101012" y="138166"/>
                  </a:lnTo>
                  <a:lnTo>
                    <a:pt x="106760" y="139263"/>
                  </a:lnTo>
                  <a:lnTo>
                    <a:pt x="112441" y="137221"/>
                  </a:lnTo>
                  <a:lnTo>
                    <a:pt x="123684" y="127556"/>
                  </a:lnTo>
                  <a:lnTo>
                    <a:pt x="143219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35440" y="954466"/>
              <a:ext cx="67132" cy="94981"/>
            </a:xfrm>
            <a:custGeom>
              <a:avLst/>
              <a:gdLst/>
              <a:ahLst/>
              <a:cxnLst/>
              <a:rect l="0" t="0" r="0" b="0"/>
              <a:pathLst>
                <a:path w="67132" h="94981">
                  <a:moveTo>
                    <a:pt x="33847" y="0"/>
                  </a:moveTo>
                  <a:lnTo>
                    <a:pt x="14842" y="7568"/>
                  </a:lnTo>
                  <a:lnTo>
                    <a:pt x="3519" y="15999"/>
                  </a:lnTo>
                  <a:lnTo>
                    <a:pt x="684" y="21761"/>
                  </a:lnTo>
                  <a:lnTo>
                    <a:pt x="0" y="35559"/>
                  </a:lnTo>
                  <a:lnTo>
                    <a:pt x="4813" y="58921"/>
                  </a:lnTo>
                  <a:lnTo>
                    <a:pt x="16512" y="83410"/>
                  </a:lnTo>
                  <a:lnTo>
                    <a:pt x="23215" y="88891"/>
                  </a:lnTo>
                  <a:lnTo>
                    <a:pt x="40525" y="94980"/>
                  </a:lnTo>
                  <a:lnTo>
                    <a:pt x="48469" y="94755"/>
                  </a:lnTo>
                  <a:lnTo>
                    <a:pt x="62227" y="89574"/>
                  </a:lnTo>
                  <a:lnTo>
                    <a:pt x="65710" y="83755"/>
                  </a:lnTo>
                  <a:lnTo>
                    <a:pt x="67116" y="67427"/>
                  </a:lnTo>
                  <a:lnTo>
                    <a:pt x="62709" y="41859"/>
                  </a:lnTo>
                  <a:lnTo>
                    <a:pt x="58636" y="35303"/>
                  </a:lnTo>
                  <a:lnTo>
                    <a:pt x="46713" y="25552"/>
                  </a:lnTo>
                  <a:lnTo>
                    <a:pt x="46123" y="22582"/>
                  </a:lnTo>
                  <a:lnTo>
                    <a:pt x="49427" y="20602"/>
                  </a:lnTo>
                  <a:lnTo>
                    <a:pt x="6713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88030" y="937824"/>
              <a:ext cx="147531" cy="170144"/>
            </a:xfrm>
            <a:custGeom>
              <a:avLst/>
              <a:gdLst/>
              <a:ahLst/>
              <a:cxnLst/>
              <a:rect l="0" t="0" r="0" b="0"/>
              <a:pathLst>
                <a:path w="147531" h="170144">
                  <a:moveTo>
                    <a:pt x="14394" y="0"/>
                  </a:moveTo>
                  <a:lnTo>
                    <a:pt x="0" y="53041"/>
                  </a:lnTo>
                  <a:lnTo>
                    <a:pt x="883" y="81668"/>
                  </a:lnTo>
                  <a:lnTo>
                    <a:pt x="2613" y="90503"/>
                  </a:lnTo>
                  <a:lnTo>
                    <a:pt x="11931" y="105251"/>
                  </a:lnTo>
                  <a:lnTo>
                    <a:pt x="18299" y="111772"/>
                  </a:lnTo>
                  <a:lnTo>
                    <a:pt x="35237" y="119018"/>
                  </a:lnTo>
                  <a:lnTo>
                    <a:pt x="44931" y="120951"/>
                  </a:lnTo>
                  <a:lnTo>
                    <a:pt x="50469" y="125013"/>
                  </a:lnTo>
                  <a:lnTo>
                    <a:pt x="53237" y="130494"/>
                  </a:lnTo>
                  <a:lnTo>
                    <a:pt x="59870" y="159221"/>
                  </a:lnTo>
                  <a:lnTo>
                    <a:pt x="65052" y="164395"/>
                  </a:lnTo>
                  <a:lnTo>
                    <a:pt x="80671" y="170143"/>
                  </a:lnTo>
                  <a:lnTo>
                    <a:pt x="88164" y="169827"/>
                  </a:lnTo>
                  <a:lnTo>
                    <a:pt x="101421" y="164544"/>
                  </a:lnTo>
                  <a:lnTo>
                    <a:pt x="111012" y="153568"/>
                  </a:lnTo>
                  <a:lnTo>
                    <a:pt x="124702" y="119503"/>
                  </a:lnTo>
                  <a:lnTo>
                    <a:pt x="136309" y="69594"/>
                  </a:lnTo>
                  <a:lnTo>
                    <a:pt x="14753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87096" y="788045"/>
              <a:ext cx="324352" cy="367914"/>
            </a:xfrm>
            <a:custGeom>
              <a:avLst/>
              <a:gdLst/>
              <a:ahLst/>
              <a:cxnLst/>
              <a:rect l="0" t="0" r="0" b="0"/>
              <a:pathLst>
                <a:path w="324352" h="367914">
                  <a:moveTo>
                    <a:pt x="31675" y="0"/>
                  </a:moveTo>
                  <a:lnTo>
                    <a:pt x="24510" y="53491"/>
                  </a:lnTo>
                  <a:lnTo>
                    <a:pt x="16939" y="103878"/>
                  </a:lnTo>
                  <a:lnTo>
                    <a:pt x="6540" y="158347"/>
                  </a:lnTo>
                  <a:lnTo>
                    <a:pt x="0" y="213622"/>
                  </a:lnTo>
                  <a:lnTo>
                    <a:pt x="1068" y="273870"/>
                  </a:lnTo>
                  <a:lnTo>
                    <a:pt x="2949" y="285207"/>
                  </a:lnTo>
                  <a:lnTo>
                    <a:pt x="12436" y="302733"/>
                  </a:lnTo>
                  <a:lnTo>
                    <a:pt x="18849" y="309996"/>
                  </a:lnTo>
                  <a:lnTo>
                    <a:pt x="26822" y="313913"/>
                  </a:lnTo>
                  <a:lnTo>
                    <a:pt x="45544" y="315800"/>
                  </a:lnTo>
                  <a:lnTo>
                    <a:pt x="72458" y="311664"/>
                  </a:lnTo>
                  <a:lnTo>
                    <a:pt x="77355" y="307628"/>
                  </a:lnTo>
                  <a:lnTo>
                    <a:pt x="79695" y="302164"/>
                  </a:lnTo>
                  <a:lnTo>
                    <a:pt x="80330" y="295748"/>
                  </a:lnTo>
                  <a:lnTo>
                    <a:pt x="77980" y="289621"/>
                  </a:lnTo>
                  <a:lnTo>
                    <a:pt x="67973" y="277883"/>
                  </a:lnTo>
                  <a:lnTo>
                    <a:pt x="61421" y="274938"/>
                  </a:lnTo>
                  <a:lnTo>
                    <a:pt x="46744" y="274130"/>
                  </a:lnTo>
                  <a:lnTo>
                    <a:pt x="41721" y="277983"/>
                  </a:lnTo>
                  <a:lnTo>
                    <a:pt x="36140" y="292126"/>
                  </a:lnTo>
                  <a:lnTo>
                    <a:pt x="37415" y="320881"/>
                  </a:lnTo>
                  <a:lnTo>
                    <a:pt x="46245" y="339545"/>
                  </a:lnTo>
                  <a:lnTo>
                    <a:pt x="52483" y="348405"/>
                  </a:lnTo>
                  <a:lnTo>
                    <a:pt x="69276" y="360716"/>
                  </a:lnTo>
                  <a:lnTo>
                    <a:pt x="78932" y="365293"/>
                  </a:lnTo>
                  <a:lnTo>
                    <a:pt x="99523" y="367913"/>
                  </a:lnTo>
                  <a:lnTo>
                    <a:pt x="138457" y="362062"/>
                  </a:lnTo>
                  <a:lnTo>
                    <a:pt x="142620" y="358794"/>
                  </a:lnTo>
                  <a:lnTo>
                    <a:pt x="143545" y="354766"/>
                  </a:lnTo>
                  <a:lnTo>
                    <a:pt x="142313" y="350232"/>
                  </a:lnTo>
                  <a:lnTo>
                    <a:pt x="145190" y="346284"/>
                  </a:lnTo>
                  <a:lnTo>
                    <a:pt x="181975" y="321543"/>
                  </a:lnTo>
                  <a:lnTo>
                    <a:pt x="213916" y="277362"/>
                  </a:lnTo>
                  <a:lnTo>
                    <a:pt x="231239" y="238637"/>
                  </a:lnTo>
                  <a:lnTo>
                    <a:pt x="236269" y="204255"/>
                  </a:lnTo>
                  <a:lnTo>
                    <a:pt x="234169" y="185085"/>
                  </a:lnTo>
                  <a:lnTo>
                    <a:pt x="227688" y="169785"/>
                  </a:lnTo>
                  <a:lnTo>
                    <a:pt x="223371" y="163116"/>
                  </a:lnTo>
                  <a:lnTo>
                    <a:pt x="218644" y="160520"/>
                  </a:lnTo>
                  <a:lnTo>
                    <a:pt x="213644" y="160637"/>
                  </a:lnTo>
                  <a:lnTo>
                    <a:pt x="208461" y="162565"/>
                  </a:lnTo>
                  <a:lnTo>
                    <a:pt x="205006" y="168473"/>
                  </a:lnTo>
                  <a:lnTo>
                    <a:pt x="201167" y="187365"/>
                  </a:lnTo>
                  <a:lnTo>
                    <a:pt x="203423" y="215156"/>
                  </a:lnTo>
                  <a:lnTo>
                    <a:pt x="208119" y="222950"/>
                  </a:lnTo>
                  <a:lnTo>
                    <a:pt x="223199" y="236540"/>
                  </a:lnTo>
                  <a:lnTo>
                    <a:pt x="242229" y="241348"/>
                  </a:lnTo>
                  <a:lnTo>
                    <a:pt x="252481" y="241335"/>
                  </a:lnTo>
                  <a:lnTo>
                    <a:pt x="271269" y="233925"/>
                  </a:lnTo>
                  <a:lnTo>
                    <a:pt x="305930" y="206567"/>
                  </a:lnTo>
                  <a:lnTo>
                    <a:pt x="317830" y="188270"/>
                  </a:lnTo>
                  <a:lnTo>
                    <a:pt x="324351" y="168735"/>
                  </a:lnTo>
                  <a:lnTo>
                    <a:pt x="324168" y="150807"/>
                  </a:lnTo>
                  <a:lnTo>
                    <a:pt x="322824" y="149540"/>
                  </a:lnTo>
                  <a:lnTo>
                    <a:pt x="318866" y="160459"/>
                  </a:lnTo>
                  <a:lnTo>
                    <a:pt x="315154" y="206602"/>
                  </a:lnTo>
                  <a:lnTo>
                    <a:pt x="31459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34606" y="896067"/>
              <a:ext cx="183723" cy="220300"/>
            </a:xfrm>
            <a:custGeom>
              <a:avLst/>
              <a:gdLst/>
              <a:ahLst/>
              <a:cxnLst/>
              <a:rect l="0" t="0" r="0" b="0"/>
              <a:pathLst>
                <a:path w="183723" h="220300">
                  <a:moveTo>
                    <a:pt x="125475" y="199857"/>
                  </a:moveTo>
                  <a:lnTo>
                    <a:pt x="110358" y="158202"/>
                  </a:lnTo>
                  <a:lnTo>
                    <a:pt x="101497" y="145594"/>
                  </a:lnTo>
                  <a:lnTo>
                    <a:pt x="95621" y="142417"/>
                  </a:lnTo>
                  <a:lnTo>
                    <a:pt x="81696" y="141352"/>
                  </a:lnTo>
                  <a:lnTo>
                    <a:pt x="58262" y="150368"/>
                  </a:lnTo>
                  <a:lnTo>
                    <a:pt x="13341" y="187887"/>
                  </a:lnTo>
                  <a:lnTo>
                    <a:pt x="0" y="209562"/>
                  </a:lnTo>
                  <a:lnTo>
                    <a:pt x="1144" y="214648"/>
                  </a:lnTo>
                  <a:lnTo>
                    <a:pt x="5606" y="218039"/>
                  </a:lnTo>
                  <a:lnTo>
                    <a:pt x="12278" y="220299"/>
                  </a:lnTo>
                  <a:lnTo>
                    <a:pt x="32019" y="215414"/>
                  </a:lnTo>
                  <a:lnTo>
                    <a:pt x="53428" y="203998"/>
                  </a:lnTo>
                  <a:lnTo>
                    <a:pt x="112902" y="141446"/>
                  </a:lnTo>
                  <a:lnTo>
                    <a:pt x="147535" y="84505"/>
                  </a:lnTo>
                  <a:lnTo>
                    <a:pt x="176520" y="33536"/>
                  </a:lnTo>
                  <a:lnTo>
                    <a:pt x="181589" y="4085"/>
                  </a:lnTo>
                  <a:lnTo>
                    <a:pt x="178601" y="0"/>
                  </a:lnTo>
                  <a:lnTo>
                    <a:pt x="172912" y="50"/>
                  </a:lnTo>
                  <a:lnTo>
                    <a:pt x="165421" y="2858"/>
                  </a:lnTo>
                  <a:lnTo>
                    <a:pt x="159502" y="9352"/>
                  </a:lnTo>
                  <a:lnTo>
                    <a:pt x="150460" y="28896"/>
                  </a:lnTo>
                  <a:lnTo>
                    <a:pt x="144589" y="61471"/>
                  </a:lnTo>
                  <a:lnTo>
                    <a:pt x="149249" y="117048"/>
                  </a:lnTo>
                  <a:lnTo>
                    <a:pt x="158304" y="153953"/>
                  </a:lnTo>
                  <a:lnTo>
                    <a:pt x="183722" y="1998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668003" y="1079281"/>
              <a:ext cx="166821" cy="294332"/>
            </a:xfrm>
            <a:custGeom>
              <a:avLst/>
              <a:gdLst/>
              <a:ahLst/>
              <a:cxnLst/>
              <a:rect l="0" t="0" r="0" b="0"/>
              <a:pathLst>
                <a:path w="166821" h="294332">
                  <a:moveTo>
                    <a:pt x="141857" y="0"/>
                  </a:moveTo>
                  <a:lnTo>
                    <a:pt x="101127" y="43504"/>
                  </a:lnTo>
                  <a:lnTo>
                    <a:pt x="88286" y="75350"/>
                  </a:lnTo>
                  <a:lnTo>
                    <a:pt x="80475" y="119097"/>
                  </a:lnTo>
                  <a:lnTo>
                    <a:pt x="82717" y="178647"/>
                  </a:lnTo>
                  <a:lnTo>
                    <a:pt x="83433" y="230987"/>
                  </a:lnTo>
                  <a:lnTo>
                    <a:pt x="79140" y="263215"/>
                  </a:lnTo>
                  <a:lnTo>
                    <a:pt x="63178" y="290331"/>
                  </a:lnTo>
                  <a:lnTo>
                    <a:pt x="55195" y="294331"/>
                  </a:lnTo>
                  <a:lnTo>
                    <a:pt x="36464" y="293845"/>
                  </a:lnTo>
                  <a:lnTo>
                    <a:pt x="20743" y="285000"/>
                  </a:lnTo>
                  <a:lnTo>
                    <a:pt x="8516" y="270899"/>
                  </a:lnTo>
                  <a:lnTo>
                    <a:pt x="0" y="252304"/>
                  </a:lnTo>
                  <a:lnTo>
                    <a:pt x="530" y="231712"/>
                  </a:lnTo>
                  <a:lnTo>
                    <a:pt x="6930" y="212082"/>
                  </a:lnTo>
                  <a:lnTo>
                    <a:pt x="31405" y="178415"/>
                  </a:lnTo>
                  <a:lnTo>
                    <a:pt x="87401" y="144311"/>
                  </a:lnTo>
                  <a:lnTo>
                    <a:pt x="150515" y="106442"/>
                  </a:lnTo>
                  <a:lnTo>
                    <a:pt x="158723" y="101472"/>
                  </a:lnTo>
                  <a:lnTo>
                    <a:pt x="162347" y="95385"/>
                  </a:lnTo>
                  <a:lnTo>
                    <a:pt x="162914" y="88553"/>
                  </a:lnTo>
                  <a:lnTo>
                    <a:pt x="161442" y="81225"/>
                  </a:lnTo>
                  <a:lnTo>
                    <a:pt x="157687" y="78189"/>
                  </a:lnTo>
                  <a:lnTo>
                    <a:pt x="152411" y="78014"/>
                  </a:lnTo>
                  <a:lnTo>
                    <a:pt x="146119" y="79746"/>
                  </a:lnTo>
                  <a:lnTo>
                    <a:pt x="141925" y="84600"/>
                  </a:lnTo>
                  <a:lnTo>
                    <a:pt x="137264" y="99854"/>
                  </a:lnTo>
                  <a:lnTo>
                    <a:pt x="139058" y="129234"/>
                  </a:lnTo>
                  <a:lnTo>
                    <a:pt x="148009" y="148044"/>
                  </a:lnTo>
                  <a:lnTo>
                    <a:pt x="16682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94075" y="912861"/>
              <a:ext cx="431253" cy="457658"/>
            </a:xfrm>
            <a:custGeom>
              <a:avLst/>
              <a:gdLst/>
              <a:ahLst/>
              <a:cxnLst/>
              <a:rect l="0" t="0" r="0" b="0"/>
              <a:pathLst>
                <a:path w="431253" h="457658">
                  <a:moveTo>
                    <a:pt x="40306" y="0"/>
                  </a:moveTo>
                  <a:lnTo>
                    <a:pt x="20746" y="63097"/>
                  </a:lnTo>
                  <a:lnTo>
                    <a:pt x="10692" y="113377"/>
                  </a:lnTo>
                  <a:lnTo>
                    <a:pt x="5281" y="173304"/>
                  </a:lnTo>
                  <a:lnTo>
                    <a:pt x="0" y="225514"/>
                  </a:lnTo>
                  <a:lnTo>
                    <a:pt x="1416" y="229855"/>
                  </a:lnTo>
                  <a:lnTo>
                    <a:pt x="4209" y="229050"/>
                  </a:lnTo>
                  <a:lnTo>
                    <a:pt x="33806" y="199939"/>
                  </a:lnTo>
                  <a:lnTo>
                    <a:pt x="49437" y="191180"/>
                  </a:lnTo>
                  <a:lnTo>
                    <a:pt x="65629" y="189136"/>
                  </a:lnTo>
                  <a:lnTo>
                    <a:pt x="81147" y="192234"/>
                  </a:lnTo>
                  <a:lnTo>
                    <a:pt x="94207" y="199775"/>
                  </a:lnTo>
                  <a:lnTo>
                    <a:pt x="103709" y="211755"/>
                  </a:lnTo>
                  <a:lnTo>
                    <a:pt x="110090" y="227250"/>
                  </a:lnTo>
                  <a:lnTo>
                    <a:pt x="112927" y="246464"/>
                  </a:lnTo>
                  <a:lnTo>
                    <a:pt x="109256" y="264866"/>
                  </a:lnTo>
                  <a:lnTo>
                    <a:pt x="96794" y="288354"/>
                  </a:lnTo>
                  <a:lnTo>
                    <a:pt x="91833" y="294862"/>
                  </a:lnTo>
                  <a:lnTo>
                    <a:pt x="76458" y="302093"/>
                  </a:lnTo>
                  <a:lnTo>
                    <a:pt x="67181" y="304022"/>
                  </a:lnTo>
                  <a:lnTo>
                    <a:pt x="63770" y="302533"/>
                  </a:lnTo>
                  <a:lnTo>
                    <a:pt x="64269" y="298768"/>
                  </a:lnTo>
                  <a:lnTo>
                    <a:pt x="67377" y="293484"/>
                  </a:lnTo>
                  <a:lnTo>
                    <a:pt x="80691" y="285147"/>
                  </a:lnTo>
                  <a:lnTo>
                    <a:pt x="138317" y="266469"/>
                  </a:lnTo>
                  <a:lnTo>
                    <a:pt x="173079" y="255217"/>
                  </a:lnTo>
                  <a:lnTo>
                    <a:pt x="175049" y="253355"/>
                  </a:lnTo>
                  <a:lnTo>
                    <a:pt x="172665" y="252114"/>
                  </a:lnTo>
                  <a:lnTo>
                    <a:pt x="167377" y="251287"/>
                  </a:lnTo>
                  <a:lnTo>
                    <a:pt x="154105" y="255298"/>
                  </a:lnTo>
                  <a:lnTo>
                    <a:pt x="146682" y="258956"/>
                  </a:lnTo>
                  <a:lnTo>
                    <a:pt x="135970" y="272883"/>
                  </a:lnTo>
                  <a:lnTo>
                    <a:pt x="131819" y="281775"/>
                  </a:lnTo>
                  <a:lnTo>
                    <a:pt x="130900" y="290476"/>
                  </a:lnTo>
                  <a:lnTo>
                    <a:pt x="134811" y="307540"/>
                  </a:lnTo>
                  <a:lnTo>
                    <a:pt x="145178" y="321905"/>
                  </a:lnTo>
                  <a:lnTo>
                    <a:pt x="151826" y="328324"/>
                  </a:lnTo>
                  <a:lnTo>
                    <a:pt x="171539" y="335456"/>
                  </a:lnTo>
                  <a:lnTo>
                    <a:pt x="183268" y="337358"/>
                  </a:lnTo>
                  <a:lnTo>
                    <a:pt x="189238" y="341400"/>
                  </a:lnTo>
                  <a:lnTo>
                    <a:pt x="191370" y="346868"/>
                  </a:lnTo>
                  <a:lnTo>
                    <a:pt x="190942" y="353287"/>
                  </a:lnTo>
                  <a:lnTo>
                    <a:pt x="192506" y="354793"/>
                  </a:lnTo>
                  <a:lnTo>
                    <a:pt x="195397" y="353023"/>
                  </a:lnTo>
                  <a:lnTo>
                    <a:pt x="251167" y="291010"/>
                  </a:lnTo>
                  <a:lnTo>
                    <a:pt x="299904" y="244183"/>
                  </a:lnTo>
                  <a:lnTo>
                    <a:pt x="304903" y="244150"/>
                  </a:lnTo>
                  <a:lnTo>
                    <a:pt x="308235" y="247826"/>
                  </a:lnTo>
                  <a:lnTo>
                    <a:pt x="311938" y="262697"/>
                  </a:lnTo>
                  <a:lnTo>
                    <a:pt x="318927" y="323102"/>
                  </a:lnTo>
                  <a:lnTo>
                    <a:pt x="331707" y="382216"/>
                  </a:lnTo>
                  <a:lnTo>
                    <a:pt x="334426" y="393495"/>
                  </a:lnTo>
                  <a:lnTo>
                    <a:pt x="332516" y="413423"/>
                  </a:lnTo>
                  <a:lnTo>
                    <a:pt x="329417" y="422621"/>
                  </a:lnTo>
                  <a:lnTo>
                    <a:pt x="318579" y="435305"/>
                  </a:lnTo>
                  <a:lnTo>
                    <a:pt x="311805" y="439982"/>
                  </a:lnTo>
                  <a:lnTo>
                    <a:pt x="296883" y="442714"/>
                  </a:lnTo>
                  <a:lnTo>
                    <a:pt x="264703" y="436933"/>
                  </a:lnTo>
                  <a:lnTo>
                    <a:pt x="244348" y="425115"/>
                  </a:lnTo>
                  <a:lnTo>
                    <a:pt x="241978" y="420245"/>
                  </a:lnTo>
                  <a:lnTo>
                    <a:pt x="242247" y="415149"/>
                  </a:lnTo>
                  <a:lnTo>
                    <a:pt x="244275" y="409903"/>
                  </a:lnTo>
                  <a:lnTo>
                    <a:pt x="249325" y="406405"/>
                  </a:lnTo>
                  <a:lnTo>
                    <a:pt x="274103" y="401483"/>
                  </a:lnTo>
                  <a:lnTo>
                    <a:pt x="330884" y="399683"/>
                  </a:lnTo>
                  <a:lnTo>
                    <a:pt x="393458" y="396980"/>
                  </a:lnTo>
                  <a:lnTo>
                    <a:pt x="411760" y="391858"/>
                  </a:lnTo>
                  <a:lnTo>
                    <a:pt x="426058" y="383418"/>
                  </a:lnTo>
                  <a:lnTo>
                    <a:pt x="429686" y="377654"/>
                  </a:lnTo>
                  <a:lnTo>
                    <a:pt x="431252" y="363853"/>
                  </a:lnTo>
                  <a:lnTo>
                    <a:pt x="428526" y="357214"/>
                  </a:lnTo>
                  <a:lnTo>
                    <a:pt x="418100" y="344907"/>
                  </a:lnTo>
                  <a:lnTo>
                    <a:pt x="401756" y="338204"/>
                  </a:lnTo>
                  <a:lnTo>
                    <a:pt x="392220" y="336417"/>
                  </a:lnTo>
                  <a:lnTo>
                    <a:pt x="384013" y="337999"/>
                  </a:lnTo>
                  <a:lnTo>
                    <a:pt x="369965" y="347153"/>
                  </a:lnTo>
                  <a:lnTo>
                    <a:pt x="360022" y="365398"/>
                  </a:lnTo>
                  <a:lnTo>
                    <a:pt x="354370" y="387067"/>
                  </a:lnTo>
                  <a:lnTo>
                    <a:pt x="358276" y="426044"/>
                  </a:lnTo>
                  <a:lnTo>
                    <a:pt x="364827" y="4576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0968" y="1451513"/>
            <a:ext cx="2172797" cy="1115022"/>
            <a:chOff x="790968" y="1451513"/>
            <a:chExt cx="2172797" cy="1115022"/>
          </a:xfrm>
        </p:grpSpPr>
        <p:sp>
          <p:nvSpPr>
            <p:cNvPr id="29" name="Freeform 28"/>
            <p:cNvSpPr/>
            <p:nvPr/>
          </p:nvSpPr>
          <p:spPr>
            <a:xfrm>
              <a:off x="832573" y="1451513"/>
              <a:ext cx="166422" cy="83212"/>
            </a:xfrm>
            <a:custGeom>
              <a:avLst/>
              <a:gdLst/>
              <a:ahLst/>
              <a:cxnLst/>
              <a:rect l="0" t="0" r="0" b="0"/>
              <a:pathLst>
                <a:path w="166422" h="83212">
                  <a:moveTo>
                    <a:pt x="0" y="0"/>
                  </a:moveTo>
                  <a:lnTo>
                    <a:pt x="4417" y="13253"/>
                  </a:lnTo>
                  <a:lnTo>
                    <a:pt x="13982" y="24690"/>
                  </a:lnTo>
                  <a:lnTo>
                    <a:pt x="50672" y="51740"/>
                  </a:lnTo>
                  <a:lnTo>
                    <a:pt x="106561" y="71788"/>
                  </a:lnTo>
                  <a:lnTo>
                    <a:pt x="166421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79811" y="1518082"/>
              <a:ext cx="102100" cy="199706"/>
            </a:xfrm>
            <a:custGeom>
              <a:avLst/>
              <a:gdLst/>
              <a:ahLst/>
              <a:cxnLst/>
              <a:rect l="0" t="0" r="0" b="0"/>
              <a:pathLst>
                <a:path w="102100" h="199706">
                  <a:moveTo>
                    <a:pt x="102099" y="0"/>
                  </a:moveTo>
                  <a:lnTo>
                    <a:pt x="84429" y="0"/>
                  </a:lnTo>
                  <a:lnTo>
                    <a:pt x="60189" y="8834"/>
                  </a:lnTo>
                  <a:lnTo>
                    <a:pt x="39857" y="23163"/>
                  </a:lnTo>
                  <a:lnTo>
                    <a:pt x="22122" y="47955"/>
                  </a:lnTo>
                  <a:lnTo>
                    <a:pt x="0" y="111261"/>
                  </a:lnTo>
                  <a:lnTo>
                    <a:pt x="142" y="144324"/>
                  </a:lnTo>
                  <a:lnTo>
                    <a:pt x="6242" y="161531"/>
                  </a:lnTo>
                  <a:lnTo>
                    <a:pt x="25225" y="187644"/>
                  </a:lnTo>
                  <a:lnTo>
                    <a:pt x="40812" y="194344"/>
                  </a:lnTo>
                  <a:lnTo>
                    <a:pt x="93778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255208" y="1609613"/>
              <a:ext cx="169199" cy="163669"/>
            </a:xfrm>
            <a:custGeom>
              <a:avLst/>
              <a:gdLst/>
              <a:ahLst/>
              <a:cxnLst/>
              <a:rect l="0" t="0" r="0" b="0"/>
              <a:pathLst>
                <a:path w="169199" h="163669">
                  <a:moveTo>
                    <a:pt x="68307" y="0"/>
                  </a:moveTo>
                  <a:lnTo>
                    <a:pt x="30815" y="23164"/>
                  </a:lnTo>
                  <a:lnTo>
                    <a:pt x="13230" y="47955"/>
                  </a:lnTo>
                  <a:lnTo>
                    <a:pt x="726" y="78723"/>
                  </a:lnTo>
                  <a:lnTo>
                    <a:pt x="0" y="111261"/>
                  </a:lnTo>
                  <a:lnTo>
                    <a:pt x="8362" y="130811"/>
                  </a:lnTo>
                  <a:lnTo>
                    <a:pt x="21325" y="146896"/>
                  </a:lnTo>
                  <a:lnTo>
                    <a:pt x="36331" y="157127"/>
                  </a:lnTo>
                  <a:lnTo>
                    <a:pt x="64791" y="163668"/>
                  </a:lnTo>
                  <a:lnTo>
                    <a:pt x="96645" y="161188"/>
                  </a:lnTo>
                  <a:lnTo>
                    <a:pt x="129506" y="145763"/>
                  </a:lnTo>
                  <a:lnTo>
                    <a:pt x="153830" y="123626"/>
                  </a:lnTo>
                  <a:lnTo>
                    <a:pt x="168331" y="95083"/>
                  </a:lnTo>
                  <a:lnTo>
                    <a:pt x="169198" y="85578"/>
                  </a:lnTo>
                  <a:lnTo>
                    <a:pt x="165231" y="67621"/>
                  </a:lnTo>
                  <a:lnTo>
                    <a:pt x="152601" y="41917"/>
                  </a:lnTo>
                  <a:lnTo>
                    <a:pt x="132731" y="21152"/>
                  </a:lnTo>
                  <a:lnTo>
                    <a:pt x="114815" y="14024"/>
                  </a:lnTo>
                  <a:lnTo>
                    <a:pt x="104859" y="12123"/>
                  </a:lnTo>
                  <a:lnTo>
                    <a:pt x="88867" y="14942"/>
                  </a:lnTo>
                  <a:lnTo>
                    <a:pt x="82013" y="18282"/>
                  </a:lnTo>
                  <a:lnTo>
                    <a:pt x="79294" y="22358"/>
                  </a:lnTo>
                  <a:lnTo>
                    <a:pt x="79330" y="26925"/>
                  </a:lnTo>
                  <a:lnTo>
                    <a:pt x="81203" y="31818"/>
                  </a:lnTo>
                  <a:lnTo>
                    <a:pt x="88215" y="39721"/>
                  </a:lnTo>
                  <a:lnTo>
                    <a:pt x="101591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488517" y="1667861"/>
              <a:ext cx="204293" cy="141515"/>
            </a:xfrm>
            <a:custGeom>
              <a:avLst/>
              <a:gdLst/>
              <a:ahLst/>
              <a:cxnLst/>
              <a:rect l="0" t="0" r="0" b="0"/>
              <a:pathLst>
                <a:path w="204293" h="141515">
                  <a:moveTo>
                    <a:pt x="34703" y="0"/>
                  </a:moveTo>
                  <a:lnTo>
                    <a:pt x="11539" y="27580"/>
                  </a:lnTo>
                  <a:lnTo>
                    <a:pt x="0" y="55119"/>
                  </a:lnTo>
                  <a:lnTo>
                    <a:pt x="1397" y="60784"/>
                  </a:lnTo>
                  <a:lnTo>
                    <a:pt x="6027" y="63637"/>
                  </a:lnTo>
                  <a:lnTo>
                    <a:pt x="12812" y="64614"/>
                  </a:lnTo>
                  <a:lnTo>
                    <a:pt x="27747" y="60768"/>
                  </a:lnTo>
                  <a:lnTo>
                    <a:pt x="42706" y="51971"/>
                  </a:lnTo>
                  <a:lnTo>
                    <a:pt x="90056" y="3015"/>
                  </a:lnTo>
                  <a:lnTo>
                    <a:pt x="95643" y="1086"/>
                  </a:lnTo>
                  <a:lnTo>
                    <a:pt x="101218" y="1648"/>
                  </a:lnTo>
                  <a:lnTo>
                    <a:pt x="106783" y="3872"/>
                  </a:lnTo>
                  <a:lnTo>
                    <a:pt x="115432" y="13740"/>
                  </a:lnTo>
                  <a:lnTo>
                    <a:pt x="119033" y="20255"/>
                  </a:lnTo>
                  <a:lnTo>
                    <a:pt x="120568" y="39820"/>
                  </a:lnTo>
                  <a:lnTo>
                    <a:pt x="119683" y="51510"/>
                  </a:lnTo>
                  <a:lnTo>
                    <a:pt x="122792" y="59303"/>
                  </a:lnTo>
                  <a:lnTo>
                    <a:pt x="128562" y="64498"/>
                  </a:lnTo>
                  <a:lnTo>
                    <a:pt x="136107" y="67962"/>
                  </a:lnTo>
                  <a:lnTo>
                    <a:pt x="143911" y="68421"/>
                  </a:lnTo>
                  <a:lnTo>
                    <a:pt x="178830" y="63270"/>
                  </a:lnTo>
                  <a:lnTo>
                    <a:pt x="189035" y="64370"/>
                  </a:lnTo>
                  <a:lnTo>
                    <a:pt x="195839" y="69725"/>
                  </a:lnTo>
                  <a:lnTo>
                    <a:pt x="203398" y="88004"/>
                  </a:lnTo>
                  <a:lnTo>
                    <a:pt x="204292" y="106605"/>
                  </a:lnTo>
                  <a:lnTo>
                    <a:pt x="200683" y="123194"/>
                  </a:lnTo>
                  <a:lnTo>
                    <a:pt x="190104" y="140155"/>
                  </a:lnTo>
                  <a:lnTo>
                    <a:pt x="188230" y="141514"/>
                  </a:lnTo>
                  <a:lnTo>
                    <a:pt x="184482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748332" y="1701145"/>
              <a:ext cx="164416" cy="166422"/>
            </a:xfrm>
            <a:custGeom>
              <a:avLst/>
              <a:gdLst/>
              <a:ahLst/>
              <a:cxnLst/>
              <a:rect l="0" t="0" r="0" b="0"/>
              <a:pathLst>
                <a:path w="164416" h="166422">
                  <a:moveTo>
                    <a:pt x="16198" y="0"/>
                  </a:moveTo>
                  <a:lnTo>
                    <a:pt x="1805" y="59627"/>
                  </a:lnTo>
                  <a:lnTo>
                    <a:pt x="0" y="102898"/>
                  </a:lnTo>
                  <a:lnTo>
                    <a:pt x="2626" y="108355"/>
                  </a:lnTo>
                  <a:lnTo>
                    <a:pt x="7150" y="110144"/>
                  </a:lnTo>
                  <a:lnTo>
                    <a:pt x="12940" y="109487"/>
                  </a:lnTo>
                  <a:lnTo>
                    <a:pt x="24304" y="101360"/>
                  </a:lnTo>
                  <a:lnTo>
                    <a:pt x="63338" y="61109"/>
                  </a:lnTo>
                  <a:lnTo>
                    <a:pt x="67041" y="61080"/>
                  </a:lnTo>
                  <a:lnTo>
                    <a:pt x="69509" y="64758"/>
                  </a:lnTo>
                  <a:lnTo>
                    <a:pt x="71155" y="70909"/>
                  </a:lnTo>
                  <a:lnTo>
                    <a:pt x="75950" y="74085"/>
                  </a:lnTo>
                  <a:lnTo>
                    <a:pt x="139286" y="79854"/>
                  </a:lnTo>
                  <a:lnTo>
                    <a:pt x="148183" y="83746"/>
                  </a:lnTo>
                  <a:lnTo>
                    <a:pt x="154114" y="90039"/>
                  </a:lnTo>
                  <a:lnTo>
                    <a:pt x="160705" y="106894"/>
                  </a:lnTo>
                  <a:lnTo>
                    <a:pt x="164415" y="137175"/>
                  </a:lnTo>
                  <a:lnTo>
                    <a:pt x="162817" y="151265"/>
                  </a:lnTo>
                  <a:lnTo>
                    <a:pt x="1576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005841" y="1875887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33963" y="1709466"/>
              <a:ext cx="96400" cy="168142"/>
            </a:xfrm>
            <a:custGeom>
              <a:avLst/>
              <a:gdLst/>
              <a:ahLst/>
              <a:cxnLst/>
              <a:rect l="0" t="0" r="0" b="0"/>
              <a:pathLst>
                <a:path w="96400" h="168142">
                  <a:moveTo>
                    <a:pt x="96399" y="0"/>
                  </a:moveTo>
                  <a:lnTo>
                    <a:pt x="65032" y="1849"/>
                  </a:lnTo>
                  <a:lnTo>
                    <a:pt x="47325" y="8835"/>
                  </a:lnTo>
                  <a:lnTo>
                    <a:pt x="26179" y="27581"/>
                  </a:lnTo>
                  <a:lnTo>
                    <a:pt x="8203" y="55119"/>
                  </a:lnTo>
                  <a:lnTo>
                    <a:pt x="0" y="86701"/>
                  </a:lnTo>
                  <a:lnTo>
                    <a:pt x="3012" y="108492"/>
                  </a:lnTo>
                  <a:lnTo>
                    <a:pt x="11439" y="129580"/>
                  </a:lnTo>
                  <a:lnTo>
                    <a:pt x="24430" y="148198"/>
                  </a:lnTo>
                  <a:lnTo>
                    <a:pt x="39449" y="160787"/>
                  </a:lnTo>
                  <a:lnTo>
                    <a:pt x="47338" y="165439"/>
                  </a:lnTo>
                  <a:lnTo>
                    <a:pt x="61034" y="168141"/>
                  </a:lnTo>
                  <a:lnTo>
                    <a:pt x="7975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313805" y="1576720"/>
              <a:ext cx="490857" cy="307354"/>
            </a:xfrm>
            <a:custGeom>
              <a:avLst/>
              <a:gdLst/>
              <a:ahLst/>
              <a:cxnLst/>
              <a:rect l="0" t="0" r="0" b="0"/>
              <a:pathLst>
                <a:path w="490857" h="307354">
                  <a:moveTo>
                    <a:pt x="66483" y="199314"/>
                  </a:moveTo>
                  <a:lnTo>
                    <a:pt x="53231" y="194897"/>
                  </a:lnTo>
                  <a:lnTo>
                    <a:pt x="27320" y="196567"/>
                  </a:lnTo>
                  <a:lnTo>
                    <a:pt x="19110" y="201181"/>
                  </a:lnTo>
                  <a:lnTo>
                    <a:pt x="5056" y="216169"/>
                  </a:lnTo>
                  <a:lnTo>
                    <a:pt x="1493" y="224420"/>
                  </a:lnTo>
                  <a:lnTo>
                    <a:pt x="0" y="240983"/>
                  </a:lnTo>
                  <a:lnTo>
                    <a:pt x="8775" y="265901"/>
                  </a:lnTo>
                  <a:lnTo>
                    <a:pt x="22960" y="277602"/>
                  </a:lnTo>
                  <a:lnTo>
                    <a:pt x="57783" y="292647"/>
                  </a:lnTo>
                  <a:lnTo>
                    <a:pt x="74635" y="293803"/>
                  </a:lnTo>
                  <a:lnTo>
                    <a:pt x="90447" y="290311"/>
                  </a:lnTo>
                  <a:lnTo>
                    <a:pt x="103637" y="282595"/>
                  </a:lnTo>
                  <a:lnTo>
                    <a:pt x="107895" y="275175"/>
                  </a:lnTo>
                  <a:lnTo>
                    <a:pt x="112625" y="254603"/>
                  </a:lnTo>
                  <a:lnTo>
                    <a:pt x="112717" y="209276"/>
                  </a:lnTo>
                  <a:lnTo>
                    <a:pt x="116721" y="205031"/>
                  </a:lnTo>
                  <a:lnTo>
                    <a:pt x="122165" y="203125"/>
                  </a:lnTo>
                  <a:lnTo>
                    <a:pt x="128567" y="205553"/>
                  </a:lnTo>
                  <a:lnTo>
                    <a:pt x="149906" y="225715"/>
                  </a:lnTo>
                  <a:lnTo>
                    <a:pt x="171685" y="257846"/>
                  </a:lnTo>
                  <a:lnTo>
                    <a:pt x="185164" y="290902"/>
                  </a:lnTo>
                  <a:lnTo>
                    <a:pt x="189983" y="295506"/>
                  </a:lnTo>
                  <a:lnTo>
                    <a:pt x="195969" y="297651"/>
                  </a:lnTo>
                  <a:lnTo>
                    <a:pt x="202733" y="298156"/>
                  </a:lnTo>
                  <a:lnTo>
                    <a:pt x="209092" y="295719"/>
                  </a:lnTo>
                  <a:lnTo>
                    <a:pt x="238237" y="268750"/>
                  </a:lnTo>
                  <a:lnTo>
                    <a:pt x="275211" y="213777"/>
                  </a:lnTo>
                  <a:lnTo>
                    <a:pt x="306394" y="150658"/>
                  </a:lnTo>
                  <a:lnTo>
                    <a:pt x="321477" y="99458"/>
                  </a:lnTo>
                  <a:lnTo>
                    <a:pt x="335506" y="36728"/>
                  </a:lnTo>
                  <a:lnTo>
                    <a:pt x="339427" y="4649"/>
                  </a:lnTo>
                  <a:lnTo>
                    <a:pt x="339052" y="195"/>
                  </a:lnTo>
                  <a:lnTo>
                    <a:pt x="337878" y="0"/>
                  </a:lnTo>
                  <a:lnTo>
                    <a:pt x="324934" y="28450"/>
                  </a:lnTo>
                  <a:lnTo>
                    <a:pt x="312137" y="83380"/>
                  </a:lnTo>
                  <a:lnTo>
                    <a:pt x="303721" y="129295"/>
                  </a:lnTo>
                  <a:lnTo>
                    <a:pt x="280445" y="185334"/>
                  </a:lnTo>
                  <a:lnTo>
                    <a:pt x="269278" y="225625"/>
                  </a:lnTo>
                  <a:lnTo>
                    <a:pt x="269569" y="255495"/>
                  </a:lnTo>
                  <a:lnTo>
                    <a:pt x="271216" y="264505"/>
                  </a:lnTo>
                  <a:lnTo>
                    <a:pt x="276012" y="269587"/>
                  </a:lnTo>
                  <a:lnTo>
                    <a:pt x="282907" y="272050"/>
                  </a:lnTo>
                  <a:lnTo>
                    <a:pt x="291202" y="272768"/>
                  </a:lnTo>
                  <a:lnTo>
                    <a:pt x="305351" y="268635"/>
                  </a:lnTo>
                  <a:lnTo>
                    <a:pt x="333917" y="255331"/>
                  </a:lnTo>
                  <a:lnTo>
                    <a:pt x="349915" y="254413"/>
                  </a:lnTo>
                  <a:lnTo>
                    <a:pt x="358064" y="255462"/>
                  </a:lnTo>
                  <a:lnTo>
                    <a:pt x="362572" y="258936"/>
                  </a:lnTo>
                  <a:lnTo>
                    <a:pt x="364653" y="264025"/>
                  </a:lnTo>
                  <a:lnTo>
                    <a:pt x="364499" y="277077"/>
                  </a:lnTo>
                  <a:lnTo>
                    <a:pt x="361349" y="292123"/>
                  </a:lnTo>
                  <a:lnTo>
                    <a:pt x="363837" y="298169"/>
                  </a:lnTo>
                  <a:lnTo>
                    <a:pt x="376465" y="307353"/>
                  </a:lnTo>
                  <a:lnTo>
                    <a:pt x="382235" y="306473"/>
                  </a:lnTo>
                  <a:lnTo>
                    <a:pt x="387007" y="302189"/>
                  </a:lnTo>
                  <a:lnTo>
                    <a:pt x="416347" y="248045"/>
                  </a:lnTo>
                  <a:lnTo>
                    <a:pt x="442698" y="191619"/>
                  </a:lnTo>
                  <a:lnTo>
                    <a:pt x="474369" y="150173"/>
                  </a:lnTo>
                  <a:lnTo>
                    <a:pt x="483529" y="138642"/>
                  </a:lnTo>
                  <a:lnTo>
                    <a:pt x="490856" y="1161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830099" y="1609613"/>
              <a:ext cx="133666" cy="405705"/>
            </a:xfrm>
            <a:custGeom>
              <a:avLst/>
              <a:gdLst/>
              <a:ahLst/>
              <a:cxnLst/>
              <a:rect l="0" t="0" r="0" b="0"/>
              <a:pathLst>
                <a:path w="133666" h="405705">
                  <a:moveTo>
                    <a:pt x="24489" y="0"/>
                  </a:moveTo>
                  <a:lnTo>
                    <a:pt x="20071" y="57909"/>
                  </a:lnTo>
                  <a:lnTo>
                    <a:pt x="10295" y="112353"/>
                  </a:lnTo>
                  <a:lnTo>
                    <a:pt x="1927" y="173102"/>
                  </a:lnTo>
                  <a:lnTo>
                    <a:pt x="0" y="225475"/>
                  </a:lnTo>
                  <a:lnTo>
                    <a:pt x="1468" y="269583"/>
                  </a:lnTo>
                  <a:lnTo>
                    <a:pt x="8402" y="285003"/>
                  </a:lnTo>
                  <a:lnTo>
                    <a:pt x="13764" y="288930"/>
                  </a:lnTo>
                  <a:lnTo>
                    <a:pt x="20113" y="290624"/>
                  </a:lnTo>
                  <a:lnTo>
                    <a:pt x="70654" y="293005"/>
                  </a:lnTo>
                  <a:lnTo>
                    <a:pt x="93392" y="300036"/>
                  </a:lnTo>
                  <a:lnTo>
                    <a:pt x="110894" y="311789"/>
                  </a:lnTo>
                  <a:lnTo>
                    <a:pt x="123912" y="326259"/>
                  </a:lnTo>
                  <a:lnTo>
                    <a:pt x="132779" y="341936"/>
                  </a:lnTo>
                  <a:lnTo>
                    <a:pt x="133665" y="350924"/>
                  </a:lnTo>
                  <a:lnTo>
                    <a:pt x="129718" y="370772"/>
                  </a:lnTo>
                  <a:lnTo>
                    <a:pt x="125152" y="378470"/>
                  </a:lnTo>
                  <a:lnTo>
                    <a:pt x="112682" y="389487"/>
                  </a:lnTo>
                  <a:lnTo>
                    <a:pt x="90068" y="400888"/>
                  </a:lnTo>
                  <a:lnTo>
                    <a:pt x="61383" y="405704"/>
                  </a:lnTo>
                  <a:lnTo>
                    <a:pt x="42735" y="401899"/>
                  </a:lnTo>
                  <a:lnTo>
                    <a:pt x="7846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90968" y="2108876"/>
              <a:ext cx="232990" cy="41606"/>
            </a:xfrm>
            <a:custGeom>
              <a:avLst/>
              <a:gdLst/>
              <a:ahLst/>
              <a:cxnLst/>
              <a:rect l="0" t="0" r="0" b="0"/>
              <a:pathLst>
                <a:path w="232990" h="41606">
                  <a:moveTo>
                    <a:pt x="0" y="0"/>
                  </a:moveTo>
                  <a:lnTo>
                    <a:pt x="15135" y="13286"/>
                  </a:lnTo>
                  <a:lnTo>
                    <a:pt x="42597" y="27462"/>
                  </a:lnTo>
                  <a:lnTo>
                    <a:pt x="95288" y="38537"/>
                  </a:lnTo>
                  <a:lnTo>
                    <a:pt x="142571" y="40696"/>
                  </a:lnTo>
                  <a:lnTo>
                    <a:pt x="203828" y="41425"/>
                  </a:lnTo>
                  <a:lnTo>
                    <a:pt x="232989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36691" y="1975739"/>
              <a:ext cx="236604" cy="349485"/>
            </a:xfrm>
            <a:custGeom>
              <a:avLst/>
              <a:gdLst/>
              <a:ahLst/>
              <a:cxnLst/>
              <a:rect l="0" t="0" r="0" b="0"/>
              <a:pathLst>
                <a:path w="236604" h="349485">
                  <a:moveTo>
                    <a:pt x="61861" y="0"/>
                  </a:moveTo>
                  <a:lnTo>
                    <a:pt x="41024" y="55866"/>
                  </a:lnTo>
                  <a:lnTo>
                    <a:pt x="22440" y="108799"/>
                  </a:lnTo>
                  <a:lnTo>
                    <a:pt x="6675" y="167086"/>
                  </a:lnTo>
                  <a:lnTo>
                    <a:pt x="0" y="209764"/>
                  </a:lnTo>
                  <a:lnTo>
                    <a:pt x="2626" y="263604"/>
                  </a:lnTo>
                  <a:lnTo>
                    <a:pt x="7836" y="305708"/>
                  </a:lnTo>
                  <a:lnTo>
                    <a:pt x="19555" y="327782"/>
                  </a:lnTo>
                  <a:lnTo>
                    <a:pt x="26260" y="331318"/>
                  </a:lnTo>
                  <a:lnTo>
                    <a:pt x="43573" y="332781"/>
                  </a:lnTo>
                  <a:lnTo>
                    <a:pt x="58664" y="327884"/>
                  </a:lnTo>
                  <a:lnTo>
                    <a:pt x="71535" y="318619"/>
                  </a:lnTo>
                  <a:lnTo>
                    <a:pt x="94864" y="287606"/>
                  </a:lnTo>
                  <a:lnTo>
                    <a:pt x="100505" y="277722"/>
                  </a:lnTo>
                  <a:lnTo>
                    <a:pt x="104307" y="259342"/>
                  </a:lnTo>
                  <a:lnTo>
                    <a:pt x="99215" y="224943"/>
                  </a:lnTo>
                  <a:lnTo>
                    <a:pt x="95084" y="221153"/>
                  </a:lnTo>
                  <a:lnTo>
                    <a:pt x="89557" y="220476"/>
                  </a:lnTo>
                  <a:lnTo>
                    <a:pt x="83099" y="221873"/>
                  </a:lnTo>
                  <a:lnTo>
                    <a:pt x="70991" y="230823"/>
                  </a:lnTo>
                  <a:lnTo>
                    <a:pt x="65174" y="237093"/>
                  </a:lnTo>
                  <a:lnTo>
                    <a:pt x="52570" y="268003"/>
                  </a:lnTo>
                  <a:lnTo>
                    <a:pt x="47397" y="302022"/>
                  </a:lnTo>
                  <a:lnTo>
                    <a:pt x="51118" y="319453"/>
                  </a:lnTo>
                  <a:lnTo>
                    <a:pt x="54699" y="326690"/>
                  </a:lnTo>
                  <a:lnTo>
                    <a:pt x="60784" y="331514"/>
                  </a:lnTo>
                  <a:lnTo>
                    <a:pt x="77408" y="336875"/>
                  </a:lnTo>
                  <a:lnTo>
                    <a:pt x="137611" y="340006"/>
                  </a:lnTo>
                  <a:lnTo>
                    <a:pt x="199939" y="348530"/>
                  </a:lnTo>
                  <a:lnTo>
                    <a:pt x="236603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59940" y="2208729"/>
              <a:ext cx="271307" cy="307336"/>
            </a:xfrm>
            <a:custGeom>
              <a:avLst/>
              <a:gdLst/>
              <a:ahLst/>
              <a:cxnLst/>
              <a:rect l="0" t="0" r="0" b="0"/>
              <a:pathLst>
                <a:path w="271307" h="307336">
                  <a:moveTo>
                    <a:pt x="96564" y="0"/>
                  </a:moveTo>
                  <a:lnTo>
                    <a:pt x="84202" y="20854"/>
                  </a:lnTo>
                  <a:lnTo>
                    <a:pt x="69026" y="74679"/>
                  </a:lnTo>
                  <a:lnTo>
                    <a:pt x="61571" y="136864"/>
                  </a:lnTo>
                  <a:lnTo>
                    <a:pt x="56265" y="191504"/>
                  </a:lnTo>
                  <a:lnTo>
                    <a:pt x="55217" y="250408"/>
                  </a:lnTo>
                  <a:lnTo>
                    <a:pt x="53186" y="285200"/>
                  </a:lnTo>
                  <a:lnTo>
                    <a:pt x="46158" y="301190"/>
                  </a:lnTo>
                  <a:lnTo>
                    <a:pt x="40771" y="305268"/>
                  </a:lnTo>
                  <a:lnTo>
                    <a:pt x="34405" y="307063"/>
                  </a:lnTo>
                  <a:lnTo>
                    <a:pt x="27388" y="307335"/>
                  </a:lnTo>
                  <a:lnTo>
                    <a:pt x="20861" y="304742"/>
                  </a:lnTo>
                  <a:lnTo>
                    <a:pt x="8677" y="294465"/>
                  </a:lnTo>
                  <a:lnTo>
                    <a:pt x="2030" y="278187"/>
                  </a:lnTo>
                  <a:lnTo>
                    <a:pt x="0" y="258624"/>
                  </a:lnTo>
                  <a:lnTo>
                    <a:pt x="2179" y="237603"/>
                  </a:lnTo>
                  <a:lnTo>
                    <a:pt x="8695" y="220863"/>
                  </a:lnTo>
                  <a:lnTo>
                    <a:pt x="32363" y="190632"/>
                  </a:lnTo>
                  <a:lnTo>
                    <a:pt x="91712" y="141392"/>
                  </a:lnTo>
                  <a:lnTo>
                    <a:pt x="146064" y="103107"/>
                  </a:lnTo>
                  <a:lnTo>
                    <a:pt x="151754" y="102947"/>
                  </a:lnTo>
                  <a:lnTo>
                    <a:pt x="155547" y="106538"/>
                  </a:lnTo>
                  <a:lnTo>
                    <a:pt x="170469" y="134457"/>
                  </a:lnTo>
                  <a:lnTo>
                    <a:pt x="190269" y="154073"/>
                  </a:lnTo>
                  <a:lnTo>
                    <a:pt x="218120" y="167179"/>
                  </a:lnTo>
                  <a:lnTo>
                    <a:pt x="227528" y="167851"/>
                  </a:lnTo>
                  <a:lnTo>
                    <a:pt x="245377" y="163666"/>
                  </a:lnTo>
                  <a:lnTo>
                    <a:pt x="257625" y="155642"/>
                  </a:lnTo>
                  <a:lnTo>
                    <a:pt x="271306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51081" y="2300260"/>
              <a:ext cx="196513" cy="226368"/>
            </a:xfrm>
            <a:custGeom>
              <a:avLst/>
              <a:gdLst/>
              <a:ahLst/>
              <a:cxnLst/>
              <a:rect l="0" t="0" r="0" b="0"/>
              <a:pathLst>
                <a:path w="196513" h="226368">
                  <a:moveTo>
                    <a:pt x="38412" y="0"/>
                  </a:moveTo>
                  <a:lnTo>
                    <a:pt x="38412" y="56772"/>
                  </a:lnTo>
                  <a:lnTo>
                    <a:pt x="38412" y="111118"/>
                  </a:lnTo>
                  <a:lnTo>
                    <a:pt x="40878" y="173030"/>
                  </a:lnTo>
                  <a:lnTo>
                    <a:pt x="45577" y="218783"/>
                  </a:lnTo>
                  <a:lnTo>
                    <a:pt x="44113" y="224443"/>
                  </a:lnTo>
                  <a:lnTo>
                    <a:pt x="41288" y="226367"/>
                  </a:lnTo>
                  <a:lnTo>
                    <a:pt x="37556" y="225801"/>
                  </a:lnTo>
                  <a:lnTo>
                    <a:pt x="23468" y="216169"/>
                  </a:lnTo>
                  <a:lnTo>
                    <a:pt x="7583" y="201605"/>
                  </a:lnTo>
                  <a:lnTo>
                    <a:pt x="1597" y="186065"/>
                  </a:lnTo>
                  <a:lnTo>
                    <a:pt x="0" y="176743"/>
                  </a:lnTo>
                  <a:lnTo>
                    <a:pt x="1710" y="168680"/>
                  </a:lnTo>
                  <a:lnTo>
                    <a:pt x="11005" y="154789"/>
                  </a:lnTo>
                  <a:lnTo>
                    <a:pt x="31833" y="140991"/>
                  </a:lnTo>
                  <a:lnTo>
                    <a:pt x="83443" y="122654"/>
                  </a:lnTo>
                  <a:lnTo>
                    <a:pt x="142243" y="91076"/>
                  </a:lnTo>
                  <a:lnTo>
                    <a:pt x="168413" y="71878"/>
                  </a:lnTo>
                  <a:lnTo>
                    <a:pt x="178785" y="56909"/>
                  </a:lnTo>
                  <a:lnTo>
                    <a:pt x="181545" y="41011"/>
                  </a:lnTo>
                  <a:lnTo>
                    <a:pt x="180987" y="32888"/>
                  </a:lnTo>
                  <a:lnTo>
                    <a:pt x="177841" y="29322"/>
                  </a:lnTo>
                  <a:lnTo>
                    <a:pt x="172970" y="28794"/>
                  </a:lnTo>
                  <a:lnTo>
                    <a:pt x="166949" y="30291"/>
                  </a:lnTo>
                  <a:lnTo>
                    <a:pt x="163860" y="35911"/>
                  </a:lnTo>
                  <a:lnTo>
                    <a:pt x="162892" y="54484"/>
                  </a:lnTo>
                  <a:lnTo>
                    <a:pt x="167546" y="82095"/>
                  </a:lnTo>
                  <a:lnTo>
                    <a:pt x="196512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203237" y="2267061"/>
              <a:ext cx="101006" cy="108090"/>
            </a:xfrm>
            <a:custGeom>
              <a:avLst/>
              <a:gdLst/>
              <a:ahLst/>
              <a:cxnLst/>
              <a:rect l="0" t="0" r="0" b="0"/>
              <a:pathLst>
                <a:path w="101006" h="108090">
                  <a:moveTo>
                    <a:pt x="93840" y="66483"/>
                  </a:moveTo>
                  <a:lnTo>
                    <a:pt x="100426" y="36863"/>
                  </a:lnTo>
                  <a:lnTo>
                    <a:pt x="101005" y="27321"/>
                  </a:lnTo>
                  <a:lnTo>
                    <a:pt x="98616" y="19110"/>
                  </a:lnTo>
                  <a:lnTo>
                    <a:pt x="88567" y="5056"/>
                  </a:lnTo>
                  <a:lnTo>
                    <a:pt x="82003" y="1493"/>
                  </a:lnTo>
                  <a:lnTo>
                    <a:pt x="67315" y="0"/>
                  </a:lnTo>
                  <a:lnTo>
                    <a:pt x="39034" y="4358"/>
                  </a:lnTo>
                  <a:lnTo>
                    <a:pt x="22946" y="13909"/>
                  </a:lnTo>
                  <a:lnTo>
                    <a:pt x="10556" y="27399"/>
                  </a:lnTo>
                  <a:lnTo>
                    <a:pt x="1968" y="42641"/>
                  </a:lnTo>
                  <a:lnTo>
                    <a:pt x="0" y="61126"/>
                  </a:lnTo>
                  <a:lnTo>
                    <a:pt x="769" y="71233"/>
                  </a:lnTo>
                  <a:lnTo>
                    <a:pt x="9021" y="87394"/>
                  </a:lnTo>
                  <a:lnTo>
                    <a:pt x="15105" y="94292"/>
                  </a:lnTo>
                  <a:lnTo>
                    <a:pt x="31726" y="101957"/>
                  </a:lnTo>
                  <a:lnTo>
                    <a:pt x="50517" y="104439"/>
                  </a:lnTo>
                  <a:lnTo>
                    <a:pt x="74840" y="102487"/>
                  </a:lnTo>
                  <a:lnTo>
                    <a:pt x="93840" y="108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363989" y="2300260"/>
              <a:ext cx="166079" cy="111159"/>
            </a:xfrm>
            <a:custGeom>
              <a:avLst/>
              <a:gdLst/>
              <a:ahLst/>
              <a:cxnLst/>
              <a:rect l="0" t="0" r="0" b="0"/>
              <a:pathLst>
                <a:path w="166079" h="111159">
                  <a:moveTo>
                    <a:pt x="7978" y="0"/>
                  </a:moveTo>
                  <a:lnTo>
                    <a:pt x="1392" y="29620"/>
                  </a:lnTo>
                  <a:lnTo>
                    <a:pt x="0" y="70262"/>
                  </a:lnTo>
                  <a:lnTo>
                    <a:pt x="7205" y="89475"/>
                  </a:lnTo>
                  <a:lnTo>
                    <a:pt x="13010" y="98482"/>
                  </a:lnTo>
                  <a:lnTo>
                    <a:pt x="20578" y="104486"/>
                  </a:lnTo>
                  <a:lnTo>
                    <a:pt x="38849" y="111158"/>
                  </a:lnTo>
                  <a:lnTo>
                    <a:pt x="56832" y="109192"/>
                  </a:lnTo>
                  <a:lnTo>
                    <a:pt x="73145" y="101230"/>
                  </a:lnTo>
                  <a:lnTo>
                    <a:pt x="121536" y="52917"/>
                  </a:lnTo>
                  <a:lnTo>
                    <a:pt x="133875" y="31705"/>
                  </a:lnTo>
                  <a:lnTo>
                    <a:pt x="139062" y="27609"/>
                  </a:lnTo>
                  <a:lnTo>
                    <a:pt x="145293" y="25802"/>
                  </a:lnTo>
                  <a:lnTo>
                    <a:pt x="166078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37203" y="2366544"/>
              <a:ext cx="325707" cy="199991"/>
            </a:xfrm>
            <a:custGeom>
              <a:avLst/>
              <a:gdLst/>
              <a:ahLst/>
              <a:cxnLst/>
              <a:rect l="0" t="0" r="0" b="0"/>
              <a:pathLst>
                <a:path w="325707" h="199991">
                  <a:moveTo>
                    <a:pt x="59432" y="8606"/>
                  </a:moveTo>
                  <a:lnTo>
                    <a:pt x="28990" y="10455"/>
                  </a:lnTo>
                  <a:lnTo>
                    <a:pt x="14775" y="17440"/>
                  </a:lnTo>
                  <a:lnTo>
                    <a:pt x="4760" y="29174"/>
                  </a:lnTo>
                  <a:lnTo>
                    <a:pt x="794" y="36186"/>
                  </a:lnTo>
                  <a:lnTo>
                    <a:pt x="0" y="42710"/>
                  </a:lnTo>
                  <a:lnTo>
                    <a:pt x="4048" y="54890"/>
                  </a:lnTo>
                  <a:lnTo>
                    <a:pt x="9566" y="57953"/>
                  </a:lnTo>
                  <a:lnTo>
                    <a:pt x="25558" y="58891"/>
                  </a:lnTo>
                  <a:lnTo>
                    <a:pt x="50936" y="54221"/>
                  </a:lnTo>
                  <a:lnTo>
                    <a:pt x="71605" y="42564"/>
                  </a:lnTo>
                  <a:lnTo>
                    <a:pt x="89440" y="27399"/>
                  </a:lnTo>
                  <a:lnTo>
                    <a:pt x="96080" y="24833"/>
                  </a:lnTo>
                  <a:lnTo>
                    <a:pt x="110853" y="24446"/>
                  </a:lnTo>
                  <a:lnTo>
                    <a:pt x="116827" y="27487"/>
                  </a:lnTo>
                  <a:lnTo>
                    <a:pt x="140670" y="59923"/>
                  </a:lnTo>
                  <a:lnTo>
                    <a:pt x="150779" y="93186"/>
                  </a:lnTo>
                  <a:lnTo>
                    <a:pt x="154539" y="94579"/>
                  </a:lnTo>
                  <a:lnTo>
                    <a:pt x="208751" y="73232"/>
                  </a:lnTo>
                  <a:lnTo>
                    <a:pt x="251932" y="44249"/>
                  </a:lnTo>
                  <a:lnTo>
                    <a:pt x="263023" y="30919"/>
                  </a:lnTo>
                  <a:lnTo>
                    <a:pt x="267275" y="23481"/>
                  </a:lnTo>
                  <a:lnTo>
                    <a:pt x="268261" y="16674"/>
                  </a:lnTo>
                  <a:lnTo>
                    <a:pt x="264425" y="4178"/>
                  </a:lnTo>
                  <a:lnTo>
                    <a:pt x="259889" y="1031"/>
                  </a:lnTo>
                  <a:lnTo>
                    <a:pt x="247452" y="0"/>
                  </a:lnTo>
                  <a:lnTo>
                    <a:pt x="242101" y="2868"/>
                  </a:lnTo>
                  <a:lnTo>
                    <a:pt x="233691" y="13452"/>
                  </a:lnTo>
                  <a:lnTo>
                    <a:pt x="228175" y="43839"/>
                  </a:lnTo>
                  <a:lnTo>
                    <a:pt x="230958" y="82121"/>
                  </a:lnTo>
                  <a:lnTo>
                    <a:pt x="252638" y="140891"/>
                  </a:lnTo>
                  <a:lnTo>
                    <a:pt x="263645" y="155541"/>
                  </a:lnTo>
                  <a:lnTo>
                    <a:pt x="295617" y="184822"/>
                  </a:lnTo>
                  <a:lnTo>
                    <a:pt x="325706" y="1999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00568" y="2010472"/>
            <a:ext cx="1783324" cy="380004"/>
            <a:chOff x="3800568" y="2010472"/>
            <a:chExt cx="1783324" cy="380004"/>
          </a:xfrm>
        </p:grpSpPr>
        <p:sp>
          <p:nvSpPr>
            <p:cNvPr id="46" name="Freeform 45"/>
            <p:cNvSpPr/>
            <p:nvPr/>
          </p:nvSpPr>
          <p:spPr>
            <a:xfrm>
              <a:off x="3800568" y="2010472"/>
              <a:ext cx="118543" cy="242096"/>
            </a:xfrm>
            <a:custGeom>
              <a:avLst/>
              <a:gdLst/>
              <a:ahLst/>
              <a:cxnLst/>
              <a:rect l="0" t="0" r="0" b="0"/>
              <a:pathLst>
                <a:path w="118543" h="242096">
                  <a:moveTo>
                    <a:pt x="69188" y="31836"/>
                  </a:moveTo>
                  <a:lnTo>
                    <a:pt x="24616" y="91143"/>
                  </a:lnTo>
                  <a:lnTo>
                    <a:pt x="5047" y="126042"/>
                  </a:lnTo>
                  <a:lnTo>
                    <a:pt x="0" y="146746"/>
                  </a:lnTo>
                  <a:lnTo>
                    <a:pt x="6509" y="201187"/>
                  </a:lnTo>
                  <a:lnTo>
                    <a:pt x="18462" y="225526"/>
                  </a:lnTo>
                  <a:lnTo>
                    <a:pt x="30925" y="235956"/>
                  </a:lnTo>
                  <a:lnTo>
                    <a:pt x="38132" y="240032"/>
                  </a:lnTo>
                  <a:lnTo>
                    <a:pt x="53536" y="242095"/>
                  </a:lnTo>
                  <a:lnTo>
                    <a:pt x="61526" y="241351"/>
                  </a:lnTo>
                  <a:lnTo>
                    <a:pt x="77802" y="233127"/>
                  </a:lnTo>
                  <a:lnTo>
                    <a:pt x="86025" y="227051"/>
                  </a:lnTo>
                  <a:lnTo>
                    <a:pt x="97628" y="210438"/>
                  </a:lnTo>
                  <a:lnTo>
                    <a:pt x="114778" y="163632"/>
                  </a:lnTo>
                  <a:lnTo>
                    <a:pt x="118542" y="100271"/>
                  </a:lnTo>
                  <a:lnTo>
                    <a:pt x="114527" y="68139"/>
                  </a:lnTo>
                  <a:lnTo>
                    <a:pt x="93181" y="17326"/>
                  </a:lnTo>
                  <a:lnTo>
                    <a:pt x="87957" y="8294"/>
                  </a:lnTo>
                  <a:lnTo>
                    <a:pt x="80776" y="3197"/>
                  </a:lnTo>
                  <a:lnTo>
                    <a:pt x="62935" y="0"/>
                  </a:lnTo>
                  <a:lnTo>
                    <a:pt x="55773" y="4140"/>
                  </a:lnTo>
                  <a:lnTo>
                    <a:pt x="45351" y="21068"/>
                  </a:lnTo>
                  <a:lnTo>
                    <a:pt x="38703" y="52170"/>
                  </a:lnTo>
                  <a:lnTo>
                    <a:pt x="43099" y="89168"/>
                  </a:lnTo>
                  <a:lnTo>
                    <a:pt x="65083" y="147466"/>
                  </a:lnTo>
                  <a:lnTo>
                    <a:pt x="69188" y="1566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03646" y="2131119"/>
              <a:ext cx="398805" cy="259357"/>
            </a:xfrm>
            <a:custGeom>
              <a:avLst/>
              <a:gdLst/>
              <a:ahLst/>
              <a:cxnLst/>
              <a:rect l="0" t="0" r="0" b="0"/>
              <a:pathLst>
                <a:path w="398805" h="259357">
                  <a:moveTo>
                    <a:pt x="40999" y="60968"/>
                  </a:moveTo>
                  <a:lnTo>
                    <a:pt x="13537" y="111115"/>
                  </a:lnTo>
                  <a:lnTo>
                    <a:pt x="2461" y="161960"/>
                  </a:lnTo>
                  <a:lnTo>
                    <a:pt x="0" y="216519"/>
                  </a:lnTo>
                  <a:lnTo>
                    <a:pt x="438" y="258697"/>
                  </a:lnTo>
                  <a:lnTo>
                    <a:pt x="1939" y="259356"/>
                  </a:lnTo>
                  <a:lnTo>
                    <a:pt x="3864" y="257021"/>
                  </a:lnTo>
                  <a:lnTo>
                    <a:pt x="18958" y="196523"/>
                  </a:lnTo>
                  <a:lnTo>
                    <a:pt x="39882" y="135556"/>
                  </a:lnTo>
                  <a:lnTo>
                    <a:pt x="55023" y="83474"/>
                  </a:lnTo>
                  <a:lnTo>
                    <a:pt x="70528" y="49864"/>
                  </a:lnTo>
                  <a:lnTo>
                    <a:pt x="84633" y="34151"/>
                  </a:lnTo>
                  <a:lnTo>
                    <a:pt x="108168" y="19327"/>
                  </a:lnTo>
                  <a:lnTo>
                    <a:pt x="116289" y="18414"/>
                  </a:lnTo>
                  <a:lnTo>
                    <a:pt x="132709" y="22331"/>
                  </a:lnTo>
                  <a:lnTo>
                    <a:pt x="138197" y="27813"/>
                  </a:lnTo>
                  <a:lnTo>
                    <a:pt x="144295" y="43767"/>
                  </a:lnTo>
                  <a:lnTo>
                    <a:pt x="143310" y="77958"/>
                  </a:lnTo>
                  <a:lnTo>
                    <a:pt x="132745" y="108532"/>
                  </a:lnTo>
                  <a:lnTo>
                    <a:pt x="101795" y="149031"/>
                  </a:lnTo>
                  <a:lnTo>
                    <a:pt x="99096" y="149263"/>
                  </a:lnTo>
                  <a:lnTo>
                    <a:pt x="98222" y="145719"/>
                  </a:lnTo>
                  <a:lnTo>
                    <a:pt x="98564" y="139658"/>
                  </a:lnTo>
                  <a:lnTo>
                    <a:pt x="103874" y="127992"/>
                  </a:lnTo>
                  <a:lnTo>
                    <a:pt x="113322" y="116644"/>
                  </a:lnTo>
                  <a:lnTo>
                    <a:pt x="175964" y="66521"/>
                  </a:lnTo>
                  <a:lnTo>
                    <a:pt x="204521" y="38779"/>
                  </a:lnTo>
                  <a:lnTo>
                    <a:pt x="210754" y="22753"/>
                  </a:lnTo>
                  <a:lnTo>
                    <a:pt x="212416" y="13302"/>
                  </a:lnTo>
                  <a:lnTo>
                    <a:pt x="209827" y="7001"/>
                  </a:lnTo>
                  <a:lnTo>
                    <a:pt x="204402" y="2800"/>
                  </a:lnTo>
                  <a:lnTo>
                    <a:pt x="197087" y="0"/>
                  </a:lnTo>
                  <a:lnTo>
                    <a:pt x="193135" y="1831"/>
                  </a:lnTo>
                  <a:lnTo>
                    <a:pt x="191425" y="6751"/>
                  </a:lnTo>
                  <a:lnTo>
                    <a:pt x="191209" y="13728"/>
                  </a:lnTo>
                  <a:lnTo>
                    <a:pt x="195901" y="26412"/>
                  </a:lnTo>
                  <a:lnTo>
                    <a:pt x="246340" y="87553"/>
                  </a:lnTo>
                  <a:lnTo>
                    <a:pt x="262920" y="106957"/>
                  </a:lnTo>
                  <a:lnTo>
                    <a:pt x="283961" y="120000"/>
                  </a:lnTo>
                  <a:lnTo>
                    <a:pt x="291731" y="119739"/>
                  </a:lnTo>
                  <a:lnTo>
                    <a:pt x="340653" y="91159"/>
                  </a:lnTo>
                  <a:lnTo>
                    <a:pt x="398804" y="609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79207" y="2108876"/>
              <a:ext cx="106307" cy="215963"/>
            </a:xfrm>
            <a:custGeom>
              <a:avLst/>
              <a:gdLst/>
              <a:ahLst/>
              <a:cxnLst/>
              <a:rect l="0" t="0" r="0" b="0"/>
              <a:pathLst>
                <a:path w="106307" h="215963">
                  <a:moveTo>
                    <a:pt x="106306" y="0"/>
                  </a:moveTo>
                  <a:lnTo>
                    <a:pt x="83143" y="23164"/>
                  </a:lnTo>
                  <a:lnTo>
                    <a:pt x="77520" y="38648"/>
                  </a:lnTo>
                  <a:lnTo>
                    <a:pt x="73615" y="90389"/>
                  </a:lnTo>
                  <a:lnTo>
                    <a:pt x="73100" y="151489"/>
                  </a:lnTo>
                  <a:lnTo>
                    <a:pt x="71188" y="194873"/>
                  </a:lnTo>
                  <a:lnTo>
                    <a:pt x="64194" y="210193"/>
                  </a:lnTo>
                  <a:lnTo>
                    <a:pt x="58816" y="214093"/>
                  </a:lnTo>
                  <a:lnTo>
                    <a:pt x="52456" y="215769"/>
                  </a:lnTo>
                  <a:lnTo>
                    <a:pt x="45443" y="215962"/>
                  </a:lnTo>
                  <a:lnTo>
                    <a:pt x="30254" y="211245"/>
                  </a:lnTo>
                  <a:lnTo>
                    <a:pt x="8574" y="198194"/>
                  </a:lnTo>
                  <a:lnTo>
                    <a:pt x="2320" y="193150"/>
                  </a:lnTo>
                  <a:lnTo>
                    <a:pt x="0" y="187014"/>
                  </a:lnTo>
                  <a:lnTo>
                    <a:pt x="302" y="180150"/>
                  </a:lnTo>
                  <a:lnTo>
                    <a:pt x="6493" y="165126"/>
                  </a:lnTo>
                  <a:lnTo>
                    <a:pt x="39738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21677" y="2192087"/>
              <a:ext cx="513026" cy="158100"/>
            </a:xfrm>
            <a:custGeom>
              <a:avLst/>
              <a:gdLst/>
              <a:ahLst/>
              <a:cxnLst/>
              <a:rect l="0" t="0" r="0" b="0"/>
              <a:pathLst>
                <a:path w="513026" h="158100">
                  <a:moveTo>
                    <a:pt x="72010" y="0"/>
                  </a:moveTo>
                  <a:lnTo>
                    <a:pt x="25683" y="11581"/>
                  </a:lnTo>
                  <a:lnTo>
                    <a:pt x="18011" y="16042"/>
                  </a:lnTo>
                  <a:lnTo>
                    <a:pt x="7022" y="28395"/>
                  </a:lnTo>
                  <a:lnTo>
                    <a:pt x="1521" y="45595"/>
                  </a:lnTo>
                  <a:lnTo>
                    <a:pt x="0" y="64643"/>
                  </a:lnTo>
                  <a:lnTo>
                    <a:pt x="5268" y="90961"/>
                  </a:lnTo>
                  <a:lnTo>
                    <a:pt x="13377" y="107920"/>
                  </a:lnTo>
                  <a:lnTo>
                    <a:pt x="19977" y="113552"/>
                  </a:lnTo>
                  <a:lnTo>
                    <a:pt x="37173" y="119809"/>
                  </a:lnTo>
                  <a:lnTo>
                    <a:pt x="45087" y="117780"/>
                  </a:lnTo>
                  <a:lnTo>
                    <a:pt x="58811" y="105663"/>
                  </a:lnTo>
                  <a:lnTo>
                    <a:pt x="66144" y="85484"/>
                  </a:lnTo>
                  <a:lnTo>
                    <a:pt x="70851" y="34863"/>
                  </a:lnTo>
                  <a:lnTo>
                    <a:pt x="74011" y="27865"/>
                  </a:lnTo>
                  <a:lnTo>
                    <a:pt x="78891" y="25048"/>
                  </a:lnTo>
                  <a:lnTo>
                    <a:pt x="99012" y="27453"/>
                  </a:lnTo>
                  <a:lnTo>
                    <a:pt x="106653" y="29397"/>
                  </a:lnTo>
                  <a:lnTo>
                    <a:pt x="110823" y="33466"/>
                  </a:lnTo>
                  <a:lnTo>
                    <a:pt x="112678" y="38953"/>
                  </a:lnTo>
                  <a:lnTo>
                    <a:pt x="115341" y="80430"/>
                  </a:lnTo>
                  <a:lnTo>
                    <a:pt x="122395" y="94610"/>
                  </a:lnTo>
                  <a:lnTo>
                    <a:pt x="128714" y="98207"/>
                  </a:lnTo>
                  <a:lnTo>
                    <a:pt x="145597" y="99737"/>
                  </a:lnTo>
                  <a:lnTo>
                    <a:pt x="162963" y="94870"/>
                  </a:lnTo>
                  <a:lnTo>
                    <a:pt x="185867" y="81734"/>
                  </a:lnTo>
                  <a:lnTo>
                    <a:pt x="192294" y="76678"/>
                  </a:lnTo>
                  <a:lnTo>
                    <a:pt x="199352" y="74233"/>
                  </a:lnTo>
                  <a:lnTo>
                    <a:pt x="261807" y="72304"/>
                  </a:lnTo>
                  <a:lnTo>
                    <a:pt x="296365" y="63284"/>
                  </a:lnTo>
                  <a:lnTo>
                    <a:pt x="353076" y="36799"/>
                  </a:lnTo>
                  <a:lnTo>
                    <a:pt x="378416" y="27031"/>
                  </a:lnTo>
                  <a:lnTo>
                    <a:pt x="391870" y="17869"/>
                  </a:lnTo>
                  <a:lnTo>
                    <a:pt x="392499" y="15611"/>
                  </a:lnTo>
                  <a:lnTo>
                    <a:pt x="389220" y="15030"/>
                  </a:lnTo>
                  <a:lnTo>
                    <a:pt x="383336" y="15567"/>
                  </a:lnTo>
                  <a:lnTo>
                    <a:pt x="371867" y="23561"/>
                  </a:lnTo>
                  <a:lnTo>
                    <a:pt x="366220" y="29575"/>
                  </a:lnTo>
                  <a:lnTo>
                    <a:pt x="359945" y="48586"/>
                  </a:lnTo>
                  <a:lnTo>
                    <a:pt x="358081" y="70595"/>
                  </a:lnTo>
                  <a:lnTo>
                    <a:pt x="360334" y="89623"/>
                  </a:lnTo>
                  <a:lnTo>
                    <a:pt x="366883" y="104860"/>
                  </a:lnTo>
                  <a:lnTo>
                    <a:pt x="371218" y="111512"/>
                  </a:lnTo>
                  <a:lnTo>
                    <a:pt x="383431" y="121368"/>
                  </a:lnTo>
                  <a:lnTo>
                    <a:pt x="390572" y="125291"/>
                  </a:lnTo>
                  <a:lnTo>
                    <a:pt x="405901" y="127184"/>
                  </a:lnTo>
                  <a:lnTo>
                    <a:pt x="421036" y="124019"/>
                  </a:lnTo>
                  <a:lnTo>
                    <a:pt x="433926" y="116448"/>
                  </a:lnTo>
                  <a:lnTo>
                    <a:pt x="437178" y="109068"/>
                  </a:lnTo>
                  <a:lnTo>
                    <a:pt x="438326" y="88539"/>
                  </a:lnTo>
                  <a:lnTo>
                    <a:pt x="429358" y="59826"/>
                  </a:lnTo>
                  <a:lnTo>
                    <a:pt x="425812" y="56526"/>
                  </a:lnTo>
                  <a:lnTo>
                    <a:pt x="422523" y="57099"/>
                  </a:lnTo>
                  <a:lnTo>
                    <a:pt x="419406" y="60256"/>
                  </a:lnTo>
                  <a:lnTo>
                    <a:pt x="418409" y="73624"/>
                  </a:lnTo>
                  <a:lnTo>
                    <a:pt x="419437" y="82367"/>
                  </a:lnTo>
                  <a:lnTo>
                    <a:pt x="434136" y="112341"/>
                  </a:lnTo>
                  <a:lnTo>
                    <a:pt x="460476" y="140226"/>
                  </a:lnTo>
                  <a:lnTo>
                    <a:pt x="481041" y="150156"/>
                  </a:lnTo>
                  <a:lnTo>
                    <a:pt x="513025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01271" y="2308581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24963"/>
                  </a:moveTo>
                  <a:lnTo>
                    <a:pt x="45644" y="8105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242728" y="2300260"/>
              <a:ext cx="66570" cy="4419"/>
            </a:xfrm>
            <a:custGeom>
              <a:avLst/>
              <a:gdLst/>
              <a:ahLst/>
              <a:cxnLst/>
              <a:rect l="0" t="0" r="0" b="0"/>
              <a:pathLst>
                <a:path w="66570" h="4419">
                  <a:moveTo>
                    <a:pt x="0" y="0"/>
                  </a:moveTo>
                  <a:lnTo>
                    <a:pt x="13252" y="4418"/>
                  </a:lnTo>
                  <a:lnTo>
                    <a:pt x="27155" y="4121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92507" y="2275297"/>
              <a:ext cx="191385" cy="16643"/>
            </a:xfrm>
            <a:custGeom>
              <a:avLst/>
              <a:gdLst/>
              <a:ahLst/>
              <a:cxnLst/>
              <a:rect l="0" t="0" r="0" b="0"/>
              <a:pathLst>
                <a:path w="191385" h="16643">
                  <a:moveTo>
                    <a:pt x="0" y="16642"/>
                  </a:moveTo>
                  <a:lnTo>
                    <a:pt x="56773" y="9999"/>
                  </a:lnTo>
                  <a:lnTo>
                    <a:pt x="111118" y="1499"/>
                  </a:lnTo>
                  <a:lnTo>
                    <a:pt x="163979" y="19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45087" y="2516607"/>
            <a:ext cx="2130189" cy="523970"/>
            <a:chOff x="3645087" y="2516607"/>
            <a:chExt cx="2130189" cy="523970"/>
          </a:xfrm>
        </p:grpSpPr>
        <p:sp>
          <p:nvSpPr>
            <p:cNvPr id="54" name="Freeform 53"/>
            <p:cNvSpPr/>
            <p:nvPr/>
          </p:nvSpPr>
          <p:spPr>
            <a:xfrm>
              <a:off x="3645087" y="2566534"/>
              <a:ext cx="291238" cy="141459"/>
            </a:xfrm>
            <a:custGeom>
              <a:avLst/>
              <a:gdLst/>
              <a:ahLst/>
              <a:cxnLst/>
              <a:rect l="0" t="0" r="0" b="0"/>
              <a:pathLst>
                <a:path w="291238" h="141459">
                  <a:moveTo>
                    <a:pt x="0" y="0"/>
                  </a:moveTo>
                  <a:lnTo>
                    <a:pt x="33741" y="2465"/>
                  </a:lnTo>
                  <a:lnTo>
                    <a:pt x="88236" y="21760"/>
                  </a:lnTo>
                  <a:lnTo>
                    <a:pt x="146788" y="54504"/>
                  </a:lnTo>
                  <a:lnTo>
                    <a:pt x="205958" y="99815"/>
                  </a:lnTo>
                  <a:lnTo>
                    <a:pt x="251154" y="138681"/>
                  </a:lnTo>
                  <a:lnTo>
                    <a:pt x="258968" y="141456"/>
                  </a:lnTo>
                  <a:lnTo>
                    <a:pt x="291237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828150" y="2516607"/>
              <a:ext cx="127159" cy="299559"/>
            </a:xfrm>
            <a:custGeom>
              <a:avLst/>
              <a:gdLst/>
              <a:ahLst/>
              <a:cxnLst/>
              <a:rect l="0" t="0" r="0" b="0"/>
              <a:pathLst>
                <a:path w="127159" h="299559">
                  <a:moveTo>
                    <a:pt x="74890" y="0"/>
                  </a:moveTo>
                  <a:lnTo>
                    <a:pt x="100800" y="59628"/>
                  </a:lnTo>
                  <a:lnTo>
                    <a:pt x="121071" y="113903"/>
                  </a:lnTo>
                  <a:lnTo>
                    <a:pt x="127158" y="135992"/>
                  </a:lnTo>
                  <a:lnTo>
                    <a:pt x="125549" y="155671"/>
                  </a:lnTo>
                  <a:lnTo>
                    <a:pt x="109448" y="190904"/>
                  </a:lnTo>
                  <a:lnTo>
                    <a:pt x="63554" y="235410"/>
                  </a:lnTo>
                  <a:lnTo>
                    <a:pt x="7643" y="284756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080315" y="2553796"/>
              <a:ext cx="130605" cy="267771"/>
            </a:xfrm>
            <a:custGeom>
              <a:avLst/>
              <a:gdLst/>
              <a:ahLst/>
              <a:cxnLst/>
              <a:rect l="0" t="0" r="0" b="0"/>
              <a:pathLst>
                <a:path w="130605" h="267771">
                  <a:moveTo>
                    <a:pt x="130604" y="4417"/>
                  </a:moveTo>
                  <a:lnTo>
                    <a:pt x="77112" y="0"/>
                  </a:lnTo>
                  <a:lnTo>
                    <a:pt x="55362" y="5227"/>
                  </a:lnTo>
                  <a:lnTo>
                    <a:pt x="35218" y="16796"/>
                  </a:lnTo>
                  <a:lnTo>
                    <a:pt x="20101" y="31184"/>
                  </a:lnTo>
                  <a:lnTo>
                    <a:pt x="5612" y="59295"/>
                  </a:lnTo>
                  <a:lnTo>
                    <a:pt x="0" y="120931"/>
                  </a:lnTo>
                  <a:lnTo>
                    <a:pt x="5511" y="170843"/>
                  </a:lnTo>
                  <a:lnTo>
                    <a:pt x="23471" y="230011"/>
                  </a:lnTo>
                  <a:lnTo>
                    <a:pt x="34912" y="249837"/>
                  </a:lnTo>
                  <a:lnTo>
                    <a:pt x="49242" y="264812"/>
                  </a:lnTo>
                  <a:lnTo>
                    <a:pt x="56947" y="267696"/>
                  </a:lnTo>
                  <a:lnTo>
                    <a:pt x="64857" y="267770"/>
                  </a:lnTo>
                  <a:lnTo>
                    <a:pt x="84311" y="261503"/>
                  </a:lnTo>
                  <a:lnTo>
                    <a:pt x="97319" y="2540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221271" y="2566534"/>
              <a:ext cx="197675" cy="280963"/>
            </a:xfrm>
            <a:custGeom>
              <a:avLst/>
              <a:gdLst/>
              <a:ahLst/>
              <a:cxnLst/>
              <a:rect l="0" t="0" r="0" b="0"/>
              <a:pathLst>
                <a:path w="197675" h="280963">
                  <a:moveTo>
                    <a:pt x="39574" y="66568"/>
                  </a:moveTo>
                  <a:lnTo>
                    <a:pt x="20828" y="101314"/>
                  </a:lnTo>
                  <a:lnTo>
                    <a:pt x="3575" y="161489"/>
                  </a:lnTo>
                  <a:lnTo>
                    <a:pt x="0" y="212017"/>
                  </a:lnTo>
                  <a:lnTo>
                    <a:pt x="5864" y="250917"/>
                  </a:lnTo>
                  <a:lnTo>
                    <a:pt x="14114" y="271468"/>
                  </a:lnTo>
                  <a:lnTo>
                    <a:pt x="20751" y="277133"/>
                  </a:lnTo>
                  <a:lnTo>
                    <a:pt x="28874" y="279985"/>
                  </a:lnTo>
                  <a:lnTo>
                    <a:pt x="37988" y="280962"/>
                  </a:lnTo>
                  <a:lnTo>
                    <a:pt x="44989" y="278840"/>
                  </a:lnTo>
                  <a:lnTo>
                    <a:pt x="50580" y="274651"/>
                  </a:lnTo>
                  <a:lnTo>
                    <a:pt x="55232" y="269085"/>
                  </a:lnTo>
                  <a:lnTo>
                    <a:pt x="60183" y="267223"/>
                  </a:lnTo>
                  <a:lnTo>
                    <a:pt x="65332" y="267831"/>
                  </a:lnTo>
                  <a:lnTo>
                    <a:pt x="70615" y="270085"/>
                  </a:lnTo>
                  <a:lnTo>
                    <a:pt x="76910" y="269739"/>
                  </a:lnTo>
                  <a:lnTo>
                    <a:pt x="91301" y="264423"/>
                  </a:lnTo>
                  <a:lnTo>
                    <a:pt x="114996" y="246618"/>
                  </a:lnTo>
                  <a:lnTo>
                    <a:pt x="135167" y="214940"/>
                  </a:lnTo>
                  <a:lnTo>
                    <a:pt x="151060" y="151542"/>
                  </a:lnTo>
                  <a:lnTo>
                    <a:pt x="160798" y="96914"/>
                  </a:lnTo>
                  <a:lnTo>
                    <a:pt x="161215" y="40100"/>
                  </a:lnTo>
                  <a:lnTo>
                    <a:pt x="159499" y="29507"/>
                  </a:lnTo>
                  <a:lnTo>
                    <a:pt x="162524" y="12805"/>
                  </a:lnTo>
                  <a:lnTo>
                    <a:pt x="165920" y="5763"/>
                  </a:lnTo>
                  <a:lnTo>
                    <a:pt x="170957" y="1993"/>
                  </a:lnTo>
                  <a:lnTo>
                    <a:pt x="177089" y="404"/>
                  </a:lnTo>
                  <a:lnTo>
                    <a:pt x="1976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435587" y="2633102"/>
              <a:ext cx="74890" cy="274596"/>
            </a:xfrm>
            <a:custGeom>
              <a:avLst/>
              <a:gdLst/>
              <a:ahLst/>
              <a:cxnLst/>
              <a:rect l="0" t="0" r="0" b="0"/>
              <a:pathLst>
                <a:path w="74890" h="274596">
                  <a:moveTo>
                    <a:pt x="74889" y="0"/>
                  </a:moveTo>
                  <a:lnTo>
                    <a:pt x="61621" y="63416"/>
                  </a:lnTo>
                  <a:lnTo>
                    <a:pt x="53982" y="116968"/>
                  </a:lnTo>
                  <a:lnTo>
                    <a:pt x="36592" y="174462"/>
                  </a:lnTo>
                  <a:lnTo>
                    <a:pt x="22260" y="230396"/>
                  </a:lnTo>
                  <a:lnTo>
                    <a:pt x="11109" y="262988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626971" y="2832807"/>
              <a:ext cx="66569" cy="8322"/>
            </a:xfrm>
            <a:custGeom>
              <a:avLst/>
              <a:gdLst/>
              <a:ahLst/>
              <a:cxnLst/>
              <a:rect l="0" t="0" r="0" b="0"/>
              <a:pathLst>
                <a:path w="66569" h="8322">
                  <a:moveTo>
                    <a:pt x="0" y="0"/>
                  </a:moveTo>
                  <a:lnTo>
                    <a:pt x="21778" y="5719"/>
                  </a:lnTo>
                  <a:lnTo>
                    <a:pt x="66568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60108" y="2857771"/>
              <a:ext cx="66569" cy="6626"/>
            </a:xfrm>
            <a:custGeom>
              <a:avLst/>
              <a:gdLst/>
              <a:ahLst/>
              <a:cxnLst/>
              <a:rect l="0" t="0" r="0" b="0"/>
              <a:pathLst>
                <a:path w="66569" h="6626">
                  <a:moveTo>
                    <a:pt x="0" y="0"/>
                  </a:moveTo>
                  <a:lnTo>
                    <a:pt x="29620" y="6586"/>
                  </a:lnTo>
                  <a:lnTo>
                    <a:pt x="46448" y="6625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934850" y="2832807"/>
              <a:ext cx="99853" cy="11583"/>
            </a:xfrm>
            <a:custGeom>
              <a:avLst/>
              <a:gdLst/>
              <a:ahLst/>
              <a:cxnLst/>
              <a:rect l="0" t="0" r="0" b="0"/>
              <a:pathLst>
                <a:path w="99853" h="11583">
                  <a:moveTo>
                    <a:pt x="0" y="0"/>
                  </a:moveTo>
                  <a:lnTo>
                    <a:pt x="34745" y="11582"/>
                  </a:lnTo>
                  <a:lnTo>
                    <a:pt x="79202" y="9390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109592" y="2832807"/>
              <a:ext cx="49927" cy="4419"/>
            </a:xfrm>
            <a:custGeom>
              <a:avLst/>
              <a:gdLst/>
              <a:ahLst/>
              <a:cxnLst/>
              <a:rect l="0" t="0" r="0" b="0"/>
              <a:pathLst>
                <a:path w="49927" h="4419">
                  <a:moveTo>
                    <a:pt x="0" y="0"/>
                  </a:moveTo>
                  <a:lnTo>
                    <a:pt x="13252" y="4418"/>
                  </a:lnTo>
                  <a:lnTo>
                    <a:pt x="27154" y="412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04454" y="2716312"/>
              <a:ext cx="188202" cy="318652"/>
            </a:xfrm>
            <a:custGeom>
              <a:avLst/>
              <a:gdLst/>
              <a:ahLst/>
              <a:cxnLst/>
              <a:rect l="0" t="0" r="0" b="0"/>
              <a:pathLst>
                <a:path w="188202" h="318652">
                  <a:moveTo>
                    <a:pt x="113311" y="49927"/>
                  </a:moveTo>
                  <a:lnTo>
                    <a:pt x="93988" y="109554"/>
                  </a:lnTo>
                  <a:lnTo>
                    <a:pt x="74298" y="159960"/>
                  </a:lnTo>
                  <a:lnTo>
                    <a:pt x="54480" y="215894"/>
                  </a:lnTo>
                  <a:lnTo>
                    <a:pt x="32969" y="273269"/>
                  </a:lnTo>
                  <a:lnTo>
                    <a:pt x="12929" y="311556"/>
                  </a:lnTo>
                  <a:lnTo>
                    <a:pt x="7558" y="318651"/>
                  </a:lnTo>
                  <a:lnTo>
                    <a:pt x="3978" y="317835"/>
                  </a:lnTo>
                  <a:lnTo>
                    <a:pt x="0" y="302134"/>
                  </a:lnTo>
                  <a:lnTo>
                    <a:pt x="3162" y="284061"/>
                  </a:lnTo>
                  <a:lnTo>
                    <a:pt x="24438" y="224736"/>
                  </a:lnTo>
                  <a:lnTo>
                    <a:pt x="52767" y="163167"/>
                  </a:lnTo>
                  <a:lnTo>
                    <a:pt x="91150" y="100149"/>
                  </a:lnTo>
                  <a:lnTo>
                    <a:pt x="123280" y="53870"/>
                  </a:lnTo>
                  <a:lnTo>
                    <a:pt x="131052" y="48857"/>
                  </a:lnTo>
                  <a:lnTo>
                    <a:pt x="139007" y="47364"/>
                  </a:lnTo>
                  <a:lnTo>
                    <a:pt x="147084" y="48218"/>
                  </a:lnTo>
                  <a:lnTo>
                    <a:pt x="152469" y="52486"/>
                  </a:lnTo>
                  <a:lnTo>
                    <a:pt x="158451" y="67090"/>
                  </a:lnTo>
                  <a:lnTo>
                    <a:pt x="157402" y="96104"/>
                  </a:lnTo>
                  <a:lnTo>
                    <a:pt x="151236" y="123705"/>
                  </a:lnTo>
                  <a:lnTo>
                    <a:pt x="147840" y="127774"/>
                  </a:lnTo>
                  <a:lnTo>
                    <a:pt x="143726" y="128638"/>
                  </a:lnTo>
                  <a:lnTo>
                    <a:pt x="139136" y="127364"/>
                  </a:lnTo>
                  <a:lnTo>
                    <a:pt x="136999" y="120967"/>
                  </a:lnTo>
                  <a:lnTo>
                    <a:pt x="137091" y="99067"/>
                  </a:lnTo>
                  <a:lnTo>
                    <a:pt x="142679" y="80704"/>
                  </a:lnTo>
                  <a:lnTo>
                    <a:pt x="176066" y="22358"/>
                  </a:lnTo>
                  <a:lnTo>
                    <a:pt x="18820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337400" y="2641423"/>
              <a:ext cx="129998" cy="254195"/>
            </a:xfrm>
            <a:custGeom>
              <a:avLst/>
              <a:gdLst/>
              <a:ahLst/>
              <a:cxnLst/>
              <a:rect l="0" t="0" r="0" b="0"/>
              <a:pathLst>
                <a:path w="129998" h="254195">
                  <a:moveTo>
                    <a:pt x="63428" y="0"/>
                  </a:moveTo>
                  <a:lnTo>
                    <a:pt x="40761" y="55848"/>
                  </a:lnTo>
                  <a:lnTo>
                    <a:pt x="11368" y="114606"/>
                  </a:lnTo>
                  <a:lnTo>
                    <a:pt x="0" y="158275"/>
                  </a:lnTo>
                  <a:lnTo>
                    <a:pt x="256" y="191436"/>
                  </a:lnTo>
                  <a:lnTo>
                    <a:pt x="4841" y="211748"/>
                  </a:lnTo>
                  <a:lnTo>
                    <a:pt x="17819" y="233579"/>
                  </a:lnTo>
                  <a:lnTo>
                    <a:pt x="28057" y="245887"/>
                  </a:lnTo>
                  <a:lnTo>
                    <a:pt x="35224" y="248984"/>
                  </a:lnTo>
                  <a:lnTo>
                    <a:pt x="53051" y="249961"/>
                  </a:lnTo>
                  <a:lnTo>
                    <a:pt x="58359" y="247077"/>
                  </a:lnTo>
                  <a:lnTo>
                    <a:pt x="60974" y="242381"/>
                  </a:lnTo>
                  <a:lnTo>
                    <a:pt x="61792" y="236477"/>
                  </a:lnTo>
                  <a:lnTo>
                    <a:pt x="57770" y="224985"/>
                  </a:lnTo>
                  <a:lnTo>
                    <a:pt x="54109" y="219332"/>
                  </a:lnTo>
                  <a:lnTo>
                    <a:pt x="51668" y="219262"/>
                  </a:lnTo>
                  <a:lnTo>
                    <a:pt x="50041" y="222913"/>
                  </a:lnTo>
                  <a:lnTo>
                    <a:pt x="48956" y="229046"/>
                  </a:lnTo>
                  <a:lnTo>
                    <a:pt x="52682" y="243256"/>
                  </a:lnTo>
                  <a:lnTo>
                    <a:pt x="56264" y="250928"/>
                  </a:lnTo>
                  <a:lnTo>
                    <a:pt x="63275" y="254194"/>
                  </a:lnTo>
                  <a:lnTo>
                    <a:pt x="83392" y="252892"/>
                  </a:lnTo>
                  <a:lnTo>
                    <a:pt x="92455" y="248107"/>
                  </a:lnTo>
                  <a:lnTo>
                    <a:pt x="107456" y="232928"/>
                  </a:lnTo>
                  <a:lnTo>
                    <a:pt x="129997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492360" y="2686213"/>
              <a:ext cx="57092" cy="304695"/>
            </a:xfrm>
            <a:custGeom>
              <a:avLst/>
              <a:gdLst/>
              <a:ahLst/>
              <a:cxnLst/>
              <a:rect l="0" t="0" r="0" b="0"/>
              <a:pathLst>
                <a:path w="57092" h="304695">
                  <a:moveTo>
                    <a:pt x="49926" y="13457"/>
                  </a:moveTo>
                  <a:lnTo>
                    <a:pt x="54344" y="206"/>
                  </a:lnTo>
                  <a:lnTo>
                    <a:pt x="55645" y="0"/>
                  </a:lnTo>
                  <a:lnTo>
                    <a:pt x="57091" y="9634"/>
                  </a:lnTo>
                  <a:lnTo>
                    <a:pt x="49044" y="61316"/>
                  </a:lnTo>
                  <a:lnTo>
                    <a:pt x="41343" y="109308"/>
                  </a:lnTo>
                  <a:lnTo>
                    <a:pt x="30459" y="170253"/>
                  </a:lnTo>
                  <a:lnTo>
                    <a:pt x="13864" y="233377"/>
                  </a:lnTo>
                  <a:lnTo>
                    <a:pt x="2465" y="283226"/>
                  </a:lnTo>
                  <a:lnTo>
                    <a:pt x="0" y="3046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78912" y="2899376"/>
              <a:ext cx="38265" cy="64227"/>
            </a:xfrm>
            <a:custGeom>
              <a:avLst/>
              <a:gdLst/>
              <a:ahLst/>
              <a:cxnLst/>
              <a:rect l="0" t="0" r="0" b="0"/>
              <a:pathLst>
                <a:path w="38265" h="64227">
                  <a:moveTo>
                    <a:pt x="38264" y="0"/>
                  </a:moveTo>
                  <a:lnTo>
                    <a:pt x="19259" y="7567"/>
                  </a:lnTo>
                  <a:lnTo>
                    <a:pt x="7936" y="15999"/>
                  </a:lnTo>
                  <a:lnTo>
                    <a:pt x="1671" y="30841"/>
                  </a:lnTo>
                  <a:lnTo>
                    <a:pt x="0" y="39976"/>
                  </a:lnTo>
                  <a:lnTo>
                    <a:pt x="735" y="47915"/>
                  </a:lnTo>
                  <a:lnTo>
                    <a:pt x="6484" y="61668"/>
                  </a:lnTo>
                  <a:lnTo>
                    <a:pt x="10605" y="64226"/>
                  </a:lnTo>
                  <a:lnTo>
                    <a:pt x="15202" y="64082"/>
                  </a:lnTo>
                  <a:lnTo>
                    <a:pt x="20115" y="62137"/>
                  </a:lnTo>
                  <a:lnTo>
                    <a:pt x="28040" y="52579"/>
                  </a:lnTo>
                  <a:lnTo>
                    <a:pt x="3826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435655" y="2715750"/>
              <a:ext cx="339621" cy="324827"/>
            </a:xfrm>
            <a:custGeom>
              <a:avLst/>
              <a:gdLst/>
              <a:ahLst/>
              <a:cxnLst/>
              <a:rect l="0" t="0" r="0" b="0"/>
              <a:pathLst>
                <a:path w="339621" h="324827">
                  <a:moveTo>
                    <a:pt x="181521" y="33847"/>
                  </a:moveTo>
                  <a:lnTo>
                    <a:pt x="158357" y="3519"/>
                  </a:lnTo>
                  <a:lnTo>
                    <a:pt x="152210" y="685"/>
                  </a:lnTo>
                  <a:lnTo>
                    <a:pt x="137983" y="0"/>
                  </a:lnTo>
                  <a:lnTo>
                    <a:pt x="122414" y="7709"/>
                  </a:lnTo>
                  <a:lnTo>
                    <a:pt x="108098" y="20381"/>
                  </a:lnTo>
                  <a:lnTo>
                    <a:pt x="91374" y="51116"/>
                  </a:lnTo>
                  <a:lnTo>
                    <a:pt x="63490" y="113190"/>
                  </a:lnTo>
                  <a:lnTo>
                    <a:pt x="41961" y="167205"/>
                  </a:lnTo>
                  <a:lnTo>
                    <a:pt x="26444" y="221561"/>
                  </a:lnTo>
                  <a:lnTo>
                    <a:pt x="15293" y="280554"/>
                  </a:lnTo>
                  <a:lnTo>
                    <a:pt x="3665" y="324698"/>
                  </a:lnTo>
                  <a:lnTo>
                    <a:pt x="1929" y="324826"/>
                  </a:lnTo>
                  <a:lnTo>
                    <a:pt x="0" y="310176"/>
                  </a:lnTo>
                  <a:lnTo>
                    <a:pt x="14298" y="253893"/>
                  </a:lnTo>
                  <a:lnTo>
                    <a:pt x="34137" y="198127"/>
                  </a:lnTo>
                  <a:lnTo>
                    <a:pt x="54404" y="164301"/>
                  </a:lnTo>
                  <a:lnTo>
                    <a:pt x="67702" y="154080"/>
                  </a:lnTo>
                  <a:lnTo>
                    <a:pt x="75131" y="150060"/>
                  </a:lnTo>
                  <a:lnTo>
                    <a:pt x="93247" y="148059"/>
                  </a:lnTo>
                  <a:lnTo>
                    <a:pt x="145892" y="155760"/>
                  </a:lnTo>
                  <a:lnTo>
                    <a:pt x="167843" y="157372"/>
                  </a:lnTo>
                  <a:lnTo>
                    <a:pt x="174251" y="160576"/>
                  </a:lnTo>
                  <a:lnTo>
                    <a:pt x="177599" y="165486"/>
                  </a:lnTo>
                  <a:lnTo>
                    <a:pt x="185798" y="206885"/>
                  </a:lnTo>
                  <a:lnTo>
                    <a:pt x="184038" y="224473"/>
                  </a:lnTo>
                  <a:lnTo>
                    <a:pt x="185973" y="229349"/>
                  </a:lnTo>
                  <a:lnTo>
                    <a:pt x="190036" y="231674"/>
                  </a:lnTo>
                  <a:lnTo>
                    <a:pt x="195519" y="232300"/>
                  </a:lnTo>
                  <a:lnTo>
                    <a:pt x="209007" y="228064"/>
                  </a:lnTo>
                  <a:lnTo>
                    <a:pt x="225172" y="221867"/>
                  </a:lnTo>
                  <a:lnTo>
                    <a:pt x="276461" y="217562"/>
                  </a:lnTo>
                  <a:lnTo>
                    <a:pt x="312762" y="223682"/>
                  </a:lnTo>
                  <a:lnTo>
                    <a:pt x="339620" y="2335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65710" y="2756388"/>
            <a:ext cx="2288289" cy="733783"/>
            <a:chOff x="965710" y="2756388"/>
            <a:chExt cx="2288289" cy="733783"/>
          </a:xfrm>
        </p:grpSpPr>
        <p:sp>
          <p:nvSpPr>
            <p:cNvPr id="69" name="Freeform 68"/>
            <p:cNvSpPr/>
            <p:nvPr/>
          </p:nvSpPr>
          <p:spPr>
            <a:xfrm>
              <a:off x="965710" y="2756388"/>
              <a:ext cx="131457" cy="434176"/>
            </a:xfrm>
            <a:custGeom>
              <a:avLst/>
              <a:gdLst/>
              <a:ahLst/>
              <a:cxnLst/>
              <a:rect l="0" t="0" r="0" b="0"/>
              <a:pathLst>
                <a:path w="131457" h="434176">
                  <a:moveTo>
                    <a:pt x="0" y="167951"/>
                  </a:moveTo>
                  <a:lnTo>
                    <a:pt x="33717" y="109568"/>
                  </a:lnTo>
                  <a:lnTo>
                    <a:pt x="45496" y="93926"/>
                  </a:lnTo>
                  <a:lnTo>
                    <a:pt x="65872" y="73799"/>
                  </a:lnTo>
                  <a:lnTo>
                    <a:pt x="111109" y="14730"/>
                  </a:lnTo>
                  <a:lnTo>
                    <a:pt x="122114" y="0"/>
                  </a:lnTo>
                  <a:lnTo>
                    <a:pt x="125788" y="510"/>
                  </a:lnTo>
                  <a:lnTo>
                    <a:pt x="129870" y="15870"/>
                  </a:lnTo>
                  <a:lnTo>
                    <a:pt x="126773" y="70006"/>
                  </a:lnTo>
                  <a:lnTo>
                    <a:pt x="125202" y="128641"/>
                  </a:lnTo>
                  <a:lnTo>
                    <a:pt x="129309" y="188950"/>
                  </a:lnTo>
                  <a:lnTo>
                    <a:pt x="131456" y="249248"/>
                  </a:lnTo>
                  <a:lnTo>
                    <a:pt x="121455" y="308574"/>
                  </a:lnTo>
                  <a:lnTo>
                    <a:pt x="108982" y="367286"/>
                  </a:lnTo>
                  <a:lnTo>
                    <a:pt x="84192" y="411483"/>
                  </a:lnTo>
                  <a:lnTo>
                    <a:pt x="71627" y="425042"/>
                  </a:lnTo>
                  <a:lnTo>
                    <a:pt x="56797" y="434150"/>
                  </a:lnTo>
                  <a:lnTo>
                    <a:pt x="50809" y="434175"/>
                  </a:lnTo>
                  <a:lnTo>
                    <a:pt x="45891" y="431417"/>
                  </a:lnTo>
                  <a:lnTo>
                    <a:pt x="41689" y="426806"/>
                  </a:lnTo>
                  <a:lnTo>
                    <a:pt x="35774" y="393811"/>
                  </a:lnTo>
                  <a:lnTo>
                    <a:pt x="33612" y="331584"/>
                  </a:lnTo>
                  <a:lnTo>
                    <a:pt x="33284" y="31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207020" y="2982586"/>
              <a:ext cx="16643" cy="124817"/>
            </a:xfrm>
            <a:custGeom>
              <a:avLst/>
              <a:gdLst/>
              <a:ahLst/>
              <a:cxnLst/>
              <a:rect l="0" t="0" r="0" b="0"/>
              <a:pathLst>
                <a:path w="16643" h="124817">
                  <a:moveTo>
                    <a:pt x="16642" y="0"/>
                  </a:moveTo>
                  <a:lnTo>
                    <a:pt x="14177" y="33741"/>
                  </a:lnTo>
                  <a:lnTo>
                    <a:pt x="6370" y="89837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223662" y="2998582"/>
              <a:ext cx="131503" cy="174619"/>
            </a:xfrm>
            <a:custGeom>
              <a:avLst/>
              <a:gdLst/>
              <a:ahLst/>
              <a:cxnLst/>
              <a:rect l="0" t="0" r="0" b="0"/>
              <a:pathLst>
                <a:path w="131503" h="174619">
                  <a:moveTo>
                    <a:pt x="0" y="33931"/>
                  </a:moveTo>
                  <a:lnTo>
                    <a:pt x="8835" y="25096"/>
                  </a:lnTo>
                  <a:lnTo>
                    <a:pt x="12362" y="25267"/>
                  </a:lnTo>
                  <a:lnTo>
                    <a:pt x="15638" y="28155"/>
                  </a:lnTo>
                  <a:lnTo>
                    <a:pt x="18746" y="32854"/>
                  </a:lnTo>
                  <a:lnTo>
                    <a:pt x="23121" y="61553"/>
                  </a:lnTo>
                  <a:lnTo>
                    <a:pt x="15669" y="123712"/>
                  </a:lnTo>
                  <a:lnTo>
                    <a:pt x="5355" y="169495"/>
                  </a:lnTo>
                  <a:lnTo>
                    <a:pt x="6344" y="174234"/>
                  </a:lnTo>
                  <a:lnTo>
                    <a:pt x="9777" y="174618"/>
                  </a:lnTo>
                  <a:lnTo>
                    <a:pt x="14839" y="172101"/>
                  </a:lnTo>
                  <a:lnTo>
                    <a:pt x="22929" y="154512"/>
                  </a:lnTo>
                  <a:lnTo>
                    <a:pt x="41427" y="93266"/>
                  </a:lnTo>
                  <a:lnTo>
                    <a:pt x="47998" y="76944"/>
                  </a:lnTo>
                  <a:lnTo>
                    <a:pt x="81735" y="16965"/>
                  </a:lnTo>
                  <a:lnTo>
                    <a:pt x="94574" y="5434"/>
                  </a:lnTo>
                  <a:lnTo>
                    <a:pt x="101881" y="1064"/>
                  </a:lnTo>
                  <a:lnTo>
                    <a:pt x="108601" y="0"/>
                  </a:lnTo>
                  <a:lnTo>
                    <a:pt x="114931" y="1140"/>
                  </a:lnTo>
                  <a:lnTo>
                    <a:pt x="121000" y="3749"/>
                  </a:lnTo>
                  <a:lnTo>
                    <a:pt x="125045" y="9187"/>
                  </a:lnTo>
                  <a:lnTo>
                    <a:pt x="129541" y="25090"/>
                  </a:lnTo>
                  <a:lnTo>
                    <a:pt x="131502" y="64510"/>
                  </a:lnTo>
                  <a:lnTo>
                    <a:pt x="119806" y="123547"/>
                  </a:lnTo>
                  <a:lnTo>
                    <a:pt x="116495" y="1670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427614" y="3031828"/>
              <a:ext cx="120570" cy="133822"/>
            </a:xfrm>
            <a:custGeom>
              <a:avLst/>
              <a:gdLst/>
              <a:ahLst/>
              <a:cxnLst/>
              <a:rect l="0" t="0" r="0" b="0"/>
              <a:pathLst>
                <a:path w="120570" h="133822">
                  <a:moveTo>
                    <a:pt x="12395" y="50611"/>
                  </a:moveTo>
                  <a:lnTo>
                    <a:pt x="3921" y="106459"/>
                  </a:lnTo>
                  <a:lnTo>
                    <a:pt x="0" y="124434"/>
                  </a:lnTo>
                  <a:lnTo>
                    <a:pt x="433" y="126638"/>
                  </a:lnTo>
                  <a:lnTo>
                    <a:pt x="5846" y="119226"/>
                  </a:lnTo>
                  <a:lnTo>
                    <a:pt x="20585" y="78137"/>
                  </a:lnTo>
                  <a:lnTo>
                    <a:pt x="27130" y="56373"/>
                  </a:lnTo>
                  <a:lnTo>
                    <a:pt x="51706" y="16807"/>
                  </a:lnTo>
                  <a:lnTo>
                    <a:pt x="65000" y="5385"/>
                  </a:lnTo>
                  <a:lnTo>
                    <a:pt x="72428" y="1044"/>
                  </a:lnTo>
                  <a:lnTo>
                    <a:pt x="79230" y="0"/>
                  </a:lnTo>
                  <a:lnTo>
                    <a:pt x="85613" y="1153"/>
                  </a:lnTo>
                  <a:lnTo>
                    <a:pt x="91718" y="3770"/>
                  </a:lnTo>
                  <a:lnTo>
                    <a:pt x="95787" y="9214"/>
                  </a:lnTo>
                  <a:lnTo>
                    <a:pt x="100309" y="25124"/>
                  </a:lnTo>
                  <a:lnTo>
                    <a:pt x="102288" y="71190"/>
                  </a:lnTo>
                  <a:lnTo>
                    <a:pt x="99665" y="114395"/>
                  </a:lnTo>
                  <a:lnTo>
                    <a:pt x="101086" y="123645"/>
                  </a:lnTo>
                  <a:lnTo>
                    <a:pt x="103882" y="128886"/>
                  </a:lnTo>
                  <a:lnTo>
                    <a:pt x="107595" y="131456"/>
                  </a:lnTo>
                  <a:lnTo>
                    <a:pt x="120569" y="133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579095" y="3049860"/>
              <a:ext cx="103855" cy="164125"/>
            </a:xfrm>
            <a:custGeom>
              <a:avLst/>
              <a:gdLst/>
              <a:ahLst/>
              <a:cxnLst/>
              <a:rect l="0" t="0" r="0" b="0"/>
              <a:pathLst>
                <a:path w="103855" h="164125">
                  <a:moveTo>
                    <a:pt x="43977" y="15937"/>
                  </a:moveTo>
                  <a:lnTo>
                    <a:pt x="16516" y="66084"/>
                  </a:lnTo>
                  <a:lnTo>
                    <a:pt x="0" y="126000"/>
                  </a:lnTo>
                  <a:lnTo>
                    <a:pt x="231" y="155489"/>
                  </a:lnTo>
                  <a:lnTo>
                    <a:pt x="4643" y="160747"/>
                  </a:lnTo>
                  <a:lnTo>
                    <a:pt x="11283" y="163328"/>
                  </a:lnTo>
                  <a:lnTo>
                    <a:pt x="19407" y="164124"/>
                  </a:lnTo>
                  <a:lnTo>
                    <a:pt x="35831" y="157612"/>
                  </a:lnTo>
                  <a:lnTo>
                    <a:pt x="68975" y="135248"/>
                  </a:lnTo>
                  <a:lnTo>
                    <a:pt x="89497" y="105324"/>
                  </a:lnTo>
                  <a:lnTo>
                    <a:pt x="102871" y="71597"/>
                  </a:lnTo>
                  <a:lnTo>
                    <a:pt x="103854" y="33764"/>
                  </a:lnTo>
                  <a:lnTo>
                    <a:pt x="98018" y="14306"/>
                  </a:lnTo>
                  <a:lnTo>
                    <a:pt x="93873" y="6528"/>
                  </a:lnTo>
                  <a:lnTo>
                    <a:pt x="86487" y="2268"/>
                  </a:lnTo>
                  <a:lnTo>
                    <a:pt x="65952" y="0"/>
                  </a:lnTo>
                  <a:lnTo>
                    <a:pt x="57703" y="3463"/>
                  </a:lnTo>
                  <a:lnTo>
                    <a:pt x="51279" y="9470"/>
                  </a:lnTo>
                  <a:lnTo>
                    <a:pt x="42600" y="26007"/>
                  </a:lnTo>
                  <a:lnTo>
                    <a:pt x="35656" y="658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852942" y="2864534"/>
              <a:ext cx="172426" cy="359999"/>
            </a:xfrm>
            <a:custGeom>
              <a:avLst/>
              <a:gdLst/>
              <a:ahLst/>
              <a:cxnLst/>
              <a:rect l="0" t="0" r="0" b="0"/>
              <a:pathLst>
                <a:path w="172426" h="359999">
                  <a:moveTo>
                    <a:pt x="36404" y="151336"/>
                  </a:moveTo>
                  <a:lnTo>
                    <a:pt x="19545" y="212185"/>
                  </a:lnTo>
                  <a:lnTo>
                    <a:pt x="11584" y="271118"/>
                  </a:lnTo>
                  <a:lnTo>
                    <a:pt x="0" y="332972"/>
                  </a:lnTo>
                  <a:lnTo>
                    <a:pt x="115" y="336221"/>
                  </a:lnTo>
                  <a:lnTo>
                    <a:pt x="5174" y="325040"/>
                  </a:lnTo>
                  <a:lnTo>
                    <a:pt x="11128" y="267865"/>
                  </a:lnTo>
                  <a:lnTo>
                    <a:pt x="17782" y="210139"/>
                  </a:lnTo>
                  <a:lnTo>
                    <a:pt x="20426" y="146958"/>
                  </a:lnTo>
                  <a:lnTo>
                    <a:pt x="31309" y="90469"/>
                  </a:lnTo>
                  <a:lnTo>
                    <a:pt x="47250" y="30742"/>
                  </a:lnTo>
                  <a:lnTo>
                    <a:pt x="57867" y="13604"/>
                  </a:lnTo>
                  <a:lnTo>
                    <a:pt x="71831" y="2905"/>
                  </a:lnTo>
                  <a:lnTo>
                    <a:pt x="89748" y="0"/>
                  </a:lnTo>
                  <a:lnTo>
                    <a:pt x="126967" y="5667"/>
                  </a:lnTo>
                  <a:lnTo>
                    <a:pt x="148195" y="17465"/>
                  </a:lnTo>
                  <a:lnTo>
                    <a:pt x="157896" y="29892"/>
                  </a:lnTo>
                  <a:lnTo>
                    <a:pt x="161778" y="37090"/>
                  </a:lnTo>
                  <a:lnTo>
                    <a:pt x="163625" y="52483"/>
                  </a:lnTo>
                  <a:lnTo>
                    <a:pt x="160440" y="67645"/>
                  </a:lnTo>
                  <a:lnTo>
                    <a:pt x="134777" y="111465"/>
                  </a:lnTo>
                  <a:lnTo>
                    <a:pt x="130976" y="131150"/>
                  </a:lnTo>
                  <a:lnTo>
                    <a:pt x="135179" y="172997"/>
                  </a:lnTo>
                  <a:lnTo>
                    <a:pt x="151198" y="227785"/>
                  </a:lnTo>
                  <a:lnTo>
                    <a:pt x="171177" y="286539"/>
                  </a:lnTo>
                  <a:lnTo>
                    <a:pt x="172425" y="306656"/>
                  </a:lnTo>
                  <a:lnTo>
                    <a:pt x="171464" y="315904"/>
                  </a:lnTo>
                  <a:lnTo>
                    <a:pt x="162999" y="331110"/>
                  </a:lnTo>
                  <a:lnTo>
                    <a:pt x="149067" y="344032"/>
                  </a:lnTo>
                  <a:lnTo>
                    <a:pt x="130547" y="355939"/>
                  </a:lnTo>
                  <a:lnTo>
                    <a:pt x="107523" y="359998"/>
                  </a:lnTo>
                  <a:lnTo>
                    <a:pt x="94911" y="359786"/>
                  </a:lnTo>
                  <a:lnTo>
                    <a:pt x="85579" y="356871"/>
                  </a:lnTo>
                  <a:lnTo>
                    <a:pt x="72744" y="346236"/>
                  </a:lnTo>
                  <a:lnTo>
                    <a:pt x="66424" y="329798"/>
                  </a:lnTo>
                  <a:lnTo>
                    <a:pt x="61367" y="301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035855" y="3076622"/>
              <a:ext cx="127449" cy="191667"/>
            </a:xfrm>
            <a:custGeom>
              <a:avLst/>
              <a:gdLst/>
              <a:ahLst/>
              <a:cxnLst/>
              <a:rect l="0" t="0" r="0" b="0"/>
              <a:pathLst>
                <a:path w="127449" h="191667">
                  <a:moveTo>
                    <a:pt x="44875" y="22459"/>
                  </a:moveTo>
                  <a:lnTo>
                    <a:pt x="30892" y="61131"/>
                  </a:lnTo>
                  <a:lnTo>
                    <a:pt x="10986" y="112281"/>
                  </a:lnTo>
                  <a:lnTo>
                    <a:pt x="0" y="159333"/>
                  </a:lnTo>
                  <a:lnTo>
                    <a:pt x="1200" y="178521"/>
                  </a:lnTo>
                  <a:lnTo>
                    <a:pt x="5588" y="184748"/>
                  </a:lnTo>
                  <a:lnTo>
                    <a:pt x="12212" y="188899"/>
                  </a:lnTo>
                  <a:lnTo>
                    <a:pt x="20326" y="191666"/>
                  </a:lnTo>
                  <a:lnTo>
                    <a:pt x="29434" y="190737"/>
                  </a:lnTo>
                  <a:lnTo>
                    <a:pt x="58072" y="177103"/>
                  </a:lnTo>
                  <a:lnTo>
                    <a:pt x="108427" y="133380"/>
                  </a:lnTo>
                  <a:lnTo>
                    <a:pt x="120823" y="112339"/>
                  </a:lnTo>
                  <a:lnTo>
                    <a:pt x="126651" y="72812"/>
                  </a:lnTo>
                  <a:lnTo>
                    <a:pt x="127448" y="47920"/>
                  </a:lnTo>
                  <a:lnTo>
                    <a:pt x="124887" y="37583"/>
                  </a:lnTo>
                  <a:lnTo>
                    <a:pt x="114645" y="21168"/>
                  </a:lnTo>
                  <a:lnTo>
                    <a:pt x="100847" y="10174"/>
                  </a:lnTo>
                  <a:lnTo>
                    <a:pt x="84544" y="3131"/>
                  </a:lnTo>
                  <a:lnTo>
                    <a:pt x="64971" y="0"/>
                  </a:lnTo>
                  <a:lnTo>
                    <a:pt x="48876" y="3540"/>
                  </a:lnTo>
                  <a:lnTo>
                    <a:pt x="41995" y="7072"/>
                  </a:lnTo>
                  <a:lnTo>
                    <a:pt x="40181" y="12201"/>
                  </a:lnTo>
                  <a:lnTo>
                    <a:pt x="41746" y="18394"/>
                  </a:lnTo>
                  <a:lnTo>
                    <a:pt x="45563" y="25296"/>
                  </a:lnTo>
                  <a:lnTo>
                    <a:pt x="51805" y="28973"/>
                  </a:lnTo>
                  <a:lnTo>
                    <a:pt x="86480" y="307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204384" y="3096775"/>
              <a:ext cx="159263" cy="169073"/>
            </a:xfrm>
            <a:custGeom>
              <a:avLst/>
              <a:gdLst/>
              <a:ahLst/>
              <a:cxnLst/>
              <a:rect l="0" t="0" r="0" b="0"/>
              <a:pathLst>
                <a:path w="159263" h="169073">
                  <a:moveTo>
                    <a:pt x="1162" y="10627"/>
                  </a:moveTo>
                  <a:lnTo>
                    <a:pt x="14414" y="19462"/>
                  </a:lnTo>
                  <a:lnTo>
                    <a:pt x="23386" y="31195"/>
                  </a:lnTo>
                  <a:lnTo>
                    <a:pt x="27072" y="38207"/>
                  </a:lnTo>
                  <a:lnTo>
                    <a:pt x="28704" y="58326"/>
                  </a:lnTo>
                  <a:lnTo>
                    <a:pt x="19822" y="120527"/>
                  </a:lnTo>
                  <a:lnTo>
                    <a:pt x="6868" y="159104"/>
                  </a:lnTo>
                  <a:lnTo>
                    <a:pt x="2192" y="167858"/>
                  </a:lnTo>
                  <a:lnTo>
                    <a:pt x="0" y="169072"/>
                  </a:lnTo>
                  <a:lnTo>
                    <a:pt x="29" y="158094"/>
                  </a:lnTo>
                  <a:lnTo>
                    <a:pt x="12644" y="110277"/>
                  </a:lnTo>
                  <a:lnTo>
                    <a:pt x="44734" y="49245"/>
                  </a:lnTo>
                  <a:lnTo>
                    <a:pt x="55660" y="30564"/>
                  </a:lnTo>
                  <a:lnTo>
                    <a:pt x="77406" y="10576"/>
                  </a:lnTo>
                  <a:lnTo>
                    <a:pt x="93296" y="1975"/>
                  </a:lnTo>
                  <a:lnTo>
                    <a:pt x="109603" y="0"/>
                  </a:lnTo>
                  <a:lnTo>
                    <a:pt x="159262" y="106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388609" y="3057475"/>
              <a:ext cx="142595" cy="276391"/>
            </a:xfrm>
            <a:custGeom>
              <a:avLst/>
              <a:gdLst/>
              <a:ahLst/>
              <a:cxnLst/>
              <a:rect l="0" t="0" r="0" b="0"/>
              <a:pathLst>
                <a:path w="142595" h="276391">
                  <a:moveTo>
                    <a:pt x="124816" y="0"/>
                  </a:moveTo>
                  <a:lnTo>
                    <a:pt x="111563" y="4418"/>
                  </a:lnTo>
                  <a:lnTo>
                    <a:pt x="100126" y="13982"/>
                  </a:lnTo>
                  <a:lnTo>
                    <a:pt x="94488" y="20417"/>
                  </a:lnTo>
                  <a:lnTo>
                    <a:pt x="88222" y="37428"/>
                  </a:lnTo>
                  <a:lnTo>
                    <a:pt x="86552" y="47141"/>
                  </a:lnTo>
                  <a:lnTo>
                    <a:pt x="99288" y="104337"/>
                  </a:lnTo>
                  <a:lnTo>
                    <a:pt x="118911" y="162695"/>
                  </a:lnTo>
                  <a:lnTo>
                    <a:pt x="133853" y="193671"/>
                  </a:lnTo>
                  <a:lnTo>
                    <a:pt x="139161" y="201229"/>
                  </a:lnTo>
                  <a:lnTo>
                    <a:pt x="142594" y="219490"/>
                  </a:lnTo>
                  <a:lnTo>
                    <a:pt x="142215" y="229538"/>
                  </a:lnTo>
                  <a:lnTo>
                    <a:pt x="134398" y="248098"/>
                  </a:lnTo>
                  <a:lnTo>
                    <a:pt x="121678" y="263743"/>
                  </a:lnTo>
                  <a:lnTo>
                    <a:pt x="106779" y="273779"/>
                  </a:lnTo>
                  <a:lnTo>
                    <a:pt x="88446" y="276390"/>
                  </a:lnTo>
                  <a:lnTo>
                    <a:pt x="50961" y="270532"/>
                  </a:lnTo>
                  <a:lnTo>
                    <a:pt x="25269" y="254284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671525" y="3282144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837945" y="3181524"/>
              <a:ext cx="158101" cy="200474"/>
            </a:xfrm>
            <a:custGeom>
              <a:avLst/>
              <a:gdLst/>
              <a:ahLst/>
              <a:cxnLst/>
              <a:rect l="0" t="0" r="0" b="0"/>
              <a:pathLst>
                <a:path w="158101" h="200474">
                  <a:moveTo>
                    <a:pt x="0" y="42372"/>
                  </a:moveTo>
                  <a:lnTo>
                    <a:pt x="13252" y="46790"/>
                  </a:lnTo>
                  <a:lnTo>
                    <a:pt x="39163" y="45119"/>
                  </a:lnTo>
                  <a:lnTo>
                    <a:pt x="98482" y="31032"/>
                  </a:lnTo>
                  <a:lnTo>
                    <a:pt x="119992" y="18467"/>
                  </a:lnTo>
                  <a:lnTo>
                    <a:pt x="122525" y="13491"/>
                  </a:lnTo>
                  <a:lnTo>
                    <a:pt x="122364" y="8325"/>
                  </a:lnTo>
                  <a:lnTo>
                    <a:pt x="120408" y="3033"/>
                  </a:lnTo>
                  <a:lnTo>
                    <a:pt x="115405" y="428"/>
                  </a:lnTo>
                  <a:lnTo>
                    <a:pt x="99985" y="0"/>
                  </a:lnTo>
                  <a:lnTo>
                    <a:pt x="74929" y="9375"/>
                  </a:lnTo>
                  <a:lnTo>
                    <a:pt x="54356" y="23864"/>
                  </a:lnTo>
                  <a:lnTo>
                    <a:pt x="44807" y="39386"/>
                  </a:lnTo>
                  <a:lnTo>
                    <a:pt x="31143" y="79485"/>
                  </a:lnTo>
                  <a:lnTo>
                    <a:pt x="31212" y="112027"/>
                  </a:lnTo>
                  <a:lnTo>
                    <a:pt x="42225" y="134043"/>
                  </a:lnTo>
                  <a:lnTo>
                    <a:pt x="60372" y="155230"/>
                  </a:lnTo>
                  <a:lnTo>
                    <a:pt x="83847" y="173893"/>
                  </a:lnTo>
                  <a:lnTo>
                    <a:pt x="144487" y="196333"/>
                  </a:lnTo>
                  <a:lnTo>
                    <a:pt x="158100" y="200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37651" y="3165649"/>
              <a:ext cx="216348" cy="324522"/>
            </a:xfrm>
            <a:custGeom>
              <a:avLst/>
              <a:gdLst/>
              <a:ahLst/>
              <a:cxnLst/>
              <a:rect l="0" t="0" r="0" b="0"/>
              <a:pathLst>
                <a:path w="216348" h="324522">
                  <a:moveTo>
                    <a:pt x="0" y="0"/>
                  </a:moveTo>
                  <a:lnTo>
                    <a:pt x="924" y="63416"/>
                  </a:lnTo>
                  <a:lnTo>
                    <a:pt x="9051" y="116968"/>
                  </a:lnTo>
                  <a:lnTo>
                    <a:pt x="15117" y="141669"/>
                  </a:lnTo>
                  <a:lnTo>
                    <a:pt x="23977" y="158810"/>
                  </a:lnTo>
                  <a:lnTo>
                    <a:pt x="30778" y="164121"/>
                  </a:lnTo>
                  <a:lnTo>
                    <a:pt x="48196" y="170022"/>
                  </a:lnTo>
                  <a:lnTo>
                    <a:pt x="65799" y="167713"/>
                  </a:lnTo>
                  <a:lnTo>
                    <a:pt x="88838" y="156017"/>
                  </a:lnTo>
                  <a:lnTo>
                    <a:pt x="100504" y="145155"/>
                  </a:lnTo>
                  <a:lnTo>
                    <a:pt x="110421" y="128993"/>
                  </a:lnTo>
                  <a:lnTo>
                    <a:pt x="110596" y="130375"/>
                  </a:lnTo>
                  <a:lnTo>
                    <a:pt x="108652" y="161355"/>
                  </a:lnTo>
                  <a:lnTo>
                    <a:pt x="116760" y="217710"/>
                  </a:lnTo>
                  <a:lnTo>
                    <a:pt x="140688" y="266920"/>
                  </a:lnTo>
                  <a:lnTo>
                    <a:pt x="163495" y="295268"/>
                  </a:lnTo>
                  <a:lnTo>
                    <a:pt x="216347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0345" y="3173215"/>
            <a:ext cx="2454711" cy="549079"/>
            <a:chOff x="3470345" y="3173215"/>
            <a:chExt cx="2454711" cy="549079"/>
          </a:xfrm>
        </p:grpSpPr>
        <p:sp>
          <p:nvSpPr>
            <p:cNvPr id="82" name="Freeform 81"/>
            <p:cNvSpPr/>
            <p:nvPr/>
          </p:nvSpPr>
          <p:spPr>
            <a:xfrm>
              <a:off x="3470345" y="3290465"/>
              <a:ext cx="224670" cy="31273"/>
            </a:xfrm>
            <a:custGeom>
              <a:avLst/>
              <a:gdLst/>
              <a:ahLst/>
              <a:cxnLst/>
              <a:rect l="0" t="0" r="0" b="0"/>
              <a:pathLst>
                <a:path w="224670" h="31273">
                  <a:moveTo>
                    <a:pt x="0" y="0"/>
                  </a:moveTo>
                  <a:lnTo>
                    <a:pt x="53491" y="4418"/>
                  </a:lnTo>
                  <a:lnTo>
                    <a:pt x="110743" y="16859"/>
                  </a:lnTo>
                  <a:lnTo>
                    <a:pt x="171211" y="29614"/>
                  </a:lnTo>
                  <a:lnTo>
                    <a:pt x="202254" y="31272"/>
                  </a:lnTo>
                  <a:lnTo>
                    <a:pt x="22466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669576" y="3240539"/>
              <a:ext cx="60229" cy="142218"/>
            </a:xfrm>
            <a:custGeom>
              <a:avLst/>
              <a:gdLst/>
              <a:ahLst/>
              <a:cxnLst/>
              <a:rect l="0" t="0" r="0" b="0"/>
              <a:pathLst>
                <a:path w="60229" h="142218">
                  <a:moveTo>
                    <a:pt x="474" y="0"/>
                  </a:moveTo>
                  <a:lnTo>
                    <a:pt x="51671" y="45495"/>
                  </a:lnTo>
                  <a:lnTo>
                    <a:pt x="59594" y="59976"/>
                  </a:lnTo>
                  <a:lnTo>
                    <a:pt x="60228" y="66796"/>
                  </a:lnTo>
                  <a:lnTo>
                    <a:pt x="56001" y="79305"/>
                  </a:lnTo>
                  <a:lnTo>
                    <a:pt x="37296" y="108121"/>
                  </a:lnTo>
                  <a:lnTo>
                    <a:pt x="0" y="142217"/>
                  </a:lnTo>
                  <a:lnTo>
                    <a:pt x="474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861434" y="3173215"/>
              <a:ext cx="266275" cy="289810"/>
            </a:xfrm>
            <a:custGeom>
              <a:avLst/>
              <a:gdLst/>
              <a:ahLst/>
              <a:cxnLst/>
              <a:rect l="0" t="0" r="0" b="0"/>
              <a:pathLst>
                <a:path w="266275" h="289810">
                  <a:moveTo>
                    <a:pt x="0" y="142213"/>
                  </a:moveTo>
                  <a:lnTo>
                    <a:pt x="12362" y="128002"/>
                  </a:lnTo>
                  <a:lnTo>
                    <a:pt x="47267" y="67324"/>
                  </a:lnTo>
                  <a:lnTo>
                    <a:pt x="88871" y="13115"/>
                  </a:lnTo>
                  <a:lnTo>
                    <a:pt x="109851" y="0"/>
                  </a:lnTo>
                  <a:lnTo>
                    <a:pt x="115764" y="1177"/>
                  </a:lnTo>
                  <a:lnTo>
                    <a:pt x="120631" y="5658"/>
                  </a:lnTo>
                  <a:lnTo>
                    <a:pt x="124799" y="12346"/>
                  </a:lnTo>
                  <a:lnTo>
                    <a:pt x="126966" y="29638"/>
                  </a:lnTo>
                  <a:lnTo>
                    <a:pt x="117532" y="81708"/>
                  </a:lnTo>
                  <a:lnTo>
                    <a:pt x="106837" y="114629"/>
                  </a:lnTo>
                  <a:lnTo>
                    <a:pt x="110102" y="158885"/>
                  </a:lnTo>
                  <a:lnTo>
                    <a:pt x="122296" y="213408"/>
                  </a:lnTo>
                  <a:lnTo>
                    <a:pt x="128590" y="241896"/>
                  </a:lnTo>
                  <a:lnTo>
                    <a:pt x="127110" y="262639"/>
                  </a:lnTo>
                  <a:lnTo>
                    <a:pt x="118439" y="279254"/>
                  </a:lnTo>
                  <a:lnTo>
                    <a:pt x="112244" y="286274"/>
                  </a:lnTo>
                  <a:lnTo>
                    <a:pt x="104415" y="289105"/>
                  </a:lnTo>
                  <a:lnTo>
                    <a:pt x="85855" y="287319"/>
                  </a:lnTo>
                  <a:lnTo>
                    <a:pt x="78501" y="282404"/>
                  </a:lnTo>
                  <a:lnTo>
                    <a:pt x="67866" y="267083"/>
                  </a:lnTo>
                  <a:lnTo>
                    <a:pt x="64988" y="247945"/>
                  </a:lnTo>
                  <a:lnTo>
                    <a:pt x="67715" y="228961"/>
                  </a:lnTo>
                  <a:lnTo>
                    <a:pt x="75091" y="214360"/>
                  </a:lnTo>
                  <a:lnTo>
                    <a:pt x="98475" y="191327"/>
                  </a:lnTo>
                  <a:lnTo>
                    <a:pt x="124408" y="175771"/>
                  </a:lnTo>
                  <a:lnTo>
                    <a:pt x="141277" y="173461"/>
                  </a:lnTo>
                  <a:lnTo>
                    <a:pt x="158020" y="176441"/>
                  </a:lnTo>
                  <a:lnTo>
                    <a:pt x="174707" y="183930"/>
                  </a:lnTo>
                  <a:lnTo>
                    <a:pt x="186438" y="195887"/>
                  </a:lnTo>
                  <a:lnTo>
                    <a:pt x="193809" y="211372"/>
                  </a:lnTo>
                  <a:lnTo>
                    <a:pt x="197034" y="239957"/>
                  </a:lnTo>
                  <a:lnTo>
                    <a:pt x="194512" y="257770"/>
                  </a:lnTo>
                  <a:lnTo>
                    <a:pt x="196243" y="262706"/>
                  </a:lnTo>
                  <a:lnTo>
                    <a:pt x="200171" y="265071"/>
                  </a:lnTo>
                  <a:lnTo>
                    <a:pt x="230822" y="271059"/>
                  </a:lnTo>
                  <a:lnTo>
                    <a:pt x="238016" y="275263"/>
                  </a:lnTo>
                  <a:lnTo>
                    <a:pt x="248476" y="287331"/>
                  </a:lnTo>
                  <a:lnTo>
                    <a:pt x="252559" y="289809"/>
                  </a:lnTo>
                  <a:lnTo>
                    <a:pt x="256207" y="289612"/>
                  </a:lnTo>
                  <a:lnTo>
                    <a:pt x="266274" y="2836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182694" y="3390318"/>
              <a:ext cx="94794" cy="86375"/>
            </a:xfrm>
            <a:custGeom>
              <a:avLst/>
              <a:gdLst/>
              <a:ahLst/>
              <a:cxnLst/>
              <a:rect l="0" t="0" r="0" b="0"/>
              <a:pathLst>
                <a:path w="94794" h="86375">
                  <a:moveTo>
                    <a:pt x="11583" y="0"/>
                  </a:moveTo>
                  <a:lnTo>
                    <a:pt x="0" y="41909"/>
                  </a:lnTo>
                  <a:lnTo>
                    <a:pt x="1087" y="46430"/>
                  </a:lnTo>
                  <a:lnTo>
                    <a:pt x="4586" y="48520"/>
                  </a:lnTo>
                  <a:lnTo>
                    <a:pt x="9692" y="48988"/>
                  </a:lnTo>
                  <a:lnTo>
                    <a:pt x="20296" y="44578"/>
                  </a:lnTo>
                  <a:lnTo>
                    <a:pt x="25712" y="40814"/>
                  </a:lnTo>
                  <a:lnTo>
                    <a:pt x="32097" y="39228"/>
                  </a:lnTo>
                  <a:lnTo>
                    <a:pt x="46588" y="39932"/>
                  </a:lnTo>
                  <a:lnTo>
                    <a:pt x="52486" y="43264"/>
                  </a:lnTo>
                  <a:lnTo>
                    <a:pt x="61505" y="54362"/>
                  </a:lnTo>
                  <a:lnTo>
                    <a:pt x="70034" y="85181"/>
                  </a:lnTo>
                  <a:lnTo>
                    <a:pt x="73665" y="86374"/>
                  </a:lnTo>
                  <a:lnTo>
                    <a:pt x="81704" y="83692"/>
                  </a:lnTo>
                  <a:lnTo>
                    <a:pt x="94793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316988" y="3406959"/>
              <a:ext cx="52032" cy="53408"/>
            </a:xfrm>
            <a:custGeom>
              <a:avLst/>
              <a:gdLst/>
              <a:ahLst/>
              <a:cxnLst/>
              <a:rect l="0" t="0" r="0" b="0"/>
              <a:pathLst>
                <a:path w="52032" h="53408">
                  <a:moveTo>
                    <a:pt x="18746" y="0"/>
                  </a:moveTo>
                  <a:lnTo>
                    <a:pt x="0" y="41910"/>
                  </a:lnTo>
                  <a:lnTo>
                    <a:pt x="2550" y="47357"/>
                  </a:lnTo>
                  <a:lnTo>
                    <a:pt x="8874" y="50987"/>
                  </a:lnTo>
                  <a:lnTo>
                    <a:pt x="17712" y="53407"/>
                  </a:lnTo>
                  <a:lnTo>
                    <a:pt x="25453" y="53172"/>
                  </a:lnTo>
                  <a:lnTo>
                    <a:pt x="38985" y="47979"/>
                  </a:lnTo>
                  <a:lnTo>
                    <a:pt x="42409" y="43081"/>
                  </a:lnTo>
                  <a:lnTo>
                    <a:pt x="43768" y="37042"/>
                  </a:lnTo>
                  <a:lnTo>
                    <a:pt x="43748" y="30243"/>
                  </a:lnTo>
                  <a:lnTo>
                    <a:pt x="41886" y="27558"/>
                  </a:lnTo>
                  <a:lnTo>
                    <a:pt x="38796" y="27618"/>
                  </a:lnTo>
                  <a:lnTo>
                    <a:pt x="34886" y="29506"/>
                  </a:lnTo>
                  <a:lnTo>
                    <a:pt x="35054" y="29841"/>
                  </a:lnTo>
                  <a:lnTo>
                    <a:pt x="52031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468871" y="3351281"/>
              <a:ext cx="332843" cy="188142"/>
            </a:xfrm>
            <a:custGeom>
              <a:avLst/>
              <a:gdLst/>
              <a:ahLst/>
              <a:cxnLst/>
              <a:rect l="0" t="0" r="0" b="0"/>
              <a:pathLst>
                <a:path w="332843" h="188142">
                  <a:moveTo>
                    <a:pt x="0" y="55678"/>
                  </a:moveTo>
                  <a:lnTo>
                    <a:pt x="16859" y="112840"/>
                  </a:lnTo>
                  <a:lnTo>
                    <a:pt x="19560" y="121523"/>
                  </a:lnTo>
                  <a:lnTo>
                    <a:pt x="25059" y="126387"/>
                  </a:lnTo>
                  <a:lnTo>
                    <a:pt x="32424" y="128705"/>
                  </a:lnTo>
                  <a:lnTo>
                    <a:pt x="41032" y="129326"/>
                  </a:lnTo>
                  <a:lnTo>
                    <a:pt x="48620" y="126966"/>
                  </a:lnTo>
                  <a:lnTo>
                    <a:pt x="84317" y="104548"/>
                  </a:lnTo>
                  <a:lnTo>
                    <a:pt x="102810" y="102978"/>
                  </a:lnTo>
                  <a:lnTo>
                    <a:pt x="112919" y="103854"/>
                  </a:lnTo>
                  <a:lnTo>
                    <a:pt x="118733" y="107211"/>
                  </a:lnTo>
                  <a:lnTo>
                    <a:pt x="121685" y="112223"/>
                  </a:lnTo>
                  <a:lnTo>
                    <a:pt x="122729" y="118337"/>
                  </a:lnTo>
                  <a:lnTo>
                    <a:pt x="128819" y="130063"/>
                  </a:lnTo>
                  <a:lnTo>
                    <a:pt x="133032" y="135779"/>
                  </a:lnTo>
                  <a:lnTo>
                    <a:pt x="145109" y="144596"/>
                  </a:lnTo>
                  <a:lnTo>
                    <a:pt x="152213" y="148240"/>
                  </a:lnTo>
                  <a:lnTo>
                    <a:pt x="169968" y="149825"/>
                  </a:lnTo>
                  <a:lnTo>
                    <a:pt x="179881" y="148953"/>
                  </a:lnTo>
                  <a:lnTo>
                    <a:pt x="195825" y="140589"/>
                  </a:lnTo>
                  <a:lnTo>
                    <a:pt x="202666" y="134475"/>
                  </a:lnTo>
                  <a:lnTo>
                    <a:pt x="216711" y="108201"/>
                  </a:lnTo>
                  <a:lnTo>
                    <a:pt x="228815" y="65265"/>
                  </a:lnTo>
                  <a:lnTo>
                    <a:pt x="232439" y="4058"/>
                  </a:lnTo>
                  <a:lnTo>
                    <a:pt x="232623" y="0"/>
                  </a:lnTo>
                  <a:lnTo>
                    <a:pt x="232826" y="5353"/>
                  </a:lnTo>
                  <a:lnTo>
                    <a:pt x="221393" y="56888"/>
                  </a:lnTo>
                  <a:lnTo>
                    <a:pt x="218268" y="108241"/>
                  </a:lnTo>
                  <a:lnTo>
                    <a:pt x="221208" y="132048"/>
                  </a:lnTo>
                  <a:lnTo>
                    <a:pt x="225135" y="138951"/>
                  </a:lnTo>
                  <a:lnTo>
                    <a:pt x="230527" y="142629"/>
                  </a:lnTo>
                  <a:lnTo>
                    <a:pt x="236895" y="144156"/>
                  </a:lnTo>
                  <a:lnTo>
                    <a:pt x="242065" y="147947"/>
                  </a:lnTo>
                  <a:lnTo>
                    <a:pt x="250275" y="159557"/>
                  </a:lnTo>
                  <a:lnTo>
                    <a:pt x="260095" y="181687"/>
                  </a:lnTo>
                  <a:lnTo>
                    <a:pt x="264928" y="185912"/>
                  </a:lnTo>
                  <a:lnTo>
                    <a:pt x="270924" y="187805"/>
                  </a:lnTo>
                  <a:lnTo>
                    <a:pt x="277695" y="188141"/>
                  </a:lnTo>
                  <a:lnTo>
                    <a:pt x="283133" y="185592"/>
                  </a:lnTo>
                  <a:lnTo>
                    <a:pt x="332842" y="130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833730" y="3506812"/>
              <a:ext cx="134405" cy="47539"/>
            </a:xfrm>
            <a:custGeom>
              <a:avLst/>
              <a:gdLst/>
              <a:ahLst/>
              <a:cxnLst/>
              <a:rect l="0" t="0" r="0" b="0"/>
              <a:pathLst>
                <a:path w="134405" h="47539">
                  <a:moveTo>
                    <a:pt x="9588" y="0"/>
                  </a:moveTo>
                  <a:lnTo>
                    <a:pt x="754" y="8835"/>
                  </a:lnTo>
                  <a:lnTo>
                    <a:pt x="0" y="14211"/>
                  </a:lnTo>
                  <a:lnTo>
                    <a:pt x="4094" y="27581"/>
                  </a:lnTo>
                  <a:lnTo>
                    <a:pt x="14543" y="37838"/>
                  </a:lnTo>
                  <a:lnTo>
                    <a:pt x="21212" y="41868"/>
                  </a:lnTo>
                  <a:lnTo>
                    <a:pt x="48268" y="47538"/>
                  </a:lnTo>
                  <a:lnTo>
                    <a:pt x="105280" y="42553"/>
                  </a:lnTo>
                  <a:lnTo>
                    <a:pt x="134404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162744" y="3418124"/>
              <a:ext cx="321296" cy="304170"/>
            </a:xfrm>
            <a:custGeom>
              <a:avLst/>
              <a:gdLst/>
              <a:ahLst/>
              <a:cxnLst/>
              <a:rect l="0" t="0" r="0" b="0"/>
              <a:pathLst>
                <a:path w="321296" h="304170">
                  <a:moveTo>
                    <a:pt x="79984" y="30441"/>
                  </a:moveTo>
                  <a:lnTo>
                    <a:pt x="92346" y="16230"/>
                  </a:lnTo>
                  <a:lnTo>
                    <a:pt x="98730" y="2860"/>
                  </a:lnTo>
                  <a:lnTo>
                    <a:pt x="98953" y="34"/>
                  </a:lnTo>
                  <a:lnTo>
                    <a:pt x="97253" y="0"/>
                  </a:lnTo>
                  <a:lnTo>
                    <a:pt x="94271" y="1826"/>
                  </a:lnTo>
                  <a:lnTo>
                    <a:pt x="85655" y="17648"/>
                  </a:lnTo>
                  <a:lnTo>
                    <a:pt x="67559" y="71548"/>
                  </a:lnTo>
                  <a:lnTo>
                    <a:pt x="57126" y="131985"/>
                  </a:lnTo>
                  <a:lnTo>
                    <a:pt x="55437" y="183841"/>
                  </a:lnTo>
                  <a:lnTo>
                    <a:pt x="48490" y="241683"/>
                  </a:lnTo>
                  <a:lnTo>
                    <a:pt x="42637" y="285741"/>
                  </a:lnTo>
                  <a:lnTo>
                    <a:pt x="38444" y="293098"/>
                  </a:lnTo>
                  <a:lnTo>
                    <a:pt x="26388" y="303736"/>
                  </a:lnTo>
                  <a:lnTo>
                    <a:pt x="20215" y="304169"/>
                  </a:lnTo>
                  <a:lnTo>
                    <a:pt x="14250" y="301684"/>
                  </a:lnTo>
                  <a:lnTo>
                    <a:pt x="8425" y="297254"/>
                  </a:lnTo>
                  <a:lnTo>
                    <a:pt x="1952" y="282469"/>
                  </a:lnTo>
                  <a:lnTo>
                    <a:pt x="0" y="262647"/>
                  </a:lnTo>
                  <a:lnTo>
                    <a:pt x="2214" y="238427"/>
                  </a:lnTo>
                  <a:lnTo>
                    <a:pt x="17494" y="203219"/>
                  </a:lnTo>
                  <a:lnTo>
                    <a:pt x="34336" y="185510"/>
                  </a:lnTo>
                  <a:lnTo>
                    <a:pt x="64610" y="167611"/>
                  </a:lnTo>
                  <a:lnTo>
                    <a:pt x="97002" y="158917"/>
                  </a:lnTo>
                  <a:lnTo>
                    <a:pt x="136662" y="151562"/>
                  </a:lnTo>
                  <a:lnTo>
                    <a:pt x="144582" y="152794"/>
                  </a:lnTo>
                  <a:lnTo>
                    <a:pt x="158312" y="161558"/>
                  </a:lnTo>
                  <a:lnTo>
                    <a:pt x="176439" y="182086"/>
                  </a:lnTo>
                  <a:lnTo>
                    <a:pt x="182949" y="200157"/>
                  </a:lnTo>
                  <a:lnTo>
                    <a:pt x="184686" y="210154"/>
                  </a:lnTo>
                  <a:lnTo>
                    <a:pt x="187692" y="214044"/>
                  </a:lnTo>
                  <a:lnTo>
                    <a:pt x="191545" y="213864"/>
                  </a:lnTo>
                  <a:lnTo>
                    <a:pt x="200758" y="206268"/>
                  </a:lnTo>
                  <a:lnTo>
                    <a:pt x="255272" y="146653"/>
                  </a:lnTo>
                  <a:lnTo>
                    <a:pt x="279851" y="130723"/>
                  </a:lnTo>
                  <a:lnTo>
                    <a:pt x="321295" y="1219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634710" y="3504234"/>
              <a:ext cx="65677" cy="72073"/>
            </a:xfrm>
            <a:custGeom>
              <a:avLst/>
              <a:gdLst/>
              <a:ahLst/>
              <a:cxnLst/>
              <a:rect l="0" t="0" r="0" b="0"/>
              <a:pathLst>
                <a:path w="65677" h="72073">
                  <a:moveTo>
                    <a:pt x="65676" y="27541"/>
                  </a:moveTo>
                  <a:lnTo>
                    <a:pt x="61259" y="14289"/>
                  </a:lnTo>
                  <a:lnTo>
                    <a:pt x="51694" y="5318"/>
                  </a:lnTo>
                  <a:lnTo>
                    <a:pt x="45260" y="1631"/>
                  </a:lnTo>
                  <a:lnTo>
                    <a:pt x="28249" y="0"/>
                  </a:lnTo>
                  <a:lnTo>
                    <a:pt x="18535" y="860"/>
                  </a:lnTo>
                  <a:lnTo>
                    <a:pt x="11135" y="4206"/>
                  </a:lnTo>
                  <a:lnTo>
                    <a:pt x="446" y="15321"/>
                  </a:lnTo>
                  <a:lnTo>
                    <a:pt x="0" y="21244"/>
                  </a:lnTo>
                  <a:lnTo>
                    <a:pt x="2476" y="27041"/>
                  </a:lnTo>
                  <a:lnTo>
                    <a:pt x="19213" y="44035"/>
                  </a:lnTo>
                  <a:lnTo>
                    <a:pt x="32082" y="56137"/>
                  </a:lnTo>
                  <a:lnTo>
                    <a:pt x="40883" y="70761"/>
                  </a:lnTo>
                  <a:lnTo>
                    <a:pt x="44525" y="72072"/>
                  </a:lnTo>
                  <a:lnTo>
                    <a:pt x="47877" y="69248"/>
                  </a:lnTo>
                  <a:lnTo>
                    <a:pt x="65676" y="441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793519" y="3373675"/>
              <a:ext cx="131537" cy="241312"/>
            </a:xfrm>
            <a:custGeom>
              <a:avLst/>
              <a:gdLst/>
              <a:ahLst/>
              <a:cxnLst/>
              <a:rect l="0" t="0" r="0" b="0"/>
              <a:pathLst>
                <a:path w="131537" h="241312">
                  <a:moveTo>
                    <a:pt x="23362" y="0"/>
                  </a:moveTo>
                  <a:lnTo>
                    <a:pt x="6503" y="62094"/>
                  </a:lnTo>
                  <a:lnTo>
                    <a:pt x="0" y="110064"/>
                  </a:lnTo>
                  <a:lnTo>
                    <a:pt x="4041" y="127814"/>
                  </a:lnTo>
                  <a:lnTo>
                    <a:pt x="7708" y="135135"/>
                  </a:lnTo>
                  <a:lnTo>
                    <a:pt x="12926" y="138167"/>
                  </a:lnTo>
                  <a:lnTo>
                    <a:pt x="19177" y="138340"/>
                  </a:lnTo>
                  <a:lnTo>
                    <a:pt x="41230" y="129748"/>
                  </a:lnTo>
                  <a:lnTo>
                    <a:pt x="49142" y="125330"/>
                  </a:lnTo>
                  <a:lnTo>
                    <a:pt x="69112" y="101443"/>
                  </a:lnTo>
                  <a:lnTo>
                    <a:pt x="82324" y="75361"/>
                  </a:lnTo>
                  <a:lnTo>
                    <a:pt x="83935" y="74280"/>
                  </a:lnTo>
                  <a:lnTo>
                    <a:pt x="77140" y="129291"/>
                  </a:lnTo>
                  <a:lnTo>
                    <a:pt x="85255" y="181279"/>
                  </a:lnTo>
                  <a:lnTo>
                    <a:pt x="97380" y="207498"/>
                  </a:lnTo>
                  <a:lnTo>
                    <a:pt x="131536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347607" y="2235223"/>
            <a:ext cx="437967" cy="558452"/>
            <a:chOff x="3347607" y="2235223"/>
            <a:chExt cx="437967" cy="558452"/>
          </a:xfrm>
        </p:grpSpPr>
        <p:sp>
          <p:nvSpPr>
            <p:cNvPr id="93" name="Freeform 92"/>
            <p:cNvSpPr/>
            <p:nvPr/>
          </p:nvSpPr>
          <p:spPr>
            <a:xfrm>
              <a:off x="3453703" y="2242013"/>
              <a:ext cx="75968" cy="307880"/>
            </a:xfrm>
            <a:custGeom>
              <a:avLst/>
              <a:gdLst/>
              <a:ahLst/>
              <a:cxnLst/>
              <a:rect l="0" t="0" r="0" b="0"/>
              <a:pathLst>
                <a:path w="75968" h="307880">
                  <a:moveTo>
                    <a:pt x="0" y="0"/>
                  </a:moveTo>
                  <a:lnTo>
                    <a:pt x="13269" y="62491"/>
                  </a:lnTo>
                  <a:lnTo>
                    <a:pt x="20615" y="119096"/>
                  </a:lnTo>
                  <a:lnTo>
                    <a:pt x="43328" y="178657"/>
                  </a:lnTo>
                  <a:lnTo>
                    <a:pt x="60929" y="239767"/>
                  </a:lnTo>
                  <a:lnTo>
                    <a:pt x="75967" y="279084"/>
                  </a:lnTo>
                  <a:lnTo>
                    <a:pt x="74889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378814" y="2308581"/>
              <a:ext cx="255864" cy="124817"/>
            </a:xfrm>
            <a:custGeom>
              <a:avLst/>
              <a:gdLst/>
              <a:ahLst/>
              <a:cxnLst/>
              <a:rect l="0" t="0" r="0" b="0"/>
              <a:pathLst>
                <a:path w="255864" h="124817">
                  <a:moveTo>
                    <a:pt x="0" y="124816"/>
                  </a:moveTo>
                  <a:lnTo>
                    <a:pt x="52372" y="81278"/>
                  </a:lnTo>
                  <a:lnTo>
                    <a:pt x="114822" y="56278"/>
                  </a:lnTo>
                  <a:lnTo>
                    <a:pt x="173438" y="38902"/>
                  </a:lnTo>
                  <a:lnTo>
                    <a:pt x="235933" y="31559"/>
                  </a:lnTo>
                  <a:lnTo>
                    <a:pt x="246047" y="29360"/>
                  </a:lnTo>
                  <a:lnTo>
                    <a:pt x="251864" y="25121"/>
                  </a:lnTo>
                  <a:lnTo>
                    <a:pt x="254818" y="19521"/>
                  </a:lnTo>
                  <a:lnTo>
                    <a:pt x="255863" y="13014"/>
                  </a:lnTo>
                  <a:lnTo>
                    <a:pt x="254710" y="8676"/>
                  </a:lnTo>
                  <a:lnTo>
                    <a:pt x="252092" y="5784"/>
                  </a:lnTo>
                  <a:lnTo>
                    <a:pt x="2413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32644" y="2266976"/>
              <a:ext cx="195802" cy="149780"/>
            </a:xfrm>
            <a:custGeom>
              <a:avLst/>
              <a:gdLst/>
              <a:ahLst/>
              <a:cxnLst/>
              <a:rect l="0" t="0" r="0" b="0"/>
              <a:pathLst>
                <a:path w="195802" h="149780">
                  <a:moveTo>
                    <a:pt x="4417" y="0"/>
                  </a:moveTo>
                  <a:lnTo>
                    <a:pt x="0" y="13252"/>
                  </a:lnTo>
                  <a:lnTo>
                    <a:pt x="548" y="19005"/>
                  </a:lnTo>
                  <a:lnTo>
                    <a:pt x="6087" y="30328"/>
                  </a:lnTo>
                  <a:lnTo>
                    <a:pt x="35318" y="63779"/>
                  </a:lnTo>
                  <a:lnTo>
                    <a:pt x="98646" y="108173"/>
                  </a:lnTo>
                  <a:lnTo>
                    <a:pt x="153702" y="132406"/>
                  </a:lnTo>
                  <a:lnTo>
                    <a:pt x="19580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52392" y="2312485"/>
              <a:ext cx="158415" cy="212444"/>
            </a:xfrm>
            <a:custGeom>
              <a:avLst/>
              <a:gdLst/>
              <a:ahLst/>
              <a:cxnLst/>
              <a:rect l="0" t="0" r="0" b="0"/>
              <a:pathLst>
                <a:path w="158415" h="212444">
                  <a:moveTo>
                    <a:pt x="101164" y="4417"/>
                  </a:moveTo>
                  <a:lnTo>
                    <a:pt x="87911" y="0"/>
                  </a:lnTo>
                  <a:lnTo>
                    <a:pt x="62001" y="1670"/>
                  </a:lnTo>
                  <a:lnTo>
                    <a:pt x="44002" y="10593"/>
                  </a:lnTo>
                  <a:lnTo>
                    <a:pt x="14264" y="34504"/>
                  </a:lnTo>
                  <a:lnTo>
                    <a:pt x="732" y="55862"/>
                  </a:lnTo>
                  <a:lnTo>
                    <a:pt x="0" y="62752"/>
                  </a:lnTo>
                  <a:lnTo>
                    <a:pt x="4119" y="75339"/>
                  </a:lnTo>
                  <a:lnTo>
                    <a:pt x="10579" y="79435"/>
                  </a:lnTo>
                  <a:lnTo>
                    <a:pt x="30085" y="83986"/>
                  </a:lnTo>
                  <a:lnTo>
                    <a:pt x="67057" y="82131"/>
                  </a:lnTo>
                  <a:lnTo>
                    <a:pt x="98454" y="71309"/>
                  </a:lnTo>
                  <a:lnTo>
                    <a:pt x="103980" y="64729"/>
                  </a:lnTo>
                  <a:lnTo>
                    <a:pt x="106740" y="56644"/>
                  </a:lnTo>
                  <a:lnTo>
                    <a:pt x="107655" y="47557"/>
                  </a:lnTo>
                  <a:lnTo>
                    <a:pt x="104566" y="41498"/>
                  </a:lnTo>
                  <a:lnTo>
                    <a:pt x="98809" y="37459"/>
                  </a:lnTo>
                  <a:lnTo>
                    <a:pt x="91273" y="34766"/>
                  </a:lnTo>
                  <a:lnTo>
                    <a:pt x="73037" y="36705"/>
                  </a:lnTo>
                  <a:lnTo>
                    <a:pt x="27878" y="52363"/>
                  </a:lnTo>
                  <a:lnTo>
                    <a:pt x="14351" y="61476"/>
                  </a:lnTo>
                  <a:lnTo>
                    <a:pt x="4642" y="74156"/>
                  </a:lnTo>
                  <a:lnTo>
                    <a:pt x="758" y="81420"/>
                  </a:lnTo>
                  <a:lnTo>
                    <a:pt x="17" y="88112"/>
                  </a:lnTo>
                  <a:lnTo>
                    <a:pt x="4126" y="100479"/>
                  </a:lnTo>
                  <a:lnTo>
                    <a:pt x="19513" y="112139"/>
                  </a:lnTo>
                  <a:lnTo>
                    <a:pt x="43610" y="121636"/>
                  </a:lnTo>
                  <a:lnTo>
                    <a:pt x="91713" y="125133"/>
                  </a:lnTo>
                  <a:lnTo>
                    <a:pt x="133291" y="115280"/>
                  </a:lnTo>
                  <a:lnTo>
                    <a:pt x="151192" y="105773"/>
                  </a:lnTo>
                  <a:lnTo>
                    <a:pt x="155781" y="98800"/>
                  </a:lnTo>
                  <a:lnTo>
                    <a:pt x="158414" y="81190"/>
                  </a:lnTo>
                  <a:lnTo>
                    <a:pt x="154037" y="65967"/>
                  </a:lnTo>
                  <a:lnTo>
                    <a:pt x="150281" y="59319"/>
                  </a:lnTo>
                  <a:lnTo>
                    <a:pt x="133780" y="49466"/>
                  </a:lnTo>
                  <a:lnTo>
                    <a:pt x="110113" y="43855"/>
                  </a:lnTo>
                  <a:lnTo>
                    <a:pt x="67449" y="46818"/>
                  </a:lnTo>
                  <a:lnTo>
                    <a:pt x="42417" y="54389"/>
                  </a:lnTo>
                  <a:lnTo>
                    <a:pt x="37036" y="58072"/>
                  </a:lnTo>
                  <a:lnTo>
                    <a:pt x="36223" y="61452"/>
                  </a:lnTo>
                  <a:lnTo>
                    <a:pt x="38454" y="64630"/>
                  </a:lnTo>
                  <a:lnTo>
                    <a:pt x="53260" y="68161"/>
                  </a:lnTo>
                  <a:lnTo>
                    <a:pt x="74326" y="67881"/>
                  </a:lnTo>
                  <a:lnTo>
                    <a:pt x="99581" y="60101"/>
                  </a:lnTo>
                  <a:lnTo>
                    <a:pt x="98259" y="60031"/>
                  </a:lnTo>
                  <a:lnTo>
                    <a:pt x="93680" y="60909"/>
                  </a:lnTo>
                  <a:lnTo>
                    <a:pt x="78401" y="70979"/>
                  </a:lnTo>
                  <a:lnTo>
                    <a:pt x="57596" y="91873"/>
                  </a:lnTo>
                  <a:lnTo>
                    <a:pt x="40615" y="129792"/>
                  </a:lnTo>
                  <a:lnTo>
                    <a:pt x="40796" y="158779"/>
                  </a:lnTo>
                  <a:lnTo>
                    <a:pt x="49371" y="177498"/>
                  </a:lnTo>
                  <a:lnTo>
                    <a:pt x="55540" y="186373"/>
                  </a:lnTo>
                  <a:lnTo>
                    <a:pt x="72257" y="198699"/>
                  </a:lnTo>
                  <a:lnTo>
                    <a:pt x="97530" y="208370"/>
                  </a:lnTo>
                  <a:lnTo>
                    <a:pt x="117806" y="212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426042" y="2341866"/>
              <a:ext cx="208767" cy="289365"/>
            </a:xfrm>
            <a:custGeom>
              <a:avLst/>
              <a:gdLst/>
              <a:ahLst/>
              <a:cxnLst/>
              <a:rect l="0" t="0" r="0" b="0"/>
              <a:pathLst>
                <a:path w="208767" h="289365">
                  <a:moveTo>
                    <a:pt x="119193" y="0"/>
                  </a:moveTo>
                  <a:lnTo>
                    <a:pt x="93283" y="57972"/>
                  </a:lnTo>
                  <a:lnTo>
                    <a:pt x="66368" y="120909"/>
                  </a:lnTo>
                  <a:lnTo>
                    <a:pt x="43157" y="177366"/>
                  </a:lnTo>
                  <a:lnTo>
                    <a:pt x="17866" y="232488"/>
                  </a:lnTo>
                  <a:lnTo>
                    <a:pt x="38" y="282871"/>
                  </a:lnTo>
                  <a:lnTo>
                    <a:pt x="0" y="284735"/>
                  </a:lnTo>
                  <a:lnTo>
                    <a:pt x="7857" y="270613"/>
                  </a:lnTo>
                  <a:lnTo>
                    <a:pt x="25778" y="216750"/>
                  </a:lnTo>
                  <a:lnTo>
                    <a:pt x="50333" y="156292"/>
                  </a:lnTo>
                  <a:lnTo>
                    <a:pt x="77651" y="95859"/>
                  </a:lnTo>
                  <a:lnTo>
                    <a:pt x="120840" y="33537"/>
                  </a:lnTo>
                  <a:lnTo>
                    <a:pt x="139032" y="24150"/>
                  </a:lnTo>
                  <a:lnTo>
                    <a:pt x="149061" y="21647"/>
                  </a:lnTo>
                  <a:lnTo>
                    <a:pt x="158521" y="22752"/>
                  </a:lnTo>
                  <a:lnTo>
                    <a:pt x="176428" y="31377"/>
                  </a:lnTo>
                  <a:lnTo>
                    <a:pt x="188701" y="44455"/>
                  </a:lnTo>
                  <a:lnTo>
                    <a:pt x="204114" y="75452"/>
                  </a:lnTo>
                  <a:lnTo>
                    <a:pt x="208766" y="117688"/>
                  </a:lnTo>
                  <a:lnTo>
                    <a:pt x="194828" y="179293"/>
                  </a:lnTo>
                  <a:lnTo>
                    <a:pt x="175040" y="236778"/>
                  </a:lnTo>
                  <a:lnTo>
                    <a:pt x="148066" y="280782"/>
                  </a:lnTo>
                  <a:lnTo>
                    <a:pt x="141215" y="287041"/>
                  </a:lnTo>
                  <a:lnTo>
                    <a:pt x="134799" y="289364"/>
                  </a:lnTo>
                  <a:lnTo>
                    <a:pt x="128672" y="289063"/>
                  </a:lnTo>
                  <a:lnTo>
                    <a:pt x="122739" y="287014"/>
                  </a:lnTo>
                  <a:lnTo>
                    <a:pt x="117858" y="281949"/>
                  </a:lnTo>
                  <a:lnTo>
                    <a:pt x="102550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28592" y="2458360"/>
              <a:ext cx="108175" cy="18747"/>
            </a:xfrm>
            <a:custGeom>
              <a:avLst/>
              <a:gdLst/>
              <a:ahLst/>
              <a:cxnLst/>
              <a:rect l="0" t="0" r="0" b="0"/>
              <a:pathLst>
                <a:path w="108175" h="18747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66701" y="18704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347607" y="2235223"/>
              <a:ext cx="437967" cy="558452"/>
            </a:xfrm>
            <a:custGeom>
              <a:avLst/>
              <a:gdLst/>
              <a:ahLst/>
              <a:cxnLst/>
              <a:rect l="0" t="0" r="0" b="0"/>
              <a:pathLst>
                <a:path w="437967" h="558452">
                  <a:moveTo>
                    <a:pt x="264196" y="48395"/>
                  </a:moveTo>
                  <a:lnTo>
                    <a:pt x="208348" y="22783"/>
                  </a:lnTo>
                  <a:lnTo>
                    <a:pt x="181697" y="23753"/>
                  </a:lnTo>
                  <a:lnTo>
                    <a:pt x="156233" y="30821"/>
                  </a:lnTo>
                  <a:lnTo>
                    <a:pt x="131122" y="45140"/>
                  </a:lnTo>
                  <a:lnTo>
                    <a:pt x="89462" y="86764"/>
                  </a:lnTo>
                  <a:lnTo>
                    <a:pt x="56171" y="136856"/>
                  </a:lnTo>
                  <a:lnTo>
                    <a:pt x="27817" y="199211"/>
                  </a:lnTo>
                  <a:lnTo>
                    <a:pt x="16026" y="248408"/>
                  </a:lnTo>
                  <a:lnTo>
                    <a:pt x="3759" y="310312"/>
                  </a:lnTo>
                  <a:lnTo>
                    <a:pt x="0" y="371850"/>
                  </a:lnTo>
                  <a:lnTo>
                    <a:pt x="9656" y="433066"/>
                  </a:lnTo>
                  <a:lnTo>
                    <a:pt x="27806" y="477220"/>
                  </a:lnTo>
                  <a:lnTo>
                    <a:pt x="65139" y="522185"/>
                  </a:lnTo>
                  <a:lnTo>
                    <a:pt x="89646" y="538672"/>
                  </a:lnTo>
                  <a:lnTo>
                    <a:pt x="150979" y="558451"/>
                  </a:lnTo>
                  <a:lnTo>
                    <a:pt x="183908" y="558150"/>
                  </a:lnTo>
                  <a:lnTo>
                    <a:pt x="239252" y="538162"/>
                  </a:lnTo>
                  <a:lnTo>
                    <a:pt x="272523" y="517415"/>
                  </a:lnTo>
                  <a:lnTo>
                    <a:pt x="327992" y="465601"/>
                  </a:lnTo>
                  <a:lnTo>
                    <a:pt x="369904" y="411188"/>
                  </a:lnTo>
                  <a:lnTo>
                    <a:pt x="394137" y="363608"/>
                  </a:lnTo>
                  <a:lnTo>
                    <a:pt x="418891" y="302249"/>
                  </a:lnTo>
                  <a:lnTo>
                    <a:pt x="434019" y="239894"/>
                  </a:lnTo>
                  <a:lnTo>
                    <a:pt x="437966" y="184568"/>
                  </a:lnTo>
                  <a:lnTo>
                    <a:pt x="434329" y="137752"/>
                  </a:lnTo>
                  <a:lnTo>
                    <a:pt x="413003" y="84224"/>
                  </a:lnTo>
                  <a:lnTo>
                    <a:pt x="385185" y="41334"/>
                  </a:lnTo>
                  <a:lnTo>
                    <a:pt x="352506" y="15908"/>
                  </a:lnTo>
                  <a:lnTo>
                    <a:pt x="331182" y="6220"/>
                  </a:lnTo>
                  <a:lnTo>
                    <a:pt x="277359" y="0"/>
                  </a:lnTo>
                  <a:lnTo>
                    <a:pt x="229881" y="1388"/>
                  </a:lnTo>
                  <a:lnTo>
                    <a:pt x="180680" y="10121"/>
                  </a:lnTo>
                  <a:lnTo>
                    <a:pt x="131059" y="234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33163" y="2623068"/>
            <a:ext cx="490178" cy="581603"/>
            <a:chOff x="433163" y="2623068"/>
            <a:chExt cx="490178" cy="581603"/>
          </a:xfrm>
        </p:grpSpPr>
        <p:sp>
          <p:nvSpPr>
            <p:cNvPr id="101" name="Freeform 100"/>
            <p:cNvSpPr/>
            <p:nvPr/>
          </p:nvSpPr>
          <p:spPr>
            <a:xfrm>
              <a:off x="626073" y="2758623"/>
              <a:ext cx="144195" cy="305887"/>
            </a:xfrm>
            <a:custGeom>
              <a:avLst/>
              <a:gdLst/>
              <a:ahLst/>
              <a:cxnLst/>
              <a:rect l="0" t="0" r="0" b="0"/>
              <a:pathLst>
                <a:path w="144195" h="305887">
                  <a:moveTo>
                    <a:pt x="48400" y="99148"/>
                  </a:moveTo>
                  <a:lnTo>
                    <a:pt x="41235" y="161473"/>
                  </a:lnTo>
                  <a:lnTo>
                    <a:pt x="39383" y="224769"/>
                  </a:lnTo>
                  <a:lnTo>
                    <a:pt x="35763" y="257605"/>
                  </a:lnTo>
                  <a:lnTo>
                    <a:pt x="31654" y="267656"/>
                  </a:lnTo>
                  <a:lnTo>
                    <a:pt x="26142" y="273432"/>
                  </a:lnTo>
                  <a:lnTo>
                    <a:pt x="19693" y="276358"/>
                  </a:lnTo>
                  <a:lnTo>
                    <a:pt x="14469" y="275536"/>
                  </a:lnTo>
                  <a:lnTo>
                    <a:pt x="10062" y="272213"/>
                  </a:lnTo>
                  <a:lnTo>
                    <a:pt x="6199" y="267224"/>
                  </a:lnTo>
                  <a:lnTo>
                    <a:pt x="0" y="221208"/>
                  </a:lnTo>
                  <a:lnTo>
                    <a:pt x="1241" y="167192"/>
                  </a:lnTo>
                  <a:lnTo>
                    <a:pt x="10115" y="108274"/>
                  </a:lnTo>
                  <a:lnTo>
                    <a:pt x="26259" y="50022"/>
                  </a:lnTo>
                  <a:lnTo>
                    <a:pt x="38963" y="28913"/>
                  </a:lnTo>
                  <a:lnTo>
                    <a:pt x="58856" y="6530"/>
                  </a:lnTo>
                  <a:lnTo>
                    <a:pt x="67390" y="2269"/>
                  </a:lnTo>
                  <a:lnTo>
                    <a:pt x="86734" y="0"/>
                  </a:lnTo>
                  <a:lnTo>
                    <a:pt x="93372" y="4388"/>
                  </a:lnTo>
                  <a:lnTo>
                    <a:pt x="97797" y="11936"/>
                  </a:lnTo>
                  <a:lnTo>
                    <a:pt x="101789" y="31725"/>
                  </a:lnTo>
                  <a:lnTo>
                    <a:pt x="100482" y="52848"/>
                  </a:lnTo>
                  <a:lnTo>
                    <a:pt x="87903" y="100995"/>
                  </a:lnTo>
                  <a:lnTo>
                    <a:pt x="88604" y="111474"/>
                  </a:lnTo>
                  <a:lnTo>
                    <a:pt x="96779" y="128048"/>
                  </a:lnTo>
                  <a:lnTo>
                    <a:pt x="137067" y="175423"/>
                  </a:lnTo>
                  <a:lnTo>
                    <a:pt x="143281" y="196226"/>
                  </a:lnTo>
                  <a:lnTo>
                    <a:pt x="144194" y="219032"/>
                  </a:lnTo>
                  <a:lnTo>
                    <a:pt x="129215" y="264919"/>
                  </a:lnTo>
                  <a:lnTo>
                    <a:pt x="111174" y="292081"/>
                  </a:lnTo>
                  <a:lnTo>
                    <a:pt x="100646" y="303856"/>
                  </a:lnTo>
                  <a:lnTo>
                    <a:pt x="95250" y="305886"/>
                  </a:lnTo>
                  <a:lnTo>
                    <a:pt x="89804" y="305391"/>
                  </a:lnTo>
                  <a:lnTo>
                    <a:pt x="84323" y="303211"/>
                  </a:lnTo>
                  <a:lnTo>
                    <a:pt x="80670" y="299909"/>
                  </a:lnTo>
                  <a:lnTo>
                    <a:pt x="73363" y="282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33163" y="2623068"/>
              <a:ext cx="490178" cy="581603"/>
            </a:xfrm>
            <a:custGeom>
              <a:avLst/>
              <a:gdLst/>
              <a:ahLst/>
              <a:cxnLst/>
              <a:rect l="0" t="0" r="0" b="0"/>
              <a:pathLst>
                <a:path w="490178" h="581603">
                  <a:moveTo>
                    <a:pt x="208026" y="26676"/>
                  </a:moveTo>
                  <a:lnTo>
                    <a:pt x="173281" y="80167"/>
                  </a:lnTo>
                  <a:lnTo>
                    <a:pt x="146887" y="130555"/>
                  </a:lnTo>
                  <a:lnTo>
                    <a:pt x="120854" y="187489"/>
                  </a:lnTo>
                  <a:lnTo>
                    <a:pt x="109465" y="235506"/>
                  </a:lnTo>
                  <a:lnTo>
                    <a:pt x="102700" y="284867"/>
                  </a:lnTo>
                  <a:lnTo>
                    <a:pt x="100415" y="346827"/>
                  </a:lnTo>
                  <a:lnTo>
                    <a:pt x="107531" y="403582"/>
                  </a:lnTo>
                  <a:lnTo>
                    <a:pt x="131009" y="464363"/>
                  </a:lnTo>
                  <a:lnTo>
                    <a:pt x="154529" y="505112"/>
                  </a:lnTo>
                  <a:lnTo>
                    <a:pt x="202797" y="549538"/>
                  </a:lnTo>
                  <a:lnTo>
                    <a:pt x="265886" y="575462"/>
                  </a:lnTo>
                  <a:lnTo>
                    <a:pt x="293587" y="581602"/>
                  </a:lnTo>
                  <a:lnTo>
                    <a:pt x="322752" y="580955"/>
                  </a:lnTo>
                  <a:lnTo>
                    <a:pt x="365893" y="568968"/>
                  </a:lnTo>
                  <a:lnTo>
                    <a:pt x="407700" y="544812"/>
                  </a:lnTo>
                  <a:lnTo>
                    <a:pt x="450490" y="488859"/>
                  </a:lnTo>
                  <a:lnTo>
                    <a:pt x="469562" y="444376"/>
                  </a:lnTo>
                  <a:lnTo>
                    <a:pt x="482232" y="389566"/>
                  </a:lnTo>
                  <a:lnTo>
                    <a:pt x="488361" y="341917"/>
                  </a:lnTo>
                  <a:lnTo>
                    <a:pt x="490177" y="290200"/>
                  </a:lnTo>
                  <a:lnTo>
                    <a:pt x="488249" y="236353"/>
                  </a:lnTo>
                  <a:lnTo>
                    <a:pt x="474898" y="172877"/>
                  </a:lnTo>
                  <a:lnTo>
                    <a:pt x="453529" y="115823"/>
                  </a:lnTo>
                  <a:lnTo>
                    <a:pt x="430546" y="75794"/>
                  </a:lnTo>
                  <a:lnTo>
                    <a:pt x="379346" y="27666"/>
                  </a:lnTo>
                  <a:lnTo>
                    <a:pt x="346518" y="10841"/>
                  </a:lnTo>
                  <a:lnTo>
                    <a:pt x="308951" y="0"/>
                  </a:lnTo>
                  <a:lnTo>
                    <a:pt x="282159" y="1260"/>
                  </a:lnTo>
                  <a:lnTo>
                    <a:pt x="222875" y="17136"/>
                  </a:lnTo>
                  <a:lnTo>
                    <a:pt x="178628" y="45936"/>
                  </a:lnTo>
                  <a:lnTo>
                    <a:pt x="122261" y="104651"/>
                  </a:lnTo>
                  <a:lnTo>
                    <a:pt x="80501" y="160624"/>
                  </a:lnTo>
                  <a:lnTo>
                    <a:pt x="52728" y="205477"/>
                  </a:lnTo>
                  <a:lnTo>
                    <a:pt x="29907" y="250683"/>
                  </a:lnTo>
                  <a:lnTo>
                    <a:pt x="8861" y="297992"/>
                  </a:lnTo>
                  <a:lnTo>
                    <a:pt x="0" y="3179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664678" y="3298599"/>
            <a:ext cx="1493886" cy="457658"/>
            <a:chOff x="1664678" y="3298599"/>
            <a:chExt cx="1493886" cy="457658"/>
          </a:xfrm>
        </p:grpSpPr>
        <p:sp>
          <p:nvSpPr>
            <p:cNvPr id="104" name="Freeform 103"/>
            <p:cNvSpPr/>
            <p:nvPr/>
          </p:nvSpPr>
          <p:spPr>
            <a:xfrm>
              <a:off x="1747888" y="3412903"/>
              <a:ext cx="99854" cy="235181"/>
            </a:xfrm>
            <a:custGeom>
              <a:avLst/>
              <a:gdLst/>
              <a:ahLst/>
              <a:cxnLst/>
              <a:rect l="0" t="0" r="0" b="0"/>
              <a:pathLst>
                <a:path w="99854" h="235181">
                  <a:moveTo>
                    <a:pt x="99853" y="10511"/>
                  </a:moveTo>
                  <a:lnTo>
                    <a:pt x="91018" y="1677"/>
                  </a:lnTo>
                  <a:lnTo>
                    <a:pt x="84717" y="0"/>
                  </a:lnTo>
                  <a:lnTo>
                    <a:pt x="67855" y="600"/>
                  </a:lnTo>
                  <a:lnTo>
                    <a:pt x="52964" y="8880"/>
                  </a:lnTo>
                  <a:lnTo>
                    <a:pt x="41106" y="21806"/>
                  </a:lnTo>
                  <a:lnTo>
                    <a:pt x="22854" y="60829"/>
                  </a:lnTo>
                  <a:lnTo>
                    <a:pt x="21869" y="77254"/>
                  </a:lnTo>
                  <a:lnTo>
                    <a:pt x="28769" y="110399"/>
                  </a:lnTo>
                  <a:lnTo>
                    <a:pt x="40781" y="130920"/>
                  </a:lnTo>
                  <a:lnTo>
                    <a:pt x="64360" y="162541"/>
                  </a:lnTo>
                  <a:lnTo>
                    <a:pt x="67870" y="170112"/>
                  </a:lnTo>
                  <a:lnTo>
                    <a:pt x="68360" y="177008"/>
                  </a:lnTo>
                  <a:lnTo>
                    <a:pt x="63975" y="189602"/>
                  </a:lnTo>
                  <a:lnTo>
                    <a:pt x="51110" y="207088"/>
                  </a:lnTo>
                  <a:lnTo>
                    <a:pt x="31169" y="223980"/>
                  </a:lnTo>
                  <a:lnTo>
                    <a:pt x="18168" y="230202"/>
                  </a:lnTo>
                  <a:lnTo>
                    <a:pt x="0" y="2351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889478" y="3456699"/>
              <a:ext cx="108043" cy="196852"/>
            </a:xfrm>
            <a:custGeom>
              <a:avLst/>
              <a:gdLst/>
              <a:ahLst/>
              <a:cxnLst/>
              <a:rect l="0" t="0" r="0" b="0"/>
              <a:pathLst>
                <a:path w="108043" h="196852">
                  <a:moveTo>
                    <a:pt x="16510" y="0"/>
                  </a:moveTo>
                  <a:lnTo>
                    <a:pt x="3242" y="50147"/>
                  </a:lnTo>
                  <a:lnTo>
                    <a:pt x="535" y="100992"/>
                  </a:lnTo>
                  <a:lnTo>
                    <a:pt x="0" y="151133"/>
                  </a:lnTo>
                  <a:lnTo>
                    <a:pt x="2730" y="158079"/>
                  </a:lnTo>
                  <a:lnTo>
                    <a:pt x="7323" y="161784"/>
                  </a:lnTo>
                  <a:lnTo>
                    <a:pt x="13159" y="163330"/>
                  </a:lnTo>
                  <a:lnTo>
                    <a:pt x="27040" y="160116"/>
                  </a:lnTo>
                  <a:lnTo>
                    <a:pt x="34625" y="156670"/>
                  </a:lnTo>
                  <a:lnTo>
                    <a:pt x="47983" y="142979"/>
                  </a:lnTo>
                  <a:lnTo>
                    <a:pt x="80454" y="85079"/>
                  </a:lnTo>
                  <a:lnTo>
                    <a:pt x="85610" y="73871"/>
                  </a:lnTo>
                  <a:lnTo>
                    <a:pt x="83315" y="89278"/>
                  </a:lnTo>
                  <a:lnTo>
                    <a:pt x="69912" y="149531"/>
                  </a:lnTo>
                  <a:lnTo>
                    <a:pt x="67981" y="170317"/>
                  </a:lnTo>
                  <a:lnTo>
                    <a:pt x="72054" y="186951"/>
                  </a:lnTo>
                  <a:lnTo>
                    <a:pt x="75729" y="193977"/>
                  </a:lnTo>
                  <a:lnTo>
                    <a:pt x="80953" y="196811"/>
                  </a:lnTo>
                  <a:lnTo>
                    <a:pt x="87209" y="196851"/>
                  </a:lnTo>
                  <a:lnTo>
                    <a:pt x="108042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47446" y="3489983"/>
              <a:ext cx="58248" cy="188415"/>
            </a:xfrm>
            <a:custGeom>
              <a:avLst/>
              <a:gdLst/>
              <a:ahLst/>
              <a:cxnLst/>
              <a:rect l="0" t="0" r="0" b="0"/>
              <a:pathLst>
                <a:path w="58248" h="188415">
                  <a:moveTo>
                    <a:pt x="58247" y="0"/>
                  </a:moveTo>
                  <a:lnTo>
                    <a:pt x="35084" y="27581"/>
                  </a:lnTo>
                  <a:lnTo>
                    <a:pt x="23544" y="55119"/>
                  </a:lnTo>
                  <a:lnTo>
                    <a:pt x="18687" y="86701"/>
                  </a:lnTo>
                  <a:lnTo>
                    <a:pt x="22482" y="106026"/>
                  </a:lnTo>
                  <a:lnTo>
                    <a:pt x="42374" y="149496"/>
                  </a:lnTo>
                  <a:lnTo>
                    <a:pt x="42563" y="166295"/>
                  </a:lnTo>
                  <a:lnTo>
                    <a:pt x="37100" y="180542"/>
                  </a:lnTo>
                  <a:lnTo>
                    <a:pt x="33055" y="186929"/>
                  </a:lnTo>
                  <a:lnTo>
                    <a:pt x="27584" y="188414"/>
                  </a:lnTo>
                  <a:lnTo>
                    <a:pt x="21163" y="186631"/>
                  </a:lnTo>
                  <a:lnTo>
                    <a:pt x="14109" y="182668"/>
                  </a:lnTo>
                  <a:lnTo>
                    <a:pt x="9406" y="176327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81773" y="3398451"/>
              <a:ext cx="82021" cy="230548"/>
            </a:xfrm>
            <a:custGeom>
              <a:avLst/>
              <a:gdLst/>
              <a:ahLst/>
              <a:cxnLst/>
              <a:rect l="0" t="0" r="0" b="0"/>
              <a:pathLst>
                <a:path w="82021" h="230548">
                  <a:moveTo>
                    <a:pt x="32094" y="0"/>
                  </a:moveTo>
                  <a:lnTo>
                    <a:pt x="29628" y="33741"/>
                  </a:lnTo>
                  <a:lnTo>
                    <a:pt x="20512" y="84329"/>
                  </a:lnTo>
                  <a:lnTo>
                    <a:pt x="13653" y="145999"/>
                  </a:lnTo>
                  <a:lnTo>
                    <a:pt x="7990" y="203249"/>
                  </a:lnTo>
                  <a:lnTo>
                    <a:pt x="7513" y="226551"/>
                  </a:lnTo>
                  <a:lnTo>
                    <a:pt x="6461" y="230547"/>
                  </a:lnTo>
                  <a:lnTo>
                    <a:pt x="4835" y="229511"/>
                  </a:lnTo>
                  <a:lnTo>
                    <a:pt x="2827" y="225124"/>
                  </a:lnTo>
                  <a:lnTo>
                    <a:pt x="0" y="196861"/>
                  </a:lnTo>
                  <a:lnTo>
                    <a:pt x="4270" y="179642"/>
                  </a:lnTo>
                  <a:lnTo>
                    <a:pt x="7997" y="172462"/>
                  </a:lnTo>
                  <a:lnTo>
                    <a:pt x="15105" y="167675"/>
                  </a:lnTo>
                  <a:lnTo>
                    <a:pt x="73954" y="152075"/>
                  </a:lnTo>
                  <a:lnTo>
                    <a:pt x="8202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39464" y="3514946"/>
              <a:ext cx="150016" cy="138937"/>
            </a:xfrm>
            <a:custGeom>
              <a:avLst/>
              <a:gdLst/>
              <a:ahLst/>
              <a:cxnLst/>
              <a:rect l="0" t="0" r="0" b="0"/>
              <a:pathLst>
                <a:path w="150016" h="138937">
                  <a:moveTo>
                    <a:pt x="99219" y="0"/>
                  </a:moveTo>
                  <a:lnTo>
                    <a:pt x="74495" y="7568"/>
                  </a:lnTo>
                  <a:lnTo>
                    <a:pt x="35307" y="39977"/>
                  </a:lnTo>
                  <a:lnTo>
                    <a:pt x="1703" y="95806"/>
                  </a:lnTo>
                  <a:lnTo>
                    <a:pt x="0" y="104551"/>
                  </a:lnTo>
                  <a:lnTo>
                    <a:pt x="713" y="112230"/>
                  </a:lnTo>
                  <a:lnTo>
                    <a:pt x="3038" y="119199"/>
                  </a:lnTo>
                  <a:lnTo>
                    <a:pt x="8286" y="123845"/>
                  </a:lnTo>
                  <a:lnTo>
                    <a:pt x="23979" y="129007"/>
                  </a:lnTo>
                  <a:lnTo>
                    <a:pt x="32417" y="127610"/>
                  </a:lnTo>
                  <a:lnTo>
                    <a:pt x="49188" y="118662"/>
                  </a:lnTo>
                  <a:lnTo>
                    <a:pt x="74225" y="98030"/>
                  </a:lnTo>
                  <a:lnTo>
                    <a:pt x="80707" y="95863"/>
                  </a:lnTo>
                  <a:lnTo>
                    <a:pt x="85953" y="97193"/>
                  </a:lnTo>
                  <a:lnTo>
                    <a:pt x="90375" y="100853"/>
                  </a:lnTo>
                  <a:lnTo>
                    <a:pt x="95288" y="117248"/>
                  </a:lnTo>
                  <a:lnTo>
                    <a:pt x="96598" y="128091"/>
                  </a:lnTo>
                  <a:lnTo>
                    <a:pt x="100246" y="134396"/>
                  </a:lnTo>
                  <a:lnTo>
                    <a:pt x="105451" y="137674"/>
                  </a:lnTo>
                  <a:lnTo>
                    <a:pt x="111694" y="138936"/>
                  </a:lnTo>
                  <a:lnTo>
                    <a:pt x="117706" y="137927"/>
                  </a:lnTo>
                  <a:lnTo>
                    <a:pt x="129316" y="131876"/>
                  </a:lnTo>
                  <a:lnTo>
                    <a:pt x="146249" y="118073"/>
                  </a:lnTo>
                  <a:lnTo>
                    <a:pt x="149063" y="117547"/>
                  </a:lnTo>
                  <a:lnTo>
                    <a:pt x="150015" y="119970"/>
                  </a:lnTo>
                  <a:lnTo>
                    <a:pt x="14914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430214" y="3498304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905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455177" y="3581515"/>
              <a:ext cx="99854" cy="87802"/>
            </a:xfrm>
            <a:custGeom>
              <a:avLst/>
              <a:gdLst/>
              <a:ahLst/>
              <a:cxnLst/>
              <a:rect l="0" t="0" r="0" b="0"/>
              <a:pathLst>
                <a:path w="99854" h="87802">
                  <a:moveTo>
                    <a:pt x="0" y="0"/>
                  </a:moveTo>
                  <a:lnTo>
                    <a:pt x="925" y="55847"/>
                  </a:lnTo>
                  <a:lnTo>
                    <a:pt x="4417" y="73822"/>
                  </a:lnTo>
                  <a:lnTo>
                    <a:pt x="8492" y="77876"/>
                  </a:lnTo>
                  <a:lnTo>
                    <a:pt x="13983" y="78730"/>
                  </a:lnTo>
                  <a:lnTo>
                    <a:pt x="27479" y="74746"/>
                  </a:lnTo>
                  <a:lnTo>
                    <a:pt x="50672" y="64882"/>
                  </a:lnTo>
                  <a:lnTo>
                    <a:pt x="66900" y="65202"/>
                  </a:lnTo>
                  <a:lnTo>
                    <a:pt x="72337" y="69355"/>
                  </a:lnTo>
                  <a:lnTo>
                    <a:pt x="78378" y="83833"/>
                  </a:lnTo>
                  <a:lnTo>
                    <a:pt x="81838" y="87323"/>
                  </a:lnTo>
                  <a:lnTo>
                    <a:pt x="85994" y="87801"/>
                  </a:lnTo>
                  <a:lnTo>
                    <a:pt x="99853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555538" y="3598408"/>
              <a:ext cx="66061" cy="116244"/>
            </a:xfrm>
            <a:custGeom>
              <a:avLst/>
              <a:gdLst/>
              <a:ahLst/>
              <a:cxnLst/>
              <a:rect l="0" t="0" r="0" b="0"/>
              <a:pathLst>
                <a:path w="66061" h="116244">
                  <a:moveTo>
                    <a:pt x="32776" y="33032"/>
                  </a:moveTo>
                  <a:lnTo>
                    <a:pt x="45138" y="18822"/>
                  </a:lnTo>
                  <a:lnTo>
                    <a:pt x="51522" y="5452"/>
                  </a:lnTo>
                  <a:lnTo>
                    <a:pt x="50821" y="1702"/>
                  </a:lnTo>
                  <a:lnTo>
                    <a:pt x="47579" y="126"/>
                  </a:lnTo>
                  <a:lnTo>
                    <a:pt x="42645" y="0"/>
                  </a:lnTo>
                  <a:lnTo>
                    <a:pt x="37506" y="2690"/>
                  </a:lnTo>
                  <a:lnTo>
                    <a:pt x="6062" y="30098"/>
                  </a:lnTo>
                  <a:lnTo>
                    <a:pt x="2023" y="36624"/>
                  </a:lnTo>
                  <a:lnTo>
                    <a:pt x="0" y="51271"/>
                  </a:lnTo>
                  <a:lnTo>
                    <a:pt x="3529" y="56286"/>
                  </a:lnTo>
                  <a:lnTo>
                    <a:pt x="9580" y="59630"/>
                  </a:lnTo>
                  <a:lnTo>
                    <a:pt x="17312" y="61859"/>
                  </a:lnTo>
                  <a:lnTo>
                    <a:pt x="30834" y="71732"/>
                  </a:lnTo>
                  <a:lnTo>
                    <a:pt x="37029" y="78248"/>
                  </a:lnTo>
                  <a:lnTo>
                    <a:pt x="40234" y="85366"/>
                  </a:lnTo>
                  <a:lnTo>
                    <a:pt x="41330" y="100671"/>
                  </a:lnTo>
                  <a:lnTo>
                    <a:pt x="44026" y="105861"/>
                  </a:lnTo>
                  <a:lnTo>
                    <a:pt x="48597" y="109321"/>
                  </a:lnTo>
                  <a:lnTo>
                    <a:pt x="66060" y="1162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654883" y="3473341"/>
              <a:ext cx="49927" cy="224669"/>
            </a:xfrm>
            <a:custGeom>
              <a:avLst/>
              <a:gdLst/>
              <a:ahLst/>
              <a:cxnLst/>
              <a:rect l="0" t="0" r="0" b="0"/>
              <a:pathLst>
                <a:path w="49927" h="224669">
                  <a:moveTo>
                    <a:pt x="49926" y="0"/>
                  </a:moveTo>
                  <a:lnTo>
                    <a:pt x="49001" y="61566"/>
                  </a:lnTo>
                  <a:lnTo>
                    <a:pt x="38344" y="116349"/>
                  </a:lnTo>
                  <a:lnTo>
                    <a:pt x="22146" y="17841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671525" y="3639762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671525" y="3599891"/>
              <a:ext cx="88851" cy="114708"/>
            </a:xfrm>
            <a:custGeom>
              <a:avLst/>
              <a:gdLst/>
              <a:ahLst/>
              <a:cxnLst/>
              <a:rect l="0" t="0" r="0" b="0"/>
              <a:pathLst>
                <a:path w="88851" h="114708">
                  <a:moveTo>
                    <a:pt x="0" y="6587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65844" y="7443"/>
                  </a:lnTo>
                  <a:lnTo>
                    <a:pt x="77957" y="18986"/>
                  </a:lnTo>
                  <a:lnTo>
                    <a:pt x="82482" y="25947"/>
                  </a:lnTo>
                  <a:lnTo>
                    <a:pt x="88850" y="57832"/>
                  </a:lnTo>
                  <a:lnTo>
                    <a:pt x="85409" y="78364"/>
                  </a:lnTo>
                  <a:lnTo>
                    <a:pt x="81902" y="87723"/>
                  </a:lnTo>
                  <a:lnTo>
                    <a:pt x="68144" y="103052"/>
                  </a:lnTo>
                  <a:lnTo>
                    <a:pt x="59298" y="109728"/>
                  </a:lnTo>
                  <a:lnTo>
                    <a:pt x="42072" y="114681"/>
                  </a:lnTo>
                  <a:lnTo>
                    <a:pt x="33595" y="114707"/>
                  </a:lnTo>
                  <a:lnTo>
                    <a:pt x="19246" y="109806"/>
                  </a:lnTo>
                  <a:lnTo>
                    <a:pt x="12830" y="105910"/>
                  </a:lnTo>
                  <a:lnTo>
                    <a:pt x="8553" y="98689"/>
                  </a:lnTo>
                  <a:lnTo>
                    <a:pt x="0" y="565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792701" y="3489983"/>
              <a:ext cx="153419" cy="266274"/>
            </a:xfrm>
            <a:custGeom>
              <a:avLst/>
              <a:gdLst/>
              <a:ahLst/>
              <a:cxnLst/>
              <a:rect l="0" t="0" r="0" b="0"/>
              <a:pathLst>
                <a:path w="153419" h="266274">
                  <a:moveTo>
                    <a:pt x="45244" y="0"/>
                  </a:moveTo>
                  <a:lnTo>
                    <a:pt x="29246" y="62326"/>
                  </a:lnTo>
                  <a:lnTo>
                    <a:pt x="9486" y="123713"/>
                  </a:lnTo>
                  <a:lnTo>
                    <a:pt x="0" y="169319"/>
                  </a:lnTo>
                  <a:lnTo>
                    <a:pt x="1406" y="188974"/>
                  </a:lnTo>
                  <a:lnTo>
                    <a:pt x="4924" y="196249"/>
                  </a:lnTo>
                  <a:lnTo>
                    <a:pt x="16229" y="206798"/>
                  </a:lnTo>
                  <a:lnTo>
                    <a:pt x="24977" y="208132"/>
                  </a:lnTo>
                  <a:lnTo>
                    <a:pt x="58449" y="201175"/>
                  </a:lnTo>
                  <a:lnTo>
                    <a:pt x="90351" y="186477"/>
                  </a:lnTo>
                  <a:lnTo>
                    <a:pt x="105664" y="172561"/>
                  </a:lnTo>
                  <a:lnTo>
                    <a:pt x="106789" y="168665"/>
                  </a:lnTo>
                  <a:lnTo>
                    <a:pt x="103841" y="166993"/>
                  </a:lnTo>
                  <a:lnTo>
                    <a:pt x="98177" y="166802"/>
                  </a:lnTo>
                  <a:lnTo>
                    <a:pt x="92552" y="170373"/>
                  </a:lnTo>
                  <a:lnTo>
                    <a:pt x="76725" y="192144"/>
                  </a:lnTo>
                  <a:lnTo>
                    <a:pt x="69098" y="208364"/>
                  </a:lnTo>
                  <a:lnTo>
                    <a:pt x="70023" y="227284"/>
                  </a:lnTo>
                  <a:lnTo>
                    <a:pt x="72858" y="237507"/>
                  </a:lnTo>
                  <a:lnTo>
                    <a:pt x="79371" y="245246"/>
                  </a:lnTo>
                  <a:lnTo>
                    <a:pt x="98935" y="256312"/>
                  </a:lnTo>
                  <a:lnTo>
                    <a:pt x="153418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664678" y="3315241"/>
              <a:ext cx="16643" cy="116495"/>
            </a:xfrm>
            <a:custGeom>
              <a:avLst/>
              <a:gdLst/>
              <a:ahLst/>
              <a:cxnLst/>
              <a:rect l="0" t="0" r="0" b="0"/>
              <a:pathLst>
                <a:path w="16643" h="116495">
                  <a:moveTo>
                    <a:pt x="16642" y="0"/>
                  </a:moveTo>
                  <a:lnTo>
                    <a:pt x="3373" y="54941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706283" y="3298599"/>
              <a:ext cx="33285" cy="133137"/>
            </a:xfrm>
            <a:custGeom>
              <a:avLst/>
              <a:gdLst/>
              <a:ahLst/>
              <a:cxnLst/>
              <a:rect l="0" t="0" r="0" b="0"/>
              <a:pathLst>
                <a:path w="33285" h="133137">
                  <a:moveTo>
                    <a:pt x="33284" y="0"/>
                  </a:moveTo>
                  <a:lnTo>
                    <a:pt x="13372" y="54016"/>
                  </a:lnTo>
                  <a:lnTo>
                    <a:pt x="4373" y="83805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067369" y="3489983"/>
              <a:ext cx="28530" cy="124817"/>
            </a:xfrm>
            <a:custGeom>
              <a:avLst/>
              <a:gdLst/>
              <a:ahLst/>
              <a:cxnLst/>
              <a:rect l="0" t="0" r="0" b="0"/>
              <a:pathLst>
                <a:path w="28530" h="124817">
                  <a:moveTo>
                    <a:pt x="28529" y="0"/>
                  </a:moveTo>
                  <a:lnTo>
                    <a:pt x="26680" y="26573"/>
                  </a:lnTo>
                  <a:lnTo>
                    <a:pt x="6786" y="82500"/>
                  </a:lnTo>
                  <a:lnTo>
                    <a:pt x="0" y="106114"/>
                  </a:lnTo>
                  <a:lnTo>
                    <a:pt x="356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120861" y="3556551"/>
              <a:ext cx="37703" cy="83212"/>
            </a:xfrm>
            <a:custGeom>
              <a:avLst/>
              <a:gdLst/>
              <a:ahLst/>
              <a:cxnLst/>
              <a:rect l="0" t="0" r="0" b="0"/>
              <a:pathLst>
                <a:path w="37703" h="83212">
                  <a:moveTo>
                    <a:pt x="33284" y="0"/>
                  </a:moveTo>
                  <a:lnTo>
                    <a:pt x="37702" y="13252"/>
                  </a:lnTo>
                  <a:lnTo>
                    <a:pt x="32474" y="29621"/>
                  </a:lnTo>
                  <a:lnTo>
                    <a:pt x="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78646" y="133137"/>
            <a:ext cx="363565" cy="506047"/>
            <a:chOff x="178646" y="133137"/>
            <a:chExt cx="363565" cy="506047"/>
          </a:xfrm>
        </p:grpSpPr>
        <p:sp>
          <p:nvSpPr>
            <p:cNvPr id="121" name="Freeform 120"/>
            <p:cNvSpPr/>
            <p:nvPr/>
          </p:nvSpPr>
          <p:spPr>
            <a:xfrm>
              <a:off x="178646" y="133137"/>
              <a:ext cx="210493" cy="482661"/>
            </a:xfrm>
            <a:custGeom>
              <a:avLst/>
              <a:gdLst/>
              <a:ahLst/>
              <a:cxnLst/>
              <a:rect l="0" t="0" r="0" b="0"/>
              <a:pathLst>
                <a:path w="210493" h="482661">
                  <a:moveTo>
                    <a:pt x="4417" y="0"/>
                  </a:moveTo>
                  <a:lnTo>
                    <a:pt x="0" y="13252"/>
                  </a:lnTo>
                  <a:lnTo>
                    <a:pt x="3196" y="72799"/>
                  </a:lnTo>
                  <a:lnTo>
                    <a:pt x="5181" y="131012"/>
                  </a:lnTo>
                  <a:lnTo>
                    <a:pt x="10971" y="183739"/>
                  </a:lnTo>
                  <a:lnTo>
                    <a:pt x="12389" y="238670"/>
                  </a:lnTo>
                  <a:lnTo>
                    <a:pt x="17463" y="294037"/>
                  </a:lnTo>
                  <a:lnTo>
                    <a:pt x="16411" y="349489"/>
                  </a:lnTo>
                  <a:lnTo>
                    <a:pt x="20141" y="400541"/>
                  </a:lnTo>
                  <a:lnTo>
                    <a:pt x="21802" y="456751"/>
                  </a:lnTo>
                  <a:lnTo>
                    <a:pt x="25396" y="478519"/>
                  </a:lnTo>
                  <a:lnTo>
                    <a:pt x="29498" y="482660"/>
                  </a:lnTo>
                  <a:lnTo>
                    <a:pt x="35006" y="482647"/>
                  </a:lnTo>
                  <a:lnTo>
                    <a:pt x="41452" y="479864"/>
                  </a:lnTo>
                  <a:lnTo>
                    <a:pt x="51079" y="469376"/>
                  </a:lnTo>
                  <a:lnTo>
                    <a:pt x="57515" y="454545"/>
                  </a:lnTo>
                  <a:lnTo>
                    <a:pt x="68856" y="392421"/>
                  </a:lnTo>
                  <a:lnTo>
                    <a:pt x="79434" y="340330"/>
                  </a:lnTo>
                  <a:lnTo>
                    <a:pt x="92267" y="278354"/>
                  </a:lnTo>
                  <a:lnTo>
                    <a:pt x="101344" y="215680"/>
                  </a:lnTo>
                  <a:lnTo>
                    <a:pt x="103403" y="186769"/>
                  </a:lnTo>
                  <a:lnTo>
                    <a:pt x="103692" y="187383"/>
                  </a:lnTo>
                  <a:lnTo>
                    <a:pt x="105118" y="238866"/>
                  </a:lnTo>
                  <a:lnTo>
                    <a:pt x="110841" y="302191"/>
                  </a:lnTo>
                  <a:lnTo>
                    <a:pt x="119003" y="358734"/>
                  </a:lnTo>
                  <a:lnTo>
                    <a:pt x="129404" y="412948"/>
                  </a:lnTo>
                  <a:lnTo>
                    <a:pt x="140361" y="455401"/>
                  </a:lnTo>
                  <a:lnTo>
                    <a:pt x="143124" y="458927"/>
                  </a:lnTo>
                  <a:lnTo>
                    <a:pt x="145890" y="458504"/>
                  </a:lnTo>
                  <a:lnTo>
                    <a:pt x="148659" y="455448"/>
                  </a:lnTo>
                  <a:lnTo>
                    <a:pt x="162518" y="400763"/>
                  </a:lnTo>
                  <a:lnTo>
                    <a:pt x="173612" y="346464"/>
                  </a:lnTo>
                  <a:lnTo>
                    <a:pt x="184707" y="288962"/>
                  </a:lnTo>
                  <a:lnTo>
                    <a:pt x="195801" y="233088"/>
                  </a:lnTo>
                  <a:lnTo>
                    <a:pt x="202479" y="177535"/>
                  </a:lnTo>
                  <a:lnTo>
                    <a:pt x="210492" y="121348"/>
                  </a:lnTo>
                  <a:lnTo>
                    <a:pt x="209400" y="87114"/>
                  </a:lnTo>
                  <a:lnTo>
                    <a:pt x="204122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07889" y="141809"/>
              <a:ext cx="134322" cy="497375"/>
            </a:xfrm>
            <a:custGeom>
              <a:avLst/>
              <a:gdLst/>
              <a:ahLst/>
              <a:cxnLst/>
              <a:rect l="0" t="0" r="0" b="0"/>
              <a:pathLst>
                <a:path w="134322" h="497375">
                  <a:moveTo>
                    <a:pt x="49769" y="107822"/>
                  </a:moveTo>
                  <a:lnTo>
                    <a:pt x="42604" y="162984"/>
                  </a:lnTo>
                  <a:lnTo>
                    <a:pt x="39134" y="226011"/>
                  </a:lnTo>
                  <a:lnTo>
                    <a:pt x="33918" y="287239"/>
                  </a:lnTo>
                  <a:lnTo>
                    <a:pt x="33231" y="343471"/>
                  </a:lnTo>
                  <a:lnTo>
                    <a:pt x="30675" y="403165"/>
                  </a:lnTo>
                  <a:lnTo>
                    <a:pt x="24654" y="466511"/>
                  </a:lnTo>
                  <a:lnTo>
                    <a:pt x="20732" y="491291"/>
                  </a:lnTo>
                  <a:lnTo>
                    <a:pt x="17467" y="496605"/>
                  </a:lnTo>
                  <a:lnTo>
                    <a:pt x="13441" y="497374"/>
                  </a:lnTo>
                  <a:lnTo>
                    <a:pt x="8908" y="495113"/>
                  </a:lnTo>
                  <a:lnTo>
                    <a:pt x="5886" y="489907"/>
                  </a:lnTo>
                  <a:lnTo>
                    <a:pt x="1036" y="454980"/>
                  </a:lnTo>
                  <a:lnTo>
                    <a:pt x="0" y="394883"/>
                  </a:lnTo>
                  <a:lnTo>
                    <a:pt x="2339" y="338069"/>
                  </a:lnTo>
                  <a:lnTo>
                    <a:pt x="7013" y="278119"/>
                  </a:lnTo>
                  <a:lnTo>
                    <a:pt x="14579" y="221761"/>
                  </a:lnTo>
                  <a:lnTo>
                    <a:pt x="24977" y="168578"/>
                  </a:lnTo>
                  <a:lnTo>
                    <a:pt x="38697" y="111851"/>
                  </a:lnTo>
                  <a:lnTo>
                    <a:pt x="58091" y="49811"/>
                  </a:lnTo>
                  <a:lnTo>
                    <a:pt x="73602" y="16338"/>
                  </a:lnTo>
                  <a:lnTo>
                    <a:pt x="86249" y="4601"/>
                  </a:lnTo>
                  <a:lnTo>
                    <a:pt x="93505" y="176"/>
                  </a:lnTo>
                  <a:lnTo>
                    <a:pt x="101115" y="0"/>
                  </a:lnTo>
                  <a:lnTo>
                    <a:pt x="116968" y="7202"/>
                  </a:lnTo>
                  <a:lnTo>
                    <a:pt x="128329" y="22113"/>
                  </a:lnTo>
                  <a:lnTo>
                    <a:pt x="132653" y="31267"/>
                  </a:lnTo>
                  <a:lnTo>
                    <a:pt x="134321" y="70655"/>
                  </a:lnTo>
                  <a:lnTo>
                    <a:pt x="125676" y="119451"/>
                  </a:lnTo>
                  <a:lnTo>
                    <a:pt x="97695" y="179953"/>
                  </a:lnTo>
                  <a:lnTo>
                    <a:pt x="60746" y="221382"/>
                  </a:lnTo>
                  <a:lnTo>
                    <a:pt x="39769" y="233720"/>
                  </a:lnTo>
                  <a:lnTo>
                    <a:pt x="33857" y="235209"/>
                  </a:lnTo>
                  <a:lnTo>
                    <a:pt x="16484" y="2326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0868" y="176199"/>
            <a:ext cx="2322884" cy="622623"/>
            <a:chOff x="540868" y="176199"/>
            <a:chExt cx="2322884" cy="622623"/>
          </a:xfrm>
        </p:grpSpPr>
        <p:sp>
          <p:nvSpPr>
            <p:cNvPr id="124" name="Freeform 123"/>
            <p:cNvSpPr/>
            <p:nvPr/>
          </p:nvSpPr>
          <p:spPr>
            <a:xfrm>
              <a:off x="540868" y="176199"/>
              <a:ext cx="268751" cy="559501"/>
            </a:xfrm>
            <a:custGeom>
              <a:avLst/>
              <a:gdLst/>
              <a:ahLst/>
              <a:cxnLst/>
              <a:rect l="0" t="0" r="0" b="0"/>
              <a:pathLst>
                <a:path w="268751" h="559501">
                  <a:moveTo>
                    <a:pt x="108174" y="31827"/>
                  </a:moveTo>
                  <a:lnTo>
                    <a:pt x="103756" y="18575"/>
                  </a:lnTo>
                  <a:lnTo>
                    <a:pt x="106153" y="13747"/>
                  </a:lnTo>
                  <a:lnTo>
                    <a:pt x="118679" y="5917"/>
                  </a:lnTo>
                  <a:lnTo>
                    <a:pt x="157778" y="0"/>
                  </a:lnTo>
                  <a:lnTo>
                    <a:pt x="209059" y="1296"/>
                  </a:lnTo>
                  <a:lnTo>
                    <a:pt x="234373" y="7163"/>
                  </a:lnTo>
                  <a:lnTo>
                    <a:pt x="254869" y="19016"/>
                  </a:lnTo>
                  <a:lnTo>
                    <a:pt x="261444" y="28834"/>
                  </a:lnTo>
                  <a:lnTo>
                    <a:pt x="268750" y="54535"/>
                  </a:lnTo>
                  <a:lnTo>
                    <a:pt x="267066" y="74588"/>
                  </a:lnTo>
                  <a:lnTo>
                    <a:pt x="243115" y="130046"/>
                  </a:lnTo>
                  <a:lnTo>
                    <a:pt x="209189" y="188049"/>
                  </a:lnTo>
                  <a:lnTo>
                    <a:pt x="162098" y="248065"/>
                  </a:lnTo>
                  <a:lnTo>
                    <a:pt x="123038" y="306415"/>
                  </a:lnTo>
                  <a:lnTo>
                    <a:pt x="115397" y="323061"/>
                  </a:lnTo>
                  <a:lnTo>
                    <a:pt x="113849" y="342170"/>
                  </a:lnTo>
                  <a:lnTo>
                    <a:pt x="114731" y="352444"/>
                  </a:lnTo>
                  <a:lnTo>
                    <a:pt x="118093" y="360217"/>
                  </a:lnTo>
                  <a:lnTo>
                    <a:pt x="129224" y="371320"/>
                  </a:lnTo>
                  <a:lnTo>
                    <a:pt x="176053" y="389047"/>
                  </a:lnTo>
                  <a:lnTo>
                    <a:pt x="214963" y="405029"/>
                  </a:lnTo>
                  <a:lnTo>
                    <a:pt x="227443" y="417740"/>
                  </a:lnTo>
                  <a:lnTo>
                    <a:pt x="232066" y="425013"/>
                  </a:lnTo>
                  <a:lnTo>
                    <a:pt x="234736" y="440490"/>
                  </a:lnTo>
                  <a:lnTo>
                    <a:pt x="234154" y="448501"/>
                  </a:lnTo>
                  <a:lnTo>
                    <a:pt x="230068" y="455690"/>
                  </a:lnTo>
                  <a:lnTo>
                    <a:pt x="188647" y="491046"/>
                  </a:lnTo>
                  <a:lnTo>
                    <a:pt x="131873" y="524231"/>
                  </a:lnTo>
                  <a:lnTo>
                    <a:pt x="74265" y="549234"/>
                  </a:lnTo>
                  <a:lnTo>
                    <a:pt x="29086" y="559500"/>
                  </a:lnTo>
                  <a:lnTo>
                    <a:pt x="2355" y="557008"/>
                  </a:lnTo>
                  <a:lnTo>
                    <a:pt x="0" y="5560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198231" y="674005"/>
              <a:ext cx="1665521" cy="124817"/>
            </a:xfrm>
            <a:custGeom>
              <a:avLst/>
              <a:gdLst/>
              <a:ahLst/>
              <a:cxnLst/>
              <a:rect l="0" t="0" r="0" b="0"/>
              <a:pathLst>
                <a:path w="1665521" h="124817">
                  <a:moveTo>
                    <a:pt x="0" y="0"/>
                  </a:moveTo>
                  <a:lnTo>
                    <a:pt x="55162" y="11582"/>
                  </a:lnTo>
                  <a:lnTo>
                    <a:pt x="115723" y="15976"/>
                  </a:lnTo>
                  <a:lnTo>
                    <a:pt x="178510" y="23197"/>
                  </a:lnTo>
                  <a:lnTo>
                    <a:pt x="235651" y="33483"/>
                  </a:lnTo>
                  <a:lnTo>
                    <a:pt x="295666" y="44418"/>
                  </a:lnTo>
                  <a:lnTo>
                    <a:pt x="346893" y="52711"/>
                  </a:lnTo>
                  <a:lnTo>
                    <a:pt x="398642" y="65442"/>
                  </a:lnTo>
                  <a:lnTo>
                    <a:pt x="453526" y="76507"/>
                  </a:lnTo>
                  <a:lnTo>
                    <a:pt x="510777" y="85642"/>
                  </a:lnTo>
                  <a:lnTo>
                    <a:pt x="568729" y="94204"/>
                  </a:lnTo>
                  <a:lnTo>
                    <a:pt x="631307" y="98179"/>
                  </a:lnTo>
                  <a:lnTo>
                    <a:pt x="692275" y="103774"/>
                  </a:lnTo>
                  <a:lnTo>
                    <a:pt x="755746" y="111287"/>
                  </a:lnTo>
                  <a:lnTo>
                    <a:pt x="799400" y="114180"/>
                  </a:lnTo>
                  <a:lnTo>
                    <a:pt x="843457" y="115466"/>
                  </a:lnTo>
                  <a:lnTo>
                    <a:pt x="887693" y="116037"/>
                  </a:lnTo>
                  <a:lnTo>
                    <a:pt x="934474" y="116291"/>
                  </a:lnTo>
                  <a:lnTo>
                    <a:pt x="982078" y="116404"/>
                  </a:lnTo>
                  <a:lnTo>
                    <a:pt x="1027890" y="116454"/>
                  </a:lnTo>
                  <a:lnTo>
                    <a:pt x="1075371" y="116477"/>
                  </a:lnTo>
                  <a:lnTo>
                    <a:pt x="1123286" y="116487"/>
                  </a:lnTo>
                  <a:lnTo>
                    <a:pt x="1169237" y="116491"/>
                  </a:lnTo>
                  <a:lnTo>
                    <a:pt x="1214314" y="116493"/>
                  </a:lnTo>
                  <a:lnTo>
                    <a:pt x="1258079" y="116494"/>
                  </a:lnTo>
                  <a:lnTo>
                    <a:pt x="1319104" y="115570"/>
                  </a:lnTo>
                  <a:lnTo>
                    <a:pt x="1377249" y="110776"/>
                  </a:lnTo>
                  <a:lnTo>
                    <a:pt x="1430022" y="108945"/>
                  </a:lnTo>
                  <a:lnTo>
                    <a:pt x="1479867" y="108402"/>
                  </a:lnTo>
                  <a:lnTo>
                    <a:pt x="1536128" y="108219"/>
                  </a:lnTo>
                  <a:lnTo>
                    <a:pt x="1595362" y="108179"/>
                  </a:lnTo>
                  <a:lnTo>
                    <a:pt x="1657449" y="108174"/>
                  </a:lnTo>
                  <a:lnTo>
                    <a:pt x="1663401" y="110023"/>
                  </a:lnTo>
                  <a:lnTo>
                    <a:pt x="1665520" y="113105"/>
                  </a:lnTo>
                  <a:lnTo>
                    <a:pt x="1664210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4626503" y="1050294"/>
            <a:ext cx="1847273" cy="539027"/>
          </a:xfrm>
          <a:custGeom>
            <a:avLst/>
            <a:gdLst/>
            <a:ahLst/>
            <a:cxnLst/>
            <a:rect l="0" t="0" r="0" b="0"/>
            <a:pathLst>
              <a:path w="1847273" h="539027">
                <a:moveTo>
                  <a:pt x="0" y="23121"/>
                </a:moveTo>
                <a:lnTo>
                  <a:pt x="34745" y="4375"/>
                </a:lnTo>
                <a:lnTo>
                  <a:pt x="63097" y="0"/>
                </a:lnTo>
                <a:lnTo>
                  <a:pt x="116768" y="7452"/>
                </a:lnTo>
                <a:lnTo>
                  <a:pt x="169762" y="22183"/>
                </a:lnTo>
                <a:lnTo>
                  <a:pt x="225382" y="45861"/>
                </a:lnTo>
                <a:lnTo>
                  <a:pt x="281160" y="67378"/>
                </a:lnTo>
                <a:lnTo>
                  <a:pt x="342792" y="88178"/>
                </a:lnTo>
                <a:lnTo>
                  <a:pt x="394733" y="102712"/>
                </a:lnTo>
                <a:lnTo>
                  <a:pt x="449508" y="116951"/>
                </a:lnTo>
                <a:lnTo>
                  <a:pt x="509261" y="132879"/>
                </a:lnTo>
                <a:lnTo>
                  <a:pt x="558007" y="142037"/>
                </a:lnTo>
                <a:lnTo>
                  <a:pt x="607584" y="155024"/>
                </a:lnTo>
                <a:lnTo>
                  <a:pt x="657407" y="166165"/>
                </a:lnTo>
                <a:lnTo>
                  <a:pt x="718221" y="183931"/>
                </a:lnTo>
                <a:lnTo>
                  <a:pt x="767234" y="195173"/>
                </a:lnTo>
                <a:lnTo>
                  <a:pt x="821411" y="208880"/>
                </a:lnTo>
                <a:lnTo>
                  <a:pt x="873007" y="220132"/>
                </a:lnTo>
                <a:lnTo>
                  <a:pt x="924352" y="234767"/>
                </a:lnTo>
                <a:lnTo>
                  <a:pt x="979219" y="249889"/>
                </a:lnTo>
                <a:lnTo>
                  <a:pt x="1031020" y="260636"/>
                </a:lnTo>
                <a:lnTo>
                  <a:pt x="1081502" y="270601"/>
                </a:lnTo>
                <a:lnTo>
                  <a:pt x="1131593" y="283929"/>
                </a:lnTo>
                <a:lnTo>
                  <a:pt x="1181568" y="294144"/>
                </a:lnTo>
                <a:lnTo>
                  <a:pt x="1230584" y="303951"/>
                </a:lnTo>
                <a:lnTo>
                  <a:pt x="1291496" y="320897"/>
                </a:lnTo>
                <a:lnTo>
                  <a:pt x="1340202" y="332938"/>
                </a:lnTo>
                <a:lnTo>
                  <a:pt x="1401941" y="349155"/>
                </a:lnTo>
                <a:lnTo>
                  <a:pt x="1459577" y="362186"/>
                </a:lnTo>
                <a:lnTo>
                  <a:pt x="1520956" y="381608"/>
                </a:lnTo>
                <a:lnTo>
                  <a:pt x="1573453" y="403250"/>
                </a:lnTo>
                <a:lnTo>
                  <a:pt x="1625154" y="419613"/>
                </a:lnTo>
                <a:lnTo>
                  <a:pt x="1678813" y="445067"/>
                </a:lnTo>
                <a:lnTo>
                  <a:pt x="1737763" y="470871"/>
                </a:lnTo>
                <a:lnTo>
                  <a:pt x="1800490" y="503073"/>
                </a:lnTo>
                <a:lnTo>
                  <a:pt x="1847272" y="53902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8" name="Group 137"/>
          <p:cNvGrpSpPr/>
          <p:nvPr/>
        </p:nvGrpSpPr>
        <p:grpSpPr>
          <a:xfrm>
            <a:off x="1907759" y="931957"/>
            <a:ext cx="1366460" cy="457659"/>
            <a:chOff x="1907759" y="931957"/>
            <a:chExt cx="1366460" cy="457659"/>
          </a:xfrm>
        </p:grpSpPr>
        <p:sp>
          <p:nvSpPr>
            <p:cNvPr id="128" name="Freeform 127"/>
            <p:cNvSpPr/>
            <p:nvPr/>
          </p:nvSpPr>
          <p:spPr>
            <a:xfrm>
              <a:off x="2629451" y="998526"/>
              <a:ext cx="532548" cy="266274"/>
            </a:xfrm>
            <a:custGeom>
              <a:avLst/>
              <a:gdLst/>
              <a:ahLst/>
              <a:cxnLst/>
              <a:rect l="0" t="0" r="0" b="0"/>
              <a:pathLst>
                <a:path w="532548" h="266274">
                  <a:moveTo>
                    <a:pt x="0" y="266273"/>
                  </a:moveTo>
                  <a:lnTo>
                    <a:pt x="54017" y="232169"/>
                  </a:lnTo>
                  <a:lnTo>
                    <a:pt x="108727" y="197103"/>
                  </a:lnTo>
                  <a:lnTo>
                    <a:pt x="171336" y="163662"/>
                  </a:lnTo>
                  <a:lnTo>
                    <a:pt x="224734" y="135912"/>
                  </a:lnTo>
                  <a:lnTo>
                    <a:pt x="282559" y="108174"/>
                  </a:lnTo>
                  <a:lnTo>
                    <a:pt x="338342" y="81361"/>
                  </a:lnTo>
                  <a:lnTo>
                    <a:pt x="399235" y="55627"/>
                  </a:lnTo>
                  <a:lnTo>
                    <a:pt x="456870" y="34799"/>
                  </a:lnTo>
                  <a:lnTo>
                    <a:pt x="515106" y="9827"/>
                  </a:lnTo>
                  <a:lnTo>
                    <a:pt x="53254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78640" y="97356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161998" y="931957"/>
              <a:ext cx="112221" cy="183065"/>
            </a:xfrm>
            <a:custGeom>
              <a:avLst/>
              <a:gdLst/>
              <a:ahLst/>
              <a:cxnLst/>
              <a:rect l="0" t="0" r="0" b="0"/>
              <a:pathLst>
                <a:path w="112221" h="183065">
                  <a:moveTo>
                    <a:pt x="0" y="0"/>
                  </a:moveTo>
                  <a:lnTo>
                    <a:pt x="55848" y="15118"/>
                  </a:lnTo>
                  <a:lnTo>
                    <a:pt x="82500" y="29854"/>
                  </a:lnTo>
                  <a:lnTo>
                    <a:pt x="99537" y="43779"/>
                  </a:lnTo>
                  <a:lnTo>
                    <a:pt x="108958" y="61679"/>
                  </a:lnTo>
                  <a:lnTo>
                    <a:pt x="112220" y="81038"/>
                  </a:lnTo>
                  <a:lnTo>
                    <a:pt x="110589" y="98887"/>
                  </a:lnTo>
                  <a:lnTo>
                    <a:pt x="104316" y="113600"/>
                  </a:lnTo>
                  <a:lnTo>
                    <a:pt x="73286" y="155288"/>
                  </a:lnTo>
                  <a:lnTo>
                    <a:pt x="41606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907759" y="1062009"/>
              <a:ext cx="139220" cy="251007"/>
            </a:xfrm>
            <a:custGeom>
              <a:avLst/>
              <a:gdLst/>
              <a:ahLst/>
              <a:cxnLst/>
              <a:rect l="0" t="0" r="0" b="0"/>
              <a:pathLst>
                <a:path w="139220" h="251007">
                  <a:moveTo>
                    <a:pt x="139219" y="11406"/>
                  </a:moveTo>
                  <a:lnTo>
                    <a:pt x="121549" y="6989"/>
                  </a:lnTo>
                  <a:lnTo>
                    <a:pt x="103013" y="9751"/>
                  </a:lnTo>
                  <a:lnTo>
                    <a:pt x="82447" y="18992"/>
                  </a:lnTo>
                  <a:lnTo>
                    <a:pt x="51001" y="45911"/>
                  </a:lnTo>
                  <a:lnTo>
                    <a:pt x="19989" y="91023"/>
                  </a:lnTo>
                  <a:lnTo>
                    <a:pt x="4412" y="131608"/>
                  </a:lnTo>
                  <a:lnTo>
                    <a:pt x="0" y="186675"/>
                  </a:lnTo>
                  <a:lnTo>
                    <a:pt x="5718" y="222568"/>
                  </a:lnTo>
                  <a:lnTo>
                    <a:pt x="13933" y="242091"/>
                  </a:lnTo>
                  <a:lnTo>
                    <a:pt x="19637" y="247482"/>
                  </a:lnTo>
                  <a:lnTo>
                    <a:pt x="26214" y="250151"/>
                  </a:lnTo>
                  <a:lnTo>
                    <a:pt x="33372" y="251006"/>
                  </a:lnTo>
                  <a:lnTo>
                    <a:pt x="51187" y="244560"/>
                  </a:lnTo>
                  <a:lnTo>
                    <a:pt x="68658" y="232449"/>
                  </a:lnTo>
                  <a:lnTo>
                    <a:pt x="106107" y="175150"/>
                  </a:lnTo>
                  <a:lnTo>
                    <a:pt x="130182" y="117610"/>
                  </a:lnTo>
                  <a:lnTo>
                    <a:pt x="137434" y="74812"/>
                  </a:lnTo>
                  <a:lnTo>
                    <a:pt x="137017" y="25951"/>
                  </a:lnTo>
                  <a:lnTo>
                    <a:pt x="130227" y="5851"/>
                  </a:lnTo>
                  <a:lnTo>
                    <a:pt x="125828" y="1231"/>
                  </a:lnTo>
                  <a:lnTo>
                    <a:pt x="121046" y="0"/>
                  </a:lnTo>
                  <a:lnTo>
                    <a:pt x="116009" y="1028"/>
                  </a:lnTo>
                  <a:lnTo>
                    <a:pt x="100085" y="11310"/>
                  </a:lnTo>
                  <a:lnTo>
                    <a:pt x="94089" y="20918"/>
                  </a:lnTo>
                  <a:lnTo>
                    <a:pt x="89293" y="363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077894" y="1115021"/>
              <a:ext cx="71070" cy="208027"/>
            </a:xfrm>
            <a:custGeom>
              <a:avLst/>
              <a:gdLst/>
              <a:ahLst/>
              <a:cxnLst/>
              <a:rect l="0" t="0" r="0" b="0"/>
              <a:pathLst>
                <a:path w="71070" h="208027">
                  <a:moveTo>
                    <a:pt x="52294" y="0"/>
                  </a:moveTo>
                  <a:lnTo>
                    <a:pt x="38101" y="54016"/>
                  </a:lnTo>
                  <a:lnTo>
                    <a:pt x="28160" y="82881"/>
                  </a:lnTo>
                  <a:lnTo>
                    <a:pt x="204" y="135029"/>
                  </a:lnTo>
                  <a:lnTo>
                    <a:pt x="0" y="134398"/>
                  </a:lnTo>
                  <a:lnTo>
                    <a:pt x="790" y="131204"/>
                  </a:lnTo>
                  <a:lnTo>
                    <a:pt x="32557" y="102213"/>
                  </a:lnTo>
                  <a:lnTo>
                    <a:pt x="39136" y="99577"/>
                  </a:lnTo>
                  <a:lnTo>
                    <a:pt x="53843" y="99113"/>
                  </a:lnTo>
                  <a:lnTo>
                    <a:pt x="59799" y="102133"/>
                  </a:lnTo>
                  <a:lnTo>
                    <a:pt x="68882" y="112885"/>
                  </a:lnTo>
                  <a:lnTo>
                    <a:pt x="71069" y="129375"/>
                  </a:lnTo>
                  <a:lnTo>
                    <a:pt x="68035" y="148107"/>
                  </a:lnTo>
                  <a:lnTo>
                    <a:pt x="55931" y="173322"/>
                  </a:lnTo>
                  <a:lnTo>
                    <a:pt x="45898" y="186746"/>
                  </a:lnTo>
                  <a:lnTo>
                    <a:pt x="10689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155152" y="1248157"/>
              <a:ext cx="38079" cy="141459"/>
            </a:xfrm>
            <a:custGeom>
              <a:avLst/>
              <a:gdLst/>
              <a:ahLst/>
              <a:cxnLst/>
              <a:rect l="0" t="0" r="0" b="0"/>
              <a:pathLst>
                <a:path w="38079" h="141459">
                  <a:moveTo>
                    <a:pt x="33284" y="0"/>
                  </a:moveTo>
                  <a:lnTo>
                    <a:pt x="38078" y="26573"/>
                  </a:lnTo>
                  <a:lnTo>
                    <a:pt x="29680" y="78241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205078" y="1131663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241703" y="1243386"/>
              <a:ext cx="46586" cy="79662"/>
            </a:xfrm>
            <a:custGeom>
              <a:avLst/>
              <a:gdLst/>
              <a:ahLst/>
              <a:cxnLst/>
              <a:rect l="0" t="0" r="0" b="0"/>
              <a:pathLst>
                <a:path w="46586" h="79662">
                  <a:moveTo>
                    <a:pt x="38264" y="21413"/>
                  </a:moveTo>
                  <a:lnTo>
                    <a:pt x="38264" y="3744"/>
                  </a:lnTo>
                  <a:lnTo>
                    <a:pt x="35491" y="388"/>
                  </a:lnTo>
                  <a:lnTo>
                    <a:pt x="30868" y="0"/>
                  </a:lnTo>
                  <a:lnTo>
                    <a:pt x="25012" y="1590"/>
                  </a:lnTo>
                  <a:lnTo>
                    <a:pt x="13575" y="10754"/>
                  </a:lnTo>
                  <a:lnTo>
                    <a:pt x="7936" y="17081"/>
                  </a:lnTo>
                  <a:lnTo>
                    <a:pt x="1671" y="33973"/>
                  </a:lnTo>
                  <a:lnTo>
                    <a:pt x="0" y="43655"/>
                  </a:lnTo>
                  <a:lnTo>
                    <a:pt x="3075" y="61809"/>
                  </a:lnTo>
                  <a:lnTo>
                    <a:pt x="6484" y="70533"/>
                  </a:lnTo>
                  <a:lnTo>
                    <a:pt x="11530" y="75425"/>
                  </a:lnTo>
                  <a:lnTo>
                    <a:pt x="17668" y="77761"/>
                  </a:lnTo>
                  <a:lnTo>
                    <a:pt x="46585" y="796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343158" y="1048452"/>
              <a:ext cx="72332" cy="307880"/>
            </a:xfrm>
            <a:custGeom>
              <a:avLst/>
              <a:gdLst/>
              <a:ahLst/>
              <a:cxnLst/>
              <a:rect l="0" t="0" r="0" b="0"/>
              <a:pathLst>
                <a:path w="72332" h="307880">
                  <a:moveTo>
                    <a:pt x="61625" y="0"/>
                  </a:moveTo>
                  <a:lnTo>
                    <a:pt x="59160" y="56775"/>
                  </a:lnTo>
                  <a:lnTo>
                    <a:pt x="54460" y="115690"/>
                  </a:lnTo>
                  <a:lnTo>
                    <a:pt x="45965" y="168659"/>
                  </a:lnTo>
                  <a:lnTo>
                    <a:pt x="26610" y="227006"/>
                  </a:lnTo>
                  <a:lnTo>
                    <a:pt x="9016" y="282390"/>
                  </a:lnTo>
                  <a:lnTo>
                    <a:pt x="6212" y="284415"/>
                  </a:lnTo>
                  <a:lnTo>
                    <a:pt x="3418" y="282066"/>
                  </a:lnTo>
                  <a:lnTo>
                    <a:pt x="631" y="276802"/>
                  </a:lnTo>
                  <a:lnTo>
                    <a:pt x="0" y="263556"/>
                  </a:lnTo>
                  <a:lnTo>
                    <a:pt x="3725" y="249348"/>
                  </a:lnTo>
                  <a:lnTo>
                    <a:pt x="11545" y="236870"/>
                  </a:lnTo>
                  <a:lnTo>
                    <a:pt x="18068" y="233727"/>
                  </a:lnTo>
                  <a:lnTo>
                    <a:pt x="35178" y="232701"/>
                  </a:lnTo>
                  <a:lnTo>
                    <a:pt x="43069" y="235571"/>
                  </a:lnTo>
                  <a:lnTo>
                    <a:pt x="56768" y="246156"/>
                  </a:lnTo>
                  <a:lnTo>
                    <a:pt x="70459" y="267709"/>
                  </a:lnTo>
                  <a:lnTo>
                    <a:pt x="72331" y="283554"/>
                  </a:lnTo>
                  <a:lnTo>
                    <a:pt x="69946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479672" y="1181589"/>
              <a:ext cx="199707" cy="197802"/>
            </a:xfrm>
            <a:custGeom>
              <a:avLst/>
              <a:gdLst/>
              <a:ahLst/>
              <a:cxnLst/>
              <a:rect l="0" t="0" r="0" b="0"/>
              <a:pathLst>
                <a:path w="199707" h="197802">
                  <a:moveTo>
                    <a:pt x="0" y="0"/>
                  </a:moveTo>
                  <a:lnTo>
                    <a:pt x="6587" y="29620"/>
                  </a:lnTo>
                  <a:lnTo>
                    <a:pt x="8169" y="91940"/>
                  </a:lnTo>
                  <a:lnTo>
                    <a:pt x="9226" y="146134"/>
                  </a:lnTo>
                  <a:lnTo>
                    <a:pt x="12730" y="164801"/>
                  </a:lnTo>
                  <a:lnTo>
                    <a:pt x="16808" y="169964"/>
                  </a:lnTo>
                  <a:lnTo>
                    <a:pt x="22300" y="172481"/>
                  </a:lnTo>
                  <a:lnTo>
                    <a:pt x="28735" y="173235"/>
                  </a:lnTo>
                  <a:lnTo>
                    <a:pt x="43282" y="169141"/>
                  </a:lnTo>
                  <a:lnTo>
                    <a:pt x="58068" y="160233"/>
                  </a:lnTo>
                  <a:lnTo>
                    <a:pt x="88369" y="128418"/>
                  </a:lnTo>
                  <a:lnTo>
                    <a:pt x="89424" y="126293"/>
                  </a:lnTo>
                  <a:lnTo>
                    <a:pt x="87353" y="126725"/>
                  </a:lnTo>
                  <a:lnTo>
                    <a:pt x="83198" y="128862"/>
                  </a:lnTo>
                  <a:lnTo>
                    <a:pt x="68517" y="145122"/>
                  </a:lnTo>
                  <a:lnTo>
                    <a:pt x="66018" y="152222"/>
                  </a:lnTo>
                  <a:lnTo>
                    <a:pt x="65708" y="167507"/>
                  </a:lnTo>
                  <a:lnTo>
                    <a:pt x="68768" y="173617"/>
                  </a:lnTo>
                  <a:lnTo>
                    <a:pt x="79566" y="182871"/>
                  </a:lnTo>
                  <a:lnTo>
                    <a:pt x="101238" y="193279"/>
                  </a:lnTo>
                  <a:lnTo>
                    <a:pt x="134061" y="197801"/>
                  </a:lnTo>
                  <a:lnTo>
                    <a:pt x="187865" y="192868"/>
                  </a:lnTo>
                  <a:lnTo>
                    <a:pt x="19970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195282" y="1139984"/>
            <a:ext cx="2837479" cy="873711"/>
            <a:chOff x="3195282" y="1139984"/>
            <a:chExt cx="2837479" cy="873711"/>
          </a:xfrm>
        </p:grpSpPr>
        <p:sp>
          <p:nvSpPr>
            <p:cNvPr id="139" name="Freeform 138"/>
            <p:cNvSpPr/>
            <p:nvPr/>
          </p:nvSpPr>
          <p:spPr>
            <a:xfrm>
              <a:off x="3195282" y="1181095"/>
              <a:ext cx="299559" cy="191879"/>
            </a:xfrm>
            <a:custGeom>
              <a:avLst/>
              <a:gdLst/>
              <a:ahLst/>
              <a:cxnLst/>
              <a:rect l="0" t="0" r="0" b="0"/>
              <a:pathLst>
                <a:path w="299559" h="191879">
                  <a:moveTo>
                    <a:pt x="0" y="58741"/>
                  </a:moveTo>
                  <a:lnTo>
                    <a:pt x="33741" y="47224"/>
                  </a:lnTo>
                  <a:lnTo>
                    <a:pt x="66659" y="23182"/>
                  </a:lnTo>
                  <a:lnTo>
                    <a:pt x="87141" y="4237"/>
                  </a:lnTo>
                  <a:lnTo>
                    <a:pt x="87680" y="1140"/>
                  </a:lnTo>
                  <a:lnTo>
                    <a:pt x="84341" y="0"/>
                  </a:lnTo>
                  <a:lnTo>
                    <a:pt x="78417" y="165"/>
                  </a:lnTo>
                  <a:lnTo>
                    <a:pt x="66904" y="5279"/>
                  </a:lnTo>
                  <a:lnTo>
                    <a:pt x="61245" y="9231"/>
                  </a:lnTo>
                  <a:lnTo>
                    <a:pt x="52491" y="21019"/>
                  </a:lnTo>
                  <a:lnTo>
                    <a:pt x="17223" y="84319"/>
                  </a:lnTo>
                  <a:lnTo>
                    <a:pt x="10959" y="111315"/>
                  </a:lnTo>
                  <a:lnTo>
                    <a:pt x="11343" y="131109"/>
                  </a:lnTo>
                  <a:lnTo>
                    <a:pt x="17678" y="149152"/>
                  </a:lnTo>
                  <a:lnTo>
                    <a:pt x="23804" y="155073"/>
                  </a:lnTo>
                  <a:lnTo>
                    <a:pt x="40474" y="161652"/>
                  </a:lnTo>
                  <a:lnTo>
                    <a:pt x="70651" y="160938"/>
                  </a:lnTo>
                  <a:lnTo>
                    <a:pt x="98597" y="154871"/>
                  </a:lnTo>
                  <a:lnTo>
                    <a:pt x="120027" y="142801"/>
                  </a:lnTo>
                  <a:lnTo>
                    <a:pt x="172929" y="91220"/>
                  </a:lnTo>
                  <a:lnTo>
                    <a:pt x="179081" y="83167"/>
                  </a:lnTo>
                  <a:lnTo>
                    <a:pt x="183182" y="82422"/>
                  </a:lnTo>
                  <a:lnTo>
                    <a:pt x="185916" y="86547"/>
                  </a:lnTo>
                  <a:lnTo>
                    <a:pt x="194722" y="117550"/>
                  </a:lnTo>
                  <a:lnTo>
                    <a:pt x="199157" y="123835"/>
                  </a:lnTo>
                  <a:lnTo>
                    <a:pt x="211481" y="133283"/>
                  </a:lnTo>
                  <a:lnTo>
                    <a:pt x="226204" y="135634"/>
                  </a:lnTo>
                  <a:lnTo>
                    <a:pt x="265552" y="130025"/>
                  </a:lnTo>
                  <a:lnTo>
                    <a:pt x="278589" y="135418"/>
                  </a:lnTo>
                  <a:lnTo>
                    <a:pt x="282805" y="141294"/>
                  </a:lnTo>
                  <a:lnTo>
                    <a:pt x="299558" y="191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541607" y="1139984"/>
              <a:ext cx="82646" cy="274595"/>
            </a:xfrm>
            <a:custGeom>
              <a:avLst/>
              <a:gdLst/>
              <a:ahLst/>
              <a:cxnLst/>
              <a:rect l="0" t="0" r="0" b="0"/>
              <a:pathLst>
                <a:path w="82646" h="274595">
                  <a:moveTo>
                    <a:pt x="19802" y="0"/>
                  </a:moveTo>
                  <a:lnTo>
                    <a:pt x="15384" y="62326"/>
                  </a:lnTo>
                  <a:lnTo>
                    <a:pt x="11327" y="117129"/>
                  </a:lnTo>
                  <a:lnTo>
                    <a:pt x="0" y="165408"/>
                  </a:lnTo>
                  <a:lnTo>
                    <a:pt x="1053" y="172218"/>
                  </a:lnTo>
                  <a:lnTo>
                    <a:pt x="4529" y="177682"/>
                  </a:lnTo>
                  <a:lnTo>
                    <a:pt x="9620" y="182249"/>
                  </a:lnTo>
                  <a:lnTo>
                    <a:pt x="15787" y="184369"/>
                  </a:lnTo>
                  <a:lnTo>
                    <a:pt x="53653" y="187835"/>
                  </a:lnTo>
                  <a:lnTo>
                    <a:pt x="67515" y="199668"/>
                  </a:lnTo>
                  <a:lnTo>
                    <a:pt x="77990" y="217255"/>
                  </a:lnTo>
                  <a:lnTo>
                    <a:pt x="82645" y="237399"/>
                  </a:lnTo>
                  <a:lnTo>
                    <a:pt x="82249" y="253748"/>
                  </a:lnTo>
                  <a:lnTo>
                    <a:pt x="78049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635083" y="1256478"/>
              <a:ext cx="209242" cy="131728"/>
            </a:xfrm>
            <a:custGeom>
              <a:avLst/>
              <a:gdLst/>
              <a:ahLst/>
              <a:cxnLst/>
              <a:rect l="0" t="0" r="0" b="0"/>
              <a:pathLst>
                <a:path w="209242" h="131728">
                  <a:moveTo>
                    <a:pt x="51141" y="0"/>
                  </a:moveTo>
                  <a:lnTo>
                    <a:pt x="12021" y="39120"/>
                  </a:lnTo>
                  <a:lnTo>
                    <a:pt x="0" y="64394"/>
                  </a:lnTo>
                  <a:lnTo>
                    <a:pt x="405" y="72515"/>
                  </a:lnTo>
                  <a:lnTo>
                    <a:pt x="3448" y="79779"/>
                  </a:lnTo>
                  <a:lnTo>
                    <a:pt x="8251" y="86470"/>
                  </a:lnTo>
                  <a:lnTo>
                    <a:pt x="14227" y="90007"/>
                  </a:lnTo>
                  <a:lnTo>
                    <a:pt x="34965" y="93340"/>
                  </a:lnTo>
                  <a:lnTo>
                    <a:pt x="47342" y="100348"/>
                  </a:lnTo>
                  <a:lnTo>
                    <a:pt x="51382" y="106655"/>
                  </a:lnTo>
                  <a:lnTo>
                    <a:pt x="55871" y="123525"/>
                  </a:lnTo>
                  <a:lnTo>
                    <a:pt x="59842" y="128578"/>
                  </a:lnTo>
                  <a:lnTo>
                    <a:pt x="65263" y="131022"/>
                  </a:lnTo>
                  <a:lnTo>
                    <a:pt x="71650" y="131727"/>
                  </a:lnTo>
                  <a:lnTo>
                    <a:pt x="77758" y="129423"/>
                  </a:lnTo>
                  <a:lnTo>
                    <a:pt x="95189" y="112929"/>
                  </a:lnTo>
                  <a:lnTo>
                    <a:pt x="106468" y="98268"/>
                  </a:lnTo>
                  <a:lnTo>
                    <a:pt x="112989" y="95098"/>
                  </a:lnTo>
                  <a:lnTo>
                    <a:pt x="120109" y="94834"/>
                  </a:lnTo>
                  <a:lnTo>
                    <a:pt x="127631" y="96507"/>
                  </a:lnTo>
                  <a:lnTo>
                    <a:pt x="133570" y="100396"/>
                  </a:lnTo>
                  <a:lnTo>
                    <a:pt x="142633" y="112114"/>
                  </a:lnTo>
                  <a:lnTo>
                    <a:pt x="149119" y="116348"/>
                  </a:lnTo>
                  <a:lnTo>
                    <a:pt x="174990" y="122307"/>
                  </a:lnTo>
                  <a:lnTo>
                    <a:pt x="209241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835103" y="1314726"/>
              <a:ext cx="150680" cy="174743"/>
            </a:xfrm>
            <a:custGeom>
              <a:avLst/>
              <a:gdLst/>
              <a:ahLst/>
              <a:cxnLst/>
              <a:rect l="0" t="0" r="0" b="0"/>
              <a:pathLst>
                <a:path w="150680" h="174743">
                  <a:moveTo>
                    <a:pt x="50826" y="0"/>
                  </a:moveTo>
                  <a:lnTo>
                    <a:pt x="37575" y="4417"/>
                  </a:lnTo>
                  <a:lnTo>
                    <a:pt x="26137" y="13982"/>
                  </a:lnTo>
                  <a:lnTo>
                    <a:pt x="3728" y="42723"/>
                  </a:lnTo>
                  <a:lnTo>
                    <a:pt x="0" y="63675"/>
                  </a:lnTo>
                  <a:lnTo>
                    <a:pt x="300" y="75734"/>
                  </a:lnTo>
                  <a:lnTo>
                    <a:pt x="8030" y="94064"/>
                  </a:lnTo>
                  <a:lnTo>
                    <a:pt x="13974" y="101541"/>
                  </a:lnTo>
                  <a:lnTo>
                    <a:pt x="20711" y="105601"/>
                  </a:lnTo>
                  <a:lnTo>
                    <a:pt x="35593" y="107646"/>
                  </a:lnTo>
                  <a:lnTo>
                    <a:pt x="68399" y="99182"/>
                  </a:lnTo>
                  <a:lnTo>
                    <a:pt x="98563" y="80546"/>
                  </a:lnTo>
                  <a:lnTo>
                    <a:pt x="111491" y="65384"/>
                  </a:lnTo>
                  <a:lnTo>
                    <a:pt x="116233" y="57458"/>
                  </a:lnTo>
                  <a:lnTo>
                    <a:pt x="115695" y="52173"/>
                  </a:lnTo>
                  <a:lnTo>
                    <a:pt x="111639" y="48651"/>
                  </a:lnTo>
                  <a:lnTo>
                    <a:pt x="105237" y="46302"/>
                  </a:lnTo>
                  <a:lnTo>
                    <a:pt x="98195" y="47510"/>
                  </a:lnTo>
                  <a:lnTo>
                    <a:pt x="75956" y="61538"/>
                  </a:lnTo>
                  <a:lnTo>
                    <a:pt x="58169" y="78740"/>
                  </a:lnTo>
                  <a:lnTo>
                    <a:pt x="43408" y="111400"/>
                  </a:lnTo>
                  <a:lnTo>
                    <a:pt x="40334" y="121419"/>
                  </a:lnTo>
                  <a:lnTo>
                    <a:pt x="41848" y="139948"/>
                  </a:lnTo>
                  <a:lnTo>
                    <a:pt x="44841" y="148772"/>
                  </a:lnTo>
                  <a:lnTo>
                    <a:pt x="50535" y="155580"/>
                  </a:lnTo>
                  <a:lnTo>
                    <a:pt x="66723" y="165609"/>
                  </a:lnTo>
                  <a:lnTo>
                    <a:pt x="112043" y="172938"/>
                  </a:lnTo>
                  <a:lnTo>
                    <a:pt x="150679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180411" y="1300623"/>
              <a:ext cx="164053" cy="312277"/>
            </a:xfrm>
            <a:custGeom>
              <a:avLst/>
              <a:gdLst/>
              <a:ahLst/>
              <a:cxnLst/>
              <a:rect l="0" t="0" r="0" b="0"/>
              <a:pathLst>
                <a:path w="164053" h="312277">
                  <a:moveTo>
                    <a:pt x="79966" y="138918"/>
                  </a:moveTo>
                  <a:lnTo>
                    <a:pt x="77500" y="172659"/>
                  </a:lnTo>
                  <a:lnTo>
                    <a:pt x="63107" y="227100"/>
                  </a:lnTo>
                  <a:lnTo>
                    <a:pt x="48502" y="277915"/>
                  </a:lnTo>
                  <a:lnTo>
                    <a:pt x="24001" y="310197"/>
                  </a:lnTo>
                  <a:lnTo>
                    <a:pt x="18618" y="312276"/>
                  </a:lnTo>
                  <a:lnTo>
                    <a:pt x="13180" y="311813"/>
                  </a:lnTo>
                  <a:lnTo>
                    <a:pt x="7705" y="309655"/>
                  </a:lnTo>
                  <a:lnTo>
                    <a:pt x="4055" y="303594"/>
                  </a:lnTo>
                  <a:lnTo>
                    <a:pt x="0" y="284531"/>
                  </a:lnTo>
                  <a:lnTo>
                    <a:pt x="3128" y="263115"/>
                  </a:lnTo>
                  <a:lnTo>
                    <a:pt x="19613" y="215747"/>
                  </a:lnTo>
                  <a:lnTo>
                    <a:pt x="65102" y="155257"/>
                  </a:lnTo>
                  <a:lnTo>
                    <a:pt x="119689" y="96787"/>
                  </a:lnTo>
                  <a:lnTo>
                    <a:pt x="160293" y="41782"/>
                  </a:lnTo>
                  <a:lnTo>
                    <a:pt x="164052" y="21165"/>
                  </a:lnTo>
                  <a:lnTo>
                    <a:pt x="163760" y="10490"/>
                  </a:lnTo>
                  <a:lnTo>
                    <a:pt x="158942" y="4298"/>
                  </a:lnTo>
                  <a:lnTo>
                    <a:pt x="151108" y="1094"/>
                  </a:lnTo>
                  <a:lnTo>
                    <a:pt x="131925" y="0"/>
                  </a:lnTo>
                  <a:lnTo>
                    <a:pt x="114154" y="2596"/>
                  </a:lnTo>
                  <a:lnTo>
                    <a:pt x="99475" y="9297"/>
                  </a:lnTo>
                  <a:lnTo>
                    <a:pt x="86787" y="19363"/>
                  </a:lnTo>
                  <a:lnTo>
                    <a:pt x="70173" y="40624"/>
                  </a:lnTo>
                  <a:lnTo>
                    <a:pt x="45019" y="91903"/>
                  </a:lnTo>
                  <a:lnTo>
                    <a:pt x="41258" y="133001"/>
                  </a:lnTo>
                  <a:lnTo>
                    <a:pt x="50202" y="193830"/>
                  </a:lnTo>
                  <a:lnTo>
                    <a:pt x="69839" y="254293"/>
                  </a:lnTo>
                  <a:lnTo>
                    <a:pt x="113250" y="3053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585609" y="1456183"/>
              <a:ext cx="40895" cy="205589"/>
            </a:xfrm>
            <a:custGeom>
              <a:avLst/>
              <a:gdLst/>
              <a:ahLst/>
              <a:cxnLst/>
              <a:rect l="0" t="0" r="0" b="0"/>
              <a:pathLst>
                <a:path w="40895" h="205589">
                  <a:moveTo>
                    <a:pt x="24252" y="91532"/>
                  </a:moveTo>
                  <a:lnTo>
                    <a:pt x="7393" y="153625"/>
                  </a:lnTo>
                  <a:lnTo>
                    <a:pt x="356" y="205588"/>
                  </a:lnTo>
                  <a:lnTo>
                    <a:pt x="0" y="204552"/>
                  </a:lnTo>
                  <a:lnTo>
                    <a:pt x="529" y="194463"/>
                  </a:lnTo>
                  <a:lnTo>
                    <a:pt x="7790" y="136033"/>
                  </a:lnTo>
                  <a:lnTo>
                    <a:pt x="14049" y="82687"/>
                  </a:lnTo>
                  <a:lnTo>
                    <a:pt x="19976" y="36468"/>
                  </a:lnTo>
                  <a:lnTo>
                    <a:pt x="4089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668108" y="1580999"/>
              <a:ext cx="91533" cy="83703"/>
            </a:xfrm>
            <a:custGeom>
              <a:avLst/>
              <a:gdLst/>
              <a:ahLst/>
              <a:cxnLst/>
              <a:rect l="0" t="0" r="0" b="0"/>
              <a:pathLst>
                <a:path w="91533" h="83703">
                  <a:moveTo>
                    <a:pt x="0" y="0"/>
                  </a:moveTo>
                  <a:lnTo>
                    <a:pt x="4417" y="13252"/>
                  </a:lnTo>
                  <a:lnTo>
                    <a:pt x="9417" y="17156"/>
                  </a:lnTo>
                  <a:lnTo>
                    <a:pt x="24834" y="21493"/>
                  </a:lnTo>
                  <a:lnTo>
                    <a:pt x="49888" y="19518"/>
                  </a:lnTo>
                  <a:lnTo>
                    <a:pt x="56373" y="21333"/>
                  </a:lnTo>
                  <a:lnTo>
                    <a:pt x="61620" y="25317"/>
                  </a:lnTo>
                  <a:lnTo>
                    <a:pt x="69917" y="38064"/>
                  </a:lnTo>
                  <a:lnTo>
                    <a:pt x="76686" y="56057"/>
                  </a:lnTo>
                  <a:lnTo>
                    <a:pt x="77845" y="73916"/>
                  </a:lnTo>
                  <a:lnTo>
                    <a:pt x="76860" y="82562"/>
                  </a:lnTo>
                  <a:lnTo>
                    <a:pt x="77128" y="83702"/>
                  </a:lnTo>
                  <a:lnTo>
                    <a:pt x="91532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805843" y="1381294"/>
              <a:ext cx="70292" cy="300695"/>
            </a:xfrm>
            <a:custGeom>
              <a:avLst/>
              <a:gdLst/>
              <a:ahLst/>
              <a:cxnLst/>
              <a:rect l="0" t="0" r="0" b="0"/>
              <a:pathLst>
                <a:path w="70292" h="300695">
                  <a:moveTo>
                    <a:pt x="28686" y="0"/>
                  </a:moveTo>
                  <a:lnTo>
                    <a:pt x="28686" y="54309"/>
                  </a:lnTo>
                  <a:lnTo>
                    <a:pt x="33480" y="114709"/>
                  </a:lnTo>
                  <a:lnTo>
                    <a:pt x="29500" y="169325"/>
                  </a:lnTo>
                  <a:lnTo>
                    <a:pt x="17176" y="231357"/>
                  </a:lnTo>
                  <a:lnTo>
                    <a:pt x="3668" y="287552"/>
                  </a:lnTo>
                  <a:lnTo>
                    <a:pt x="0" y="300694"/>
                  </a:lnTo>
                  <a:lnTo>
                    <a:pt x="317" y="300315"/>
                  </a:lnTo>
                  <a:lnTo>
                    <a:pt x="1452" y="297289"/>
                  </a:lnTo>
                  <a:lnTo>
                    <a:pt x="7941" y="249858"/>
                  </a:lnTo>
                  <a:lnTo>
                    <a:pt x="13007" y="244235"/>
                  </a:lnTo>
                  <a:lnTo>
                    <a:pt x="28498" y="237988"/>
                  </a:lnTo>
                  <a:lnTo>
                    <a:pt x="70291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934382" y="168917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158822" y="1622042"/>
              <a:ext cx="108402" cy="142021"/>
            </a:xfrm>
            <a:custGeom>
              <a:avLst/>
              <a:gdLst/>
              <a:ahLst/>
              <a:cxnLst/>
              <a:rect l="0" t="0" r="0" b="0"/>
              <a:pathLst>
                <a:path w="108402" h="142021">
                  <a:moveTo>
                    <a:pt x="91759" y="33847"/>
                  </a:moveTo>
                  <a:lnTo>
                    <a:pt x="96177" y="20595"/>
                  </a:lnTo>
                  <a:lnTo>
                    <a:pt x="95629" y="14842"/>
                  </a:lnTo>
                  <a:lnTo>
                    <a:pt x="90089" y="3519"/>
                  </a:lnTo>
                  <a:lnTo>
                    <a:pt x="85099" y="684"/>
                  </a:lnTo>
                  <a:lnTo>
                    <a:pt x="72157" y="0"/>
                  </a:lnTo>
                  <a:lnTo>
                    <a:pt x="57160" y="7709"/>
                  </a:lnTo>
                  <a:lnTo>
                    <a:pt x="41249" y="22230"/>
                  </a:lnTo>
                  <a:lnTo>
                    <a:pt x="4568" y="77974"/>
                  </a:lnTo>
                  <a:lnTo>
                    <a:pt x="0" y="97838"/>
                  </a:lnTo>
                  <a:lnTo>
                    <a:pt x="76" y="107018"/>
                  </a:lnTo>
                  <a:lnTo>
                    <a:pt x="3825" y="112213"/>
                  </a:lnTo>
                  <a:lnTo>
                    <a:pt x="10022" y="114753"/>
                  </a:lnTo>
                  <a:lnTo>
                    <a:pt x="17852" y="115521"/>
                  </a:lnTo>
                  <a:lnTo>
                    <a:pt x="33949" y="111443"/>
                  </a:lnTo>
                  <a:lnTo>
                    <a:pt x="56139" y="98752"/>
                  </a:lnTo>
                  <a:lnTo>
                    <a:pt x="80203" y="77897"/>
                  </a:lnTo>
                  <a:lnTo>
                    <a:pt x="83131" y="77082"/>
                  </a:lnTo>
                  <a:lnTo>
                    <a:pt x="84158" y="79312"/>
                  </a:lnTo>
                  <a:lnTo>
                    <a:pt x="83580" y="111656"/>
                  </a:lnTo>
                  <a:lnTo>
                    <a:pt x="88433" y="128833"/>
                  </a:lnTo>
                  <a:lnTo>
                    <a:pt x="92315" y="136003"/>
                  </a:lnTo>
                  <a:lnTo>
                    <a:pt x="95828" y="139858"/>
                  </a:lnTo>
                  <a:lnTo>
                    <a:pt x="99095" y="141503"/>
                  </a:lnTo>
                  <a:lnTo>
                    <a:pt x="108401" y="1420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333792" y="1655889"/>
              <a:ext cx="208027" cy="161051"/>
            </a:xfrm>
            <a:custGeom>
              <a:avLst/>
              <a:gdLst/>
              <a:ahLst/>
              <a:cxnLst/>
              <a:rect l="0" t="0" r="0" b="0"/>
              <a:pathLst>
                <a:path w="208027" h="161051">
                  <a:moveTo>
                    <a:pt x="0" y="0"/>
                  </a:moveTo>
                  <a:lnTo>
                    <a:pt x="0" y="63415"/>
                  </a:lnTo>
                  <a:lnTo>
                    <a:pt x="0" y="89822"/>
                  </a:lnTo>
                  <a:lnTo>
                    <a:pt x="3698" y="97788"/>
                  </a:lnTo>
                  <a:lnTo>
                    <a:pt x="9862" y="102174"/>
                  </a:lnTo>
                  <a:lnTo>
                    <a:pt x="17669" y="104174"/>
                  </a:lnTo>
                  <a:lnTo>
                    <a:pt x="24724" y="103658"/>
                  </a:lnTo>
                  <a:lnTo>
                    <a:pt x="37492" y="98154"/>
                  </a:lnTo>
                  <a:lnTo>
                    <a:pt x="46866" y="87078"/>
                  </a:lnTo>
                  <a:lnTo>
                    <a:pt x="64834" y="61785"/>
                  </a:lnTo>
                  <a:lnTo>
                    <a:pt x="85162" y="49022"/>
                  </a:lnTo>
                  <a:lnTo>
                    <a:pt x="100720" y="47367"/>
                  </a:lnTo>
                  <a:lnTo>
                    <a:pt x="116880" y="50638"/>
                  </a:lnTo>
                  <a:lnTo>
                    <a:pt x="133308" y="58255"/>
                  </a:lnTo>
                  <a:lnTo>
                    <a:pt x="135100" y="61951"/>
                  </a:lnTo>
                  <a:lnTo>
                    <a:pt x="132596" y="65339"/>
                  </a:lnTo>
                  <a:lnTo>
                    <a:pt x="121802" y="73418"/>
                  </a:lnTo>
                  <a:lnTo>
                    <a:pt x="110840" y="86255"/>
                  </a:lnTo>
                  <a:lnTo>
                    <a:pt x="107201" y="103671"/>
                  </a:lnTo>
                  <a:lnTo>
                    <a:pt x="107525" y="113493"/>
                  </a:lnTo>
                  <a:lnTo>
                    <a:pt x="112364" y="120041"/>
                  </a:lnTo>
                  <a:lnTo>
                    <a:pt x="130068" y="127316"/>
                  </a:lnTo>
                  <a:lnTo>
                    <a:pt x="148415" y="128084"/>
                  </a:lnTo>
                  <a:lnTo>
                    <a:pt x="157191" y="126994"/>
                  </a:lnTo>
                  <a:lnTo>
                    <a:pt x="163966" y="129042"/>
                  </a:lnTo>
                  <a:lnTo>
                    <a:pt x="169407" y="133180"/>
                  </a:lnTo>
                  <a:lnTo>
                    <a:pt x="173959" y="138713"/>
                  </a:lnTo>
                  <a:lnTo>
                    <a:pt x="176069" y="145175"/>
                  </a:lnTo>
                  <a:lnTo>
                    <a:pt x="175948" y="159752"/>
                  </a:lnTo>
                  <a:lnTo>
                    <a:pt x="177395" y="161050"/>
                  </a:lnTo>
                  <a:lnTo>
                    <a:pt x="183934" y="152631"/>
                  </a:lnTo>
                  <a:lnTo>
                    <a:pt x="208026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592216" y="1605962"/>
              <a:ext cx="66098" cy="278340"/>
            </a:xfrm>
            <a:custGeom>
              <a:avLst/>
              <a:gdLst/>
              <a:ahLst/>
              <a:cxnLst/>
              <a:rect l="0" t="0" r="0" b="0"/>
              <a:pathLst>
                <a:path w="66098" h="278340">
                  <a:moveTo>
                    <a:pt x="16171" y="0"/>
                  </a:moveTo>
                  <a:lnTo>
                    <a:pt x="21889" y="21779"/>
                  </a:lnTo>
                  <a:lnTo>
                    <a:pt x="21512" y="63748"/>
                  </a:lnTo>
                  <a:lnTo>
                    <a:pt x="10231" y="126807"/>
                  </a:lnTo>
                  <a:lnTo>
                    <a:pt x="1917" y="182909"/>
                  </a:lnTo>
                  <a:lnTo>
                    <a:pt x="0" y="238507"/>
                  </a:lnTo>
                  <a:lnTo>
                    <a:pt x="4669" y="258864"/>
                  </a:lnTo>
                  <a:lnTo>
                    <a:pt x="8503" y="266881"/>
                  </a:lnTo>
                  <a:lnTo>
                    <a:pt x="15682" y="272226"/>
                  </a:lnTo>
                  <a:lnTo>
                    <a:pt x="35986" y="278165"/>
                  </a:lnTo>
                  <a:lnTo>
                    <a:pt x="50557" y="278339"/>
                  </a:lnTo>
                  <a:lnTo>
                    <a:pt x="66097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08534" y="1680852"/>
              <a:ext cx="30154" cy="208027"/>
            </a:xfrm>
            <a:custGeom>
              <a:avLst/>
              <a:gdLst/>
              <a:ahLst/>
              <a:cxnLst/>
              <a:rect l="0" t="0" r="0" b="0"/>
              <a:pathLst>
                <a:path w="30154" h="208027">
                  <a:moveTo>
                    <a:pt x="16642" y="0"/>
                  </a:moveTo>
                  <a:lnTo>
                    <a:pt x="29911" y="63415"/>
                  </a:lnTo>
                  <a:lnTo>
                    <a:pt x="30153" y="112036"/>
                  </a:lnTo>
                  <a:lnTo>
                    <a:pt x="16367" y="172615"/>
                  </a:lnTo>
                  <a:lnTo>
                    <a:pt x="8240" y="194144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673992" y="1779437"/>
              <a:ext cx="59211" cy="87612"/>
            </a:xfrm>
            <a:custGeom>
              <a:avLst/>
              <a:gdLst/>
              <a:ahLst/>
              <a:cxnLst/>
              <a:rect l="0" t="0" r="0" b="0"/>
              <a:pathLst>
                <a:path w="59211" h="87612">
                  <a:moveTo>
                    <a:pt x="59210" y="9588"/>
                  </a:moveTo>
                  <a:lnTo>
                    <a:pt x="50376" y="754"/>
                  </a:lnTo>
                  <a:lnTo>
                    <a:pt x="45924" y="0"/>
                  </a:lnTo>
                  <a:lnTo>
                    <a:pt x="41107" y="1347"/>
                  </a:lnTo>
                  <a:lnTo>
                    <a:pt x="36047" y="4094"/>
                  </a:lnTo>
                  <a:lnTo>
                    <a:pt x="20090" y="21213"/>
                  </a:lnTo>
                  <a:lnTo>
                    <a:pt x="3651" y="48269"/>
                  </a:lnTo>
                  <a:lnTo>
                    <a:pt x="0" y="66536"/>
                  </a:lnTo>
                  <a:lnTo>
                    <a:pt x="321" y="75290"/>
                  </a:lnTo>
                  <a:lnTo>
                    <a:pt x="4234" y="81126"/>
                  </a:lnTo>
                  <a:lnTo>
                    <a:pt x="10540" y="85017"/>
                  </a:lnTo>
                  <a:lnTo>
                    <a:pt x="18442" y="87611"/>
                  </a:lnTo>
                  <a:lnTo>
                    <a:pt x="25560" y="86567"/>
                  </a:lnTo>
                  <a:lnTo>
                    <a:pt x="38399" y="78010"/>
                  </a:lnTo>
                  <a:lnTo>
                    <a:pt x="45338" y="67427"/>
                  </a:lnTo>
                  <a:lnTo>
                    <a:pt x="50889" y="511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774808" y="1709000"/>
              <a:ext cx="53776" cy="187657"/>
            </a:xfrm>
            <a:custGeom>
              <a:avLst/>
              <a:gdLst/>
              <a:ahLst/>
              <a:cxnLst/>
              <a:rect l="0" t="0" r="0" b="0"/>
              <a:pathLst>
                <a:path w="53776" h="187657">
                  <a:moveTo>
                    <a:pt x="0" y="13457"/>
                  </a:moveTo>
                  <a:lnTo>
                    <a:pt x="4417" y="205"/>
                  </a:lnTo>
                  <a:lnTo>
                    <a:pt x="6642" y="0"/>
                  </a:lnTo>
                  <a:lnTo>
                    <a:pt x="11581" y="9633"/>
                  </a:lnTo>
                  <a:lnTo>
                    <a:pt x="15142" y="35849"/>
                  </a:lnTo>
                  <a:lnTo>
                    <a:pt x="9346" y="96955"/>
                  </a:lnTo>
                  <a:lnTo>
                    <a:pt x="11777" y="106105"/>
                  </a:lnTo>
                  <a:lnTo>
                    <a:pt x="16172" y="113129"/>
                  </a:lnTo>
                  <a:lnTo>
                    <a:pt x="28452" y="123400"/>
                  </a:lnTo>
                  <a:lnTo>
                    <a:pt x="43156" y="131046"/>
                  </a:lnTo>
                  <a:lnTo>
                    <a:pt x="48186" y="137153"/>
                  </a:lnTo>
                  <a:lnTo>
                    <a:pt x="53775" y="153801"/>
                  </a:lnTo>
                  <a:lnTo>
                    <a:pt x="52492" y="160644"/>
                  </a:lnTo>
                  <a:lnTo>
                    <a:pt x="48863" y="166131"/>
                  </a:lnTo>
                  <a:lnTo>
                    <a:pt x="27526" y="185997"/>
                  </a:lnTo>
                  <a:lnTo>
                    <a:pt x="22049" y="187656"/>
                  </a:lnTo>
                  <a:lnTo>
                    <a:pt x="16549" y="186912"/>
                  </a:lnTo>
                  <a:lnTo>
                    <a:pt x="11032" y="184568"/>
                  </a:lnTo>
                  <a:lnTo>
                    <a:pt x="9204" y="179306"/>
                  </a:lnTo>
                  <a:lnTo>
                    <a:pt x="16642" y="146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902827" y="1714136"/>
              <a:ext cx="129934" cy="299559"/>
            </a:xfrm>
            <a:custGeom>
              <a:avLst/>
              <a:gdLst/>
              <a:ahLst/>
              <a:cxnLst/>
              <a:rect l="0" t="0" r="0" b="0"/>
              <a:pathLst>
                <a:path w="129934" h="299559">
                  <a:moveTo>
                    <a:pt x="38401" y="0"/>
                  </a:moveTo>
                  <a:lnTo>
                    <a:pt x="13736" y="58383"/>
                  </a:lnTo>
                  <a:lnTo>
                    <a:pt x="534" y="113157"/>
                  </a:lnTo>
                  <a:lnTo>
                    <a:pt x="0" y="161926"/>
                  </a:lnTo>
                  <a:lnTo>
                    <a:pt x="1706" y="171746"/>
                  </a:lnTo>
                  <a:lnTo>
                    <a:pt x="5617" y="179216"/>
                  </a:lnTo>
                  <a:lnTo>
                    <a:pt x="17359" y="189983"/>
                  </a:lnTo>
                  <a:lnTo>
                    <a:pt x="34288" y="195384"/>
                  </a:lnTo>
                  <a:lnTo>
                    <a:pt x="53215" y="196860"/>
                  </a:lnTo>
                  <a:lnTo>
                    <a:pt x="70873" y="194434"/>
                  </a:lnTo>
                  <a:lnTo>
                    <a:pt x="85501" y="187809"/>
                  </a:lnTo>
                  <a:lnTo>
                    <a:pt x="91990" y="183453"/>
                  </a:lnTo>
                  <a:lnTo>
                    <a:pt x="92619" y="180550"/>
                  </a:lnTo>
                  <a:lnTo>
                    <a:pt x="89339" y="178614"/>
                  </a:lnTo>
                  <a:lnTo>
                    <a:pt x="83455" y="177323"/>
                  </a:lnTo>
                  <a:lnTo>
                    <a:pt x="69520" y="180820"/>
                  </a:lnTo>
                  <a:lnTo>
                    <a:pt x="55006" y="189463"/>
                  </a:lnTo>
                  <a:lnTo>
                    <a:pt x="24893" y="225511"/>
                  </a:lnTo>
                  <a:lnTo>
                    <a:pt x="22924" y="233551"/>
                  </a:lnTo>
                  <a:lnTo>
                    <a:pt x="25667" y="249881"/>
                  </a:lnTo>
                  <a:lnTo>
                    <a:pt x="37981" y="263919"/>
                  </a:lnTo>
                  <a:lnTo>
                    <a:pt x="70636" y="282218"/>
                  </a:lnTo>
                  <a:lnTo>
                    <a:pt x="12993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957141" y="316200"/>
            <a:ext cx="889608" cy="640261"/>
            <a:chOff x="6957141" y="316200"/>
            <a:chExt cx="889608" cy="640261"/>
          </a:xfrm>
        </p:grpSpPr>
        <p:sp>
          <p:nvSpPr>
            <p:cNvPr id="156" name="Freeform 155"/>
            <p:cNvSpPr/>
            <p:nvPr/>
          </p:nvSpPr>
          <p:spPr>
            <a:xfrm>
              <a:off x="6957141" y="316200"/>
              <a:ext cx="198961" cy="598403"/>
            </a:xfrm>
            <a:custGeom>
              <a:avLst/>
              <a:gdLst/>
              <a:ahLst/>
              <a:cxnLst/>
              <a:rect l="0" t="0" r="0" b="0"/>
              <a:pathLst>
                <a:path w="198961" h="598403">
                  <a:moveTo>
                    <a:pt x="198960" y="0"/>
                  </a:moveTo>
                  <a:lnTo>
                    <a:pt x="179955" y="7568"/>
                  </a:lnTo>
                  <a:lnTo>
                    <a:pt x="151862" y="31142"/>
                  </a:lnTo>
                  <a:lnTo>
                    <a:pt x="107432" y="94238"/>
                  </a:lnTo>
                  <a:lnTo>
                    <a:pt x="80617" y="147361"/>
                  </a:lnTo>
                  <a:lnTo>
                    <a:pt x="59120" y="206943"/>
                  </a:lnTo>
                  <a:lnTo>
                    <a:pt x="43577" y="261060"/>
                  </a:lnTo>
                  <a:lnTo>
                    <a:pt x="26125" y="316266"/>
                  </a:lnTo>
                  <a:lnTo>
                    <a:pt x="13500" y="371686"/>
                  </a:lnTo>
                  <a:lnTo>
                    <a:pt x="3028" y="427150"/>
                  </a:lnTo>
                  <a:lnTo>
                    <a:pt x="0" y="480156"/>
                  </a:lnTo>
                  <a:lnTo>
                    <a:pt x="278" y="538694"/>
                  </a:lnTo>
                  <a:lnTo>
                    <a:pt x="3716" y="564557"/>
                  </a:lnTo>
                  <a:lnTo>
                    <a:pt x="13258" y="584064"/>
                  </a:lnTo>
                  <a:lnTo>
                    <a:pt x="19685" y="591855"/>
                  </a:lnTo>
                  <a:lnTo>
                    <a:pt x="27668" y="596124"/>
                  </a:lnTo>
                  <a:lnTo>
                    <a:pt x="46400" y="598402"/>
                  </a:lnTo>
                  <a:lnTo>
                    <a:pt x="62122" y="593867"/>
                  </a:lnTo>
                  <a:lnTo>
                    <a:pt x="87282" y="575889"/>
                  </a:lnTo>
                  <a:lnTo>
                    <a:pt x="115654" y="537535"/>
                  </a:lnTo>
                  <a:lnTo>
                    <a:pt x="143474" y="484955"/>
                  </a:lnTo>
                  <a:lnTo>
                    <a:pt x="158276" y="450131"/>
                  </a:lnTo>
                  <a:lnTo>
                    <a:pt x="162559" y="407350"/>
                  </a:lnTo>
                  <a:lnTo>
                    <a:pt x="160284" y="382291"/>
                  </a:lnTo>
                  <a:lnTo>
                    <a:pt x="156534" y="373204"/>
                  </a:lnTo>
                  <a:lnTo>
                    <a:pt x="144971" y="360643"/>
                  </a:lnTo>
                  <a:lnTo>
                    <a:pt x="138004" y="357848"/>
                  </a:lnTo>
                  <a:lnTo>
                    <a:pt x="122867" y="357207"/>
                  </a:lnTo>
                  <a:lnTo>
                    <a:pt x="116797" y="360180"/>
                  </a:lnTo>
                  <a:lnTo>
                    <a:pt x="107587" y="370880"/>
                  </a:lnTo>
                  <a:lnTo>
                    <a:pt x="102877" y="384881"/>
                  </a:lnTo>
                  <a:lnTo>
                    <a:pt x="99108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7194011" y="707289"/>
              <a:ext cx="111870" cy="205844"/>
            </a:xfrm>
            <a:custGeom>
              <a:avLst/>
              <a:gdLst/>
              <a:ahLst/>
              <a:cxnLst/>
              <a:rect l="0" t="0" r="0" b="0"/>
              <a:pathLst>
                <a:path w="111870" h="205844">
                  <a:moveTo>
                    <a:pt x="111869" y="0"/>
                  </a:moveTo>
                  <a:lnTo>
                    <a:pt x="94200" y="0"/>
                  </a:lnTo>
                  <a:lnTo>
                    <a:pt x="80594" y="4931"/>
                  </a:lnTo>
                  <a:lnTo>
                    <a:pt x="56793" y="23164"/>
                  </a:lnTo>
                  <a:lnTo>
                    <a:pt x="44288" y="43538"/>
                  </a:lnTo>
                  <a:lnTo>
                    <a:pt x="23214" y="99966"/>
                  </a:lnTo>
                  <a:lnTo>
                    <a:pt x="3702" y="158107"/>
                  </a:lnTo>
                  <a:lnTo>
                    <a:pt x="0" y="175670"/>
                  </a:lnTo>
                  <a:lnTo>
                    <a:pt x="1437" y="195803"/>
                  </a:lnTo>
                  <a:lnTo>
                    <a:pt x="6812" y="201726"/>
                  </a:lnTo>
                  <a:lnTo>
                    <a:pt x="15020" y="204751"/>
                  </a:lnTo>
                  <a:lnTo>
                    <a:pt x="25113" y="205843"/>
                  </a:lnTo>
                  <a:lnTo>
                    <a:pt x="43726" y="199659"/>
                  </a:lnTo>
                  <a:lnTo>
                    <a:pt x="59394" y="187666"/>
                  </a:lnTo>
                  <a:lnTo>
                    <a:pt x="84710" y="149289"/>
                  </a:lnTo>
                  <a:lnTo>
                    <a:pt x="98721" y="92645"/>
                  </a:lnTo>
                  <a:lnTo>
                    <a:pt x="101670" y="46106"/>
                  </a:lnTo>
                  <a:lnTo>
                    <a:pt x="98707" y="22957"/>
                  </a:lnTo>
                  <a:lnTo>
                    <a:pt x="93849" y="14380"/>
                  </a:lnTo>
                  <a:lnTo>
                    <a:pt x="78588" y="2385"/>
                  </a:lnTo>
                  <a:lnTo>
                    <a:pt x="70267" y="665"/>
                  </a:lnTo>
                  <a:lnTo>
                    <a:pt x="53623" y="3686"/>
                  </a:lnTo>
                  <a:lnTo>
                    <a:pt x="48075" y="7080"/>
                  </a:lnTo>
                  <a:lnTo>
                    <a:pt x="44377" y="11192"/>
                  </a:lnTo>
                  <a:lnTo>
                    <a:pt x="3698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7378040" y="773858"/>
              <a:ext cx="160831" cy="154185"/>
            </a:xfrm>
            <a:custGeom>
              <a:avLst/>
              <a:gdLst/>
              <a:ahLst/>
              <a:cxnLst/>
              <a:rect l="0" t="0" r="0" b="0"/>
              <a:pathLst>
                <a:path w="160831" h="154185">
                  <a:moveTo>
                    <a:pt x="69298" y="0"/>
                  </a:moveTo>
                  <a:lnTo>
                    <a:pt x="50293" y="7567"/>
                  </a:lnTo>
                  <a:lnTo>
                    <a:pt x="38970" y="15999"/>
                  </a:lnTo>
                  <a:lnTo>
                    <a:pt x="26617" y="35559"/>
                  </a:lnTo>
                  <a:lnTo>
                    <a:pt x="5603" y="91664"/>
                  </a:lnTo>
                  <a:lnTo>
                    <a:pt x="0" y="108232"/>
                  </a:lnTo>
                  <a:lnTo>
                    <a:pt x="2759" y="112835"/>
                  </a:lnTo>
                  <a:lnTo>
                    <a:pt x="9221" y="114980"/>
                  </a:lnTo>
                  <a:lnTo>
                    <a:pt x="18152" y="115484"/>
                  </a:lnTo>
                  <a:lnTo>
                    <a:pt x="33006" y="111114"/>
                  </a:lnTo>
                  <a:lnTo>
                    <a:pt x="39556" y="107360"/>
                  </a:lnTo>
                  <a:lnTo>
                    <a:pt x="81834" y="51437"/>
                  </a:lnTo>
                  <a:lnTo>
                    <a:pt x="94996" y="20993"/>
                  </a:lnTo>
                  <a:lnTo>
                    <a:pt x="97525" y="19543"/>
                  </a:lnTo>
                  <a:lnTo>
                    <a:pt x="100335" y="32724"/>
                  </a:lnTo>
                  <a:lnTo>
                    <a:pt x="102138" y="91181"/>
                  </a:lnTo>
                  <a:lnTo>
                    <a:pt x="104300" y="132211"/>
                  </a:lnTo>
                  <a:lnTo>
                    <a:pt x="111359" y="149983"/>
                  </a:lnTo>
                  <a:lnTo>
                    <a:pt x="116754" y="153613"/>
                  </a:lnTo>
                  <a:lnTo>
                    <a:pt x="123125" y="154184"/>
                  </a:lnTo>
                  <a:lnTo>
                    <a:pt x="130146" y="152715"/>
                  </a:lnTo>
                  <a:lnTo>
                    <a:pt x="135751" y="148963"/>
                  </a:lnTo>
                  <a:lnTo>
                    <a:pt x="151390" y="125476"/>
                  </a:lnTo>
                  <a:lnTo>
                    <a:pt x="16083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589356" y="532547"/>
              <a:ext cx="82652" cy="423914"/>
            </a:xfrm>
            <a:custGeom>
              <a:avLst/>
              <a:gdLst/>
              <a:ahLst/>
              <a:cxnLst/>
              <a:rect l="0" t="0" r="0" b="0"/>
              <a:pathLst>
                <a:path w="82652" h="423914">
                  <a:moveTo>
                    <a:pt x="24403" y="0"/>
                  </a:moveTo>
                  <a:lnTo>
                    <a:pt x="24403" y="55162"/>
                  </a:lnTo>
                  <a:lnTo>
                    <a:pt x="17817" y="118189"/>
                  </a:lnTo>
                  <a:lnTo>
                    <a:pt x="16425" y="172303"/>
                  </a:lnTo>
                  <a:lnTo>
                    <a:pt x="10431" y="226584"/>
                  </a:lnTo>
                  <a:lnTo>
                    <a:pt x="3695" y="285211"/>
                  </a:lnTo>
                  <a:lnTo>
                    <a:pt x="0" y="343566"/>
                  </a:lnTo>
                  <a:lnTo>
                    <a:pt x="3967" y="392694"/>
                  </a:lnTo>
                  <a:lnTo>
                    <a:pt x="11006" y="410602"/>
                  </a:lnTo>
                  <a:lnTo>
                    <a:pt x="15472" y="417966"/>
                  </a:lnTo>
                  <a:lnTo>
                    <a:pt x="23072" y="421951"/>
                  </a:lnTo>
                  <a:lnTo>
                    <a:pt x="43844" y="423913"/>
                  </a:lnTo>
                  <a:lnTo>
                    <a:pt x="53081" y="421293"/>
                  </a:lnTo>
                  <a:lnTo>
                    <a:pt x="82651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780180" y="732252"/>
              <a:ext cx="16644" cy="8322"/>
            </a:xfrm>
            <a:custGeom>
              <a:avLst/>
              <a:gdLst/>
              <a:ahLst/>
              <a:cxnLst/>
              <a:rect l="0" t="0" r="0" b="0"/>
              <a:pathLst>
                <a:path w="16644" h="8322">
                  <a:moveTo>
                    <a:pt x="0" y="0"/>
                  </a:moveTo>
                  <a:lnTo>
                    <a:pt x="1664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821785" y="873710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8321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622241" y="574152"/>
            <a:ext cx="1026041" cy="581278"/>
            <a:chOff x="8622241" y="574152"/>
            <a:chExt cx="1026041" cy="581278"/>
          </a:xfrm>
        </p:grpSpPr>
        <p:sp>
          <p:nvSpPr>
            <p:cNvPr id="163" name="Freeform 162"/>
            <p:cNvSpPr/>
            <p:nvPr/>
          </p:nvSpPr>
          <p:spPr>
            <a:xfrm>
              <a:off x="8622241" y="574152"/>
              <a:ext cx="98218" cy="445314"/>
            </a:xfrm>
            <a:custGeom>
              <a:avLst/>
              <a:gdLst/>
              <a:ahLst/>
              <a:cxnLst/>
              <a:rect l="0" t="0" r="0" b="0"/>
              <a:pathLst>
                <a:path w="98218" h="445314">
                  <a:moveTo>
                    <a:pt x="56612" y="0"/>
                  </a:moveTo>
                  <a:lnTo>
                    <a:pt x="47561" y="54310"/>
                  </a:lnTo>
                  <a:lnTo>
                    <a:pt x="37053" y="112943"/>
                  </a:lnTo>
                  <a:lnTo>
                    <a:pt x="29895" y="176375"/>
                  </a:lnTo>
                  <a:lnTo>
                    <a:pt x="20208" y="230539"/>
                  </a:lnTo>
                  <a:lnTo>
                    <a:pt x="9391" y="284829"/>
                  </a:lnTo>
                  <a:lnTo>
                    <a:pt x="0" y="343458"/>
                  </a:lnTo>
                  <a:lnTo>
                    <a:pt x="1046" y="403468"/>
                  </a:lnTo>
                  <a:lnTo>
                    <a:pt x="2926" y="413210"/>
                  </a:lnTo>
                  <a:lnTo>
                    <a:pt x="12411" y="428966"/>
                  </a:lnTo>
                  <a:lnTo>
                    <a:pt x="18824" y="435756"/>
                  </a:lnTo>
                  <a:lnTo>
                    <a:pt x="35811" y="443301"/>
                  </a:lnTo>
                  <a:lnTo>
                    <a:pt x="45518" y="445313"/>
                  </a:lnTo>
                  <a:lnTo>
                    <a:pt x="66167" y="440152"/>
                  </a:lnTo>
                  <a:lnTo>
                    <a:pt x="98217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714284" y="840426"/>
              <a:ext cx="239165" cy="138749"/>
            </a:xfrm>
            <a:custGeom>
              <a:avLst/>
              <a:gdLst/>
              <a:ahLst/>
              <a:cxnLst/>
              <a:rect l="0" t="0" r="0" b="0"/>
              <a:pathLst>
                <a:path w="239165" h="138749">
                  <a:moveTo>
                    <a:pt x="47780" y="0"/>
                  </a:moveTo>
                  <a:lnTo>
                    <a:pt x="28775" y="14211"/>
                  </a:lnTo>
                  <a:lnTo>
                    <a:pt x="17452" y="27581"/>
                  </a:lnTo>
                  <a:lnTo>
                    <a:pt x="5099" y="59537"/>
                  </a:lnTo>
                  <a:lnTo>
                    <a:pt x="0" y="93865"/>
                  </a:lnTo>
                  <a:lnTo>
                    <a:pt x="2907" y="127459"/>
                  </a:lnTo>
                  <a:lnTo>
                    <a:pt x="6770" y="133974"/>
                  </a:lnTo>
                  <a:lnTo>
                    <a:pt x="12119" y="137393"/>
                  </a:lnTo>
                  <a:lnTo>
                    <a:pt x="18458" y="138748"/>
                  </a:lnTo>
                  <a:lnTo>
                    <a:pt x="32899" y="135322"/>
                  </a:lnTo>
                  <a:lnTo>
                    <a:pt x="40633" y="131820"/>
                  </a:lnTo>
                  <a:lnTo>
                    <a:pt x="54158" y="118067"/>
                  </a:lnTo>
                  <a:lnTo>
                    <a:pt x="90401" y="58339"/>
                  </a:lnTo>
                  <a:lnTo>
                    <a:pt x="93761" y="55535"/>
                  </a:lnTo>
                  <a:lnTo>
                    <a:pt x="96925" y="56439"/>
                  </a:lnTo>
                  <a:lnTo>
                    <a:pt x="113065" y="73402"/>
                  </a:lnTo>
                  <a:lnTo>
                    <a:pt x="128262" y="78851"/>
                  </a:lnTo>
                  <a:lnTo>
                    <a:pt x="146420" y="80348"/>
                  </a:lnTo>
                  <a:lnTo>
                    <a:pt x="193496" y="75791"/>
                  </a:lnTo>
                  <a:lnTo>
                    <a:pt x="209929" y="80221"/>
                  </a:lnTo>
                  <a:lnTo>
                    <a:pt x="222473" y="88354"/>
                  </a:lnTo>
                  <a:lnTo>
                    <a:pt x="239164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918615" y="832105"/>
              <a:ext cx="267823" cy="323325"/>
            </a:xfrm>
            <a:custGeom>
              <a:avLst/>
              <a:gdLst/>
              <a:ahLst/>
              <a:cxnLst/>
              <a:rect l="0" t="0" r="0" b="0"/>
              <a:pathLst>
                <a:path w="267823" h="323325">
                  <a:moveTo>
                    <a:pt x="93081" y="0"/>
                  </a:moveTo>
                  <a:lnTo>
                    <a:pt x="79812" y="51996"/>
                  </a:lnTo>
                  <a:lnTo>
                    <a:pt x="77438" y="100055"/>
                  </a:lnTo>
                  <a:lnTo>
                    <a:pt x="76734" y="149839"/>
                  </a:lnTo>
                  <a:lnTo>
                    <a:pt x="76497" y="211428"/>
                  </a:lnTo>
                  <a:lnTo>
                    <a:pt x="69803" y="270248"/>
                  </a:lnTo>
                  <a:lnTo>
                    <a:pt x="60398" y="298270"/>
                  </a:lnTo>
                  <a:lnTo>
                    <a:pt x="48045" y="315627"/>
                  </a:lnTo>
                  <a:lnTo>
                    <a:pt x="39943" y="320441"/>
                  </a:lnTo>
                  <a:lnTo>
                    <a:pt x="21078" y="323324"/>
                  </a:lnTo>
                  <a:lnTo>
                    <a:pt x="13644" y="320949"/>
                  </a:lnTo>
                  <a:lnTo>
                    <a:pt x="7763" y="316592"/>
                  </a:lnTo>
                  <a:lnTo>
                    <a:pt x="2918" y="310914"/>
                  </a:lnTo>
                  <a:lnTo>
                    <a:pt x="0" y="292277"/>
                  </a:lnTo>
                  <a:lnTo>
                    <a:pt x="5660" y="251481"/>
                  </a:lnTo>
                  <a:lnTo>
                    <a:pt x="22325" y="217637"/>
                  </a:lnTo>
                  <a:lnTo>
                    <a:pt x="70926" y="156203"/>
                  </a:lnTo>
                  <a:lnTo>
                    <a:pt x="121742" y="98779"/>
                  </a:lnTo>
                  <a:lnTo>
                    <a:pt x="158877" y="55379"/>
                  </a:lnTo>
                  <a:lnTo>
                    <a:pt x="160059" y="56335"/>
                  </a:lnTo>
                  <a:lnTo>
                    <a:pt x="157305" y="70933"/>
                  </a:lnTo>
                  <a:lnTo>
                    <a:pt x="155313" y="77799"/>
                  </a:lnTo>
                  <a:lnTo>
                    <a:pt x="156926" y="105132"/>
                  </a:lnTo>
                  <a:lnTo>
                    <a:pt x="160607" y="112618"/>
                  </a:lnTo>
                  <a:lnTo>
                    <a:pt x="172094" y="123401"/>
                  </a:lnTo>
                  <a:lnTo>
                    <a:pt x="179040" y="125721"/>
                  </a:lnTo>
                  <a:lnTo>
                    <a:pt x="232177" y="126866"/>
                  </a:lnTo>
                  <a:lnTo>
                    <a:pt x="250131" y="133740"/>
                  </a:lnTo>
                  <a:lnTo>
                    <a:pt x="256027" y="138161"/>
                  </a:lnTo>
                  <a:lnTo>
                    <a:pt x="26782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211220" y="865389"/>
              <a:ext cx="233888" cy="276621"/>
            </a:xfrm>
            <a:custGeom>
              <a:avLst/>
              <a:gdLst/>
              <a:ahLst/>
              <a:cxnLst/>
              <a:rect l="0" t="0" r="0" b="0"/>
              <a:pathLst>
                <a:path w="233888" h="276621">
                  <a:moveTo>
                    <a:pt x="58428" y="0"/>
                  </a:moveTo>
                  <a:lnTo>
                    <a:pt x="45175" y="8835"/>
                  </a:lnTo>
                  <a:lnTo>
                    <a:pt x="41272" y="15135"/>
                  </a:lnTo>
                  <a:lnTo>
                    <a:pt x="36934" y="31998"/>
                  </a:lnTo>
                  <a:lnTo>
                    <a:pt x="39938" y="51820"/>
                  </a:lnTo>
                  <a:lnTo>
                    <a:pt x="61130" y="105649"/>
                  </a:lnTo>
                  <a:lnTo>
                    <a:pt x="76973" y="144897"/>
                  </a:lnTo>
                  <a:lnTo>
                    <a:pt x="81886" y="152072"/>
                  </a:lnTo>
                  <a:lnTo>
                    <a:pt x="88801" y="179839"/>
                  </a:lnTo>
                  <a:lnTo>
                    <a:pt x="90849" y="211488"/>
                  </a:lnTo>
                  <a:lnTo>
                    <a:pt x="86398" y="228364"/>
                  </a:lnTo>
                  <a:lnTo>
                    <a:pt x="68473" y="258683"/>
                  </a:lnTo>
                  <a:lnTo>
                    <a:pt x="55496" y="269988"/>
                  </a:lnTo>
                  <a:lnTo>
                    <a:pt x="48152" y="274297"/>
                  </a:lnTo>
                  <a:lnTo>
                    <a:pt x="32596" y="276620"/>
                  </a:lnTo>
                  <a:lnTo>
                    <a:pt x="24564" y="275945"/>
                  </a:lnTo>
                  <a:lnTo>
                    <a:pt x="10709" y="270264"/>
                  </a:lnTo>
                  <a:lnTo>
                    <a:pt x="4426" y="266160"/>
                  </a:lnTo>
                  <a:lnTo>
                    <a:pt x="1162" y="260650"/>
                  </a:lnTo>
                  <a:lnTo>
                    <a:pt x="0" y="247132"/>
                  </a:lnTo>
                  <a:lnTo>
                    <a:pt x="2834" y="240569"/>
                  </a:lnTo>
                  <a:lnTo>
                    <a:pt x="20074" y="222497"/>
                  </a:lnTo>
                  <a:lnTo>
                    <a:pt x="50749" y="202290"/>
                  </a:lnTo>
                  <a:lnTo>
                    <a:pt x="97623" y="180824"/>
                  </a:lnTo>
                  <a:lnTo>
                    <a:pt x="154723" y="144101"/>
                  </a:lnTo>
                  <a:lnTo>
                    <a:pt x="207845" y="95993"/>
                  </a:lnTo>
                  <a:lnTo>
                    <a:pt x="230086" y="59403"/>
                  </a:lnTo>
                  <a:lnTo>
                    <a:pt x="233887" y="50696"/>
                  </a:lnTo>
                  <a:lnTo>
                    <a:pt x="232724" y="45817"/>
                  </a:lnTo>
                  <a:lnTo>
                    <a:pt x="228250" y="43488"/>
                  </a:lnTo>
                  <a:lnTo>
                    <a:pt x="221569" y="42861"/>
                  </a:lnTo>
                  <a:lnTo>
                    <a:pt x="206749" y="47094"/>
                  </a:lnTo>
                  <a:lnTo>
                    <a:pt x="185277" y="59874"/>
                  </a:lnTo>
                  <a:lnTo>
                    <a:pt x="173053" y="71914"/>
                  </a:lnTo>
                  <a:lnTo>
                    <a:pt x="148948" y="115920"/>
                  </a:lnTo>
                  <a:lnTo>
                    <a:pt x="148361" y="123508"/>
                  </a:lnTo>
                  <a:lnTo>
                    <a:pt x="152639" y="136870"/>
                  </a:lnTo>
                  <a:lnTo>
                    <a:pt x="169861" y="154789"/>
                  </a:lnTo>
                  <a:lnTo>
                    <a:pt x="187157" y="161251"/>
                  </a:lnTo>
                  <a:lnTo>
                    <a:pt x="23317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9544242" y="873710"/>
              <a:ext cx="104040" cy="208027"/>
            </a:xfrm>
            <a:custGeom>
              <a:avLst/>
              <a:gdLst/>
              <a:ahLst/>
              <a:cxnLst/>
              <a:rect l="0" t="0" r="0" b="0"/>
              <a:pathLst>
                <a:path w="104040" h="208027">
                  <a:moveTo>
                    <a:pt x="74889" y="0"/>
                  </a:moveTo>
                  <a:lnTo>
                    <a:pt x="61638" y="8835"/>
                  </a:lnTo>
                  <a:lnTo>
                    <a:pt x="52666" y="20569"/>
                  </a:lnTo>
                  <a:lnTo>
                    <a:pt x="48979" y="27581"/>
                  </a:lnTo>
                  <a:lnTo>
                    <a:pt x="47349" y="42769"/>
                  </a:lnTo>
                  <a:lnTo>
                    <a:pt x="50630" y="58764"/>
                  </a:lnTo>
                  <a:lnTo>
                    <a:pt x="63798" y="83364"/>
                  </a:lnTo>
                  <a:lnTo>
                    <a:pt x="100584" y="124836"/>
                  </a:lnTo>
                  <a:lnTo>
                    <a:pt x="104039" y="134999"/>
                  </a:lnTo>
                  <a:lnTo>
                    <a:pt x="102946" y="158620"/>
                  </a:lnTo>
                  <a:lnTo>
                    <a:pt x="98217" y="167692"/>
                  </a:lnTo>
                  <a:lnTo>
                    <a:pt x="83100" y="180238"/>
                  </a:lnTo>
                  <a:lnTo>
                    <a:pt x="33275" y="20198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868807" y="5556089"/>
            <a:ext cx="973563" cy="698969"/>
            <a:chOff x="6868807" y="5556089"/>
            <a:chExt cx="973563" cy="698969"/>
          </a:xfrm>
        </p:grpSpPr>
        <p:sp>
          <p:nvSpPr>
            <p:cNvPr id="169" name="Freeform 168"/>
            <p:cNvSpPr/>
            <p:nvPr/>
          </p:nvSpPr>
          <p:spPr>
            <a:xfrm>
              <a:off x="7051870" y="5606015"/>
              <a:ext cx="8322" cy="599117"/>
            </a:xfrm>
            <a:custGeom>
              <a:avLst/>
              <a:gdLst/>
              <a:ahLst/>
              <a:cxnLst/>
              <a:rect l="0" t="0" r="0" b="0"/>
              <a:pathLst>
                <a:path w="8322" h="599117">
                  <a:moveTo>
                    <a:pt x="0" y="0"/>
                  </a:moveTo>
                  <a:lnTo>
                    <a:pt x="6586" y="29620"/>
                  </a:lnTo>
                  <a:lnTo>
                    <a:pt x="8092" y="87693"/>
                  </a:lnTo>
                  <a:lnTo>
                    <a:pt x="8276" y="144261"/>
                  </a:lnTo>
                  <a:lnTo>
                    <a:pt x="8308" y="194680"/>
                  </a:lnTo>
                  <a:lnTo>
                    <a:pt x="8316" y="248143"/>
                  </a:lnTo>
                  <a:lnTo>
                    <a:pt x="3903" y="302654"/>
                  </a:lnTo>
                  <a:lnTo>
                    <a:pt x="7100" y="365244"/>
                  </a:lnTo>
                  <a:lnTo>
                    <a:pt x="7959" y="415791"/>
                  </a:lnTo>
                  <a:lnTo>
                    <a:pt x="8249" y="478152"/>
                  </a:lnTo>
                  <a:lnTo>
                    <a:pt x="8307" y="534061"/>
                  </a:lnTo>
                  <a:lnTo>
                    <a:pt x="8318" y="576746"/>
                  </a:lnTo>
                  <a:lnTo>
                    <a:pt x="8321" y="5991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868807" y="5556089"/>
              <a:ext cx="299559" cy="133138"/>
            </a:xfrm>
            <a:custGeom>
              <a:avLst/>
              <a:gdLst/>
              <a:ahLst/>
              <a:cxnLst/>
              <a:rect l="0" t="0" r="0" b="0"/>
              <a:pathLst>
                <a:path w="299559" h="133138">
                  <a:moveTo>
                    <a:pt x="0" y="133137"/>
                  </a:moveTo>
                  <a:lnTo>
                    <a:pt x="33741" y="130671"/>
                  </a:lnTo>
                  <a:lnTo>
                    <a:pt x="58383" y="121619"/>
                  </a:lnTo>
                  <a:lnTo>
                    <a:pt x="120920" y="85797"/>
                  </a:lnTo>
                  <a:lnTo>
                    <a:pt x="178817" y="59848"/>
                  </a:lnTo>
                  <a:lnTo>
                    <a:pt x="239781" y="24887"/>
                  </a:lnTo>
                  <a:lnTo>
                    <a:pt x="2995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107290" y="6011419"/>
              <a:ext cx="160929" cy="187283"/>
            </a:xfrm>
            <a:custGeom>
              <a:avLst/>
              <a:gdLst/>
              <a:ahLst/>
              <a:cxnLst/>
              <a:rect l="0" t="0" r="0" b="0"/>
              <a:pathLst>
                <a:path w="160929" h="187283">
                  <a:moveTo>
                    <a:pt x="102680" y="18970"/>
                  </a:moveTo>
                  <a:lnTo>
                    <a:pt x="88469" y="6608"/>
                  </a:lnTo>
                  <a:lnTo>
                    <a:pt x="75099" y="223"/>
                  </a:lnTo>
                  <a:lnTo>
                    <a:pt x="68575" y="0"/>
                  </a:lnTo>
                  <a:lnTo>
                    <a:pt x="56395" y="4683"/>
                  </a:lnTo>
                  <a:lnTo>
                    <a:pt x="39143" y="22133"/>
                  </a:lnTo>
                  <a:lnTo>
                    <a:pt x="8543" y="84045"/>
                  </a:lnTo>
                  <a:lnTo>
                    <a:pt x="0" y="116428"/>
                  </a:lnTo>
                  <a:lnTo>
                    <a:pt x="954" y="138406"/>
                  </a:lnTo>
                  <a:lnTo>
                    <a:pt x="6926" y="155571"/>
                  </a:lnTo>
                  <a:lnTo>
                    <a:pt x="11107" y="162737"/>
                  </a:lnTo>
                  <a:lnTo>
                    <a:pt x="16668" y="165666"/>
                  </a:lnTo>
                  <a:lnTo>
                    <a:pt x="23149" y="165769"/>
                  </a:lnTo>
                  <a:lnTo>
                    <a:pt x="30244" y="163988"/>
                  </a:lnTo>
                  <a:lnTo>
                    <a:pt x="43057" y="154613"/>
                  </a:lnTo>
                  <a:lnTo>
                    <a:pt x="53991" y="141202"/>
                  </a:lnTo>
                  <a:lnTo>
                    <a:pt x="71601" y="97422"/>
                  </a:lnTo>
                  <a:lnTo>
                    <a:pt x="76509" y="62032"/>
                  </a:lnTo>
                  <a:lnTo>
                    <a:pt x="76911" y="63395"/>
                  </a:lnTo>
                  <a:lnTo>
                    <a:pt x="89251" y="115571"/>
                  </a:lnTo>
                  <a:lnTo>
                    <a:pt x="117074" y="168463"/>
                  </a:lnTo>
                  <a:lnTo>
                    <a:pt x="130343" y="180333"/>
                  </a:lnTo>
                  <a:lnTo>
                    <a:pt x="143636" y="186841"/>
                  </a:lnTo>
                  <a:lnTo>
                    <a:pt x="148475" y="187282"/>
                  </a:lnTo>
                  <a:lnTo>
                    <a:pt x="160928" y="1853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283252" y="5976045"/>
              <a:ext cx="136036" cy="235144"/>
            </a:xfrm>
            <a:custGeom>
              <a:avLst/>
              <a:gdLst/>
              <a:ahLst/>
              <a:cxnLst/>
              <a:rect l="0" t="0" r="0" b="0"/>
              <a:pathLst>
                <a:path w="136036" h="235144">
                  <a:moveTo>
                    <a:pt x="84818" y="4417"/>
                  </a:moveTo>
                  <a:lnTo>
                    <a:pt x="71566" y="0"/>
                  </a:lnTo>
                  <a:lnTo>
                    <a:pt x="57663" y="296"/>
                  </a:lnTo>
                  <a:lnTo>
                    <a:pt x="43163" y="4435"/>
                  </a:lnTo>
                  <a:lnTo>
                    <a:pt x="13061" y="27340"/>
                  </a:lnTo>
                  <a:lnTo>
                    <a:pt x="583" y="47883"/>
                  </a:lnTo>
                  <a:lnTo>
                    <a:pt x="0" y="55584"/>
                  </a:lnTo>
                  <a:lnTo>
                    <a:pt x="4283" y="71537"/>
                  </a:lnTo>
                  <a:lnTo>
                    <a:pt x="14816" y="82942"/>
                  </a:lnTo>
                  <a:lnTo>
                    <a:pt x="62749" y="110445"/>
                  </a:lnTo>
                  <a:lnTo>
                    <a:pt x="82406" y="119033"/>
                  </a:lnTo>
                  <a:lnTo>
                    <a:pt x="121688" y="150627"/>
                  </a:lnTo>
                  <a:lnTo>
                    <a:pt x="135294" y="172246"/>
                  </a:lnTo>
                  <a:lnTo>
                    <a:pt x="136035" y="180098"/>
                  </a:lnTo>
                  <a:lnTo>
                    <a:pt x="131928" y="196219"/>
                  </a:lnTo>
                  <a:lnTo>
                    <a:pt x="121473" y="210163"/>
                  </a:lnTo>
                  <a:lnTo>
                    <a:pt x="107581" y="221600"/>
                  </a:lnTo>
                  <a:lnTo>
                    <a:pt x="92161" y="229765"/>
                  </a:lnTo>
                  <a:lnTo>
                    <a:pt x="63469" y="235143"/>
                  </a:lnTo>
                  <a:lnTo>
                    <a:pt x="47284" y="231469"/>
                  </a:lnTo>
                  <a:lnTo>
                    <a:pt x="35776" y="224597"/>
                  </a:lnTo>
                  <a:lnTo>
                    <a:pt x="26571" y="2124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467922" y="5747473"/>
              <a:ext cx="8293" cy="499264"/>
            </a:xfrm>
            <a:custGeom>
              <a:avLst/>
              <a:gdLst/>
              <a:ahLst/>
              <a:cxnLst/>
              <a:rect l="0" t="0" r="0" b="0"/>
              <a:pathLst>
                <a:path w="8293" h="499264">
                  <a:moveTo>
                    <a:pt x="0" y="0"/>
                  </a:moveTo>
                  <a:lnTo>
                    <a:pt x="4418" y="53491"/>
                  </a:lnTo>
                  <a:lnTo>
                    <a:pt x="7550" y="104803"/>
                  </a:lnTo>
                  <a:lnTo>
                    <a:pt x="8170" y="162468"/>
                  </a:lnTo>
                  <a:lnTo>
                    <a:pt x="8292" y="218854"/>
                  </a:lnTo>
                  <a:lnTo>
                    <a:pt x="4197" y="279319"/>
                  </a:lnTo>
                  <a:lnTo>
                    <a:pt x="5564" y="297959"/>
                  </a:lnTo>
                  <a:lnTo>
                    <a:pt x="916" y="354204"/>
                  </a:lnTo>
                  <a:lnTo>
                    <a:pt x="181" y="409417"/>
                  </a:lnTo>
                  <a:lnTo>
                    <a:pt x="24" y="468244"/>
                  </a:lnTo>
                  <a:lnTo>
                    <a:pt x="0" y="4992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460541" y="5995837"/>
              <a:ext cx="165482" cy="259221"/>
            </a:xfrm>
            <a:custGeom>
              <a:avLst/>
              <a:gdLst/>
              <a:ahLst/>
              <a:cxnLst/>
              <a:rect l="0" t="0" r="0" b="0"/>
              <a:pathLst>
                <a:path w="165482" h="259221">
                  <a:moveTo>
                    <a:pt x="98913" y="9588"/>
                  </a:moveTo>
                  <a:lnTo>
                    <a:pt x="90079" y="754"/>
                  </a:lnTo>
                  <a:lnTo>
                    <a:pt x="84702" y="0"/>
                  </a:lnTo>
                  <a:lnTo>
                    <a:pt x="71332" y="4094"/>
                  </a:lnTo>
                  <a:lnTo>
                    <a:pt x="41051" y="26968"/>
                  </a:lnTo>
                  <a:lnTo>
                    <a:pt x="1856" y="69522"/>
                  </a:lnTo>
                  <a:lnTo>
                    <a:pt x="0" y="78205"/>
                  </a:lnTo>
                  <a:lnTo>
                    <a:pt x="2868" y="97716"/>
                  </a:lnTo>
                  <a:lnTo>
                    <a:pt x="14879" y="120657"/>
                  </a:lnTo>
                  <a:lnTo>
                    <a:pt x="52799" y="161986"/>
                  </a:lnTo>
                  <a:lnTo>
                    <a:pt x="115704" y="213678"/>
                  </a:lnTo>
                  <a:lnTo>
                    <a:pt x="165481" y="2592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624583" y="6025971"/>
              <a:ext cx="103496" cy="217347"/>
            </a:xfrm>
            <a:custGeom>
              <a:avLst/>
              <a:gdLst/>
              <a:ahLst/>
              <a:cxnLst/>
              <a:rect l="0" t="0" r="0" b="0"/>
              <a:pathLst>
                <a:path w="103496" h="217347">
                  <a:moveTo>
                    <a:pt x="68008" y="4418"/>
                  </a:moveTo>
                  <a:lnTo>
                    <a:pt x="54755" y="0"/>
                  </a:lnTo>
                  <a:lnTo>
                    <a:pt x="40853" y="297"/>
                  </a:lnTo>
                  <a:lnTo>
                    <a:pt x="26353" y="4435"/>
                  </a:lnTo>
                  <a:lnTo>
                    <a:pt x="13745" y="12438"/>
                  </a:lnTo>
                  <a:lnTo>
                    <a:pt x="4443" y="24624"/>
                  </a:lnTo>
                  <a:lnTo>
                    <a:pt x="668" y="31757"/>
                  </a:lnTo>
                  <a:lnTo>
                    <a:pt x="0" y="39286"/>
                  </a:lnTo>
                  <a:lnTo>
                    <a:pt x="4190" y="55048"/>
                  </a:lnTo>
                  <a:lnTo>
                    <a:pt x="16945" y="75098"/>
                  </a:lnTo>
                  <a:lnTo>
                    <a:pt x="77672" y="126422"/>
                  </a:lnTo>
                  <a:lnTo>
                    <a:pt x="88637" y="140003"/>
                  </a:lnTo>
                  <a:lnTo>
                    <a:pt x="103210" y="171322"/>
                  </a:lnTo>
                  <a:lnTo>
                    <a:pt x="103495" y="178557"/>
                  </a:lnTo>
                  <a:lnTo>
                    <a:pt x="98881" y="191527"/>
                  </a:lnTo>
                  <a:lnTo>
                    <a:pt x="81470" y="209225"/>
                  </a:lnTo>
                  <a:lnTo>
                    <a:pt x="64129" y="215636"/>
                  </a:lnTo>
                  <a:lnTo>
                    <a:pt x="54327" y="217346"/>
                  </a:lnTo>
                  <a:lnTo>
                    <a:pt x="36040" y="214314"/>
                  </a:lnTo>
                  <a:lnTo>
                    <a:pt x="22365" y="207728"/>
                  </a:lnTo>
                  <a:lnTo>
                    <a:pt x="20012" y="204677"/>
                  </a:lnTo>
                  <a:lnTo>
                    <a:pt x="18082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825728" y="6055352"/>
              <a:ext cx="8321" cy="8322"/>
            </a:xfrm>
            <a:custGeom>
              <a:avLst/>
              <a:gdLst/>
              <a:ahLst/>
              <a:cxnLst/>
              <a:rect l="0" t="0" r="0" b="0"/>
              <a:pathLst>
                <a:path w="8321" h="8322">
                  <a:moveTo>
                    <a:pt x="0" y="0"/>
                  </a:moveTo>
                  <a:lnTo>
                    <a:pt x="832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834048" y="613024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969527" y="6696073"/>
            <a:ext cx="1293275" cy="599115"/>
            <a:chOff x="6969527" y="6696073"/>
            <a:chExt cx="1293275" cy="599115"/>
          </a:xfrm>
        </p:grpSpPr>
        <p:sp>
          <p:nvSpPr>
            <p:cNvPr id="179" name="Freeform 178"/>
            <p:cNvSpPr/>
            <p:nvPr/>
          </p:nvSpPr>
          <p:spPr>
            <a:xfrm>
              <a:off x="6969527" y="6696073"/>
              <a:ext cx="198757" cy="573502"/>
            </a:xfrm>
            <a:custGeom>
              <a:avLst/>
              <a:gdLst/>
              <a:ahLst/>
              <a:cxnLst/>
              <a:rect l="0" t="0" r="0" b="0"/>
              <a:pathLst>
                <a:path w="198757" h="573502">
                  <a:moveTo>
                    <a:pt x="182195" y="0"/>
                  </a:moveTo>
                  <a:lnTo>
                    <a:pt x="164526" y="0"/>
                  </a:lnTo>
                  <a:lnTo>
                    <a:pt x="150921" y="4930"/>
                  </a:lnTo>
                  <a:lnTo>
                    <a:pt x="110197" y="39120"/>
                  </a:lnTo>
                  <a:lnTo>
                    <a:pt x="68171" y="101300"/>
                  </a:lnTo>
                  <a:lnTo>
                    <a:pt x="46439" y="154010"/>
                  </a:lnTo>
                  <a:lnTo>
                    <a:pt x="27126" y="216060"/>
                  </a:lnTo>
                  <a:lnTo>
                    <a:pt x="13034" y="269375"/>
                  </a:lnTo>
                  <a:lnTo>
                    <a:pt x="5722" y="324564"/>
                  </a:lnTo>
                  <a:lnTo>
                    <a:pt x="0" y="380000"/>
                  </a:lnTo>
                  <a:lnTo>
                    <a:pt x="1769" y="431770"/>
                  </a:lnTo>
                  <a:lnTo>
                    <a:pt x="8235" y="482347"/>
                  </a:lnTo>
                  <a:lnTo>
                    <a:pt x="23120" y="540300"/>
                  </a:lnTo>
                  <a:lnTo>
                    <a:pt x="35681" y="559415"/>
                  </a:lnTo>
                  <a:lnTo>
                    <a:pt x="42914" y="567101"/>
                  </a:lnTo>
                  <a:lnTo>
                    <a:pt x="52359" y="571300"/>
                  </a:lnTo>
                  <a:lnTo>
                    <a:pt x="75180" y="573501"/>
                  </a:lnTo>
                  <a:lnTo>
                    <a:pt x="95801" y="566466"/>
                  </a:lnTo>
                  <a:lnTo>
                    <a:pt x="127223" y="543767"/>
                  </a:lnTo>
                  <a:lnTo>
                    <a:pt x="141047" y="522619"/>
                  </a:lnTo>
                  <a:lnTo>
                    <a:pt x="162645" y="460166"/>
                  </a:lnTo>
                  <a:lnTo>
                    <a:pt x="184205" y="401308"/>
                  </a:lnTo>
                  <a:lnTo>
                    <a:pt x="194102" y="346595"/>
                  </a:lnTo>
                  <a:lnTo>
                    <a:pt x="198214" y="284635"/>
                  </a:lnTo>
                  <a:lnTo>
                    <a:pt x="198756" y="227668"/>
                  </a:lnTo>
                  <a:lnTo>
                    <a:pt x="194410" y="176415"/>
                  </a:lnTo>
                  <a:lnTo>
                    <a:pt x="178000" y="123708"/>
                  </a:lnTo>
                  <a:lnTo>
                    <a:pt x="154486" y="78231"/>
                  </a:lnTo>
                  <a:lnTo>
                    <a:pt x="133921" y="55847"/>
                  </a:lnTo>
                  <a:lnTo>
                    <a:pt x="11562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185006" y="7045556"/>
              <a:ext cx="91533" cy="190206"/>
            </a:xfrm>
            <a:custGeom>
              <a:avLst/>
              <a:gdLst/>
              <a:ahLst/>
              <a:cxnLst/>
              <a:rect l="0" t="0" r="0" b="0"/>
              <a:pathLst>
                <a:path w="91533" h="190206">
                  <a:moveTo>
                    <a:pt x="0" y="0"/>
                  </a:moveTo>
                  <a:lnTo>
                    <a:pt x="0" y="57909"/>
                  </a:lnTo>
                  <a:lnTo>
                    <a:pt x="9052" y="116084"/>
                  </a:lnTo>
                  <a:lnTo>
                    <a:pt x="23211" y="165271"/>
                  </a:lnTo>
                  <a:lnTo>
                    <a:pt x="32198" y="182552"/>
                  </a:lnTo>
                  <a:lnTo>
                    <a:pt x="38107" y="187345"/>
                  </a:lnTo>
                  <a:lnTo>
                    <a:pt x="44821" y="189616"/>
                  </a:lnTo>
                  <a:lnTo>
                    <a:pt x="52071" y="190205"/>
                  </a:lnTo>
                  <a:lnTo>
                    <a:pt x="57828" y="186900"/>
                  </a:lnTo>
                  <a:lnTo>
                    <a:pt x="81295" y="144954"/>
                  </a:lnTo>
                  <a:lnTo>
                    <a:pt x="88499" y="113113"/>
                  </a:lnTo>
                  <a:lnTo>
                    <a:pt x="91132" y="58167"/>
                  </a:lnTo>
                  <a:lnTo>
                    <a:pt x="9153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344263" y="6793873"/>
              <a:ext cx="23808" cy="452800"/>
            </a:xfrm>
            <a:custGeom>
              <a:avLst/>
              <a:gdLst/>
              <a:ahLst/>
              <a:cxnLst/>
              <a:rect l="0" t="0" r="0" b="0"/>
              <a:pathLst>
                <a:path w="23808" h="452800">
                  <a:moveTo>
                    <a:pt x="7165" y="43657"/>
                  </a:moveTo>
                  <a:lnTo>
                    <a:pt x="4699" y="9916"/>
                  </a:lnTo>
                  <a:lnTo>
                    <a:pt x="2747" y="1748"/>
                  </a:lnTo>
                  <a:lnTo>
                    <a:pt x="1446" y="0"/>
                  </a:lnTo>
                  <a:lnTo>
                    <a:pt x="0" y="7920"/>
                  </a:lnTo>
                  <a:lnTo>
                    <a:pt x="1461" y="58413"/>
                  </a:lnTo>
                  <a:lnTo>
                    <a:pt x="5474" y="106276"/>
                  </a:lnTo>
                  <a:lnTo>
                    <a:pt x="9129" y="158982"/>
                  </a:lnTo>
                  <a:lnTo>
                    <a:pt x="14230" y="217654"/>
                  </a:lnTo>
                  <a:lnTo>
                    <a:pt x="19531" y="266667"/>
                  </a:lnTo>
                  <a:lnTo>
                    <a:pt x="22540" y="317760"/>
                  </a:lnTo>
                  <a:lnTo>
                    <a:pt x="23431" y="368032"/>
                  </a:lnTo>
                  <a:lnTo>
                    <a:pt x="23733" y="421432"/>
                  </a:lnTo>
                  <a:lnTo>
                    <a:pt x="23793" y="452799"/>
                  </a:lnTo>
                  <a:lnTo>
                    <a:pt x="23807" y="4513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276538" y="6937383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41605"/>
                  </a:moveTo>
                  <a:lnTo>
                    <a:pt x="63098" y="22045"/>
                  </a:lnTo>
                  <a:lnTo>
                    <a:pt x="123355" y="8302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437826" y="7066102"/>
              <a:ext cx="113308" cy="187481"/>
            </a:xfrm>
            <a:custGeom>
              <a:avLst/>
              <a:gdLst/>
              <a:ahLst/>
              <a:cxnLst/>
              <a:rect l="0" t="0" r="0" b="0"/>
              <a:pathLst>
                <a:path w="113308" h="187481">
                  <a:moveTo>
                    <a:pt x="80023" y="4418"/>
                  </a:moveTo>
                  <a:lnTo>
                    <a:pt x="66771" y="0"/>
                  </a:lnTo>
                  <a:lnTo>
                    <a:pt x="52868" y="297"/>
                  </a:lnTo>
                  <a:lnTo>
                    <a:pt x="45278" y="1670"/>
                  </a:lnTo>
                  <a:lnTo>
                    <a:pt x="31913" y="10593"/>
                  </a:lnTo>
                  <a:lnTo>
                    <a:pt x="8266" y="38922"/>
                  </a:lnTo>
                  <a:lnTo>
                    <a:pt x="1903" y="57352"/>
                  </a:lnTo>
                  <a:lnTo>
                    <a:pt x="0" y="77870"/>
                  </a:lnTo>
                  <a:lnTo>
                    <a:pt x="8692" y="127766"/>
                  </a:lnTo>
                  <a:lnTo>
                    <a:pt x="20878" y="153761"/>
                  </a:lnTo>
                  <a:lnTo>
                    <a:pt x="40617" y="174613"/>
                  </a:lnTo>
                  <a:lnTo>
                    <a:pt x="60968" y="181762"/>
                  </a:lnTo>
                  <a:lnTo>
                    <a:pt x="113307" y="1874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54290" y="7085061"/>
              <a:ext cx="114993" cy="144801"/>
            </a:xfrm>
            <a:custGeom>
              <a:avLst/>
              <a:gdLst/>
              <a:ahLst/>
              <a:cxnLst/>
              <a:rect l="0" t="0" r="0" b="0"/>
              <a:pathLst>
                <a:path w="114993" h="144801">
                  <a:moveTo>
                    <a:pt x="105017" y="10421"/>
                  </a:moveTo>
                  <a:lnTo>
                    <a:pt x="75396" y="3835"/>
                  </a:lnTo>
                  <a:lnTo>
                    <a:pt x="65854" y="3257"/>
                  </a:lnTo>
                  <a:lnTo>
                    <a:pt x="50320" y="7545"/>
                  </a:lnTo>
                  <a:lnTo>
                    <a:pt x="37253" y="16540"/>
                  </a:lnTo>
                  <a:lnTo>
                    <a:pt x="8145" y="48415"/>
                  </a:lnTo>
                  <a:lnTo>
                    <a:pt x="1866" y="67371"/>
                  </a:lnTo>
                  <a:lnTo>
                    <a:pt x="0" y="89357"/>
                  </a:lnTo>
                  <a:lnTo>
                    <a:pt x="2253" y="108374"/>
                  </a:lnTo>
                  <a:lnTo>
                    <a:pt x="8801" y="123606"/>
                  </a:lnTo>
                  <a:lnTo>
                    <a:pt x="13136" y="130257"/>
                  </a:lnTo>
                  <a:lnTo>
                    <a:pt x="27815" y="140112"/>
                  </a:lnTo>
                  <a:lnTo>
                    <a:pt x="36906" y="144034"/>
                  </a:lnTo>
                  <a:lnTo>
                    <a:pt x="44817" y="144800"/>
                  </a:lnTo>
                  <a:lnTo>
                    <a:pt x="58538" y="140720"/>
                  </a:lnTo>
                  <a:lnTo>
                    <a:pt x="81075" y="128027"/>
                  </a:lnTo>
                  <a:lnTo>
                    <a:pt x="100902" y="108137"/>
                  </a:lnTo>
                  <a:lnTo>
                    <a:pt x="114070" y="80261"/>
                  </a:lnTo>
                  <a:lnTo>
                    <a:pt x="114992" y="44161"/>
                  </a:lnTo>
                  <a:lnTo>
                    <a:pt x="106676" y="25108"/>
                  </a:lnTo>
                  <a:lnTo>
                    <a:pt x="93735" y="11402"/>
                  </a:lnTo>
                  <a:lnTo>
                    <a:pt x="78737" y="2227"/>
                  </a:lnTo>
                  <a:lnTo>
                    <a:pt x="62826" y="0"/>
                  </a:lnTo>
                  <a:lnTo>
                    <a:pt x="38448" y="2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684741" y="7053877"/>
              <a:ext cx="174272" cy="241311"/>
            </a:xfrm>
            <a:custGeom>
              <a:avLst/>
              <a:gdLst/>
              <a:ahLst/>
              <a:cxnLst/>
              <a:rect l="0" t="0" r="0" b="0"/>
              <a:pathLst>
                <a:path w="174272" h="241311">
                  <a:moveTo>
                    <a:pt x="7850" y="0"/>
                  </a:moveTo>
                  <a:lnTo>
                    <a:pt x="14436" y="29621"/>
                  </a:lnTo>
                  <a:lnTo>
                    <a:pt x="16867" y="86769"/>
                  </a:lnTo>
                  <a:lnTo>
                    <a:pt x="23306" y="143970"/>
                  </a:lnTo>
                  <a:lnTo>
                    <a:pt x="19724" y="173021"/>
                  </a:lnTo>
                  <a:lnTo>
                    <a:pt x="17614" y="175444"/>
                  </a:lnTo>
                  <a:lnTo>
                    <a:pt x="15284" y="173361"/>
                  </a:lnTo>
                  <a:lnTo>
                    <a:pt x="4901" y="143445"/>
                  </a:lnTo>
                  <a:lnTo>
                    <a:pt x="0" y="80125"/>
                  </a:lnTo>
                  <a:lnTo>
                    <a:pt x="1471" y="37845"/>
                  </a:lnTo>
                  <a:lnTo>
                    <a:pt x="8405" y="22676"/>
                  </a:lnTo>
                  <a:lnTo>
                    <a:pt x="12843" y="19740"/>
                  </a:lnTo>
                  <a:lnTo>
                    <a:pt x="17651" y="19632"/>
                  </a:lnTo>
                  <a:lnTo>
                    <a:pt x="22705" y="21409"/>
                  </a:lnTo>
                  <a:lnTo>
                    <a:pt x="30786" y="30780"/>
                  </a:lnTo>
                  <a:lnTo>
                    <a:pt x="59274" y="87968"/>
                  </a:lnTo>
                  <a:lnTo>
                    <a:pt x="71785" y="141719"/>
                  </a:lnTo>
                  <a:lnTo>
                    <a:pt x="73247" y="156367"/>
                  </a:lnTo>
                  <a:lnTo>
                    <a:pt x="73638" y="155095"/>
                  </a:lnTo>
                  <a:lnTo>
                    <a:pt x="76815" y="97397"/>
                  </a:lnTo>
                  <a:lnTo>
                    <a:pt x="85986" y="52729"/>
                  </a:lnTo>
                  <a:lnTo>
                    <a:pt x="90451" y="45322"/>
                  </a:lnTo>
                  <a:lnTo>
                    <a:pt x="102808" y="34628"/>
                  </a:lnTo>
                  <a:lnTo>
                    <a:pt x="109062" y="33256"/>
                  </a:lnTo>
                  <a:lnTo>
                    <a:pt x="115081" y="34190"/>
                  </a:lnTo>
                  <a:lnTo>
                    <a:pt x="120943" y="36662"/>
                  </a:lnTo>
                  <a:lnTo>
                    <a:pt x="138026" y="53393"/>
                  </a:lnTo>
                  <a:lnTo>
                    <a:pt x="153722" y="90539"/>
                  </a:lnTo>
                  <a:lnTo>
                    <a:pt x="164157" y="144467"/>
                  </a:lnTo>
                  <a:lnTo>
                    <a:pt x="165713" y="199736"/>
                  </a:lnTo>
                  <a:lnTo>
                    <a:pt x="166769" y="219135"/>
                  </a:lnTo>
                  <a:lnTo>
                    <a:pt x="174271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875654" y="7060246"/>
              <a:ext cx="124817" cy="199122"/>
            </a:xfrm>
            <a:custGeom>
              <a:avLst/>
              <a:gdLst/>
              <a:ahLst/>
              <a:cxnLst/>
              <a:rect l="0" t="0" r="0" b="0"/>
              <a:pathLst>
                <a:path w="124817" h="199122">
                  <a:moveTo>
                    <a:pt x="0" y="101805"/>
                  </a:moveTo>
                  <a:lnTo>
                    <a:pt x="13252" y="106222"/>
                  </a:lnTo>
                  <a:lnTo>
                    <a:pt x="27154" y="105926"/>
                  </a:lnTo>
                  <a:lnTo>
                    <a:pt x="42579" y="101787"/>
                  </a:lnTo>
                  <a:lnTo>
                    <a:pt x="58680" y="93784"/>
                  </a:lnTo>
                  <a:lnTo>
                    <a:pt x="78921" y="74465"/>
                  </a:lnTo>
                  <a:lnTo>
                    <a:pt x="96630" y="46757"/>
                  </a:lnTo>
                  <a:lnTo>
                    <a:pt x="100577" y="25872"/>
                  </a:lnTo>
                  <a:lnTo>
                    <a:pt x="100336" y="15125"/>
                  </a:lnTo>
                  <a:lnTo>
                    <a:pt x="95552" y="7961"/>
                  </a:lnTo>
                  <a:lnTo>
                    <a:pt x="87739" y="3184"/>
                  </a:lnTo>
                  <a:lnTo>
                    <a:pt x="77909" y="0"/>
                  </a:lnTo>
                  <a:lnTo>
                    <a:pt x="69506" y="650"/>
                  </a:lnTo>
                  <a:lnTo>
                    <a:pt x="55239" y="8771"/>
                  </a:lnTo>
                  <a:lnTo>
                    <a:pt x="32393" y="28935"/>
                  </a:lnTo>
                  <a:lnTo>
                    <a:pt x="16891" y="56895"/>
                  </a:lnTo>
                  <a:lnTo>
                    <a:pt x="6443" y="88601"/>
                  </a:lnTo>
                  <a:lnTo>
                    <a:pt x="6326" y="121418"/>
                  </a:lnTo>
                  <a:lnTo>
                    <a:pt x="16564" y="154563"/>
                  </a:lnTo>
                  <a:lnTo>
                    <a:pt x="31310" y="178972"/>
                  </a:lnTo>
                  <a:lnTo>
                    <a:pt x="46892" y="189418"/>
                  </a:lnTo>
                  <a:lnTo>
                    <a:pt x="67069" y="196218"/>
                  </a:lnTo>
                  <a:lnTo>
                    <a:pt x="100720" y="199121"/>
                  </a:lnTo>
                  <a:lnTo>
                    <a:pt x="124816" y="193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029382" y="7041139"/>
              <a:ext cx="115508" cy="223318"/>
            </a:xfrm>
            <a:custGeom>
              <a:avLst/>
              <a:gdLst/>
              <a:ahLst/>
              <a:cxnLst/>
              <a:rect l="0" t="0" r="0" b="0"/>
              <a:pathLst>
                <a:path w="115508" h="223318">
                  <a:moveTo>
                    <a:pt x="87582" y="4418"/>
                  </a:moveTo>
                  <a:lnTo>
                    <a:pt x="74330" y="0"/>
                  </a:lnTo>
                  <a:lnTo>
                    <a:pt x="60428" y="297"/>
                  </a:lnTo>
                  <a:lnTo>
                    <a:pt x="20725" y="11443"/>
                  </a:lnTo>
                  <a:lnTo>
                    <a:pt x="4243" y="20176"/>
                  </a:lnTo>
                  <a:lnTo>
                    <a:pt x="588" y="25093"/>
                  </a:lnTo>
                  <a:lnTo>
                    <a:pt x="0" y="30221"/>
                  </a:lnTo>
                  <a:lnTo>
                    <a:pt x="1457" y="35488"/>
                  </a:lnTo>
                  <a:lnTo>
                    <a:pt x="10473" y="46272"/>
                  </a:lnTo>
                  <a:lnTo>
                    <a:pt x="31142" y="60273"/>
                  </a:lnTo>
                  <a:lnTo>
                    <a:pt x="87688" y="93522"/>
                  </a:lnTo>
                  <a:lnTo>
                    <a:pt x="99340" y="106890"/>
                  </a:lnTo>
                  <a:lnTo>
                    <a:pt x="114354" y="138072"/>
                  </a:lnTo>
                  <a:lnTo>
                    <a:pt x="115507" y="156892"/>
                  </a:lnTo>
                  <a:lnTo>
                    <a:pt x="112013" y="175735"/>
                  </a:lnTo>
                  <a:lnTo>
                    <a:pt x="104295" y="190273"/>
                  </a:lnTo>
                  <a:lnTo>
                    <a:pt x="85138" y="208854"/>
                  </a:lnTo>
                  <a:lnTo>
                    <a:pt x="57477" y="221653"/>
                  </a:lnTo>
                  <a:lnTo>
                    <a:pt x="39069" y="223317"/>
                  </a:lnTo>
                  <a:lnTo>
                    <a:pt x="22567" y="220050"/>
                  </a:lnTo>
                  <a:lnTo>
                    <a:pt x="9068" y="212435"/>
                  </a:lnTo>
                  <a:lnTo>
                    <a:pt x="5653" y="206890"/>
                  </a:lnTo>
                  <a:lnTo>
                    <a:pt x="4372" y="1791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241780" y="710380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250101" y="71870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7799017" y="1280131"/>
            <a:ext cx="1181590" cy="646793"/>
            <a:chOff x="7799017" y="1280131"/>
            <a:chExt cx="1181590" cy="646793"/>
          </a:xfrm>
        </p:grpSpPr>
        <p:sp>
          <p:nvSpPr>
            <p:cNvPr id="191" name="Freeform 190"/>
            <p:cNvSpPr/>
            <p:nvPr/>
          </p:nvSpPr>
          <p:spPr>
            <a:xfrm>
              <a:off x="7799017" y="144655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965438" y="1313415"/>
              <a:ext cx="99854" cy="391134"/>
            </a:xfrm>
            <a:custGeom>
              <a:avLst/>
              <a:gdLst/>
              <a:ahLst/>
              <a:cxnLst/>
              <a:rect l="0" t="0" r="0" b="0"/>
              <a:pathLst>
                <a:path w="99854" h="391134">
                  <a:moveTo>
                    <a:pt x="0" y="0"/>
                  </a:moveTo>
                  <a:lnTo>
                    <a:pt x="5718" y="21779"/>
                  </a:lnTo>
                  <a:lnTo>
                    <a:pt x="7978" y="77426"/>
                  </a:lnTo>
                  <a:lnTo>
                    <a:pt x="1690" y="128985"/>
                  </a:lnTo>
                  <a:lnTo>
                    <a:pt x="334" y="181113"/>
                  </a:lnTo>
                  <a:lnTo>
                    <a:pt x="66" y="235926"/>
                  </a:lnTo>
                  <a:lnTo>
                    <a:pt x="13" y="291269"/>
                  </a:lnTo>
                  <a:lnTo>
                    <a:pt x="4420" y="337882"/>
                  </a:lnTo>
                  <a:lnTo>
                    <a:pt x="16000" y="365154"/>
                  </a:lnTo>
                  <a:lnTo>
                    <a:pt x="31141" y="386384"/>
                  </a:lnTo>
                  <a:lnTo>
                    <a:pt x="38328" y="389802"/>
                  </a:lnTo>
                  <a:lnTo>
                    <a:pt x="56174" y="391133"/>
                  </a:lnTo>
                  <a:lnTo>
                    <a:pt x="82596" y="386685"/>
                  </a:lnTo>
                  <a:lnTo>
                    <a:pt x="92183" y="382044"/>
                  </a:lnTo>
                  <a:lnTo>
                    <a:pt x="99853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940475" y="1463194"/>
              <a:ext cx="124817" cy="49927"/>
            </a:xfrm>
            <a:custGeom>
              <a:avLst/>
              <a:gdLst/>
              <a:ahLst/>
              <a:cxnLst/>
              <a:rect l="0" t="0" r="0" b="0"/>
              <a:pathLst>
                <a:path w="124817" h="49927">
                  <a:moveTo>
                    <a:pt x="0" y="49926"/>
                  </a:moveTo>
                  <a:lnTo>
                    <a:pt x="40326" y="38409"/>
                  </a:lnTo>
                  <a:lnTo>
                    <a:pt x="99778" y="14168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923833" y="1280131"/>
              <a:ext cx="141459" cy="83211"/>
            </a:xfrm>
            <a:custGeom>
              <a:avLst/>
              <a:gdLst/>
              <a:ahLst/>
              <a:cxnLst/>
              <a:rect l="0" t="0" r="0" b="0"/>
              <a:pathLst>
                <a:path w="141459" h="83211">
                  <a:moveTo>
                    <a:pt x="0" y="83210"/>
                  </a:moveTo>
                  <a:lnTo>
                    <a:pt x="14211" y="70849"/>
                  </a:lnTo>
                  <a:lnTo>
                    <a:pt x="75814" y="31149"/>
                  </a:lnTo>
                  <a:lnTo>
                    <a:pt x="132380" y="440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115217" y="1520907"/>
              <a:ext cx="124817" cy="175277"/>
            </a:xfrm>
            <a:custGeom>
              <a:avLst/>
              <a:gdLst/>
              <a:ahLst/>
              <a:cxnLst/>
              <a:rect l="0" t="0" r="0" b="0"/>
              <a:pathLst>
                <a:path w="124817" h="175277">
                  <a:moveTo>
                    <a:pt x="0" y="8855"/>
                  </a:moveTo>
                  <a:lnTo>
                    <a:pt x="925" y="70421"/>
                  </a:lnTo>
                  <a:lnTo>
                    <a:pt x="12343" y="119363"/>
                  </a:lnTo>
                  <a:lnTo>
                    <a:pt x="10725" y="115293"/>
                  </a:lnTo>
                  <a:lnTo>
                    <a:pt x="16935" y="53245"/>
                  </a:lnTo>
                  <a:lnTo>
                    <a:pt x="24023" y="27247"/>
                  </a:lnTo>
                  <a:lnTo>
                    <a:pt x="32558" y="13639"/>
                  </a:lnTo>
                  <a:lnTo>
                    <a:pt x="44981" y="3893"/>
                  </a:lnTo>
                  <a:lnTo>
                    <a:pt x="52177" y="0"/>
                  </a:lnTo>
                  <a:lnTo>
                    <a:pt x="59748" y="178"/>
                  </a:lnTo>
                  <a:lnTo>
                    <a:pt x="75556" y="7772"/>
                  </a:lnTo>
                  <a:lnTo>
                    <a:pt x="95633" y="27642"/>
                  </a:lnTo>
                  <a:lnTo>
                    <a:pt x="108875" y="51096"/>
                  </a:lnTo>
                  <a:lnTo>
                    <a:pt x="114989" y="90513"/>
                  </a:lnTo>
                  <a:lnTo>
                    <a:pt x="122081" y="148400"/>
                  </a:lnTo>
                  <a:lnTo>
                    <a:pt x="124816" y="1752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300517" y="1318288"/>
              <a:ext cx="297321" cy="608636"/>
            </a:xfrm>
            <a:custGeom>
              <a:avLst/>
              <a:gdLst/>
              <a:ahLst/>
              <a:cxnLst/>
              <a:rect l="0" t="0" r="0" b="0"/>
              <a:pathLst>
                <a:path w="297321" h="608636">
                  <a:moveTo>
                    <a:pt x="72653" y="244758"/>
                  </a:moveTo>
                  <a:lnTo>
                    <a:pt x="59400" y="240341"/>
                  </a:lnTo>
                  <a:lnTo>
                    <a:pt x="45498" y="240638"/>
                  </a:lnTo>
                  <a:lnTo>
                    <a:pt x="30998" y="244776"/>
                  </a:lnTo>
                  <a:lnTo>
                    <a:pt x="18389" y="252779"/>
                  </a:lnTo>
                  <a:lnTo>
                    <a:pt x="9087" y="264965"/>
                  </a:lnTo>
                  <a:lnTo>
                    <a:pt x="5312" y="272098"/>
                  </a:lnTo>
                  <a:lnTo>
                    <a:pt x="0" y="304223"/>
                  </a:lnTo>
                  <a:lnTo>
                    <a:pt x="3688" y="322346"/>
                  </a:lnTo>
                  <a:lnTo>
                    <a:pt x="7260" y="329768"/>
                  </a:lnTo>
                  <a:lnTo>
                    <a:pt x="18626" y="340480"/>
                  </a:lnTo>
                  <a:lnTo>
                    <a:pt x="25540" y="344630"/>
                  </a:lnTo>
                  <a:lnTo>
                    <a:pt x="31998" y="344624"/>
                  </a:lnTo>
                  <a:lnTo>
                    <a:pt x="38152" y="341846"/>
                  </a:lnTo>
                  <a:lnTo>
                    <a:pt x="55650" y="324684"/>
                  </a:lnTo>
                  <a:lnTo>
                    <a:pt x="61318" y="317458"/>
                  </a:lnTo>
                  <a:lnTo>
                    <a:pt x="67615" y="299567"/>
                  </a:lnTo>
                  <a:lnTo>
                    <a:pt x="69295" y="289619"/>
                  </a:lnTo>
                  <a:lnTo>
                    <a:pt x="72263" y="285760"/>
                  </a:lnTo>
                  <a:lnTo>
                    <a:pt x="76091" y="285961"/>
                  </a:lnTo>
                  <a:lnTo>
                    <a:pt x="80492" y="288869"/>
                  </a:lnTo>
                  <a:lnTo>
                    <a:pt x="87848" y="304427"/>
                  </a:lnTo>
                  <a:lnTo>
                    <a:pt x="99223" y="367233"/>
                  </a:lnTo>
                  <a:lnTo>
                    <a:pt x="107812" y="425881"/>
                  </a:lnTo>
                  <a:lnTo>
                    <a:pt x="112984" y="465140"/>
                  </a:lnTo>
                  <a:lnTo>
                    <a:pt x="107504" y="517864"/>
                  </a:lnTo>
                  <a:lnTo>
                    <a:pt x="101829" y="574533"/>
                  </a:lnTo>
                  <a:lnTo>
                    <a:pt x="90029" y="607510"/>
                  </a:lnTo>
                  <a:lnTo>
                    <a:pt x="87011" y="608635"/>
                  </a:lnTo>
                  <a:lnTo>
                    <a:pt x="84998" y="603837"/>
                  </a:lnTo>
                  <a:lnTo>
                    <a:pt x="83687" y="586488"/>
                  </a:lnTo>
                  <a:lnTo>
                    <a:pt x="97937" y="525242"/>
                  </a:lnTo>
                  <a:lnTo>
                    <a:pt x="108774" y="469563"/>
                  </a:lnTo>
                  <a:lnTo>
                    <a:pt x="129173" y="406803"/>
                  </a:lnTo>
                  <a:lnTo>
                    <a:pt x="147391" y="344227"/>
                  </a:lnTo>
                  <a:lnTo>
                    <a:pt x="167109" y="288162"/>
                  </a:lnTo>
                  <a:lnTo>
                    <a:pt x="183254" y="230910"/>
                  </a:lnTo>
                  <a:lnTo>
                    <a:pt x="197423" y="173707"/>
                  </a:lnTo>
                  <a:lnTo>
                    <a:pt x="214106" y="117814"/>
                  </a:lnTo>
                  <a:lnTo>
                    <a:pt x="227053" y="58470"/>
                  </a:lnTo>
                  <a:lnTo>
                    <a:pt x="227555" y="14693"/>
                  </a:lnTo>
                  <a:lnTo>
                    <a:pt x="225847" y="5397"/>
                  </a:lnTo>
                  <a:lnTo>
                    <a:pt x="221935" y="1049"/>
                  </a:lnTo>
                  <a:lnTo>
                    <a:pt x="216553" y="0"/>
                  </a:lnTo>
                  <a:lnTo>
                    <a:pt x="210191" y="1149"/>
                  </a:lnTo>
                  <a:lnTo>
                    <a:pt x="205026" y="5614"/>
                  </a:lnTo>
                  <a:lnTo>
                    <a:pt x="187003" y="45156"/>
                  </a:lnTo>
                  <a:lnTo>
                    <a:pt x="175053" y="95723"/>
                  </a:lnTo>
                  <a:lnTo>
                    <a:pt x="167122" y="150551"/>
                  </a:lnTo>
                  <a:lnTo>
                    <a:pt x="164571" y="205940"/>
                  </a:lnTo>
                  <a:lnTo>
                    <a:pt x="170903" y="263595"/>
                  </a:lnTo>
                  <a:lnTo>
                    <a:pt x="181058" y="323471"/>
                  </a:lnTo>
                  <a:lnTo>
                    <a:pt x="191681" y="357455"/>
                  </a:lnTo>
                  <a:lnTo>
                    <a:pt x="196384" y="367042"/>
                  </a:lnTo>
                  <a:lnTo>
                    <a:pt x="203217" y="372509"/>
                  </a:lnTo>
                  <a:lnTo>
                    <a:pt x="220672" y="376117"/>
                  </a:lnTo>
                  <a:lnTo>
                    <a:pt x="228655" y="373936"/>
                  </a:lnTo>
                  <a:lnTo>
                    <a:pt x="242456" y="364116"/>
                  </a:lnTo>
                  <a:lnTo>
                    <a:pt x="256203" y="342994"/>
                  </a:lnTo>
                  <a:lnTo>
                    <a:pt x="266132" y="319169"/>
                  </a:lnTo>
                  <a:lnTo>
                    <a:pt x="269132" y="316555"/>
                  </a:lnTo>
                  <a:lnTo>
                    <a:pt x="272056" y="317586"/>
                  </a:lnTo>
                  <a:lnTo>
                    <a:pt x="277771" y="326128"/>
                  </a:lnTo>
                  <a:lnTo>
                    <a:pt x="285262" y="347455"/>
                  </a:lnTo>
                  <a:lnTo>
                    <a:pt x="297320" y="4028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589517" y="1496478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631122" y="1538083"/>
              <a:ext cx="108714" cy="169549"/>
            </a:xfrm>
            <a:custGeom>
              <a:avLst/>
              <a:gdLst/>
              <a:ahLst/>
              <a:cxnLst/>
              <a:rect l="0" t="0" r="0" b="0"/>
              <a:pathLst>
                <a:path w="108714" h="169549">
                  <a:moveTo>
                    <a:pt x="83210" y="0"/>
                  </a:moveTo>
                  <a:lnTo>
                    <a:pt x="65541" y="0"/>
                  </a:lnTo>
                  <a:lnTo>
                    <a:pt x="51936" y="4931"/>
                  </a:lnTo>
                  <a:lnTo>
                    <a:pt x="45718" y="8835"/>
                  </a:lnTo>
                  <a:lnTo>
                    <a:pt x="42498" y="14211"/>
                  </a:lnTo>
                  <a:lnTo>
                    <a:pt x="41386" y="27581"/>
                  </a:lnTo>
                  <a:lnTo>
                    <a:pt x="46439" y="40304"/>
                  </a:lnTo>
                  <a:lnTo>
                    <a:pt x="99464" y="99305"/>
                  </a:lnTo>
                  <a:lnTo>
                    <a:pt x="105141" y="105035"/>
                  </a:lnTo>
                  <a:lnTo>
                    <a:pt x="108000" y="111629"/>
                  </a:lnTo>
                  <a:lnTo>
                    <a:pt x="108713" y="126351"/>
                  </a:lnTo>
                  <a:lnTo>
                    <a:pt x="103482" y="139675"/>
                  </a:lnTo>
                  <a:lnTo>
                    <a:pt x="99499" y="145817"/>
                  </a:lnTo>
                  <a:lnTo>
                    <a:pt x="87676" y="155106"/>
                  </a:lnTo>
                  <a:lnTo>
                    <a:pt x="57486" y="168604"/>
                  </a:lnTo>
                  <a:lnTo>
                    <a:pt x="38802" y="169548"/>
                  </a:lnTo>
                  <a:lnTo>
                    <a:pt x="14886" y="16488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755938" y="1288452"/>
              <a:ext cx="224669" cy="454350"/>
            </a:xfrm>
            <a:custGeom>
              <a:avLst/>
              <a:gdLst/>
              <a:ahLst/>
              <a:cxnLst/>
              <a:rect l="0" t="0" r="0" b="0"/>
              <a:pathLst>
                <a:path w="224669" h="454350">
                  <a:moveTo>
                    <a:pt x="0" y="0"/>
                  </a:moveTo>
                  <a:lnTo>
                    <a:pt x="924" y="57697"/>
                  </a:lnTo>
                  <a:lnTo>
                    <a:pt x="6586" y="111626"/>
                  </a:lnTo>
                  <a:lnTo>
                    <a:pt x="7978" y="171007"/>
                  </a:lnTo>
                  <a:lnTo>
                    <a:pt x="8253" y="228177"/>
                  </a:lnTo>
                  <a:lnTo>
                    <a:pt x="8308" y="286999"/>
                  </a:lnTo>
                  <a:lnTo>
                    <a:pt x="12735" y="334778"/>
                  </a:lnTo>
                  <a:lnTo>
                    <a:pt x="14038" y="338756"/>
                  </a:lnTo>
                  <a:lnTo>
                    <a:pt x="14905" y="337709"/>
                  </a:lnTo>
                  <a:lnTo>
                    <a:pt x="28122" y="290548"/>
                  </a:lnTo>
                  <a:lnTo>
                    <a:pt x="40589" y="270487"/>
                  </a:lnTo>
                  <a:lnTo>
                    <a:pt x="47399" y="266309"/>
                  </a:lnTo>
                  <a:lnTo>
                    <a:pt x="64829" y="261666"/>
                  </a:lnTo>
                  <a:lnTo>
                    <a:pt x="71881" y="263202"/>
                  </a:lnTo>
                  <a:lnTo>
                    <a:pt x="77506" y="267000"/>
                  </a:lnTo>
                  <a:lnTo>
                    <a:pt x="82181" y="272305"/>
                  </a:lnTo>
                  <a:lnTo>
                    <a:pt x="102291" y="335476"/>
                  </a:lnTo>
                  <a:lnTo>
                    <a:pt x="109863" y="391071"/>
                  </a:lnTo>
                  <a:lnTo>
                    <a:pt x="115396" y="411421"/>
                  </a:lnTo>
                  <a:lnTo>
                    <a:pt x="124019" y="426630"/>
                  </a:lnTo>
                  <a:lnTo>
                    <a:pt x="143687" y="445588"/>
                  </a:lnTo>
                  <a:lnTo>
                    <a:pt x="164021" y="452293"/>
                  </a:lnTo>
                  <a:lnTo>
                    <a:pt x="186619" y="454349"/>
                  </a:lnTo>
                  <a:lnTo>
                    <a:pt x="224668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7854196" y="2033810"/>
            <a:ext cx="1547716" cy="652886"/>
            <a:chOff x="7854196" y="2033810"/>
            <a:chExt cx="1547716" cy="652886"/>
          </a:xfrm>
        </p:grpSpPr>
        <p:sp>
          <p:nvSpPr>
            <p:cNvPr id="201" name="Freeform 200"/>
            <p:cNvSpPr/>
            <p:nvPr/>
          </p:nvSpPr>
          <p:spPr>
            <a:xfrm>
              <a:off x="7854196" y="22251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020792" y="2033810"/>
              <a:ext cx="224494" cy="463480"/>
            </a:xfrm>
            <a:custGeom>
              <a:avLst/>
              <a:gdLst/>
              <a:ahLst/>
              <a:cxnLst/>
              <a:rect l="0" t="0" r="0" b="0"/>
              <a:pathLst>
                <a:path w="224494" h="463480">
                  <a:moveTo>
                    <a:pt x="8146" y="74889"/>
                  </a:moveTo>
                  <a:lnTo>
                    <a:pt x="981" y="121216"/>
                  </a:lnTo>
                  <a:lnTo>
                    <a:pt x="4097" y="179930"/>
                  </a:lnTo>
                  <a:lnTo>
                    <a:pt x="5086" y="237918"/>
                  </a:lnTo>
                  <a:lnTo>
                    <a:pt x="1156" y="292160"/>
                  </a:lnTo>
                  <a:lnTo>
                    <a:pt x="0" y="339435"/>
                  </a:lnTo>
                  <a:lnTo>
                    <a:pt x="6421" y="280460"/>
                  </a:lnTo>
                  <a:lnTo>
                    <a:pt x="7805" y="222539"/>
                  </a:lnTo>
                  <a:lnTo>
                    <a:pt x="9003" y="164322"/>
                  </a:lnTo>
                  <a:lnTo>
                    <a:pt x="12533" y="136211"/>
                  </a:lnTo>
                  <a:lnTo>
                    <a:pt x="16618" y="129639"/>
                  </a:lnTo>
                  <a:lnTo>
                    <a:pt x="22115" y="128031"/>
                  </a:lnTo>
                  <a:lnTo>
                    <a:pt x="28553" y="129733"/>
                  </a:lnTo>
                  <a:lnTo>
                    <a:pt x="33770" y="133641"/>
                  </a:lnTo>
                  <a:lnTo>
                    <a:pt x="45530" y="152394"/>
                  </a:lnTo>
                  <a:lnTo>
                    <a:pt x="66308" y="214765"/>
                  </a:lnTo>
                  <a:lnTo>
                    <a:pt x="83027" y="275186"/>
                  </a:lnTo>
                  <a:lnTo>
                    <a:pt x="99677" y="334629"/>
                  </a:lnTo>
                  <a:lnTo>
                    <a:pt x="118785" y="395446"/>
                  </a:lnTo>
                  <a:lnTo>
                    <a:pt x="136158" y="429054"/>
                  </a:lnTo>
                  <a:lnTo>
                    <a:pt x="162460" y="460842"/>
                  </a:lnTo>
                  <a:lnTo>
                    <a:pt x="168345" y="463479"/>
                  </a:lnTo>
                  <a:lnTo>
                    <a:pt x="174117" y="463388"/>
                  </a:lnTo>
                  <a:lnTo>
                    <a:pt x="179814" y="461478"/>
                  </a:lnTo>
                  <a:lnTo>
                    <a:pt x="191076" y="449493"/>
                  </a:lnTo>
                  <a:lnTo>
                    <a:pt x="196668" y="441120"/>
                  </a:lnTo>
                  <a:lnTo>
                    <a:pt x="206566" y="389672"/>
                  </a:lnTo>
                  <a:lnTo>
                    <a:pt x="214725" y="330612"/>
                  </a:lnTo>
                  <a:lnTo>
                    <a:pt x="215981" y="268080"/>
                  </a:lnTo>
                  <a:lnTo>
                    <a:pt x="216135" y="217834"/>
                  </a:lnTo>
                  <a:lnTo>
                    <a:pt x="216165" y="164317"/>
                  </a:lnTo>
                  <a:lnTo>
                    <a:pt x="216171" y="105853"/>
                  </a:lnTo>
                  <a:lnTo>
                    <a:pt x="216172" y="49986"/>
                  </a:lnTo>
                  <a:lnTo>
                    <a:pt x="218638" y="21591"/>
                  </a:lnTo>
                  <a:lnTo>
                    <a:pt x="22449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267978" y="2325046"/>
              <a:ext cx="83569" cy="134912"/>
            </a:xfrm>
            <a:custGeom>
              <a:avLst/>
              <a:gdLst/>
              <a:ahLst/>
              <a:cxnLst/>
              <a:rect l="0" t="0" r="0" b="0"/>
              <a:pathLst>
                <a:path w="83569" h="134912">
                  <a:moveTo>
                    <a:pt x="52196" y="8322"/>
                  </a:moveTo>
                  <a:lnTo>
                    <a:pt x="38944" y="3904"/>
                  </a:lnTo>
                  <a:lnTo>
                    <a:pt x="33191" y="4452"/>
                  </a:lnTo>
                  <a:lnTo>
                    <a:pt x="21869" y="9992"/>
                  </a:lnTo>
                  <a:lnTo>
                    <a:pt x="13138" y="23549"/>
                  </a:lnTo>
                  <a:lnTo>
                    <a:pt x="0" y="57968"/>
                  </a:lnTo>
                  <a:lnTo>
                    <a:pt x="159" y="87545"/>
                  </a:lnTo>
                  <a:lnTo>
                    <a:pt x="10480" y="115314"/>
                  </a:lnTo>
                  <a:lnTo>
                    <a:pt x="22561" y="127681"/>
                  </a:lnTo>
                  <a:lnTo>
                    <a:pt x="29666" y="132274"/>
                  </a:lnTo>
                  <a:lnTo>
                    <a:pt x="44956" y="134911"/>
                  </a:lnTo>
                  <a:lnTo>
                    <a:pt x="52917" y="134320"/>
                  </a:lnTo>
                  <a:lnTo>
                    <a:pt x="59149" y="131152"/>
                  </a:lnTo>
                  <a:lnTo>
                    <a:pt x="68539" y="120236"/>
                  </a:lnTo>
                  <a:lnTo>
                    <a:pt x="79023" y="98496"/>
                  </a:lnTo>
                  <a:lnTo>
                    <a:pt x="83568" y="65653"/>
                  </a:lnTo>
                  <a:lnTo>
                    <a:pt x="80497" y="35479"/>
                  </a:lnTo>
                  <a:lnTo>
                    <a:pt x="75686" y="27351"/>
                  </a:lnTo>
                  <a:lnTo>
                    <a:pt x="54020" y="8926"/>
                  </a:lnTo>
                  <a:lnTo>
                    <a:pt x="3555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8378422" y="2291762"/>
              <a:ext cx="108174" cy="159184"/>
            </a:xfrm>
            <a:custGeom>
              <a:avLst/>
              <a:gdLst/>
              <a:ahLst/>
              <a:cxnLst/>
              <a:rect l="0" t="0" r="0" b="0"/>
              <a:pathLst>
                <a:path w="108174" h="159184">
                  <a:moveTo>
                    <a:pt x="0" y="33284"/>
                  </a:moveTo>
                  <a:lnTo>
                    <a:pt x="16858" y="91667"/>
                  </a:lnTo>
                  <a:lnTo>
                    <a:pt x="22561" y="119001"/>
                  </a:lnTo>
                  <a:lnTo>
                    <a:pt x="29441" y="159183"/>
                  </a:lnTo>
                  <a:lnTo>
                    <a:pt x="25735" y="126854"/>
                  </a:lnTo>
                  <a:lnTo>
                    <a:pt x="27530" y="76893"/>
                  </a:lnTo>
                  <a:lnTo>
                    <a:pt x="36564" y="42001"/>
                  </a:lnTo>
                  <a:lnTo>
                    <a:pt x="46761" y="27605"/>
                  </a:lnTo>
                  <a:lnTo>
                    <a:pt x="60539" y="15967"/>
                  </a:lnTo>
                  <a:lnTo>
                    <a:pt x="82965" y="5142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494916" y="2275120"/>
              <a:ext cx="149781" cy="194690"/>
            </a:xfrm>
            <a:custGeom>
              <a:avLst/>
              <a:gdLst/>
              <a:ahLst/>
              <a:cxnLst/>
              <a:rect l="0" t="0" r="0" b="0"/>
              <a:pathLst>
                <a:path w="149781" h="194690">
                  <a:moveTo>
                    <a:pt x="0" y="24964"/>
                  </a:moveTo>
                  <a:lnTo>
                    <a:pt x="6587" y="54584"/>
                  </a:lnTo>
                  <a:lnTo>
                    <a:pt x="13812" y="111732"/>
                  </a:lnTo>
                  <a:lnTo>
                    <a:pt x="16270" y="168933"/>
                  </a:lnTo>
                  <a:lnTo>
                    <a:pt x="21408" y="186337"/>
                  </a:lnTo>
                  <a:lnTo>
                    <a:pt x="25367" y="193567"/>
                  </a:lnTo>
                  <a:lnTo>
                    <a:pt x="28931" y="194689"/>
                  </a:lnTo>
                  <a:lnTo>
                    <a:pt x="32232" y="191738"/>
                  </a:lnTo>
                  <a:lnTo>
                    <a:pt x="35356" y="186073"/>
                  </a:lnTo>
                  <a:lnTo>
                    <a:pt x="43248" y="133442"/>
                  </a:lnTo>
                  <a:lnTo>
                    <a:pt x="48607" y="88818"/>
                  </a:lnTo>
                  <a:lnTo>
                    <a:pt x="50896" y="85100"/>
                  </a:lnTo>
                  <a:lnTo>
                    <a:pt x="54271" y="86320"/>
                  </a:lnTo>
                  <a:lnTo>
                    <a:pt x="58371" y="90831"/>
                  </a:lnTo>
                  <a:lnTo>
                    <a:pt x="74542" y="134871"/>
                  </a:lnTo>
                  <a:lnTo>
                    <a:pt x="81207" y="154248"/>
                  </a:lnTo>
                  <a:lnTo>
                    <a:pt x="105868" y="187738"/>
                  </a:lnTo>
                  <a:lnTo>
                    <a:pt x="111259" y="189878"/>
                  </a:lnTo>
                  <a:lnTo>
                    <a:pt x="116703" y="189456"/>
                  </a:lnTo>
                  <a:lnTo>
                    <a:pt x="122181" y="187325"/>
                  </a:lnTo>
                  <a:lnTo>
                    <a:pt x="130733" y="175096"/>
                  </a:lnTo>
                  <a:lnTo>
                    <a:pt x="136691" y="155484"/>
                  </a:lnTo>
                  <a:lnTo>
                    <a:pt x="142982" y="100158"/>
                  </a:lnTo>
                  <a:lnTo>
                    <a:pt x="148884" y="38119"/>
                  </a:lnTo>
                  <a:lnTo>
                    <a:pt x="14978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655290" y="2326236"/>
              <a:ext cx="114222" cy="151688"/>
            </a:xfrm>
            <a:custGeom>
              <a:avLst/>
              <a:gdLst/>
              <a:ahLst/>
              <a:cxnLst/>
              <a:rect l="0" t="0" r="0" b="0"/>
              <a:pathLst>
                <a:path w="114222" h="151688">
                  <a:moveTo>
                    <a:pt x="6047" y="65379"/>
                  </a:moveTo>
                  <a:lnTo>
                    <a:pt x="40792" y="76961"/>
                  </a:lnTo>
                  <a:lnTo>
                    <a:pt x="47702" y="76799"/>
                  </a:lnTo>
                  <a:lnTo>
                    <a:pt x="60311" y="71687"/>
                  </a:lnTo>
                  <a:lnTo>
                    <a:pt x="77805" y="58414"/>
                  </a:lnTo>
                  <a:lnTo>
                    <a:pt x="84167" y="43176"/>
                  </a:lnTo>
                  <a:lnTo>
                    <a:pt x="86071" y="25000"/>
                  </a:lnTo>
                  <a:lnTo>
                    <a:pt x="83835" y="7677"/>
                  </a:lnTo>
                  <a:lnTo>
                    <a:pt x="79171" y="2872"/>
                  </a:lnTo>
                  <a:lnTo>
                    <a:pt x="72363" y="594"/>
                  </a:lnTo>
                  <a:lnTo>
                    <a:pt x="64127" y="0"/>
                  </a:lnTo>
                  <a:lnTo>
                    <a:pt x="47578" y="4270"/>
                  </a:lnTo>
                  <a:lnTo>
                    <a:pt x="31902" y="13256"/>
                  </a:lnTo>
                  <a:lnTo>
                    <a:pt x="13606" y="33910"/>
                  </a:lnTo>
                  <a:lnTo>
                    <a:pt x="5400" y="49543"/>
                  </a:lnTo>
                  <a:lnTo>
                    <a:pt x="0" y="78356"/>
                  </a:lnTo>
                  <a:lnTo>
                    <a:pt x="3668" y="97034"/>
                  </a:lnTo>
                  <a:lnTo>
                    <a:pt x="16129" y="120678"/>
                  </a:lnTo>
                  <a:lnTo>
                    <a:pt x="21090" y="127208"/>
                  </a:lnTo>
                  <a:lnTo>
                    <a:pt x="36463" y="136929"/>
                  </a:lnTo>
                  <a:lnTo>
                    <a:pt x="72049" y="150704"/>
                  </a:lnTo>
                  <a:lnTo>
                    <a:pt x="89006" y="151687"/>
                  </a:lnTo>
                  <a:lnTo>
                    <a:pt x="114221" y="1485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783027" y="2337271"/>
              <a:ext cx="202832" cy="349425"/>
            </a:xfrm>
            <a:custGeom>
              <a:avLst/>
              <a:gdLst/>
              <a:ahLst/>
              <a:cxnLst/>
              <a:rect l="0" t="0" r="0" b="0"/>
              <a:pathLst>
                <a:path w="202832" h="349425">
                  <a:moveTo>
                    <a:pt x="78016" y="4418"/>
                  </a:moveTo>
                  <a:lnTo>
                    <a:pt x="64763" y="0"/>
                  </a:lnTo>
                  <a:lnTo>
                    <a:pt x="50861" y="297"/>
                  </a:lnTo>
                  <a:lnTo>
                    <a:pt x="36361" y="4435"/>
                  </a:lnTo>
                  <a:lnTo>
                    <a:pt x="23752" y="12438"/>
                  </a:lnTo>
                  <a:lnTo>
                    <a:pt x="14451" y="24624"/>
                  </a:lnTo>
                  <a:lnTo>
                    <a:pt x="946" y="55048"/>
                  </a:lnTo>
                  <a:lnTo>
                    <a:pt x="0" y="73764"/>
                  </a:lnTo>
                  <a:lnTo>
                    <a:pt x="3586" y="92561"/>
                  </a:lnTo>
                  <a:lnTo>
                    <a:pt x="11344" y="107079"/>
                  </a:lnTo>
                  <a:lnTo>
                    <a:pt x="17850" y="110766"/>
                  </a:lnTo>
                  <a:lnTo>
                    <a:pt x="34941" y="112396"/>
                  </a:lnTo>
                  <a:lnTo>
                    <a:pt x="41903" y="109688"/>
                  </a:lnTo>
                  <a:lnTo>
                    <a:pt x="52103" y="99281"/>
                  </a:lnTo>
                  <a:lnTo>
                    <a:pt x="72142" y="53906"/>
                  </a:lnTo>
                  <a:lnTo>
                    <a:pt x="76275" y="24834"/>
                  </a:lnTo>
                  <a:lnTo>
                    <a:pt x="78704" y="21726"/>
                  </a:lnTo>
                  <a:lnTo>
                    <a:pt x="82173" y="23353"/>
                  </a:lnTo>
                  <a:lnTo>
                    <a:pt x="86335" y="28136"/>
                  </a:lnTo>
                  <a:lnTo>
                    <a:pt x="99657" y="76596"/>
                  </a:lnTo>
                  <a:lnTo>
                    <a:pt x="108364" y="126170"/>
                  </a:lnTo>
                  <a:lnTo>
                    <a:pt x="117956" y="189120"/>
                  </a:lnTo>
                  <a:lnTo>
                    <a:pt x="119292" y="252490"/>
                  </a:lnTo>
                  <a:lnTo>
                    <a:pt x="117090" y="308975"/>
                  </a:lnTo>
                  <a:lnTo>
                    <a:pt x="112025" y="331161"/>
                  </a:lnTo>
                  <a:lnTo>
                    <a:pt x="103609" y="347185"/>
                  </a:lnTo>
                  <a:lnTo>
                    <a:pt x="98776" y="349424"/>
                  </a:lnTo>
                  <a:lnTo>
                    <a:pt x="93705" y="348143"/>
                  </a:lnTo>
                  <a:lnTo>
                    <a:pt x="88475" y="344515"/>
                  </a:lnTo>
                  <a:lnTo>
                    <a:pt x="80199" y="328157"/>
                  </a:lnTo>
                  <a:lnTo>
                    <a:pt x="75287" y="306402"/>
                  </a:lnTo>
                  <a:lnTo>
                    <a:pt x="79668" y="257370"/>
                  </a:lnTo>
                  <a:lnTo>
                    <a:pt x="93854" y="199231"/>
                  </a:lnTo>
                  <a:lnTo>
                    <a:pt x="113538" y="145080"/>
                  </a:lnTo>
                  <a:lnTo>
                    <a:pt x="138918" y="82570"/>
                  </a:lnTo>
                  <a:lnTo>
                    <a:pt x="146072" y="64115"/>
                  </a:lnTo>
                  <a:lnTo>
                    <a:pt x="150199" y="59934"/>
                  </a:lnTo>
                  <a:lnTo>
                    <a:pt x="154800" y="58995"/>
                  </a:lnTo>
                  <a:lnTo>
                    <a:pt x="159716" y="60218"/>
                  </a:lnTo>
                  <a:lnTo>
                    <a:pt x="163918" y="63807"/>
                  </a:lnTo>
                  <a:lnTo>
                    <a:pt x="171052" y="75192"/>
                  </a:lnTo>
                  <a:lnTo>
                    <a:pt x="176522" y="111744"/>
                  </a:lnTo>
                  <a:lnTo>
                    <a:pt x="182109" y="161128"/>
                  </a:lnTo>
                  <a:lnTo>
                    <a:pt x="202831" y="1958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944253" y="222519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994753" y="2336838"/>
              <a:ext cx="132565" cy="179594"/>
            </a:xfrm>
            <a:custGeom>
              <a:avLst/>
              <a:gdLst/>
              <a:ahLst/>
              <a:cxnLst/>
              <a:rect l="0" t="0" r="0" b="0"/>
              <a:pathLst>
                <a:path w="132565" h="179594">
                  <a:moveTo>
                    <a:pt x="82637" y="21493"/>
                  </a:moveTo>
                  <a:lnTo>
                    <a:pt x="78220" y="8241"/>
                  </a:lnTo>
                  <a:lnTo>
                    <a:pt x="73221" y="4337"/>
                  </a:lnTo>
                  <a:lnTo>
                    <a:pt x="57804" y="0"/>
                  </a:lnTo>
                  <a:lnTo>
                    <a:pt x="41089" y="3003"/>
                  </a:lnTo>
                  <a:lnTo>
                    <a:pt x="32749" y="6392"/>
                  </a:lnTo>
                  <a:lnTo>
                    <a:pt x="21017" y="17555"/>
                  </a:lnTo>
                  <a:lnTo>
                    <a:pt x="9214" y="41899"/>
                  </a:lnTo>
                  <a:lnTo>
                    <a:pt x="2327" y="72535"/>
                  </a:lnTo>
                  <a:lnTo>
                    <a:pt x="0" y="116018"/>
                  </a:lnTo>
                  <a:lnTo>
                    <a:pt x="4612" y="133154"/>
                  </a:lnTo>
                  <a:lnTo>
                    <a:pt x="8431" y="140313"/>
                  </a:lnTo>
                  <a:lnTo>
                    <a:pt x="14675" y="145085"/>
                  </a:lnTo>
                  <a:lnTo>
                    <a:pt x="31475" y="150388"/>
                  </a:lnTo>
                  <a:lnTo>
                    <a:pt x="39284" y="149028"/>
                  </a:lnTo>
                  <a:lnTo>
                    <a:pt x="52891" y="140120"/>
                  </a:lnTo>
                  <a:lnTo>
                    <a:pt x="66530" y="119512"/>
                  </a:lnTo>
                  <a:lnTo>
                    <a:pt x="78496" y="86774"/>
                  </a:lnTo>
                  <a:lnTo>
                    <a:pt x="80797" y="66841"/>
                  </a:lnTo>
                  <a:lnTo>
                    <a:pt x="82335" y="63744"/>
                  </a:lnTo>
                  <a:lnTo>
                    <a:pt x="84284" y="65378"/>
                  </a:lnTo>
                  <a:lnTo>
                    <a:pt x="102149" y="120809"/>
                  </a:lnTo>
                  <a:lnTo>
                    <a:pt x="114091" y="153599"/>
                  </a:lnTo>
                  <a:lnTo>
                    <a:pt x="132564" y="1795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143958" y="2344048"/>
              <a:ext cx="257954" cy="205668"/>
            </a:xfrm>
            <a:custGeom>
              <a:avLst/>
              <a:gdLst/>
              <a:ahLst/>
              <a:cxnLst/>
              <a:rect l="0" t="0" r="0" b="0"/>
              <a:pathLst>
                <a:path w="257954" h="205668">
                  <a:moveTo>
                    <a:pt x="0" y="5962"/>
                  </a:moveTo>
                  <a:lnTo>
                    <a:pt x="8475" y="62734"/>
                  </a:lnTo>
                  <a:lnTo>
                    <a:pt x="16729" y="125516"/>
                  </a:lnTo>
                  <a:lnTo>
                    <a:pt x="18549" y="123571"/>
                  </a:lnTo>
                  <a:lnTo>
                    <a:pt x="29838" y="75862"/>
                  </a:lnTo>
                  <a:lnTo>
                    <a:pt x="34113" y="43110"/>
                  </a:lnTo>
                  <a:lnTo>
                    <a:pt x="46268" y="16352"/>
                  </a:lnTo>
                  <a:lnTo>
                    <a:pt x="56314" y="2567"/>
                  </a:lnTo>
                  <a:lnTo>
                    <a:pt x="61581" y="0"/>
                  </a:lnTo>
                  <a:lnTo>
                    <a:pt x="66942" y="139"/>
                  </a:lnTo>
                  <a:lnTo>
                    <a:pt x="72365" y="2080"/>
                  </a:lnTo>
                  <a:lnTo>
                    <a:pt x="83321" y="14098"/>
                  </a:lnTo>
                  <a:lnTo>
                    <a:pt x="97421" y="41657"/>
                  </a:lnTo>
                  <a:lnTo>
                    <a:pt x="116281" y="103561"/>
                  </a:lnTo>
                  <a:lnTo>
                    <a:pt x="131965" y="138653"/>
                  </a:lnTo>
                  <a:lnTo>
                    <a:pt x="153794" y="171370"/>
                  </a:lnTo>
                  <a:lnTo>
                    <a:pt x="175932" y="189752"/>
                  </a:lnTo>
                  <a:lnTo>
                    <a:pt x="191913" y="197977"/>
                  </a:lnTo>
                  <a:lnTo>
                    <a:pt x="237179" y="204654"/>
                  </a:lnTo>
                  <a:lnTo>
                    <a:pt x="257953" y="2056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2" name="Freeform 211"/>
          <p:cNvSpPr/>
          <p:nvPr/>
        </p:nvSpPr>
        <p:spPr>
          <a:xfrm>
            <a:off x="7896675" y="2970614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4" name="Group 223"/>
          <p:cNvGrpSpPr/>
          <p:nvPr/>
        </p:nvGrpSpPr>
        <p:grpSpPr>
          <a:xfrm>
            <a:off x="8071417" y="2812514"/>
            <a:ext cx="1006848" cy="565833"/>
            <a:chOff x="8071417" y="2812514"/>
            <a:chExt cx="1006848" cy="565833"/>
          </a:xfrm>
        </p:grpSpPr>
        <p:sp>
          <p:nvSpPr>
            <p:cNvPr id="213" name="Freeform 212"/>
            <p:cNvSpPr/>
            <p:nvPr/>
          </p:nvSpPr>
          <p:spPr>
            <a:xfrm>
              <a:off x="8121343" y="2862441"/>
              <a:ext cx="16575" cy="382769"/>
            </a:xfrm>
            <a:custGeom>
              <a:avLst/>
              <a:gdLst/>
              <a:ahLst/>
              <a:cxnLst/>
              <a:rect l="0" t="0" r="0" b="0"/>
              <a:pathLst>
                <a:path w="16575" h="382769">
                  <a:moveTo>
                    <a:pt x="0" y="0"/>
                  </a:moveTo>
                  <a:lnTo>
                    <a:pt x="7550" y="62491"/>
                  </a:lnTo>
                  <a:lnTo>
                    <a:pt x="8220" y="123514"/>
                  </a:lnTo>
                  <a:lnTo>
                    <a:pt x="14019" y="183525"/>
                  </a:lnTo>
                  <a:lnTo>
                    <a:pt x="16124" y="240853"/>
                  </a:lnTo>
                  <a:lnTo>
                    <a:pt x="16574" y="303949"/>
                  </a:lnTo>
                  <a:lnTo>
                    <a:pt x="10917" y="363079"/>
                  </a:lnTo>
                  <a:lnTo>
                    <a:pt x="8321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071417" y="2839423"/>
              <a:ext cx="191385" cy="31340"/>
            </a:xfrm>
            <a:custGeom>
              <a:avLst/>
              <a:gdLst/>
              <a:ahLst/>
              <a:cxnLst/>
              <a:rect l="0" t="0" r="0" b="0"/>
              <a:pathLst>
                <a:path w="191385" h="31340">
                  <a:moveTo>
                    <a:pt x="0" y="31339"/>
                  </a:moveTo>
                  <a:lnTo>
                    <a:pt x="57162" y="14480"/>
                  </a:lnTo>
                  <a:lnTo>
                    <a:pt x="85354" y="8777"/>
                  </a:lnTo>
                  <a:lnTo>
                    <a:pt x="143381" y="0"/>
                  </a:lnTo>
                  <a:lnTo>
                    <a:pt x="170381" y="1096"/>
                  </a:lnTo>
                  <a:lnTo>
                    <a:pt x="191384" y="63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088059" y="3045504"/>
              <a:ext cx="158101" cy="33285"/>
            </a:xfrm>
            <a:custGeom>
              <a:avLst/>
              <a:gdLst/>
              <a:ahLst/>
              <a:cxnLst/>
              <a:rect l="0" t="0" r="0" b="0"/>
              <a:pathLst>
                <a:path w="158101" h="33285">
                  <a:moveTo>
                    <a:pt x="0" y="33284"/>
                  </a:moveTo>
                  <a:lnTo>
                    <a:pt x="57679" y="19091"/>
                  </a:lnTo>
                  <a:lnTo>
                    <a:pt x="93885" y="10722"/>
                  </a:lnTo>
                  <a:lnTo>
                    <a:pt x="148444" y="194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296085" y="3070467"/>
              <a:ext cx="8322" cy="149780"/>
            </a:xfrm>
            <a:custGeom>
              <a:avLst/>
              <a:gdLst/>
              <a:ahLst/>
              <a:cxnLst/>
              <a:rect l="0" t="0" r="0" b="0"/>
              <a:pathLst>
                <a:path w="8322" h="149780">
                  <a:moveTo>
                    <a:pt x="0" y="0"/>
                  </a:moveTo>
                  <a:lnTo>
                    <a:pt x="5718" y="21779"/>
                  </a:lnTo>
                  <a:lnTo>
                    <a:pt x="7979" y="77426"/>
                  </a:lnTo>
                  <a:lnTo>
                    <a:pt x="8276" y="128175"/>
                  </a:lnTo>
                  <a:lnTo>
                    <a:pt x="832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304406" y="2953972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354333" y="3070467"/>
              <a:ext cx="81714" cy="174743"/>
            </a:xfrm>
            <a:custGeom>
              <a:avLst/>
              <a:gdLst/>
              <a:ahLst/>
              <a:cxnLst/>
              <a:rect l="0" t="0" r="0" b="0"/>
              <a:pathLst>
                <a:path w="81714" h="174743">
                  <a:moveTo>
                    <a:pt x="0" y="0"/>
                  </a:moveTo>
                  <a:lnTo>
                    <a:pt x="0" y="53491"/>
                  </a:lnTo>
                  <a:lnTo>
                    <a:pt x="0" y="108278"/>
                  </a:lnTo>
                  <a:lnTo>
                    <a:pt x="0" y="156264"/>
                  </a:lnTo>
                  <a:lnTo>
                    <a:pt x="0" y="95925"/>
                  </a:lnTo>
                  <a:lnTo>
                    <a:pt x="2465" y="34867"/>
                  </a:lnTo>
                  <a:lnTo>
                    <a:pt x="4416" y="23245"/>
                  </a:lnTo>
                  <a:lnTo>
                    <a:pt x="8491" y="14572"/>
                  </a:lnTo>
                  <a:lnTo>
                    <a:pt x="20416" y="2470"/>
                  </a:lnTo>
                  <a:lnTo>
                    <a:pt x="27479" y="722"/>
                  </a:lnTo>
                  <a:lnTo>
                    <a:pt x="42723" y="3711"/>
                  </a:lnTo>
                  <a:lnTo>
                    <a:pt x="56278" y="13668"/>
                  </a:lnTo>
                  <a:lnTo>
                    <a:pt x="67542" y="27339"/>
                  </a:lnTo>
                  <a:lnTo>
                    <a:pt x="75630" y="42661"/>
                  </a:lnTo>
                  <a:lnTo>
                    <a:pt x="81713" y="82666"/>
                  </a:lnTo>
                  <a:lnTo>
                    <a:pt x="80448" y="129194"/>
                  </a:lnTo>
                  <a:lnTo>
                    <a:pt x="66568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470827" y="3044706"/>
              <a:ext cx="108175" cy="192183"/>
            </a:xfrm>
            <a:custGeom>
              <a:avLst/>
              <a:gdLst/>
              <a:ahLst/>
              <a:cxnLst/>
              <a:rect l="0" t="0" r="0" b="0"/>
              <a:pathLst>
                <a:path w="108175" h="192183">
                  <a:moveTo>
                    <a:pt x="0" y="9119"/>
                  </a:moveTo>
                  <a:lnTo>
                    <a:pt x="4417" y="62610"/>
                  </a:lnTo>
                  <a:lnTo>
                    <a:pt x="7807" y="117397"/>
                  </a:lnTo>
                  <a:lnTo>
                    <a:pt x="13047" y="159665"/>
                  </a:lnTo>
                  <a:lnTo>
                    <a:pt x="10133" y="144435"/>
                  </a:lnTo>
                  <a:lnTo>
                    <a:pt x="8559" y="89660"/>
                  </a:lnTo>
                  <a:lnTo>
                    <a:pt x="10818" y="34096"/>
                  </a:lnTo>
                  <a:lnTo>
                    <a:pt x="12760" y="22996"/>
                  </a:lnTo>
                  <a:lnTo>
                    <a:pt x="16828" y="14672"/>
                  </a:lnTo>
                  <a:lnTo>
                    <a:pt x="28744" y="2958"/>
                  </a:lnTo>
                  <a:lnTo>
                    <a:pt x="35805" y="389"/>
                  </a:lnTo>
                  <a:lnTo>
                    <a:pt x="51047" y="0"/>
                  </a:lnTo>
                  <a:lnTo>
                    <a:pt x="64601" y="5374"/>
                  </a:lnTo>
                  <a:lnTo>
                    <a:pt x="70804" y="9396"/>
                  </a:lnTo>
                  <a:lnTo>
                    <a:pt x="80163" y="21261"/>
                  </a:lnTo>
                  <a:lnTo>
                    <a:pt x="96678" y="66192"/>
                  </a:lnTo>
                  <a:lnTo>
                    <a:pt x="106477" y="124694"/>
                  </a:lnTo>
                  <a:lnTo>
                    <a:pt x="107951" y="175978"/>
                  </a:lnTo>
                  <a:lnTo>
                    <a:pt x="108174" y="1921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8612285" y="3087109"/>
              <a:ext cx="24964" cy="140985"/>
            </a:xfrm>
            <a:custGeom>
              <a:avLst/>
              <a:gdLst/>
              <a:ahLst/>
              <a:cxnLst/>
              <a:rect l="0" t="0" r="0" b="0"/>
              <a:pathLst>
                <a:path w="24964" h="140985">
                  <a:moveTo>
                    <a:pt x="0" y="0"/>
                  </a:moveTo>
                  <a:lnTo>
                    <a:pt x="5719" y="21778"/>
                  </a:lnTo>
                  <a:lnTo>
                    <a:pt x="13811" y="82881"/>
                  </a:lnTo>
                  <a:lnTo>
                    <a:pt x="17318" y="140748"/>
                  </a:lnTo>
                  <a:lnTo>
                    <a:pt x="18942" y="140984"/>
                  </a:lnTo>
                  <a:lnTo>
                    <a:pt x="24963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8628927" y="300389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663111" y="3082691"/>
              <a:ext cx="108642" cy="214572"/>
            </a:xfrm>
            <a:custGeom>
              <a:avLst/>
              <a:gdLst/>
              <a:ahLst/>
              <a:cxnLst/>
              <a:rect l="0" t="0" r="0" b="0"/>
              <a:pathLst>
                <a:path w="108642" h="214572">
                  <a:moveTo>
                    <a:pt x="65669" y="4418"/>
                  </a:moveTo>
                  <a:lnTo>
                    <a:pt x="52417" y="0"/>
                  </a:lnTo>
                  <a:lnTo>
                    <a:pt x="38514" y="297"/>
                  </a:lnTo>
                  <a:lnTo>
                    <a:pt x="6988" y="8021"/>
                  </a:lnTo>
                  <a:lnTo>
                    <a:pt x="2510" y="12368"/>
                  </a:lnTo>
                  <a:lnTo>
                    <a:pt x="449" y="18039"/>
                  </a:lnTo>
                  <a:lnTo>
                    <a:pt x="0" y="24593"/>
                  </a:lnTo>
                  <a:lnTo>
                    <a:pt x="4431" y="36807"/>
                  </a:lnTo>
                  <a:lnTo>
                    <a:pt x="13489" y="48399"/>
                  </a:lnTo>
                  <a:lnTo>
                    <a:pt x="74226" y="93160"/>
                  </a:lnTo>
                  <a:lnTo>
                    <a:pt x="94606" y="114231"/>
                  </a:lnTo>
                  <a:lnTo>
                    <a:pt x="107938" y="138040"/>
                  </a:lnTo>
                  <a:lnTo>
                    <a:pt x="108641" y="146200"/>
                  </a:lnTo>
                  <a:lnTo>
                    <a:pt x="104491" y="162662"/>
                  </a:lnTo>
                  <a:lnTo>
                    <a:pt x="87342" y="187524"/>
                  </a:lnTo>
                  <a:lnTo>
                    <a:pt x="64693" y="203622"/>
                  </a:lnTo>
                  <a:lnTo>
                    <a:pt x="40417" y="214248"/>
                  </a:lnTo>
                  <a:lnTo>
                    <a:pt x="33116" y="214571"/>
                  </a:lnTo>
                  <a:lnTo>
                    <a:pt x="7421" y="2041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795348" y="2812514"/>
              <a:ext cx="282917" cy="565833"/>
            </a:xfrm>
            <a:custGeom>
              <a:avLst/>
              <a:gdLst/>
              <a:ahLst/>
              <a:cxnLst/>
              <a:rect l="0" t="0" r="0" b="0"/>
              <a:pathLst>
                <a:path w="282917" h="565833">
                  <a:moveTo>
                    <a:pt x="0" y="0"/>
                  </a:moveTo>
                  <a:lnTo>
                    <a:pt x="7164" y="57909"/>
                  </a:lnTo>
                  <a:lnTo>
                    <a:pt x="8092" y="116223"/>
                  </a:lnTo>
                  <a:lnTo>
                    <a:pt x="12708" y="172332"/>
                  </a:lnTo>
                  <a:lnTo>
                    <a:pt x="16123" y="225082"/>
                  </a:lnTo>
                  <a:lnTo>
                    <a:pt x="16540" y="282381"/>
                  </a:lnTo>
                  <a:lnTo>
                    <a:pt x="16612" y="337101"/>
                  </a:lnTo>
                  <a:lnTo>
                    <a:pt x="16636" y="399361"/>
                  </a:lnTo>
                  <a:lnTo>
                    <a:pt x="16639" y="424660"/>
                  </a:lnTo>
                  <a:lnTo>
                    <a:pt x="17564" y="428263"/>
                  </a:lnTo>
                  <a:lnTo>
                    <a:pt x="19106" y="426042"/>
                  </a:lnTo>
                  <a:lnTo>
                    <a:pt x="23228" y="403295"/>
                  </a:lnTo>
                  <a:lnTo>
                    <a:pt x="26041" y="383570"/>
                  </a:lnTo>
                  <a:lnTo>
                    <a:pt x="47563" y="325444"/>
                  </a:lnTo>
                  <a:lnTo>
                    <a:pt x="56889" y="308289"/>
                  </a:lnTo>
                  <a:lnTo>
                    <a:pt x="72129" y="296350"/>
                  </a:lnTo>
                  <a:lnTo>
                    <a:pt x="81370" y="291872"/>
                  </a:lnTo>
                  <a:lnTo>
                    <a:pt x="89380" y="290736"/>
                  </a:lnTo>
                  <a:lnTo>
                    <a:pt x="103210" y="294404"/>
                  </a:lnTo>
                  <a:lnTo>
                    <a:pt x="115522" y="304664"/>
                  </a:lnTo>
                  <a:lnTo>
                    <a:pt x="121393" y="311283"/>
                  </a:lnTo>
                  <a:lnTo>
                    <a:pt x="143688" y="372433"/>
                  </a:lnTo>
                  <a:lnTo>
                    <a:pt x="165243" y="433032"/>
                  </a:lnTo>
                  <a:lnTo>
                    <a:pt x="185008" y="492276"/>
                  </a:lnTo>
                  <a:lnTo>
                    <a:pt x="229172" y="544850"/>
                  </a:lnTo>
                  <a:lnTo>
                    <a:pt x="250966" y="558177"/>
                  </a:lnTo>
                  <a:lnTo>
                    <a:pt x="282916" y="5658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5" name="Freeform 224"/>
          <p:cNvSpPr/>
          <p:nvPr/>
        </p:nvSpPr>
        <p:spPr>
          <a:xfrm>
            <a:off x="7938280" y="5491840"/>
            <a:ext cx="1" cy="8322"/>
          </a:xfrm>
          <a:custGeom>
            <a:avLst/>
            <a:gdLst/>
            <a:ahLst/>
            <a:cxnLst/>
            <a:rect l="0" t="0" r="0" b="0"/>
            <a:pathLst>
              <a:path w="1" h="8322">
                <a:moveTo>
                  <a:pt x="0" y="0"/>
                </a:moveTo>
                <a:lnTo>
                  <a:pt x="0" y="832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5" name="Group 234"/>
          <p:cNvGrpSpPr/>
          <p:nvPr/>
        </p:nvGrpSpPr>
        <p:grpSpPr>
          <a:xfrm>
            <a:off x="8071417" y="4118919"/>
            <a:ext cx="1139985" cy="657364"/>
            <a:chOff x="8071417" y="4118919"/>
            <a:chExt cx="1139985" cy="657364"/>
          </a:xfrm>
        </p:grpSpPr>
        <p:sp>
          <p:nvSpPr>
            <p:cNvPr id="226" name="Freeform 225"/>
            <p:cNvSpPr/>
            <p:nvPr/>
          </p:nvSpPr>
          <p:spPr>
            <a:xfrm>
              <a:off x="8071417" y="4182909"/>
              <a:ext cx="217979" cy="415740"/>
            </a:xfrm>
            <a:custGeom>
              <a:avLst/>
              <a:gdLst/>
              <a:ahLst/>
              <a:cxnLst/>
              <a:rect l="0" t="0" r="0" b="0"/>
              <a:pathLst>
                <a:path w="217979" h="415740">
                  <a:moveTo>
                    <a:pt x="199705" y="27541"/>
                  </a:moveTo>
                  <a:lnTo>
                    <a:pt x="195288" y="14289"/>
                  </a:lnTo>
                  <a:lnTo>
                    <a:pt x="185722" y="5318"/>
                  </a:lnTo>
                  <a:lnTo>
                    <a:pt x="179289" y="1631"/>
                  </a:lnTo>
                  <a:lnTo>
                    <a:pt x="162278" y="0"/>
                  </a:lnTo>
                  <a:lnTo>
                    <a:pt x="125641" y="6486"/>
                  </a:lnTo>
                  <a:lnTo>
                    <a:pt x="104514" y="18426"/>
                  </a:lnTo>
                  <a:lnTo>
                    <a:pt x="86544" y="38093"/>
                  </a:lnTo>
                  <a:lnTo>
                    <a:pt x="73925" y="61486"/>
                  </a:lnTo>
                  <a:lnTo>
                    <a:pt x="73322" y="69587"/>
                  </a:lnTo>
                  <a:lnTo>
                    <a:pt x="77582" y="85984"/>
                  </a:lnTo>
                  <a:lnTo>
                    <a:pt x="90378" y="106392"/>
                  </a:lnTo>
                  <a:lnTo>
                    <a:pt x="150058" y="152295"/>
                  </a:lnTo>
                  <a:lnTo>
                    <a:pt x="190497" y="186729"/>
                  </a:lnTo>
                  <a:lnTo>
                    <a:pt x="208791" y="211851"/>
                  </a:lnTo>
                  <a:lnTo>
                    <a:pt x="216995" y="231807"/>
                  </a:lnTo>
                  <a:lnTo>
                    <a:pt x="217978" y="268251"/>
                  </a:lnTo>
                  <a:lnTo>
                    <a:pt x="212141" y="287384"/>
                  </a:lnTo>
                  <a:lnTo>
                    <a:pt x="170106" y="346599"/>
                  </a:lnTo>
                  <a:lnTo>
                    <a:pt x="121942" y="387038"/>
                  </a:lnTo>
                  <a:lnTo>
                    <a:pt x="67994" y="411992"/>
                  </a:lnTo>
                  <a:lnTo>
                    <a:pt x="36583" y="415739"/>
                  </a:lnTo>
                  <a:lnTo>
                    <a:pt x="18108" y="413339"/>
                  </a:lnTo>
                  <a:lnTo>
                    <a:pt x="12072" y="408631"/>
                  </a:lnTo>
                  <a:lnTo>
                    <a:pt x="0" y="3770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354333" y="4326945"/>
              <a:ext cx="8322" cy="449338"/>
            </a:xfrm>
            <a:custGeom>
              <a:avLst/>
              <a:gdLst/>
              <a:ahLst/>
              <a:cxnLst/>
              <a:rect l="0" t="0" r="0" b="0"/>
              <a:pathLst>
                <a:path w="8322" h="449338">
                  <a:moveTo>
                    <a:pt x="0" y="0"/>
                  </a:moveTo>
                  <a:lnTo>
                    <a:pt x="0" y="55162"/>
                  </a:lnTo>
                  <a:lnTo>
                    <a:pt x="0" y="111810"/>
                  </a:lnTo>
                  <a:lnTo>
                    <a:pt x="0" y="159178"/>
                  </a:lnTo>
                  <a:lnTo>
                    <a:pt x="0" y="208346"/>
                  </a:lnTo>
                  <a:lnTo>
                    <a:pt x="0" y="258047"/>
                  </a:lnTo>
                  <a:lnTo>
                    <a:pt x="2465" y="317143"/>
                  </a:lnTo>
                  <a:lnTo>
                    <a:pt x="7550" y="378441"/>
                  </a:lnTo>
                  <a:lnTo>
                    <a:pt x="8168" y="425539"/>
                  </a:lnTo>
                  <a:lnTo>
                    <a:pt x="8321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8329369" y="4355812"/>
              <a:ext cx="121417" cy="179160"/>
            </a:xfrm>
            <a:custGeom>
              <a:avLst/>
              <a:gdLst/>
              <a:ahLst/>
              <a:cxnLst/>
              <a:rect l="0" t="0" r="0" b="0"/>
              <a:pathLst>
                <a:path w="121417" h="179160">
                  <a:moveTo>
                    <a:pt x="16642" y="4417"/>
                  </a:moveTo>
                  <a:lnTo>
                    <a:pt x="34312" y="0"/>
                  </a:lnTo>
                  <a:lnTo>
                    <a:pt x="41366" y="548"/>
                  </a:lnTo>
                  <a:lnTo>
                    <a:pt x="76137" y="15185"/>
                  </a:lnTo>
                  <a:lnTo>
                    <a:pt x="89620" y="25845"/>
                  </a:lnTo>
                  <a:lnTo>
                    <a:pt x="113344" y="50872"/>
                  </a:lnTo>
                  <a:lnTo>
                    <a:pt x="119717" y="67285"/>
                  </a:lnTo>
                  <a:lnTo>
                    <a:pt x="121416" y="76840"/>
                  </a:lnTo>
                  <a:lnTo>
                    <a:pt x="115909" y="97318"/>
                  </a:lnTo>
                  <a:lnTo>
                    <a:pt x="103291" y="116898"/>
                  </a:lnTo>
                  <a:lnTo>
                    <a:pt x="41887" y="162120"/>
                  </a:lnTo>
                  <a:lnTo>
                    <a:pt x="26013" y="171586"/>
                  </a:lnTo>
                  <a:lnTo>
                    <a:pt x="0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476979" y="4393080"/>
              <a:ext cx="143628" cy="141892"/>
            </a:xfrm>
            <a:custGeom>
              <a:avLst/>
              <a:gdLst/>
              <a:ahLst/>
              <a:cxnLst/>
              <a:rect l="0" t="0" r="0" b="0"/>
              <a:pathLst>
                <a:path w="143628" h="141892">
                  <a:moveTo>
                    <a:pt x="77059" y="17076"/>
                  </a:moveTo>
                  <a:lnTo>
                    <a:pt x="68223" y="3823"/>
                  </a:lnTo>
                  <a:lnTo>
                    <a:pt x="62848" y="844"/>
                  </a:lnTo>
                  <a:lnTo>
                    <a:pt x="49478" y="0"/>
                  </a:lnTo>
                  <a:lnTo>
                    <a:pt x="26357" y="4722"/>
                  </a:lnTo>
                  <a:lnTo>
                    <a:pt x="20143" y="9764"/>
                  </a:lnTo>
                  <a:lnTo>
                    <a:pt x="6981" y="33606"/>
                  </a:lnTo>
                  <a:lnTo>
                    <a:pt x="301" y="50310"/>
                  </a:lnTo>
                  <a:lnTo>
                    <a:pt x="0" y="57723"/>
                  </a:lnTo>
                  <a:lnTo>
                    <a:pt x="4595" y="70891"/>
                  </a:lnTo>
                  <a:lnTo>
                    <a:pt x="10258" y="75142"/>
                  </a:lnTo>
                  <a:lnTo>
                    <a:pt x="26413" y="79866"/>
                  </a:lnTo>
                  <a:lnTo>
                    <a:pt x="34049" y="79276"/>
                  </a:lnTo>
                  <a:lnTo>
                    <a:pt x="47465" y="73690"/>
                  </a:lnTo>
                  <a:lnTo>
                    <a:pt x="65414" y="60149"/>
                  </a:lnTo>
                  <a:lnTo>
                    <a:pt x="78026" y="40008"/>
                  </a:lnTo>
                  <a:lnTo>
                    <a:pt x="87618" y="16474"/>
                  </a:lnTo>
                  <a:lnTo>
                    <a:pt x="89645" y="15750"/>
                  </a:lnTo>
                  <a:lnTo>
                    <a:pt x="105124" y="75488"/>
                  </a:lnTo>
                  <a:lnTo>
                    <a:pt x="125883" y="125264"/>
                  </a:lnTo>
                  <a:lnTo>
                    <a:pt x="133584" y="134501"/>
                  </a:lnTo>
                  <a:lnTo>
                    <a:pt x="143627" y="1418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645569" y="4352727"/>
              <a:ext cx="108174" cy="182245"/>
            </a:xfrm>
            <a:custGeom>
              <a:avLst/>
              <a:gdLst/>
              <a:ahLst/>
              <a:cxnLst/>
              <a:rect l="0" t="0" r="0" b="0"/>
              <a:pathLst>
                <a:path w="108174" h="182245">
                  <a:moveTo>
                    <a:pt x="0" y="15823"/>
                  </a:moveTo>
                  <a:lnTo>
                    <a:pt x="0" y="73520"/>
                  </a:lnTo>
                  <a:lnTo>
                    <a:pt x="0" y="124984"/>
                  </a:lnTo>
                  <a:lnTo>
                    <a:pt x="0" y="143852"/>
                  </a:lnTo>
                  <a:lnTo>
                    <a:pt x="0" y="86657"/>
                  </a:lnTo>
                  <a:lnTo>
                    <a:pt x="1849" y="45156"/>
                  </a:lnTo>
                  <a:lnTo>
                    <a:pt x="23164" y="6800"/>
                  </a:lnTo>
                  <a:lnTo>
                    <a:pt x="29311" y="2411"/>
                  </a:lnTo>
                  <a:lnTo>
                    <a:pt x="36182" y="410"/>
                  </a:lnTo>
                  <a:lnTo>
                    <a:pt x="43538" y="0"/>
                  </a:lnTo>
                  <a:lnTo>
                    <a:pt x="56641" y="4476"/>
                  </a:lnTo>
                  <a:lnTo>
                    <a:pt x="62723" y="8259"/>
                  </a:lnTo>
                  <a:lnTo>
                    <a:pt x="71949" y="19858"/>
                  </a:lnTo>
                  <a:lnTo>
                    <a:pt x="94133" y="78724"/>
                  </a:lnTo>
                  <a:lnTo>
                    <a:pt x="105685" y="132566"/>
                  </a:lnTo>
                  <a:lnTo>
                    <a:pt x="108173" y="182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795348" y="4410156"/>
              <a:ext cx="8322" cy="149779"/>
            </a:xfrm>
            <a:custGeom>
              <a:avLst/>
              <a:gdLst/>
              <a:ahLst/>
              <a:cxnLst/>
              <a:rect l="0" t="0" r="0" b="0"/>
              <a:pathLst>
                <a:path w="8322" h="149779">
                  <a:moveTo>
                    <a:pt x="0" y="0"/>
                  </a:moveTo>
                  <a:lnTo>
                    <a:pt x="5719" y="63415"/>
                  </a:lnTo>
                  <a:lnTo>
                    <a:pt x="7978" y="126261"/>
                  </a:lnTo>
                  <a:lnTo>
                    <a:pt x="8321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87027" y="431030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858842" y="4376871"/>
              <a:ext cx="86286" cy="154157"/>
            </a:xfrm>
            <a:custGeom>
              <a:avLst/>
              <a:gdLst/>
              <a:ahLst/>
              <a:cxnLst/>
              <a:rect l="0" t="0" r="0" b="0"/>
              <a:pathLst>
                <a:path w="86286" h="154157">
                  <a:moveTo>
                    <a:pt x="86285" y="0"/>
                  </a:moveTo>
                  <a:lnTo>
                    <a:pt x="39958" y="4418"/>
                  </a:lnTo>
                  <a:lnTo>
                    <a:pt x="12461" y="11582"/>
                  </a:lnTo>
                  <a:lnTo>
                    <a:pt x="6559" y="16967"/>
                  </a:lnTo>
                  <a:lnTo>
                    <a:pt x="0" y="32813"/>
                  </a:lnTo>
                  <a:lnTo>
                    <a:pt x="100" y="40366"/>
                  </a:lnTo>
                  <a:lnTo>
                    <a:pt x="5143" y="53690"/>
                  </a:lnTo>
                  <a:lnTo>
                    <a:pt x="22795" y="71588"/>
                  </a:lnTo>
                  <a:lnTo>
                    <a:pt x="65495" y="98190"/>
                  </a:lnTo>
                  <a:lnTo>
                    <a:pt x="68727" y="105216"/>
                  </a:lnTo>
                  <a:lnTo>
                    <a:pt x="69852" y="122885"/>
                  </a:lnTo>
                  <a:lnTo>
                    <a:pt x="67009" y="130925"/>
                  </a:lnTo>
                  <a:lnTo>
                    <a:pt x="56453" y="144790"/>
                  </a:lnTo>
                  <a:lnTo>
                    <a:pt x="40050" y="152184"/>
                  </a:lnTo>
                  <a:lnTo>
                    <a:pt x="30498" y="154156"/>
                  </a:lnTo>
                  <a:lnTo>
                    <a:pt x="23207" y="153622"/>
                  </a:lnTo>
                  <a:lnTo>
                    <a:pt x="17420" y="151417"/>
                  </a:lnTo>
                  <a:lnTo>
                    <a:pt x="3074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961769" y="4118919"/>
              <a:ext cx="249633" cy="515906"/>
            </a:xfrm>
            <a:custGeom>
              <a:avLst/>
              <a:gdLst/>
              <a:ahLst/>
              <a:cxnLst/>
              <a:rect l="0" t="0" r="0" b="0"/>
              <a:pathLst>
                <a:path w="249633" h="515906">
                  <a:moveTo>
                    <a:pt x="0" y="0"/>
                  </a:moveTo>
                  <a:lnTo>
                    <a:pt x="13268" y="51071"/>
                  </a:lnTo>
                  <a:lnTo>
                    <a:pt x="15975" y="112509"/>
                  </a:lnTo>
                  <a:lnTo>
                    <a:pt x="16510" y="173441"/>
                  </a:lnTo>
                  <a:lnTo>
                    <a:pt x="16616" y="223864"/>
                  </a:lnTo>
                  <a:lnTo>
                    <a:pt x="16634" y="273945"/>
                  </a:lnTo>
                  <a:lnTo>
                    <a:pt x="16640" y="323404"/>
                  </a:lnTo>
                  <a:lnTo>
                    <a:pt x="19107" y="379534"/>
                  </a:lnTo>
                  <a:lnTo>
                    <a:pt x="21059" y="391707"/>
                  </a:lnTo>
                  <a:lnTo>
                    <a:pt x="23285" y="396124"/>
                  </a:lnTo>
                  <a:lnTo>
                    <a:pt x="25693" y="395370"/>
                  </a:lnTo>
                  <a:lnTo>
                    <a:pt x="33501" y="376640"/>
                  </a:lnTo>
                  <a:lnTo>
                    <a:pt x="48839" y="341596"/>
                  </a:lnTo>
                  <a:lnTo>
                    <a:pt x="61462" y="329644"/>
                  </a:lnTo>
                  <a:lnTo>
                    <a:pt x="68712" y="325163"/>
                  </a:lnTo>
                  <a:lnTo>
                    <a:pt x="75394" y="324024"/>
                  </a:lnTo>
                  <a:lnTo>
                    <a:pt x="81698" y="325114"/>
                  </a:lnTo>
                  <a:lnTo>
                    <a:pt x="87749" y="327690"/>
                  </a:lnTo>
                  <a:lnTo>
                    <a:pt x="105101" y="344567"/>
                  </a:lnTo>
                  <a:lnTo>
                    <a:pt x="139683" y="398854"/>
                  </a:lnTo>
                  <a:lnTo>
                    <a:pt x="169886" y="442449"/>
                  </a:lnTo>
                  <a:lnTo>
                    <a:pt x="232002" y="500825"/>
                  </a:lnTo>
                  <a:lnTo>
                    <a:pt x="249632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880033" y="3436593"/>
            <a:ext cx="1664210" cy="640722"/>
            <a:chOff x="7880033" y="3436593"/>
            <a:chExt cx="1664210" cy="640722"/>
          </a:xfrm>
        </p:grpSpPr>
        <p:sp>
          <p:nvSpPr>
            <p:cNvPr id="236" name="Freeform 235"/>
            <p:cNvSpPr/>
            <p:nvPr/>
          </p:nvSpPr>
          <p:spPr>
            <a:xfrm>
              <a:off x="7880033" y="37111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129664" y="3436593"/>
              <a:ext cx="41606" cy="540869"/>
            </a:xfrm>
            <a:custGeom>
              <a:avLst/>
              <a:gdLst/>
              <a:ahLst/>
              <a:cxnLst/>
              <a:rect l="0" t="0" r="0" b="0"/>
              <a:pathLst>
                <a:path w="41606" h="540869">
                  <a:moveTo>
                    <a:pt x="0" y="0"/>
                  </a:moveTo>
                  <a:lnTo>
                    <a:pt x="13268" y="57697"/>
                  </a:lnTo>
                  <a:lnTo>
                    <a:pt x="15976" y="111626"/>
                  </a:lnTo>
                  <a:lnTo>
                    <a:pt x="18911" y="159123"/>
                  </a:lnTo>
                  <a:lnTo>
                    <a:pt x="23768" y="216036"/>
                  </a:lnTo>
                  <a:lnTo>
                    <a:pt x="24609" y="264743"/>
                  </a:lnTo>
                  <a:lnTo>
                    <a:pt x="30612" y="322027"/>
                  </a:lnTo>
                  <a:lnTo>
                    <a:pt x="33417" y="374222"/>
                  </a:lnTo>
                  <a:lnTo>
                    <a:pt x="38768" y="428827"/>
                  </a:lnTo>
                  <a:lnTo>
                    <a:pt x="41046" y="487164"/>
                  </a:lnTo>
                  <a:lnTo>
                    <a:pt x="41605" y="5408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096380" y="3455838"/>
              <a:ext cx="216348" cy="513303"/>
            </a:xfrm>
            <a:custGeom>
              <a:avLst/>
              <a:gdLst/>
              <a:ahLst/>
              <a:cxnLst/>
              <a:rect l="0" t="0" r="0" b="0"/>
              <a:pathLst>
                <a:path w="216348" h="513303">
                  <a:moveTo>
                    <a:pt x="0" y="5718"/>
                  </a:moveTo>
                  <a:lnTo>
                    <a:pt x="21779" y="0"/>
                  </a:lnTo>
                  <a:lnTo>
                    <a:pt x="66213" y="377"/>
                  </a:lnTo>
                  <a:lnTo>
                    <a:pt x="87675" y="5193"/>
                  </a:lnTo>
                  <a:lnTo>
                    <a:pt x="137046" y="32986"/>
                  </a:lnTo>
                  <a:lnTo>
                    <a:pt x="160697" y="56327"/>
                  </a:lnTo>
                  <a:lnTo>
                    <a:pt x="168500" y="75055"/>
                  </a:lnTo>
                  <a:lnTo>
                    <a:pt x="171043" y="95706"/>
                  </a:lnTo>
                  <a:lnTo>
                    <a:pt x="166352" y="128125"/>
                  </a:lnTo>
                  <a:lnTo>
                    <a:pt x="153662" y="159303"/>
                  </a:lnTo>
                  <a:lnTo>
                    <a:pt x="122953" y="197786"/>
                  </a:lnTo>
                  <a:lnTo>
                    <a:pt x="67562" y="235507"/>
                  </a:lnTo>
                  <a:lnTo>
                    <a:pt x="64457" y="242121"/>
                  </a:lnTo>
                  <a:lnTo>
                    <a:pt x="65161" y="249304"/>
                  </a:lnTo>
                  <a:lnTo>
                    <a:pt x="73339" y="263757"/>
                  </a:lnTo>
                  <a:lnTo>
                    <a:pt x="136148" y="322300"/>
                  </a:lnTo>
                  <a:lnTo>
                    <a:pt x="172673" y="375091"/>
                  </a:lnTo>
                  <a:lnTo>
                    <a:pt x="201282" y="434971"/>
                  </a:lnTo>
                  <a:lnTo>
                    <a:pt x="213097" y="479886"/>
                  </a:lnTo>
                  <a:lnTo>
                    <a:pt x="216347" y="5133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364891" y="3756697"/>
              <a:ext cx="119877" cy="173224"/>
            </a:xfrm>
            <a:custGeom>
              <a:avLst/>
              <a:gdLst/>
              <a:ahLst/>
              <a:cxnLst/>
              <a:rect l="0" t="0" r="0" b="0"/>
              <a:pathLst>
                <a:path w="119877" h="173224">
                  <a:moveTo>
                    <a:pt x="72652" y="4417"/>
                  </a:moveTo>
                  <a:lnTo>
                    <a:pt x="59400" y="0"/>
                  </a:lnTo>
                  <a:lnTo>
                    <a:pt x="45497" y="2762"/>
                  </a:lnTo>
                  <a:lnTo>
                    <a:pt x="30997" y="11078"/>
                  </a:lnTo>
                  <a:lnTo>
                    <a:pt x="13363" y="31354"/>
                  </a:lnTo>
                  <a:lnTo>
                    <a:pt x="5313" y="46899"/>
                  </a:lnTo>
                  <a:lnTo>
                    <a:pt x="0" y="75662"/>
                  </a:lnTo>
                  <a:lnTo>
                    <a:pt x="7109" y="127018"/>
                  </a:lnTo>
                  <a:lnTo>
                    <a:pt x="13011" y="143966"/>
                  </a:lnTo>
                  <a:lnTo>
                    <a:pt x="21798" y="157662"/>
                  </a:lnTo>
                  <a:lnTo>
                    <a:pt x="34333" y="167447"/>
                  </a:lnTo>
                  <a:lnTo>
                    <a:pt x="41559" y="171351"/>
                  </a:lnTo>
                  <a:lnTo>
                    <a:pt x="59448" y="173223"/>
                  </a:lnTo>
                  <a:lnTo>
                    <a:pt x="78803" y="170049"/>
                  </a:lnTo>
                  <a:lnTo>
                    <a:pt x="96651" y="162474"/>
                  </a:lnTo>
                  <a:lnTo>
                    <a:pt x="108897" y="150478"/>
                  </a:lnTo>
                  <a:lnTo>
                    <a:pt x="113457" y="143396"/>
                  </a:lnTo>
                  <a:lnTo>
                    <a:pt x="119876" y="115760"/>
                  </a:lnTo>
                  <a:lnTo>
                    <a:pt x="117360" y="88566"/>
                  </a:lnTo>
                  <a:lnTo>
                    <a:pt x="110706" y="73868"/>
                  </a:lnTo>
                  <a:lnTo>
                    <a:pt x="91366" y="49365"/>
                  </a:lnTo>
                  <a:lnTo>
                    <a:pt x="78196" y="42885"/>
                  </a:lnTo>
                  <a:lnTo>
                    <a:pt x="56010" y="37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537395" y="3752793"/>
              <a:ext cx="208028" cy="291238"/>
            </a:xfrm>
            <a:custGeom>
              <a:avLst/>
              <a:gdLst/>
              <a:ahLst/>
              <a:cxnLst/>
              <a:rect l="0" t="0" r="0" b="0"/>
              <a:pathLst>
                <a:path w="208028" h="291238">
                  <a:moveTo>
                    <a:pt x="0" y="0"/>
                  </a:moveTo>
                  <a:lnTo>
                    <a:pt x="5718" y="57697"/>
                  </a:lnTo>
                  <a:lnTo>
                    <a:pt x="10272" y="109160"/>
                  </a:lnTo>
                  <a:lnTo>
                    <a:pt x="15384" y="163842"/>
                  </a:lnTo>
                  <a:lnTo>
                    <a:pt x="14879" y="169325"/>
                  </a:lnTo>
                  <a:lnTo>
                    <a:pt x="13618" y="169281"/>
                  </a:lnTo>
                  <a:lnTo>
                    <a:pt x="11852" y="165554"/>
                  </a:lnTo>
                  <a:lnTo>
                    <a:pt x="4214" y="108010"/>
                  </a:lnTo>
                  <a:lnTo>
                    <a:pt x="7476" y="62461"/>
                  </a:lnTo>
                  <a:lnTo>
                    <a:pt x="11952" y="43478"/>
                  </a:lnTo>
                  <a:lnTo>
                    <a:pt x="21955" y="28261"/>
                  </a:lnTo>
                  <a:lnTo>
                    <a:pt x="28505" y="21614"/>
                  </a:lnTo>
                  <a:lnTo>
                    <a:pt x="35645" y="18107"/>
                  </a:lnTo>
                  <a:lnTo>
                    <a:pt x="50976" y="16677"/>
                  </a:lnTo>
                  <a:lnTo>
                    <a:pt x="58023" y="19439"/>
                  </a:lnTo>
                  <a:lnTo>
                    <a:pt x="70784" y="29904"/>
                  </a:lnTo>
                  <a:lnTo>
                    <a:pt x="83946" y="55807"/>
                  </a:lnTo>
                  <a:lnTo>
                    <a:pt x="92998" y="108583"/>
                  </a:lnTo>
                  <a:lnTo>
                    <a:pt x="95882" y="129620"/>
                  </a:lnTo>
                  <a:lnTo>
                    <a:pt x="94081" y="148216"/>
                  </a:lnTo>
                  <a:lnTo>
                    <a:pt x="93232" y="149661"/>
                  </a:lnTo>
                  <a:lnTo>
                    <a:pt x="92287" y="138940"/>
                  </a:lnTo>
                  <a:lnTo>
                    <a:pt x="100051" y="76420"/>
                  </a:lnTo>
                  <a:lnTo>
                    <a:pt x="107205" y="44935"/>
                  </a:lnTo>
                  <a:lnTo>
                    <a:pt x="115757" y="26443"/>
                  </a:lnTo>
                  <a:lnTo>
                    <a:pt x="128186" y="13910"/>
                  </a:lnTo>
                  <a:lnTo>
                    <a:pt x="135383" y="9273"/>
                  </a:lnTo>
                  <a:lnTo>
                    <a:pt x="142031" y="8031"/>
                  </a:lnTo>
                  <a:lnTo>
                    <a:pt x="148312" y="9052"/>
                  </a:lnTo>
                  <a:lnTo>
                    <a:pt x="154349" y="11582"/>
                  </a:lnTo>
                  <a:lnTo>
                    <a:pt x="171679" y="28395"/>
                  </a:lnTo>
                  <a:lnTo>
                    <a:pt x="188525" y="59778"/>
                  </a:lnTo>
                  <a:lnTo>
                    <a:pt x="200699" y="120451"/>
                  </a:lnTo>
                  <a:lnTo>
                    <a:pt x="207062" y="179133"/>
                  </a:lnTo>
                  <a:lnTo>
                    <a:pt x="207836" y="233309"/>
                  </a:lnTo>
                  <a:lnTo>
                    <a:pt x="208027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792037" y="3783499"/>
              <a:ext cx="136448" cy="185642"/>
            </a:xfrm>
            <a:custGeom>
              <a:avLst/>
              <a:gdLst/>
              <a:ahLst/>
              <a:cxnLst/>
              <a:rect l="0" t="0" r="0" b="0"/>
              <a:pathLst>
                <a:path w="136448" h="185642">
                  <a:moveTo>
                    <a:pt x="94842" y="27541"/>
                  </a:moveTo>
                  <a:lnTo>
                    <a:pt x="90425" y="14289"/>
                  </a:lnTo>
                  <a:lnTo>
                    <a:pt x="80860" y="5317"/>
                  </a:lnTo>
                  <a:lnTo>
                    <a:pt x="74426" y="1631"/>
                  </a:lnTo>
                  <a:lnTo>
                    <a:pt x="59881" y="0"/>
                  </a:lnTo>
                  <a:lnTo>
                    <a:pt x="45096" y="3281"/>
                  </a:lnTo>
                  <a:lnTo>
                    <a:pt x="32360" y="10904"/>
                  </a:lnTo>
                  <a:lnTo>
                    <a:pt x="23002" y="22920"/>
                  </a:lnTo>
                  <a:lnTo>
                    <a:pt x="715" y="82101"/>
                  </a:lnTo>
                  <a:lnTo>
                    <a:pt x="0" y="100792"/>
                  </a:lnTo>
                  <a:lnTo>
                    <a:pt x="3689" y="117420"/>
                  </a:lnTo>
                  <a:lnTo>
                    <a:pt x="11492" y="130974"/>
                  </a:lnTo>
                  <a:lnTo>
                    <a:pt x="17086" y="134403"/>
                  </a:lnTo>
                  <a:lnTo>
                    <a:pt x="30698" y="135748"/>
                  </a:lnTo>
                  <a:lnTo>
                    <a:pt x="43528" y="130799"/>
                  </a:lnTo>
                  <a:lnTo>
                    <a:pt x="49538" y="126890"/>
                  </a:lnTo>
                  <a:lnTo>
                    <a:pt x="58682" y="115151"/>
                  </a:lnTo>
                  <a:lnTo>
                    <a:pt x="80806" y="60596"/>
                  </a:lnTo>
                  <a:lnTo>
                    <a:pt x="83636" y="58823"/>
                  </a:lnTo>
                  <a:lnTo>
                    <a:pt x="86447" y="61340"/>
                  </a:lnTo>
                  <a:lnTo>
                    <a:pt x="97602" y="91951"/>
                  </a:lnTo>
                  <a:lnTo>
                    <a:pt x="107362" y="142016"/>
                  </a:lnTo>
                  <a:lnTo>
                    <a:pt x="121049" y="165935"/>
                  </a:lnTo>
                  <a:lnTo>
                    <a:pt x="136447" y="185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936806" y="3769035"/>
              <a:ext cx="133138" cy="200106"/>
            </a:xfrm>
            <a:custGeom>
              <a:avLst/>
              <a:gdLst/>
              <a:ahLst/>
              <a:cxnLst/>
              <a:rect l="0" t="0" r="0" b="0"/>
              <a:pathLst>
                <a:path w="133138" h="200106">
                  <a:moveTo>
                    <a:pt x="0" y="400"/>
                  </a:moveTo>
                  <a:lnTo>
                    <a:pt x="6586" y="30020"/>
                  </a:lnTo>
                  <a:lnTo>
                    <a:pt x="8093" y="88093"/>
                  </a:lnTo>
                  <a:lnTo>
                    <a:pt x="8291" y="151534"/>
                  </a:lnTo>
                  <a:lnTo>
                    <a:pt x="12730" y="181399"/>
                  </a:lnTo>
                  <a:lnTo>
                    <a:pt x="14958" y="184861"/>
                  </a:lnTo>
                  <a:lnTo>
                    <a:pt x="17369" y="184395"/>
                  </a:lnTo>
                  <a:lnTo>
                    <a:pt x="19901" y="181311"/>
                  </a:lnTo>
                  <a:lnTo>
                    <a:pt x="26762" y="130696"/>
                  </a:lnTo>
                  <a:lnTo>
                    <a:pt x="31995" y="77502"/>
                  </a:lnTo>
                  <a:lnTo>
                    <a:pt x="44753" y="17967"/>
                  </a:lnTo>
                  <a:lnTo>
                    <a:pt x="49251" y="11187"/>
                  </a:lnTo>
                  <a:lnTo>
                    <a:pt x="61646" y="1188"/>
                  </a:lnTo>
                  <a:lnTo>
                    <a:pt x="67909" y="0"/>
                  </a:lnTo>
                  <a:lnTo>
                    <a:pt x="73934" y="1058"/>
                  </a:lnTo>
                  <a:lnTo>
                    <a:pt x="85560" y="7164"/>
                  </a:lnTo>
                  <a:lnTo>
                    <a:pt x="96891" y="16042"/>
                  </a:lnTo>
                  <a:lnTo>
                    <a:pt x="105624" y="33548"/>
                  </a:lnTo>
                  <a:lnTo>
                    <a:pt x="120781" y="89140"/>
                  </a:lnTo>
                  <a:lnTo>
                    <a:pt x="124284" y="144629"/>
                  </a:lnTo>
                  <a:lnTo>
                    <a:pt x="125635" y="185312"/>
                  </a:lnTo>
                  <a:lnTo>
                    <a:pt x="127211" y="190243"/>
                  </a:lnTo>
                  <a:lnTo>
                    <a:pt x="133137" y="2001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9103227" y="3827682"/>
              <a:ext cx="8322" cy="166422"/>
            </a:xfrm>
            <a:custGeom>
              <a:avLst/>
              <a:gdLst/>
              <a:ahLst/>
              <a:cxnLst/>
              <a:rect l="0" t="0" r="0" b="0"/>
              <a:pathLst>
                <a:path w="8322" h="166422">
                  <a:moveTo>
                    <a:pt x="0" y="0"/>
                  </a:moveTo>
                  <a:lnTo>
                    <a:pt x="7549" y="62491"/>
                  </a:lnTo>
                  <a:lnTo>
                    <a:pt x="8219" y="123514"/>
                  </a:lnTo>
                  <a:lnTo>
                    <a:pt x="8321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9103227" y="368622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9175476" y="3781226"/>
              <a:ext cx="135778" cy="221199"/>
            </a:xfrm>
            <a:custGeom>
              <a:avLst/>
              <a:gdLst/>
              <a:ahLst/>
              <a:cxnLst/>
              <a:rect l="0" t="0" r="0" b="0"/>
              <a:pathLst>
                <a:path w="135778" h="221199">
                  <a:moveTo>
                    <a:pt x="94172" y="21493"/>
                  </a:moveTo>
                  <a:lnTo>
                    <a:pt x="89755" y="8241"/>
                  </a:lnTo>
                  <a:lnTo>
                    <a:pt x="84756" y="4338"/>
                  </a:lnTo>
                  <a:lnTo>
                    <a:pt x="69338" y="0"/>
                  </a:lnTo>
                  <a:lnTo>
                    <a:pt x="61899" y="692"/>
                  </a:lnTo>
                  <a:lnTo>
                    <a:pt x="48701" y="6392"/>
                  </a:lnTo>
                  <a:lnTo>
                    <a:pt x="25162" y="31762"/>
                  </a:lnTo>
                  <a:lnTo>
                    <a:pt x="9211" y="56279"/>
                  </a:lnTo>
                  <a:lnTo>
                    <a:pt x="1555" y="76093"/>
                  </a:lnTo>
                  <a:lnTo>
                    <a:pt x="0" y="94762"/>
                  </a:lnTo>
                  <a:lnTo>
                    <a:pt x="6536" y="129346"/>
                  </a:lnTo>
                  <a:lnTo>
                    <a:pt x="11709" y="134076"/>
                  </a:lnTo>
                  <a:lnTo>
                    <a:pt x="18856" y="136304"/>
                  </a:lnTo>
                  <a:lnTo>
                    <a:pt x="27320" y="136865"/>
                  </a:lnTo>
                  <a:lnTo>
                    <a:pt x="41654" y="132558"/>
                  </a:lnTo>
                  <a:lnTo>
                    <a:pt x="54188" y="123555"/>
                  </a:lnTo>
                  <a:lnTo>
                    <a:pt x="77302" y="92710"/>
                  </a:lnTo>
                  <a:lnTo>
                    <a:pt x="86674" y="72561"/>
                  </a:lnTo>
                  <a:lnTo>
                    <a:pt x="91951" y="47822"/>
                  </a:lnTo>
                  <a:lnTo>
                    <a:pt x="92691" y="49216"/>
                  </a:lnTo>
                  <a:lnTo>
                    <a:pt x="105667" y="105866"/>
                  </a:lnTo>
                  <a:lnTo>
                    <a:pt x="112602" y="162739"/>
                  </a:lnTo>
                  <a:lnTo>
                    <a:pt x="118081" y="183197"/>
                  </a:lnTo>
                  <a:lnTo>
                    <a:pt x="135777" y="2211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9344537" y="3786077"/>
              <a:ext cx="199706" cy="291238"/>
            </a:xfrm>
            <a:custGeom>
              <a:avLst/>
              <a:gdLst/>
              <a:ahLst/>
              <a:cxnLst/>
              <a:rect l="0" t="0" r="0" b="0"/>
              <a:pathLst>
                <a:path w="199706" h="291238">
                  <a:moveTo>
                    <a:pt x="0" y="0"/>
                  </a:moveTo>
                  <a:lnTo>
                    <a:pt x="5719" y="22703"/>
                  </a:lnTo>
                  <a:lnTo>
                    <a:pt x="7807" y="75265"/>
                  </a:lnTo>
                  <a:lnTo>
                    <a:pt x="7329" y="138563"/>
                  </a:lnTo>
                  <a:lnTo>
                    <a:pt x="3507" y="169980"/>
                  </a:lnTo>
                  <a:lnTo>
                    <a:pt x="4187" y="169719"/>
                  </a:lnTo>
                  <a:lnTo>
                    <a:pt x="17009" y="111396"/>
                  </a:lnTo>
                  <a:lnTo>
                    <a:pt x="32227" y="57754"/>
                  </a:lnTo>
                  <a:lnTo>
                    <a:pt x="43244" y="27282"/>
                  </a:lnTo>
                  <a:lnTo>
                    <a:pt x="54353" y="14283"/>
                  </a:lnTo>
                  <a:lnTo>
                    <a:pt x="61199" y="9522"/>
                  </a:lnTo>
                  <a:lnTo>
                    <a:pt x="67612" y="9122"/>
                  </a:lnTo>
                  <a:lnTo>
                    <a:pt x="73736" y="11628"/>
                  </a:lnTo>
                  <a:lnTo>
                    <a:pt x="79668" y="16073"/>
                  </a:lnTo>
                  <a:lnTo>
                    <a:pt x="86259" y="33340"/>
                  </a:lnTo>
                  <a:lnTo>
                    <a:pt x="94908" y="90926"/>
                  </a:lnTo>
                  <a:lnTo>
                    <a:pt x="102805" y="141279"/>
                  </a:lnTo>
                  <a:lnTo>
                    <a:pt x="119474" y="199499"/>
                  </a:lnTo>
                  <a:lnTo>
                    <a:pt x="137560" y="242091"/>
                  </a:lnTo>
                  <a:lnTo>
                    <a:pt x="152669" y="261998"/>
                  </a:lnTo>
                  <a:lnTo>
                    <a:pt x="185106" y="284913"/>
                  </a:lnTo>
                  <a:lnTo>
                    <a:pt x="199705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48" name="Freeform 247"/>
          <p:cNvSpPr/>
          <p:nvPr/>
        </p:nvSpPr>
        <p:spPr>
          <a:xfrm>
            <a:off x="7888354" y="4310303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1" name="Group 250"/>
          <p:cNvGrpSpPr/>
          <p:nvPr/>
        </p:nvGrpSpPr>
        <p:grpSpPr>
          <a:xfrm>
            <a:off x="8079738" y="532547"/>
            <a:ext cx="155950" cy="335422"/>
            <a:chOff x="8079738" y="532547"/>
            <a:chExt cx="155950" cy="335422"/>
          </a:xfrm>
        </p:grpSpPr>
        <p:sp>
          <p:nvSpPr>
            <p:cNvPr id="249" name="Freeform 248"/>
            <p:cNvSpPr/>
            <p:nvPr/>
          </p:nvSpPr>
          <p:spPr>
            <a:xfrm>
              <a:off x="8096380" y="615758"/>
              <a:ext cx="139308" cy="252211"/>
            </a:xfrm>
            <a:custGeom>
              <a:avLst/>
              <a:gdLst/>
              <a:ahLst/>
              <a:cxnLst/>
              <a:rect l="0" t="0" r="0" b="0"/>
              <a:pathLst>
                <a:path w="139308" h="252211">
                  <a:moveTo>
                    <a:pt x="16642" y="0"/>
                  </a:moveTo>
                  <a:lnTo>
                    <a:pt x="9093" y="56772"/>
                  </a:lnTo>
                  <a:lnTo>
                    <a:pt x="8664" y="78240"/>
                  </a:lnTo>
                  <a:lnTo>
                    <a:pt x="10399" y="82670"/>
                  </a:lnTo>
                  <a:lnTo>
                    <a:pt x="13404" y="82850"/>
                  </a:lnTo>
                  <a:lnTo>
                    <a:pt x="35932" y="67627"/>
                  </a:lnTo>
                  <a:lnTo>
                    <a:pt x="53569" y="64881"/>
                  </a:lnTo>
                  <a:lnTo>
                    <a:pt x="71886" y="67667"/>
                  </a:lnTo>
                  <a:lnTo>
                    <a:pt x="86190" y="75069"/>
                  </a:lnTo>
                  <a:lnTo>
                    <a:pt x="121817" y="112823"/>
                  </a:lnTo>
                  <a:lnTo>
                    <a:pt x="134200" y="138931"/>
                  </a:lnTo>
                  <a:lnTo>
                    <a:pt x="139307" y="170089"/>
                  </a:lnTo>
                  <a:lnTo>
                    <a:pt x="136404" y="198326"/>
                  </a:lnTo>
                  <a:lnTo>
                    <a:pt x="129657" y="213269"/>
                  </a:lnTo>
                  <a:lnTo>
                    <a:pt x="110260" y="237928"/>
                  </a:lnTo>
                  <a:lnTo>
                    <a:pt x="89685" y="250581"/>
                  </a:lnTo>
                  <a:lnTo>
                    <a:pt x="69138" y="252210"/>
                  </a:lnTo>
                  <a:lnTo>
                    <a:pt x="27115" y="245723"/>
                  </a:lnTo>
                  <a:lnTo>
                    <a:pt x="14209" y="238340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079738" y="532547"/>
              <a:ext cx="141459" cy="83212"/>
            </a:xfrm>
            <a:custGeom>
              <a:avLst/>
              <a:gdLst/>
              <a:ahLst/>
              <a:cxnLst/>
              <a:rect l="0" t="0" r="0" b="0"/>
              <a:pathLst>
                <a:path w="141459" h="83212">
                  <a:moveTo>
                    <a:pt x="0" y="83211"/>
                  </a:moveTo>
                  <a:lnTo>
                    <a:pt x="40748" y="50030"/>
                  </a:lnTo>
                  <a:lnTo>
                    <a:pt x="103722" y="17993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766515" y="8866545"/>
            <a:ext cx="2230042" cy="757216"/>
            <a:chOff x="4766515" y="8866545"/>
            <a:chExt cx="2230042" cy="757216"/>
          </a:xfrm>
        </p:grpSpPr>
        <p:sp>
          <p:nvSpPr>
            <p:cNvPr id="252" name="Freeform 251"/>
            <p:cNvSpPr/>
            <p:nvPr/>
          </p:nvSpPr>
          <p:spPr>
            <a:xfrm>
              <a:off x="4883010" y="8916471"/>
              <a:ext cx="24964" cy="532549"/>
            </a:xfrm>
            <a:custGeom>
              <a:avLst/>
              <a:gdLst/>
              <a:ahLst/>
              <a:cxnLst/>
              <a:rect l="0" t="0" r="0" b="0"/>
              <a:pathLst>
                <a:path w="24964" h="532549">
                  <a:moveTo>
                    <a:pt x="0" y="0"/>
                  </a:moveTo>
                  <a:lnTo>
                    <a:pt x="6586" y="29621"/>
                  </a:lnTo>
                  <a:lnTo>
                    <a:pt x="8092" y="87694"/>
                  </a:lnTo>
                  <a:lnTo>
                    <a:pt x="8291" y="151134"/>
                  </a:lnTo>
                  <a:lnTo>
                    <a:pt x="14903" y="210305"/>
                  </a:lnTo>
                  <a:lnTo>
                    <a:pt x="16298" y="263950"/>
                  </a:lnTo>
                  <a:lnTo>
                    <a:pt x="17499" y="319063"/>
                  </a:lnTo>
                  <a:lnTo>
                    <a:pt x="23215" y="374464"/>
                  </a:lnTo>
                  <a:lnTo>
                    <a:pt x="24618" y="429924"/>
                  </a:lnTo>
                  <a:lnTo>
                    <a:pt x="24918" y="490212"/>
                  </a:lnTo>
                  <a:lnTo>
                    <a:pt x="24963" y="532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766515" y="8866545"/>
              <a:ext cx="282917" cy="33285"/>
            </a:xfrm>
            <a:custGeom>
              <a:avLst/>
              <a:gdLst/>
              <a:ahLst/>
              <a:cxnLst/>
              <a:rect l="0" t="0" r="0" b="0"/>
              <a:pathLst>
                <a:path w="282917" h="33285">
                  <a:moveTo>
                    <a:pt x="0" y="33284"/>
                  </a:moveTo>
                  <a:lnTo>
                    <a:pt x="62491" y="32359"/>
                  </a:lnTo>
                  <a:lnTo>
                    <a:pt x="119097" y="26120"/>
                  </a:lnTo>
                  <a:lnTo>
                    <a:pt x="177185" y="16064"/>
                  </a:lnTo>
                  <a:lnTo>
                    <a:pt x="237762" y="8416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5007825" y="9107855"/>
              <a:ext cx="174743" cy="287159"/>
            </a:xfrm>
            <a:custGeom>
              <a:avLst/>
              <a:gdLst/>
              <a:ahLst/>
              <a:cxnLst/>
              <a:rect l="0" t="0" r="0" b="0"/>
              <a:pathLst>
                <a:path w="174743" h="287159">
                  <a:moveTo>
                    <a:pt x="0" y="58248"/>
                  </a:moveTo>
                  <a:lnTo>
                    <a:pt x="7550" y="115020"/>
                  </a:lnTo>
                  <a:lnTo>
                    <a:pt x="8220" y="169366"/>
                  </a:lnTo>
                  <a:lnTo>
                    <a:pt x="17360" y="224691"/>
                  </a:lnTo>
                  <a:lnTo>
                    <a:pt x="19894" y="235779"/>
                  </a:lnTo>
                  <a:lnTo>
                    <a:pt x="23433" y="241321"/>
                  </a:lnTo>
                  <a:lnTo>
                    <a:pt x="27641" y="243167"/>
                  </a:lnTo>
                  <a:lnTo>
                    <a:pt x="32296" y="242548"/>
                  </a:lnTo>
                  <a:lnTo>
                    <a:pt x="35399" y="238437"/>
                  </a:lnTo>
                  <a:lnTo>
                    <a:pt x="47828" y="180511"/>
                  </a:lnTo>
                  <a:lnTo>
                    <a:pt x="58794" y="118736"/>
                  </a:lnTo>
                  <a:lnTo>
                    <a:pt x="61386" y="109668"/>
                  </a:lnTo>
                  <a:lnTo>
                    <a:pt x="64038" y="106397"/>
                  </a:lnTo>
                  <a:lnTo>
                    <a:pt x="66730" y="106990"/>
                  </a:lnTo>
                  <a:lnTo>
                    <a:pt x="69450" y="110158"/>
                  </a:lnTo>
                  <a:lnTo>
                    <a:pt x="78830" y="166683"/>
                  </a:lnTo>
                  <a:lnTo>
                    <a:pt x="91685" y="221872"/>
                  </a:lnTo>
                  <a:lnTo>
                    <a:pt x="107074" y="257400"/>
                  </a:lnTo>
                  <a:lnTo>
                    <a:pt x="122539" y="282752"/>
                  </a:lnTo>
                  <a:lnTo>
                    <a:pt x="127920" y="286506"/>
                  </a:lnTo>
                  <a:lnTo>
                    <a:pt x="133357" y="287158"/>
                  </a:lnTo>
                  <a:lnTo>
                    <a:pt x="138831" y="285744"/>
                  </a:lnTo>
                  <a:lnTo>
                    <a:pt x="143405" y="282028"/>
                  </a:lnTo>
                  <a:lnTo>
                    <a:pt x="150953" y="270502"/>
                  </a:lnTo>
                  <a:lnTo>
                    <a:pt x="156688" y="227216"/>
                  </a:lnTo>
                  <a:lnTo>
                    <a:pt x="157821" y="174150"/>
                  </a:lnTo>
                  <a:lnTo>
                    <a:pt x="162463" y="114735"/>
                  </a:lnTo>
                  <a:lnTo>
                    <a:pt x="165639" y="62865"/>
                  </a:lnTo>
                  <a:lnTo>
                    <a:pt x="168732" y="21937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5252365" y="9197060"/>
              <a:ext cx="128885" cy="168641"/>
            </a:xfrm>
            <a:custGeom>
              <a:avLst/>
              <a:gdLst/>
              <a:ahLst/>
              <a:cxnLst/>
              <a:rect l="0" t="0" r="0" b="0"/>
              <a:pathLst>
                <a:path w="128885" h="168641">
                  <a:moveTo>
                    <a:pt x="79981" y="18969"/>
                  </a:moveTo>
                  <a:lnTo>
                    <a:pt x="65770" y="6608"/>
                  </a:lnTo>
                  <a:lnTo>
                    <a:pt x="52400" y="223"/>
                  </a:lnTo>
                  <a:lnTo>
                    <a:pt x="45877" y="0"/>
                  </a:lnTo>
                  <a:lnTo>
                    <a:pt x="33697" y="4682"/>
                  </a:lnTo>
                  <a:lnTo>
                    <a:pt x="16444" y="17715"/>
                  </a:lnTo>
                  <a:lnTo>
                    <a:pt x="7671" y="32897"/>
                  </a:lnTo>
                  <a:lnTo>
                    <a:pt x="0" y="62235"/>
                  </a:lnTo>
                  <a:lnTo>
                    <a:pt x="193" y="96816"/>
                  </a:lnTo>
                  <a:lnTo>
                    <a:pt x="8542" y="141082"/>
                  </a:lnTo>
                  <a:lnTo>
                    <a:pt x="18644" y="156760"/>
                  </a:lnTo>
                  <a:lnTo>
                    <a:pt x="25221" y="163529"/>
                  </a:lnTo>
                  <a:lnTo>
                    <a:pt x="33305" y="167118"/>
                  </a:lnTo>
                  <a:lnTo>
                    <a:pt x="52148" y="168640"/>
                  </a:lnTo>
                  <a:lnTo>
                    <a:pt x="70385" y="163769"/>
                  </a:lnTo>
                  <a:lnTo>
                    <a:pt x="86811" y="154516"/>
                  </a:lnTo>
                  <a:lnTo>
                    <a:pt x="106454" y="132788"/>
                  </a:lnTo>
                  <a:lnTo>
                    <a:pt x="122136" y="103339"/>
                  </a:lnTo>
                  <a:lnTo>
                    <a:pt x="128884" y="49267"/>
                  </a:lnTo>
                  <a:lnTo>
                    <a:pt x="124522" y="32127"/>
                  </a:lnTo>
                  <a:lnTo>
                    <a:pt x="120770" y="24967"/>
                  </a:lnTo>
                  <a:lnTo>
                    <a:pt x="109204" y="14547"/>
                  </a:lnTo>
                  <a:lnTo>
                    <a:pt x="95743" y="7758"/>
                  </a:lnTo>
                  <a:lnTo>
                    <a:pt x="71660" y="23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290741" y="921602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5684887" y="9212936"/>
              <a:ext cx="130081" cy="207206"/>
            </a:xfrm>
            <a:custGeom>
              <a:avLst/>
              <a:gdLst/>
              <a:ahLst/>
              <a:cxnLst/>
              <a:rect l="0" t="0" r="0" b="0"/>
              <a:pathLst>
                <a:path w="130081" h="207206">
                  <a:moveTo>
                    <a:pt x="130080" y="19735"/>
                  </a:moveTo>
                  <a:lnTo>
                    <a:pt x="115869" y="7373"/>
                  </a:lnTo>
                  <a:lnTo>
                    <a:pt x="102499" y="989"/>
                  </a:lnTo>
                  <a:lnTo>
                    <a:pt x="87311" y="0"/>
                  </a:lnTo>
                  <a:lnTo>
                    <a:pt x="72240" y="3567"/>
                  </a:lnTo>
                  <a:lnTo>
                    <a:pt x="52435" y="16897"/>
                  </a:lnTo>
                  <a:lnTo>
                    <a:pt x="31260" y="38002"/>
                  </a:lnTo>
                  <a:lnTo>
                    <a:pt x="7261" y="82614"/>
                  </a:lnTo>
                  <a:lnTo>
                    <a:pt x="0" y="114591"/>
                  </a:lnTo>
                  <a:lnTo>
                    <a:pt x="4190" y="157604"/>
                  </a:lnTo>
                  <a:lnTo>
                    <a:pt x="12240" y="184168"/>
                  </a:lnTo>
                  <a:lnTo>
                    <a:pt x="21000" y="197909"/>
                  </a:lnTo>
                  <a:lnTo>
                    <a:pt x="27774" y="202313"/>
                  </a:lnTo>
                  <a:lnTo>
                    <a:pt x="45162" y="207205"/>
                  </a:lnTo>
                  <a:lnTo>
                    <a:pt x="52204" y="206661"/>
                  </a:lnTo>
                  <a:lnTo>
                    <a:pt x="57822" y="204449"/>
                  </a:lnTo>
                  <a:lnTo>
                    <a:pt x="71833" y="19447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5790004" y="8874866"/>
              <a:ext cx="41606" cy="549191"/>
            </a:xfrm>
            <a:custGeom>
              <a:avLst/>
              <a:gdLst/>
              <a:ahLst/>
              <a:cxnLst/>
              <a:rect l="0" t="0" r="0" b="0"/>
              <a:pathLst>
                <a:path w="41606" h="549191">
                  <a:moveTo>
                    <a:pt x="0" y="0"/>
                  </a:moveTo>
                  <a:lnTo>
                    <a:pt x="925" y="58621"/>
                  </a:lnTo>
                  <a:lnTo>
                    <a:pt x="6586" y="118213"/>
                  </a:lnTo>
                  <a:lnTo>
                    <a:pt x="10272" y="169396"/>
                  </a:lnTo>
                  <a:lnTo>
                    <a:pt x="14755" y="225550"/>
                  </a:lnTo>
                  <a:lnTo>
                    <a:pt x="20687" y="284836"/>
                  </a:lnTo>
                  <a:lnTo>
                    <a:pt x="25043" y="346132"/>
                  </a:lnTo>
                  <a:lnTo>
                    <a:pt x="33848" y="396180"/>
                  </a:lnTo>
                  <a:lnTo>
                    <a:pt x="40073" y="454246"/>
                  </a:lnTo>
                  <a:lnTo>
                    <a:pt x="41404" y="515090"/>
                  </a:lnTo>
                  <a:lnTo>
                    <a:pt x="41605" y="549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5831609" y="94157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5881536" y="9257634"/>
              <a:ext cx="8322" cy="124818"/>
            </a:xfrm>
            <a:custGeom>
              <a:avLst/>
              <a:gdLst/>
              <a:ahLst/>
              <a:cxnLst/>
              <a:rect l="0" t="0" r="0" b="0"/>
              <a:pathLst>
                <a:path w="8322" h="124818">
                  <a:moveTo>
                    <a:pt x="8321" y="0"/>
                  </a:moveTo>
                  <a:lnTo>
                    <a:pt x="7396" y="62491"/>
                  </a:lnTo>
                  <a:lnTo>
                    <a:pt x="0" y="1248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881536" y="937412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889856" y="913281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999850" y="8980612"/>
              <a:ext cx="145493" cy="584902"/>
            </a:xfrm>
            <a:custGeom>
              <a:avLst/>
              <a:gdLst/>
              <a:ahLst/>
              <a:cxnLst/>
              <a:rect l="0" t="0" r="0" b="0"/>
              <a:pathLst>
                <a:path w="145493" h="584902">
                  <a:moveTo>
                    <a:pt x="131317" y="93960"/>
                  </a:moveTo>
                  <a:lnTo>
                    <a:pt x="140152" y="85125"/>
                  </a:lnTo>
                  <a:lnTo>
                    <a:pt x="144489" y="70925"/>
                  </a:lnTo>
                  <a:lnTo>
                    <a:pt x="145492" y="53211"/>
                  </a:lnTo>
                  <a:lnTo>
                    <a:pt x="142856" y="36093"/>
                  </a:lnTo>
                  <a:lnTo>
                    <a:pt x="136137" y="21704"/>
                  </a:lnTo>
                  <a:lnTo>
                    <a:pt x="131757" y="15278"/>
                  </a:lnTo>
                  <a:lnTo>
                    <a:pt x="119494" y="5674"/>
                  </a:lnTo>
                  <a:lnTo>
                    <a:pt x="112340" y="1818"/>
                  </a:lnTo>
                  <a:lnTo>
                    <a:pt x="96995" y="0"/>
                  </a:lnTo>
                  <a:lnTo>
                    <a:pt x="80930" y="3198"/>
                  </a:lnTo>
                  <a:lnTo>
                    <a:pt x="64544" y="10783"/>
                  </a:lnTo>
                  <a:lnTo>
                    <a:pt x="50481" y="25248"/>
                  </a:lnTo>
                  <a:lnTo>
                    <a:pt x="17496" y="83715"/>
                  </a:lnTo>
                  <a:lnTo>
                    <a:pt x="11388" y="104199"/>
                  </a:lnTo>
                  <a:lnTo>
                    <a:pt x="7466" y="157619"/>
                  </a:lnTo>
                  <a:lnTo>
                    <a:pt x="0" y="220255"/>
                  </a:lnTo>
                  <a:lnTo>
                    <a:pt x="2957" y="276698"/>
                  </a:lnTo>
                  <a:lnTo>
                    <a:pt x="5801" y="330241"/>
                  </a:lnTo>
                  <a:lnTo>
                    <a:pt x="6409" y="387673"/>
                  </a:lnTo>
                  <a:lnTo>
                    <a:pt x="10892" y="434417"/>
                  </a:lnTo>
                  <a:lnTo>
                    <a:pt x="13658" y="484839"/>
                  </a:lnTo>
                  <a:lnTo>
                    <a:pt x="20311" y="543083"/>
                  </a:lnTo>
                  <a:lnTo>
                    <a:pt x="23144" y="5849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5964746" y="9274277"/>
              <a:ext cx="133138" cy="33285"/>
            </a:xfrm>
            <a:custGeom>
              <a:avLst/>
              <a:gdLst/>
              <a:ahLst/>
              <a:cxnLst/>
              <a:rect l="0" t="0" r="0" b="0"/>
              <a:pathLst>
                <a:path w="133138" h="33285">
                  <a:moveTo>
                    <a:pt x="0" y="33284"/>
                  </a:moveTo>
                  <a:lnTo>
                    <a:pt x="61566" y="19091"/>
                  </a:lnTo>
                  <a:lnTo>
                    <a:pt x="123713" y="2446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6264304" y="90828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6147812" y="9014910"/>
              <a:ext cx="133135" cy="608851"/>
            </a:xfrm>
            <a:custGeom>
              <a:avLst/>
              <a:gdLst/>
              <a:ahLst/>
              <a:cxnLst/>
              <a:rect l="0" t="0" r="0" b="0"/>
              <a:pathLst>
                <a:path w="133135" h="608851">
                  <a:moveTo>
                    <a:pt x="133134" y="51340"/>
                  </a:moveTo>
                  <a:lnTo>
                    <a:pt x="133134" y="33671"/>
                  </a:lnTo>
                  <a:lnTo>
                    <a:pt x="128203" y="20065"/>
                  </a:lnTo>
                  <a:lnTo>
                    <a:pt x="124299" y="13848"/>
                  </a:lnTo>
                  <a:lnTo>
                    <a:pt x="112565" y="4474"/>
                  </a:lnTo>
                  <a:lnTo>
                    <a:pt x="105553" y="681"/>
                  </a:lnTo>
                  <a:lnTo>
                    <a:pt x="98104" y="0"/>
                  </a:lnTo>
                  <a:lnTo>
                    <a:pt x="82432" y="4176"/>
                  </a:lnTo>
                  <a:lnTo>
                    <a:pt x="68686" y="14661"/>
                  </a:lnTo>
                  <a:lnTo>
                    <a:pt x="39108" y="48119"/>
                  </a:lnTo>
                  <a:lnTo>
                    <a:pt x="23193" y="83156"/>
                  </a:lnTo>
                  <a:lnTo>
                    <a:pt x="9065" y="139294"/>
                  </a:lnTo>
                  <a:lnTo>
                    <a:pt x="1191" y="197874"/>
                  </a:lnTo>
                  <a:lnTo>
                    <a:pt x="154" y="253757"/>
                  </a:lnTo>
                  <a:lnTo>
                    <a:pt x="17" y="309285"/>
                  </a:lnTo>
                  <a:lnTo>
                    <a:pt x="0" y="364766"/>
                  </a:lnTo>
                  <a:lnTo>
                    <a:pt x="4414" y="420240"/>
                  </a:lnTo>
                  <a:lnTo>
                    <a:pt x="10269" y="475714"/>
                  </a:lnTo>
                  <a:lnTo>
                    <a:pt x="19798" y="528927"/>
                  </a:lnTo>
                  <a:lnTo>
                    <a:pt x="26746" y="586249"/>
                  </a:lnTo>
                  <a:lnTo>
                    <a:pt x="33281" y="6088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106204" y="9324203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16642"/>
                  </a:moveTo>
                  <a:lnTo>
                    <a:pt x="57697" y="9999"/>
                  </a:lnTo>
                  <a:lnTo>
                    <a:pt x="104230" y="2249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6280945" y="9218795"/>
              <a:ext cx="108175" cy="206608"/>
            </a:xfrm>
            <a:custGeom>
              <a:avLst/>
              <a:gdLst/>
              <a:ahLst/>
              <a:cxnLst/>
              <a:rect l="0" t="0" r="0" b="0"/>
              <a:pathLst>
                <a:path w="108175" h="206608">
                  <a:moveTo>
                    <a:pt x="0" y="47160"/>
                  </a:moveTo>
                  <a:lnTo>
                    <a:pt x="4418" y="60412"/>
                  </a:lnTo>
                  <a:lnTo>
                    <a:pt x="9417" y="64316"/>
                  </a:lnTo>
                  <a:lnTo>
                    <a:pt x="24834" y="68654"/>
                  </a:lnTo>
                  <a:lnTo>
                    <a:pt x="49888" y="66678"/>
                  </a:lnTo>
                  <a:lnTo>
                    <a:pt x="82279" y="56802"/>
                  </a:lnTo>
                  <a:lnTo>
                    <a:pt x="95432" y="48056"/>
                  </a:lnTo>
                  <a:lnTo>
                    <a:pt x="98755" y="41286"/>
                  </a:lnTo>
                  <a:lnTo>
                    <a:pt x="99981" y="23901"/>
                  </a:lnTo>
                  <a:lnTo>
                    <a:pt x="97165" y="16861"/>
                  </a:lnTo>
                  <a:lnTo>
                    <a:pt x="86639" y="6573"/>
                  </a:lnTo>
                  <a:lnTo>
                    <a:pt x="70250" y="1384"/>
                  </a:lnTo>
                  <a:lnTo>
                    <a:pt x="60702" y="0"/>
                  </a:lnTo>
                  <a:lnTo>
                    <a:pt x="52487" y="1852"/>
                  </a:lnTo>
                  <a:lnTo>
                    <a:pt x="38429" y="11306"/>
                  </a:lnTo>
                  <a:lnTo>
                    <a:pt x="24536" y="32222"/>
                  </a:lnTo>
                  <a:lnTo>
                    <a:pt x="18202" y="70782"/>
                  </a:lnTo>
                  <a:lnTo>
                    <a:pt x="21265" y="129429"/>
                  </a:lnTo>
                  <a:lnTo>
                    <a:pt x="37519" y="170147"/>
                  </a:lnTo>
                  <a:lnTo>
                    <a:pt x="47802" y="187805"/>
                  </a:lnTo>
                  <a:lnTo>
                    <a:pt x="63467" y="199969"/>
                  </a:lnTo>
                  <a:lnTo>
                    <a:pt x="80908" y="206607"/>
                  </a:lnTo>
                  <a:lnTo>
                    <a:pt x="108174" y="2052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6430725" y="9216051"/>
              <a:ext cx="74890" cy="192131"/>
            </a:xfrm>
            <a:custGeom>
              <a:avLst/>
              <a:gdLst/>
              <a:ahLst/>
              <a:cxnLst/>
              <a:rect l="0" t="0" r="0" b="0"/>
              <a:pathLst>
                <a:path w="74890" h="192131">
                  <a:moveTo>
                    <a:pt x="0" y="41583"/>
                  </a:moveTo>
                  <a:lnTo>
                    <a:pt x="7164" y="95074"/>
                  </a:lnTo>
                  <a:lnTo>
                    <a:pt x="10634" y="149861"/>
                  </a:lnTo>
                  <a:lnTo>
                    <a:pt x="20644" y="192130"/>
                  </a:lnTo>
                  <a:lnTo>
                    <a:pt x="10371" y="137392"/>
                  </a:lnTo>
                  <a:lnTo>
                    <a:pt x="8591" y="78204"/>
                  </a:lnTo>
                  <a:lnTo>
                    <a:pt x="12774" y="26659"/>
                  </a:lnTo>
                  <a:lnTo>
                    <a:pt x="22319" y="11528"/>
                  </a:lnTo>
                  <a:lnTo>
                    <a:pt x="28747" y="4905"/>
                  </a:lnTo>
                  <a:lnTo>
                    <a:pt x="35807" y="1414"/>
                  </a:lnTo>
                  <a:lnTo>
                    <a:pt x="51047" y="0"/>
                  </a:lnTo>
                  <a:lnTo>
                    <a:pt x="62136" y="2453"/>
                  </a:lnTo>
                  <a:lnTo>
                    <a:pt x="74889" y="82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6505614" y="9199231"/>
              <a:ext cx="133137" cy="229873"/>
            </a:xfrm>
            <a:custGeom>
              <a:avLst/>
              <a:gdLst/>
              <a:ahLst/>
              <a:cxnLst/>
              <a:rect l="0" t="0" r="0" b="0"/>
              <a:pathLst>
                <a:path w="133137" h="229873">
                  <a:moveTo>
                    <a:pt x="0" y="91687"/>
                  </a:moveTo>
                  <a:lnTo>
                    <a:pt x="13252" y="96105"/>
                  </a:lnTo>
                  <a:lnTo>
                    <a:pt x="39162" y="94434"/>
                  </a:lnTo>
                  <a:lnTo>
                    <a:pt x="65844" y="88084"/>
                  </a:lnTo>
                  <a:lnTo>
                    <a:pt x="91317" y="71512"/>
                  </a:lnTo>
                  <a:lnTo>
                    <a:pt x="112013" y="49036"/>
                  </a:lnTo>
                  <a:lnTo>
                    <a:pt x="115356" y="41063"/>
                  </a:lnTo>
                  <a:lnTo>
                    <a:pt x="116605" y="24809"/>
                  </a:lnTo>
                  <a:lnTo>
                    <a:pt x="113794" y="17516"/>
                  </a:lnTo>
                  <a:lnTo>
                    <a:pt x="103275" y="4481"/>
                  </a:lnTo>
                  <a:lnTo>
                    <a:pt x="96586" y="1190"/>
                  </a:lnTo>
                  <a:lnTo>
                    <a:pt x="81759" y="0"/>
                  </a:lnTo>
                  <a:lnTo>
                    <a:pt x="68389" y="5017"/>
                  </a:lnTo>
                  <a:lnTo>
                    <a:pt x="55358" y="15260"/>
                  </a:lnTo>
                  <a:lnTo>
                    <a:pt x="34277" y="40894"/>
                  </a:lnTo>
                  <a:lnTo>
                    <a:pt x="14729" y="87670"/>
                  </a:lnTo>
                  <a:lnTo>
                    <a:pt x="10219" y="124295"/>
                  </a:lnTo>
                  <a:lnTo>
                    <a:pt x="14095" y="143470"/>
                  </a:lnTo>
                  <a:lnTo>
                    <a:pt x="47490" y="202717"/>
                  </a:lnTo>
                  <a:lnTo>
                    <a:pt x="68312" y="221253"/>
                  </a:lnTo>
                  <a:lnTo>
                    <a:pt x="86450" y="227860"/>
                  </a:lnTo>
                  <a:lnTo>
                    <a:pt x="104990" y="229872"/>
                  </a:lnTo>
                  <a:lnTo>
                    <a:pt x="133136" y="2248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6672035" y="9237014"/>
              <a:ext cx="158101" cy="226211"/>
            </a:xfrm>
            <a:custGeom>
              <a:avLst/>
              <a:gdLst/>
              <a:ahLst/>
              <a:cxnLst/>
              <a:rect l="0" t="0" r="0" b="0"/>
              <a:pathLst>
                <a:path w="158101" h="226211">
                  <a:moveTo>
                    <a:pt x="0" y="12299"/>
                  </a:moveTo>
                  <a:lnTo>
                    <a:pt x="7550" y="74790"/>
                  </a:lnTo>
                  <a:lnTo>
                    <a:pt x="8219" y="131396"/>
                  </a:lnTo>
                  <a:lnTo>
                    <a:pt x="7329" y="134226"/>
                  </a:lnTo>
                  <a:lnTo>
                    <a:pt x="3874" y="125045"/>
                  </a:lnTo>
                  <a:lnTo>
                    <a:pt x="1689" y="87202"/>
                  </a:lnTo>
                  <a:lnTo>
                    <a:pt x="11683" y="31500"/>
                  </a:lnTo>
                  <a:lnTo>
                    <a:pt x="24007" y="4736"/>
                  </a:lnTo>
                  <a:lnTo>
                    <a:pt x="28948" y="785"/>
                  </a:lnTo>
                  <a:lnTo>
                    <a:pt x="34092" y="0"/>
                  </a:lnTo>
                  <a:lnTo>
                    <a:pt x="39369" y="1326"/>
                  </a:lnTo>
                  <a:lnTo>
                    <a:pt x="50166" y="12662"/>
                  </a:lnTo>
                  <a:lnTo>
                    <a:pt x="55633" y="20862"/>
                  </a:lnTo>
                  <a:lnTo>
                    <a:pt x="67594" y="80361"/>
                  </a:lnTo>
                  <a:lnTo>
                    <a:pt x="73448" y="134636"/>
                  </a:lnTo>
                  <a:lnTo>
                    <a:pt x="77165" y="192205"/>
                  </a:lnTo>
                  <a:lnTo>
                    <a:pt x="79180" y="201578"/>
                  </a:lnTo>
                  <a:lnTo>
                    <a:pt x="88816" y="216924"/>
                  </a:lnTo>
                  <a:lnTo>
                    <a:pt x="95268" y="223605"/>
                  </a:lnTo>
                  <a:lnTo>
                    <a:pt x="102344" y="226210"/>
                  </a:lnTo>
                  <a:lnTo>
                    <a:pt x="109835" y="226098"/>
                  </a:lnTo>
                  <a:lnTo>
                    <a:pt x="133629" y="217104"/>
                  </a:lnTo>
                  <a:lnTo>
                    <a:pt x="158100" y="203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846777" y="8949756"/>
              <a:ext cx="149780" cy="492929"/>
            </a:xfrm>
            <a:custGeom>
              <a:avLst/>
              <a:gdLst/>
              <a:ahLst/>
              <a:cxnLst/>
              <a:rect l="0" t="0" r="0" b="0"/>
              <a:pathLst>
                <a:path w="149780" h="492929">
                  <a:moveTo>
                    <a:pt x="0" y="0"/>
                  </a:moveTo>
                  <a:lnTo>
                    <a:pt x="0" y="58621"/>
                  </a:lnTo>
                  <a:lnTo>
                    <a:pt x="0" y="120676"/>
                  </a:lnTo>
                  <a:lnTo>
                    <a:pt x="0" y="181732"/>
                  </a:lnTo>
                  <a:lnTo>
                    <a:pt x="0" y="231156"/>
                  </a:lnTo>
                  <a:lnTo>
                    <a:pt x="924" y="284984"/>
                  </a:lnTo>
                  <a:lnTo>
                    <a:pt x="14193" y="341538"/>
                  </a:lnTo>
                  <a:lnTo>
                    <a:pt x="31464" y="400440"/>
                  </a:lnTo>
                  <a:lnTo>
                    <a:pt x="50662" y="443239"/>
                  </a:lnTo>
                  <a:lnTo>
                    <a:pt x="76679" y="474739"/>
                  </a:lnTo>
                  <a:lnTo>
                    <a:pt x="100383" y="490558"/>
                  </a:lnTo>
                  <a:lnTo>
                    <a:pt x="116731" y="492928"/>
                  </a:lnTo>
                  <a:lnTo>
                    <a:pt x="124973" y="492266"/>
                  </a:lnTo>
                  <a:lnTo>
                    <a:pt x="131392" y="489051"/>
                  </a:lnTo>
                  <a:lnTo>
                    <a:pt x="149779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6805172" y="9124497"/>
              <a:ext cx="141459" cy="1"/>
            </a:xfrm>
            <a:custGeom>
              <a:avLst/>
              <a:gdLst/>
              <a:ahLst/>
              <a:cxnLst/>
              <a:rect l="0" t="0" r="0" b="0"/>
              <a:pathLst>
                <a:path w="141459" h="1">
                  <a:moveTo>
                    <a:pt x="0" y="0"/>
                  </a:moveTo>
                  <a:lnTo>
                    <a:pt x="62491" y="0"/>
                  </a:lnTo>
                  <a:lnTo>
                    <a:pt x="119097" y="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7254508" y="8916471"/>
            <a:ext cx="1308873" cy="956922"/>
            <a:chOff x="7254508" y="8916471"/>
            <a:chExt cx="1308873" cy="956922"/>
          </a:xfrm>
        </p:grpSpPr>
        <p:sp>
          <p:nvSpPr>
            <p:cNvPr id="275" name="Freeform 274"/>
            <p:cNvSpPr/>
            <p:nvPr/>
          </p:nvSpPr>
          <p:spPr>
            <a:xfrm>
              <a:off x="7296114" y="9207708"/>
              <a:ext cx="24964" cy="665685"/>
            </a:xfrm>
            <a:custGeom>
              <a:avLst/>
              <a:gdLst/>
              <a:ahLst/>
              <a:cxnLst/>
              <a:rect l="0" t="0" r="0" b="0"/>
              <a:pathLst>
                <a:path w="24964" h="665685">
                  <a:moveTo>
                    <a:pt x="0" y="0"/>
                  </a:moveTo>
                  <a:lnTo>
                    <a:pt x="0" y="63416"/>
                  </a:lnTo>
                  <a:lnTo>
                    <a:pt x="0" y="119434"/>
                  </a:lnTo>
                  <a:lnTo>
                    <a:pt x="0" y="174808"/>
                  </a:lnTo>
                  <a:lnTo>
                    <a:pt x="4417" y="223250"/>
                  </a:lnTo>
                  <a:lnTo>
                    <a:pt x="7549" y="277670"/>
                  </a:lnTo>
                  <a:lnTo>
                    <a:pt x="8219" y="335290"/>
                  </a:lnTo>
                  <a:lnTo>
                    <a:pt x="8307" y="393511"/>
                  </a:lnTo>
                  <a:lnTo>
                    <a:pt x="14037" y="454107"/>
                  </a:lnTo>
                  <a:lnTo>
                    <a:pt x="16299" y="510255"/>
                  </a:lnTo>
                  <a:lnTo>
                    <a:pt x="23183" y="570749"/>
                  </a:lnTo>
                  <a:lnTo>
                    <a:pt x="24611" y="624537"/>
                  </a:lnTo>
                  <a:lnTo>
                    <a:pt x="24963" y="665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254508" y="9216029"/>
              <a:ext cx="142307" cy="212900"/>
            </a:xfrm>
            <a:custGeom>
              <a:avLst/>
              <a:gdLst/>
              <a:ahLst/>
              <a:cxnLst/>
              <a:rect l="0" t="0" r="0" b="0"/>
              <a:pathLst>
                <a:path w="142307" h="212900">
                  <a:moveTo>
                    <a:pt x="8322" y="0"/>
                  </a:moveTo>
                  <a:lnTo>
                    <a:pt x="54648" y="4417"/>
                  </a:lnTo>
                  <a:lnTo>
                    <a:pt x="82144" y="16000"/>
                  </a:lnTo>
                  <a:lnTo>
                    <a:pt x="103441" y="31142"/>
                  </a:lnTo>
                  <a:lnTo>
                    <a:pt x="138512" y="75432"/>
                  </a:lnTo>
                  <a:lnTo>
                    <a:pt x="142306" y="96703"/>
                  </a:lnTo>
                  <a:lnTo>
                    <a:pt x="139986" y="119717"/>
                  </a:lnTo>
                  <a:lnTo>
                    <a:pt x="132791" y="139191"/>
                  </a:lnTo>
                  <a:lnTo>
                    <a:pt x="113927" y="165750"/>
                  </a:lnTo>
                  <a:lnTo>
                    <a:pt x="59179" y="204707"/>
                  </a:lnTo>
                  <a:lnTo>
                    <a:pt x="29144" y="212899"/>
                  </a:lnTo>
                  <a:lnTo>
                    <a:pt x="15110" y="212349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404288" y="8918589"/>
              <a:ext cx="149779" cy="549156"/>
            </a:xfrm>
            <a:custGeom>
              <a:avLst/>
              <a:gdLst/>
              <a:ahLst/>
              <a:cxnLst/>
              <a:rect l="0" t="0" r="0" b="0"/>
              <a:pathLst>
                <a:path w="149779" h="549156">
                  <a:moveTo>
                    <a:pt x="0" y="413934"/>
                  </a:moveTo>
                  <a:lnTo>
                    <a:pt x="17668" y="418352"/>
                  </a:lnTo>
                  <a:lnTo>
                    <a:pt x="24723" y="417805"/>
                  </a:lnTo>
                  <a:lnTo>
                    <a:pt x="37492" y="412265"/>
                  </a:lnTo>
                  <a:lnTo>
                    <a:pt x="71998" y="383034"/>
                  </a:lnTo>
                  <a:lnTo>
                    <a:pt x="99837" y="335067"/>
                  </a:lnTo>
                  <a:lnTo>
                    <a:pt x="124083" y="273589"/>
                  </a:lnTo>
                  <a:lnTo>
                    <a:pt x="130454" y="245377"/>
                  </a:lnTo>
                  <a:lnTo>
                    <a:pt x="139487" y="187344"/>
                  </a:lnTo>
                  <a:lnTo>
                    <a:pt x="141068" y="135673"/>
                  </a:lnTo>
                  <a:lnTo>
                    <a:pt x="141380" y="72972"/>
                  </a:lnTo>
                  <a:lnTo>
                    <a:pt x="137030" y="9882"/>
                  </a:lnTo>
                  <a:lnTo>
                    <a:pt x="132959" y="4033"/>
                  </a:lnTo>
                  <a:lnTo>
                    <a:pt x="127471" y="1059"/>
                  </a:lnTo>
                  <a:lnTo>
                    <a:pt x="121038" y="0"/>
                  </a:lnTo>
                  <a:lnTo>
                    <a:pt x="115825" y="2993"/>
                  </a:lnTo>
                  <a:lnTo>
                    <a:pt x="107567" y="16180"/>
                  </a:lnTo>
                  <a:lnTo>
                    <a:pt x="95657" y="67140"/>
                  </a:lnTo>
                  <a:lnTo>
                    <a:pt x="89881" y="120216"/>
                  </a:lnTo>
                  <a:lnTo>
                    <a:pt x="84088" y="183564"/>
                  </a:lnTo>
                  <a:lnTo>
                    <a:pt x="83326" y="245997"/>
                  </a:lnTo>
                  <a:lnTo>
                    <a:pt x="83233" y="300462"/>
                  </a:lnTo>
                  <a:lnTo>
                    <a:pt x="85680" y="353271"/>
                  </a:lnTo>
                  <a:lnTo>
                    <a:pt x="91685" y="415637"/>
                  </a:lnTo>
                  <a:lnTo>
                    <a:pt x="98594" y="467406"/>
                  </a:lnTo>
                  <a:lnTo>
                    <a:pt x="107171" y="515036"/>
                  </a:lnTo>
                  <a:lnTo>
                    <a:pt x="115741" y="531601"/>
                  </a:lnTo>
                  <a:lnTo>
                    <a:pt x="128179" y="542661"/>
                  </a:lnTo>
                  <a:lnTo>
                    <a:pt x="140179" y="548810"/>
                  </a:lnTo>
                  <a:lnTo>
                    <a:pt x="143378" y="549155"/>
                  </a:lnTo>
                  <a:lnTo>
                    <a:pt x="149778" y="547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7590335" y="9265955"/>
              <a:ext cx="138473" cy="166422"/>
            </a:xfrm>
            <a:custGeom>
              <a:avLst/>
              <a:gdLst/>
              <a:ahLst/>
              <a:cxnLst/>
              <a:rect l="0" t="0" r="0" b="0"/>
              <a:pathLst>
                <a:path w="138473" h="166422">
                  <a:moveTo>
                    <a:pt x="96867" y="0"/>
                  </a:moveTo>
                  <a:lnTo>
                    <a:pt x="79198" y="0"/>
                  </a:lnTo>
                  <a:lnTo>
                    <a:pt x="54958" y="8835"/>
                  </a:lnTo>
                  <a:lnTo>
                    <a:pt x="34626" y="23164"/>
                  </a:lnTo>
                  <a:lnTo>
                    <a:pt x="25133" y="38648"/>
                  </a:lnTo>
                  <a:lnTo>
                    <a:pt x="1493" y="93737"/>
                  </a:lnTo>
                  <a:lnTo>
                    <a:pt x="0" y="104097"/>
                  </a:lnTo>
                  <a:lnTo>
                    <a:pt x="3273" y="120539"/>
                  </a:lnTo>
                  <a:lnTo>
                    <a:pt x="6735" y="127512"/>
                  </a:lnTo>
                  <a:lnTo>
                    <a:pt x="10891" y="130312"/>
                  </a:lnTo>
                  <a:lnTo>
                    <a:pt x="15511" y="130329"/>
                  </a:lnTo>
                  <a:lnTo>
                    <a:pt x="20441" y="128491"/>
                  </a:lnTo>
                  <a:lnTo>
                    <a:pt x="36213" y="112653"/>
                  </a:lnTo>
                  <a:lnTo>
                    <a:pt x="64745" y="59067"/>
                  </a:lnTo>
                  <a:lnTo>
                    <a:pt x="74200" y="33527"/>
                  </a:lnTo>
                  <a:lnTo>
                    <a:pt x="77133" y="30673"/>
                  </a:lnTo>
                  <a:lnTo>
                    <a:pt x="80013" y="31543"/>
                  </a:lnTo>
                  <a:lnTo>
                    <a:pt x="82857" y="34897"/>
                  </a:lnTo>
                  <a:lnTo>
                    <a:pt x="93142" y="72572"/>
                  </a:lnTo>
                  <a:lnTo>
                    <a:pt x="100794" y="127649"/>
                  </a:lnTo>
                  <a:lnTo>
                    <a:pt x="108304" y="156474"/>
                  </a:lnTo>
                  <a:lnTo>
                    <a:pt x="112813" y="161639"/>
                  </a:lnTo>
                  <a:lnTo>
                    <a:pt x="118593" y="164158"/>
                  </a:lnTo>
                  <a:lnTo>
                    <a:pt x="13847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7762092" y="8916471"/>
              <a:ext cx="37599" cy="590796"/>
            </a:xfrm>
            <a:custGeom>
              <a:avLst/>
              <a:gdLst/>
              <a:ahLst/>
              <a:cxnLst/>
              <a:rect l="0" t="0" r="0" b="0"/>
              <a:pathLst>
                <a:path w="37599" h="590796">
                  <a:moveTo>
                    <a:pt x="0" y="0"/>
                  </a:moveTo>
                  <a:lnTo>
                    <a:pt x="11437" y="27498"/>
                  </a:lnTo>
                  <a:lnTo>
                    <a:pt x="15957" y="85405"/>
                  </a:lnTo>
                  <a:lnTo>
                    <a:pt x="16508" y="147404"/>
                  </a:lnTo>
                  <a:lnTo>
                    <a:pt x="16616" y="200607"/>
                  </a:lnTo>
                  <a:lnTo>
                    <a:pt x="16639" y="262523"/>
                  </a:lnTo>
                  <a:lnTo>
                    <a:pt x="21059" y="318845"/>
                  </a:lnTo>
                  <a:lnTo>
                    <a:pt x="24450" y="376896"/>
                  </a:lnTo>
                  <a:lnTo>
                    <a:pt x="30614" y="431751"/>
                  </a:lnTo>
                  <a:lnTo>
                    <a:pt x="32757" y="482058"/>
                  </a:lnTo>
                  <a:lnTo>
                    <a:pt x="37598" y="540243"/>
                  </a:lnTo>
                  <a:lnTo>
                    <a:pt x="33285" y="5907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7712166" y="9166103"/>
              <a:ext cx="183065" cy="8322"/>
            </a:xfrm>
            <a:custGeom>
              <a:avLst/>
              <a:gdLst/>
              <a:ahLst/>
              <a:cxnLst/>
              <a:rect l="0" t="0" r="0" b="0"/>
              <a:pathLst>
                <a:path w="183065" h="8322">
                  <a:moveTo>
                    <a:pt x="0" y="8321"/>
                  </a:moveTo>
                  <a:lnTo>
                    <a:pt x="57909" y="8321"/>
                  </a:lnTo>
                  <a:lnTo>
                    <a:pt x="116085" y="5855"/>
                  </a:lnTo>
                  <a:lnTo>
                    <a:pt x="173165" y="513"/>
                  </a:lnTo>
                  <a:lnTo>
                    <a:pt x="1830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7936863" y="8987880"/>
              <a:ext cx="166394" cy="685808"/>
            </a:xfrm>
            <a:custGeom>
              <a:avLst/>
              <a:gdLst/>
              <a:ahLst/>
              <a:cxnLst/>
              <a:rect l="0" t="0" r="0" b="0"/>
              <a:pathLst>
                <a:path w="166394" h="685808">
                  <a:moveTo>
                    <a:pt x="166393" y="53407"/>
                  </a:moveTo>
                  <a:lnTo>
                    <a:pt x="166393" y="35737"/>
                  </a:lnTo>
                  <a:lnTo>
                    <a:pt x="157558" y="11497"/>
                  </a:lnTo>
                  <a:lnTo>
                    <a:pt x="151257" y="6052"/>
                  </a:lnTo>
                  <a:lnTo>
                    <a:pt x="134394" y="0"/>
                  </a:lnTo>
                  <a:lnTo>
                    <a:pt x="108526" y="1012"/>
                  </a:lnTo>
                  <a:lnTo>
                    <a:pt x="91672" y="9780"/>
                  </a:lnTo>
                  <a:lnTo>
                    <a:pt x="62670" y="33593"/>
                  </a:lnTo>
                  <a:lnTo>
                    <a:pt x="40059" y="74182"/>
                  </a:lnTo>
                  <a:lnTo>
                    <a:pt x="19741" y="134572"/>
                  </a:lnTo>
                  <a:lnTo>
                    <a:pt x="5565" y="193830"/>
                  </a:lnTo>
                  <a:lnTo>
                    <a:pt x="708" y="255076"/>
                  </a:lnTo>
                  <a:lnTo>
                    <a:pt x="116" y="308974"/>
                  </a:lnTo>
                  <a:lnTo>
                    <a:pt x="0" y="363212"/>
                  </a:lnTo>
                  <a:lnTo>
                    <a:pt x="4392" y="426247"/>
                  </a:lnTo>
                  <a:lnTo>
                    <a:pt x="10244" y="487990"/>
                  </a:lnTo>
                  <a:lnTo>
                    <a:pt x="19772" y="537531"/>
                  </a:lnTo>
                  <a:lnTo>
                    <a:pt x="25764" y="601010"/>
                  </a:lnTo>
                  <a:lnTo>
                    <a:pt x="37904" y="655051"/>
                  </a:lnTo>
                  <a:lnTo>
                    <a:pt x="41576" y="6858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7878587" y="9349166"/>
              <a:ext cx="158102" cy="24964"/>
            </a:xfrm>
            <a:custGeom>
              <a:avLst/>
              <a:gdLst/>
              <a:ahLst/>
              <a:cxnLst/>
              <a:rect l="0" t="0" r="0" b="0"/>
              <a:pathLst>
                <a:path w="158102" h="24964">
                  <a:moveTo>
                    <a:pt x="0" y="24963"/>
                  </a:moveTo>
                  <a:lnTo>
                    <a:pt x="33741" y="22497"/>
                  </a:lnTo>
                  <a:lnTo>
                    <a:pt x="95976" y="9820"/>
                  </a:lnTo>
                  <a:lnTo>
                    <a:pt x="15810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030537" y="9282598"/>
              <a:ext cx="102661" cy="170809"/>
            </a:xfrm>
            <a:custGeom>
              <a:avLst/>
              <a:gdLst/>
              <a:ahLst/>
              <a:cxnLst/>
              <a:rect l="0" t="0" r="0" b="0"/>
              <a:pathLst>
                <a:path w="102661" h="170809">
                  <a:moveTo>
                    <a:pt x="97682" y="8320"/>
                  </a:moveTo>
                  <a:lnTo>
                    <a:pt x="72034" y="3527"/>
                  </a:lnTo>
                  <a:lnTo>
                    <a:pt x="55772" y="5573"/>
                  </a:lnTo>
                  <a:lnTo>
                    <a:pt x="41764" y="14496"/>
                  </a:lnTo>
                  <a:lnTo>
                    <a:pt x="17705" y="42824"/>
                  </a:lnTo>
                  <a:lnTo>
                    <a:pt x="5156" y="75764"/>
                  </a:lnTo>
                  <a:lnTo>
                    <a:pt x="0" y="110384"/>
                  </a:lnTo>
                  <a:lnTo>
                    <a:pt x="2890" y="139647"/>
                  </a:lnTo>
                  <a:lnTo>
                    <a:pt x="9632" y="154829"/>
                  </a:lnTo>
                  <a:lnTo>
                    <a:pt x="14018" y="161467"/>
                  </a:lnTo>
                  <a:lnTo>
                    <a:pt x="20641" y="165891"/>
                  </a:lnTo>
                  <a:lnTo>
                    <a:pt x="37862" y="170808"/>
                  </a:lnTo>
                  <a:lnTo>
                    <a:pt x="45782" y="170270"/>
                  </a:lnTo>
                  <a:lnTo>
                    <a:pt x="59513" y="164741"/>
                  </a:lnTo>
                  <a:lnTo>
                    <a:pt x="77641" y="151233"/>
                  </a:lnTo>
                  <a:lnTo>
                    <a:pt x="94722" y="126684"/>
                  </a:lnTo>
                  <a:lnTo>
                    <a:pt x="102660" y="91571"/>
                  </a:lnTo>
                  <a:lnTo>
                    <a:pt x="98699" y="45859"/>
                  </a:lnTo>
                  <a:lnTo>
                    <a:pt x="94127" y="26853"/>
                  </a:lnTo>
                  <a:lnTo>
                    <a:pt x="89764" y="19751"/>
                  </a:lnTo>
                  <a:lnTo>
                    <a:pt x="6439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169824" y="9239123"/>
              <a:ext cx="116495" cy="159836"/>
            </a:xfrm>
            <a:custGeom>
              <a:avLst/>
              <a:gdLst/>
              <a:ahLst/>
              <a:cxnLst/>
              <a:rect l="0" t="0" r="0" b="0"/>
              <a:pathLst>
                <a:path w="116495" h="159836">
                  <a:moveTo>
                    <a:pt x="0" y="51795"/>
                  </a:moveTo>
                  <a:lnTo>
                    <a:pt x="8835" y="65048"/>
                  </a:lnTo>
                  <a:lnTo>
                    <a:pt x="20374" y="124805"/>
                  </a:lnTo>
                  <a:lnTo>
                    <a:pt x="23603" y="155508"/>
                  </a:lnTo>
                  <a:lnTo>
                    <a:pt x="23132" y="159768"/>
                  </a:lnTo>
                  <a:lnTo>
                    <a:pt x="21893" y="159835"/>
                  </a:lnTo>
                  <a:lnTo>
                    <a:pt x="20143" y="157107"/>
                  </a:lnTo>
                  <a:lnTo>
                    <a:pt x="17679" y="135596"/>
                  </a:lnTo>
                  <a:lnTo>
                    <a:pt x="23898" y="73550"/>
                  </a:lnTo>
                  <a:lnTo>
                    <a:pt x="33481" y="44989"/>
                  </a:lnTo>
                  <a:lnTo>
                    <a:pt x="48033" y="18960"/>
                  </a:lnTo>
                  <a:lnTo>
                    <a:pt x="61104" y="7000"/>
                  </a:lnTo>
                  <a:lnTo>
                    <a:pt x="68473" y="2516"/>
                  </a:lnTo>
                  <a:lnTo>
                    <a:pt x="86522" y="0"/>
                  </a:lnTo>
                  <a:lnTo>
                    <a:pt x="116494" y="18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286318" y="9244009"/>
              <a:ext cx="157937" cy="246616"/>
            </a:xfrm>
            <a:custGeom>
              <a:avLst/>
              <a:gdLst/>
              <a:ahLst/>
              <a:cxnLst/>
              <a:rect l="0" t="0" r="0" b="0"/>
              <a:pathLst>
                <a:path w="157937" h="246616">
                  <a:moveTo>
                    <a:pt x="0" y="30268"/>
                  </a:moveTo>
                  <a:lnTo>
                    <a:pt x="5718" y="87040"/>
                  </a:lnTo>
                  <a:lnTo>
                    <a:pt x="7979" y="141386"/>
                  </a:lnTo>
                  <a:lnTo>
                    <a:pt x="12637" y="174549"/>
                  </a:lnTo>
                  <a:lnTo>
                    <a:pt x="13972" y="177307"/>
                  </a:lnTo>
                  <a:lnTo>
                    <a:pt x="15456" y="168042"/>
                  </a:lnTo>
                  <a:lnTo>
                    <a:pt x="9900" y="113997"/>
                  </a:lnTo>
                  <a:lnTo>
                    <a:pt x="11255" y="82813"/>
                  </a:lnTo>
                  <a:lnTo>
                    <a:pt x="19995" y="47427"/>
                  </a:lnTo>
                  <a:lnTo>
                    <a:pt x="32326" y="26517"/>
                  </a:lnTo>
                  <a:lnTo>
                    <a:pt x="37269" y="24993"/>
                  </a:lnTo>
                  <a:lnTo>
                    <a:pt x="42412" y="26751"/>
                  </a:lnTo>
                  <a:lnTo>
                    <a:pt x="47691" y="30697"/>
                  </a:lnTo>
                  <a:lnTo>
                    <a:pt x="56021" y="42478"/>
                  </a:lnTo>
                  <a:lnTo>
                    <a:pt x="77533" y="101480"/>
                  </a:lnTo>
                  <a:lnTo>
                    <a:pt x="82089" y="136037"/>
                  </a:lnTo>
                  <a:lnTo>
                    <a:pt x="84037" y="83776"/>
                  </a:lnTo>
                  <a:lnTo>
                    <a:pt x="94780" y="27600"/>
                  </a:lnTo>
                  <a:lnTo>
                    <a:pt x="107184" y="3075"/>
                  </a:lnTo>
                  <a:lnTo>
                    <a:pt x="113062" y="121"/>
                  </a:lnTo>
                  <a:lnTo>
                    <a:pt x="119753" y="0"/>
                  </a:lnTo>
                  <a:lnTo>
                    <a:pt x="126989" y="1768"/>
                  </a:lnTo>
                  <a:lnTo>
                    <a:pt x="132736" y="6645"/>
                  </a:lnTo>
                  <a:lnTo>
                    <a:pt x="141588" y="21925"/>
                  </a:lnTo>
                  <a:lnTo>
                    <a:pt x="153880" y="68513"/>
                  </a:lnTo>
                  <a:lnTo>
                    <a:pt x="157267" y="122232"/>
                  </a:lnTo>
                  <a:lnTo>
                    <a:pt x="157936" y="177358"/>
                  </a:lnTo>
                  <a:lnTo>
                    <a:pt x="157143" y="223346"/>
                  </a:lnTo>
                  <a:lnTo>
                    <a:pt x="149779" y="2466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464766" y="9255443"/>
              <a:ext cx="98615" cy="276787"/>
            </a:xfrm>
            <a:custGeom>
              <a:avLst/>
              <a:gdLst/>
              <a:ahLst/>
              <a:cxnLst/>
              <a:rect l="0" t="0" r="0" b="0"/>
              <a:pathLst>
                <a:path w="98615" h="276787">
                  <a:moveTo>
                    <a:pt x="79505" y="10512"/>
                  </a:moveTo>
                  <a:lnTo>
                    <a:pt x="70670" y="1678"/>
                  </a:lnTo>
                  <a:lnTo>
                    <a:pt x="65294" y="0"/>
                  </a:lnTo>
                  <a:lnTo>
                    <a:pt x="51923" y="601"/>
                  </a:lnTo>
                  <a:lnTo>
                    <a:pt x="28802" y="10555"/>
                  </a:lnTo>
                  <a:lnTo>
                    <a:pt x="8803" y="25215"/>
                  </a:lnTo>
                  <a:lnTo>
                    <a:pt x="1854" y="40777"/>
                  </a:lnTo>
                  <a:lnTo>
                    <a:pt x="0" y="50105"/>
                  </a:lnTo>
                  <a:lnTo>
                    <a:pt x="614" y="58172"/>
                  </a:lnTo>
                  <a:lnTo>
                    <a:pt x="6227" y="72068"/>
                  </a:lnTo>
                  <a:lnTo>
                    <a:pt x="39928" y="111812"/>
                  </a:lnTo>
                  <a:lnTo>
                    <a:pt x="88698" y="155428"/>
                  </a:lnTo>
                  <a:lnTo>
                    <a:pt x="96843" y="170149"/>
                  </a:lnTo>
                  <a:lnTo>
                    <a:pt x="98614" y="185937"/>
                  </a:lnTo>
                  <a:lnTo>
                    <a:pt x="92217" y="218673"/>
                  </a:lnTo>
                  <a:lnTo>
                    <a:pt x="82381" y="232775"/>
                  </a:lnTo>
                  <a:lnTo>
                    <a:pt x="68764" y="244282"/>
                  </a:lnTo>
                  <a:lnTo>
                    <a:pt x="17726" y="268186"/>
                  </a:lnTo>
                  <a:lnTo>
                    <a:pt x="4615" y="2767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8610839" y="9091043"/>
            <a:ext cx="1397937" cy="566003"/>
            <a:chOff x="8610839" y="9091043"/>
            <a:chExt cx="1397937" cy="566003"/>
          </a:xfrm>
        </p:grpSpPr>
        <p:sp>
          <p:nvSpPr>
            <p:cNvPr id="288" name="Freeform 287"/>
            <p:cNvSpPr/>
            <p:nvPr/>
          </p:nvSpPr>
          <p:spPr>
            <a:xfrm>
              <a:off x="8610839" y="9440697"/>
              <a:ext cx="58248" cy="216349"/>
            </a:xfrm>
            <a:custGeom>
              <a:avLst/>
              <a:gdLst/>
              <a:ahLst/>
              <a:cxnLst/>
              <a:rect l="0" t="0" r="0" b="0"/>
              <a:pathLst>
                <a:path w="58248" h="216349">
                  <a:moveTo>
                    <a:pt x="58247" y="0"/>
                  </a:moveTo>
                  <a:lnTo>
                    <a:pt x="56398" y="33216"/>
                  </a:lnTo>
                  <a:lnTo>
                    <a:pt x="39501" y="88967"/>
                  </a:lnTo>
                  <a:lnTo>
                    <a:pt x="22248" y="148398"/>
                  </a:lnTo>
                  <a:lnTo>
                    <a:pt x="2468" y="208898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850186" y="9091043"/>
              <a:ext cx="51891" cy="541040"/>
            </a:xfrm>
            <a:custGeom>
              <a:avLst/>
              <a:gdLst/>
              <a:ahLst/>
              <a:cxnLst/>
              <a:rect l="0" t="0" r="0" b="0"/>
              <a:pathLst>
                <a:path w="51891" h="541040">
                  <a:moveTo>
                    <a:pt x="18606" y="100022"/>
                  </a:moveTo>
                  <a:lnTo>
                    <a:pt x="16139" y="66282"/>
                  </a:lnTo>
                  <a:lnTo>
                    <a:pt x="5867" y="10187"/>
                  </a:lnTo>
                  <a:lnTo>
                    <a:pt x="1792" y="1300"/>
                  </a:lnTo>
                  <a:lnTo>
                    <a:pt x="0" y="0"/>
                  </a:lnTo>
                  <a:lnTo>
                    <a:pt x="475" y="10881"/>
                  </a:lnTo>
                  <a:lnTo>
                    <a:pt x="10819" y="61928"/>
                  </a:lnTo>
                  <a:lnTo>
                    <a:pt x="21485" y="119002"/>
                  </a:lnTo>
                  <a:lnTo>
                    <a:pt x="28675" y="179614"/>
                  </a:lnTo>
                  <a:lnTo>
                    <a:pt x="35307" y="233779"/>
                  </a:lnTo>
                  <a:lnTo>
                    <a:pt x="41663" y="294645"/>
                  </a:lnTo>
                  <a:lnTo>
                    <a:pt x="43192" y="356356"/>
                  </a:lnTo>
                  <a:lnTo>
                    <a:pt x="47875" y="407422"/>
                  </a:lnTo>
                  <a:lnTo>
                    <a:pt x="50700" y="457686"/>
                  </a:lnTo>
                  <a:lnTo>
                    <a:pt x="51733" y="517986"/>
                  </a:lnTo>
                  <a:lnTo>
                    <a:pt x="51890" y="5410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777260" y="9282598"/>
              <a:ext cx="191386" cy="33285"/>
            </a:xfrm>
            <a:custGeom>
              <a:avLst/>
              <a:gdLst/>
              <a:ahLst/>
              <a:cxnLst/>
              <a:rect l="0" t="0" r="0" b="0"/>
              <a:pathLst>
                <a:path w="191386" h="33285">
                  <a:moveTo>
                    <a:pt x="0" y="33284"/>
                  </a:moveTo>
                  <a:lnTo>
                    <a:pt x="46327" y="14538"/>
                  </a:lnTo>
                  <a:lnTo>
                    <a:pt x="106695" y="6674"/>
                  </a:lnTo>
                  <a:lnTo>
                    <a:pt x="169681" y="585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952002" y="9355061"/>
              <a:ext cx="108175" cy="178419"/>
            </a:xfrm>
            <a:custGeom>
              <a:avLst/>
              <a:gdLst/>
              <a:ahLst/>
              <a:cxnLst/>
              <a:rect l="0" t="0" r="0" b="0"/>
              <a:pathLst>
                <a:path w="108175" h="178419">
                  <a:moveTo>
                    <a:pt x="0" y="68995"/>
                  </a:moveTo>
                  <a:lnTo>
                    <a:pt x="14394" y="132308"/>
                  </a:lnTo>
                  <a:lnTo>
                    <a:pt x="21140" y="178418"/>
                  </a:lnTo>
                  <a:lnTo>
                    <a:pt x="20565" y="178001"/>
                  </a:lnTo>
                  <a:lnTo>
                    <a:pt x="19258" y="174950"/>
                  </a:lnTo>
                  <a:lnTo>
                    <a:pt x="16796" y="112432"/>
                  </a:lnTo>
                  <a:lnTo>
                    <a:pt x="21080" y="62193"/>
                  </a:lnTo>
                  <a:lnTo>
                    <a:pt x="31764" y="28614"/>
                  </a:lnTo>
                  <a:lnTo>
                    <a:pt x="40622" y="15297"/>
                  </a:lnTo>
                  <a:lnTo>
                    <a:pt x="53188" y="5681"/>
                  </a:lnTo>
                  <a:lnTo>
                    <a:pt x="60422" y="1822"/>
                  </a:lnTo>
                  <a:lnTo>
                    <a:pt x="78321" y="0"/>
                  </a:lnTo>
                  <a:lnTo>
                    <a:pt x="108174" y="2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9045949" y="9411317"/>
              <a:ext cx="122401" cy="154197"/>
            </a:xfrm>
            <a:custGeom>
              <a:avLst/>
              <a:gdLst/>
              <a:ahLst/>
              <a:cxnLst/>
              <a:rect l="0" t="0" r="0" b="0"/>
              <a:pathLst>
                <a:path w="122401" h="154197">
                  <a:moveTo>
                    <a:pt x="72474" y="4417"/>
                  </a:moveTo>
                  <a:lnTo>
                    <a:pt x="59222" y="0"/>
                  </a:lnTo>
                  <a:lnTo>
                    <a:pt x="45319" y="2763"/>
                  </a:lnTo>
                  <a:lnTo>
                    <a:pt x="24364" y="14714"/>
                  </a:lnTo>
                  <a:lnTo>
                    <a:pt x="18211" y="19603"/>
                  </a:lnTo>
                  <a:lnTo>
                    <a:pt x="8909" y="34896"/>
                  </a:lnTo>
                  <a:lnTo>
                    <a:pt x="2618" y="54022"/>
                  </a:lnTo>
                  <a:lnTo>
                    <a:pt x="0" y="85581"/>
                  </a:lnTo>
                  <a:lnTo>
                    <a:pt x="2665" y="107366"/>
                  </a:lnTo>
                  <a:lnTo>
                    <a:pt x="6519" y="115580"/>
                  </a:lnTo>
                  <a:lnTo>
                    <a:pt x="18197" y="127171"/>
                  </a:lnTo>
                  <a:lnTo>
                    <a:pt x="24270" y="128784"/>
                  </a:lnTo>
                  <a:lnTo>
                    <a:pt x="30168" y="128009"/>
                  </a:lnTo>
                  <a:lnTo>
                    <a:pt x="35949" y="125644"/>
                  </a:lnTo>
                  <a:lnTo>
                    <a:pt x="44838" y="115619"/>
                  </a:lnTo>
                  <a:lnTo>
                    <a:pt x="62495" y="82165"/>
                  </a:lnTo>
                  <a:lnTo>
                    <a:pt x="67671" y="78439"/>
                  </a:lnTo>
                  <a:lnTo>
                    <a:pt x="72970" y="78728"/>
                  </a:lnTo>
                  <a:lnTo>
                    <a:pt x="78352" y="81694"/>
                  </a:lnTo>
                  <a:lnTo>
                    <a:pt x="86797" y="94853"/>
                  </a:lnTo>
                  <a:lnTo>
                    <a:pt x="103604" y="135560"/>
                  </a:lnTo>
                  <a:lnTo>
                    <a:pt x="122400" y="154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9168349" y="9382451"/>
              <a:ext cx="99854" cy="199705"/>
            </a:xfrm>
            <a:custGeom>
              <a:avLst/>
              <a:gdLst/>
              <a:ahLst/>
              <a:cxnLst/>
              <a:rect l="0" t="0" r="0" b="0"/>
              <a:pathLst>
                <a:path w="99854" h="199705">
                  <a:moveTo>
                    <a:pt x="0" y="0"/>
                  </a:moveTo>
                  <a:lnTo>
                    <a:pt x="14394" y="53041"/>
                  </a:lnTo>
                  <a:lnTo>
                    <a:pt x="22064" y="105809"/>
                  </a:lnTo>
                  <a:lnTo>
                    <a:pt x="23675" y="127771"/>
                  </a:lnTo>
                  <a:lnTo>
                    <a:pt x="25029" y="131409"/>
                  </a:lnTo>
                  <a:lnTo>
                    <a:pt x="26856" y="130135"/>
                  </a:lnTo>
                  <a:lnTo>
                    <a:pt x="28999" y="125588"/>
                  </a:lnTo>
                  <a:lnTo>
                    <a:pt x="38752" y="65048"/>
                  </a:lnTo>
                  <a:lnTo>
                    <a:pt x="42608" y="31189"/>
                  </a:lnTo>
                  <a:lnTo>
                    <a:pt x="50064" y="15094"/>
                  </a:lnTo>
                  <a:lnTo>
                    <a:pt x="55566" y="11912"/>
                  </a:lnTo>
                  <a:lnTo>
                    <a:pt x="62007" y="11639"/>
                  </a:lnTo>
                  <a:lnTo>
                    <a:pt x="69075" y="13307"/>
                  </a:lnTo>
                  <a:lnTo>
                    <a:pt x="74712" y="17192"/>
                  </a:lnTo>
                  <a:lnTo>
                    <a:pt x="83440" y="28906"/>
                  </a:lnTo>
                  <a:lnTo>
                    <a:pt x="96777" y="91915"/>
                  </a:lnTo>
                  <a:lnTo>
                    <a:pt x="99447" y="149063"/>
                  </a:lnTo>
                  <a:lnTo>
                    <a:pt x="99853" y="199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9301487" y="9357487"/>
              <a:ext cx="81088" cy="241757"/>
            </a:xfrm>
            <a:custGeom>
              <a:avLst/>
              <a:gdLst/>
              <a:ahLst/>
              <a:cxnLst/>
              <a:rect l="0" t="0" r="0" b="0"/>
              <a:pathLst>
                <a:path w="81088" h="241757">
                  <a:moveTo>
                    <a:pt x="49926" y="0"/>
                  </a:moveTo>
                  <a:lnTo>
                    <a:pt x="32256" y="4418"/>
                  </a:lnTo>
                  <a:lnTo>
                    <a:pt x="18651" y="13982"/>
                  </a:lnTo>
                  <a:lnTo>
                    <a:pt x="12434" y="20416"/>
                  </a:lnTo>
                  <a:lnTo>
                    <a:pt x="9214" y="27479"/>
                  </a:lnTo>
                  <a:lnTo>
                    <a:pt x="8101" y="42724"/>
                  </a:lnTo>
                  <a:lnTo>
                    <a:pt x="17091" y="66899"/>
                  </a:lnTo>
                  <a:lnTo>
                    <a:pt x="58373" y="116291"/>
                  </a:lnTo>
                  <a:lnTo>
                    <a:pt x="68473" y="128423"/>
                  </a:lnTo>
                  <a:lnTo>
                    <a:pt x="76044" y="143061"/>
                  </a:lnTo>
                  <a:lnTo>
                    <a:pt x="81087" y="171314"/>
                  </a:lnTo>
                  <a:lnTo>
                    <a:pt x="77335" y="189860"/>
                  </a:lnTo>
                  <a:lnTo>
                    <a:pt x="64827" y="213430"/>
                  </a:lnTo>
                  <a:lnTo>
                    <a:pt x="46945" y="232125"/>
                  </a:lnTo>
                  <a:lnTo>
                    <a:pt x="39617" y="237961"/>
                  </a:lnTo>
                  <a:lnTo>
                    <a:pt x="31959" y="240926"/>
                  </a:lnTo>
                  <a:lnTo>
                    <a:pt x="16053" y="241756"/>
                  </a:lnTo>
                  <a:lnTo>
                    <a:pt x="10702" y="240683"/>
                  </a:lnTo>
                  <a:lnTo>
                    <a:pt x="7134" y="239043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9413563" y="9128042"/>
              <a:ext cx="87353" cy="487398"/>
            </a:xfrm>
            <a:custGeom>
              <a:avLst/>
              <a:gdLst/>
              <a:ahLst/>
              <a:cxnLst/>
              <a:rect l="0" t="0" r="0" b="0"/>
              <a:pathLst>
                <a:path w="87353" h="487398">
                  <a:moveTo>
                    <a:pt x="4418" y="304334"/>
                  </a:moveTo>
                  <a:lnTo>
                    <a:pt x="0" y="317586"/>
                  </a:lnTo>
                  <a:lnTo>
                    <a:pt x="1473" y="320566"/>
                  </a:lnTo>
                  <a:lnTo>
                    <a:pt x="5228" y="321627"/>
                  </a:lnTo>
                  <a:lnTo>
                    <a:pt x="10505" y="321410"/>
                  </a:lnTo>
                  <a:lnTo>
                    <a:pt x="21300" y="316238"/>
                  </a:lnTo>
                  <a:lnTo>
                    <a:pt x="26768" y="312270"/>
                  </a:lnTo>
                  <a:lnTo>
                    <a:pt x="35308" y="298000"/>
                  </a:lnTo>
                  <a:lnTo>
                    <a:pt x="57898" y="242308"/>
                  </a:lnTo>
                  <a:lnTo>
                    <a:pt x="80540" y="180881"/>
                  </a:lnTo>
                  <a:lnTo>
                    <a:pt x="86228" y="121746"/>
                  </a:lnTo>
                  <a:lnTo>
                    <a:pt x="87352" y="70069"/>
                  </a:lnTo>
                  <a:lnTo>
                    <a:pt x="83157" y="24454"/>
                  </a:lnTo>
                  <a:lnTo>
                    <a:pt x="73621" y="8591"/>
                  </a:lnTo>
                  <a:lnTo>
                    <a:pt x="67196" y="1772"/>
                  </a:lnTo>
                  <a:lnTo>
                    <a:pt x="61063" y="0"/>
                  </a:lnTo>
                  <a:lnTo>
                    <a:pt x="55125" y="1593"/>
                  </a:lnTo>
                  <a:lnTo>
                    <a:pt x="49317" y="5428"/>
                  </a:lnTo>
                  <a:lnTo>
                    <a:pt x="32308" y="32912"/>
                  </a:lnTo>
                  <a:lnTo>
                    <a:pt x="17564" y="94127"/>
                  </a:lnTo>
                  <a:lnTo>
                    <a:pt x="8956" y="156311"/>
                  </a:lnTo>
                  <a:lnTo>
                    <a:pt x="5016" y="215135"/>
                  </a:lnTo>
                  <a:lnTo>
                    <a:pt x="5421" y="275809"/>
                  </a:lnTo>
                  <a:lnTo>
                    <a:pt x="17693" y="337378"/>
                  </a:lnTo>
                  <a:lnTo>
                    <a:pt x="27408" y="394993"/>
                  </a:lnTo>
                  <a:lnTo>
                    <a:pt x="48535" y="454061"/>
                  </a:lnTo>
                  <a:lnTo>
                    <a:pt x="58235" y="468883"/>
                  </a:lnTo>
                  <a:lnTo>
                    <a:pt x="79307" y="4873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9507926" y="9432376"/>
              <a:ext cx="109761" cy="174743"/>
            </a:xfrm>
            <a:custGeom>
              <a:avLst/>
              <a:gdLst/>
              <a:ahLst/>
              <a:cxnLst/>
              <a:rect l="0" t="0" r="0" b="0"/>
              <a:pathLst>
                <a:path w="109761" h="174743">
                  <a:moveTo>
                    <a:pt x="93118" y="0"/>
                  </a:moveTo>
                  <a:lnTo>
                    <a:pt x="75449" y="0"/>
                  </a:lnTo>
                  <a:lnTo>
                    <a:pt x="59377" y="7397"/>
                  </a:lnTo>
                  <a:lnTo>
                    <a:pt x="37201" y="27155"/>
                  </a:lnTo>
                  <a:lnTo>
                    <a:pt x="8365" y="67782"/>
                  </a:lnTo>
                  <a:lnTo>
                    <a:pt x="593" y="87756"/>
                  </a:lnTo>
                  <a:lnTo>
                    <a:pt x="0" y="96411"/>
                  </a:lnTo>
                  <a:lnTo>
                    <a:pt x="4272" y="110959"/>
                  </a:lnTo>
                  <a:lnTo>
                    <a:pt x="8924" y="112804"/>
                  </a:lnTo>
                  <a:lnTo>
                    <a:pt x="14799" y="111261"/>
                  </a:lnTo>
                  <a:lnTo>
                    <a:pt x="39741" y="93272"/>
                  </a:lnTo>
                  <a:lnTo>
                    <a:pt x="76436" y="46768"/>
                  </a:lnTo>
                  <a:lnTo>
                    <a:pt x="77374" y="47821"/>
                  </a:lnTo>
                  <a:lnTo>
                    <a:pt x="76528" y="103964"/>
                  </a:lnTo>
                  <a:lnTo>
                    <a:pt x="88062" y="157731"/>
                  </a:lnTo>
                  <a:lnTo>
                    <a:pt x="91597" y="163401"/>
                  </a:lnTo>
                  <a:lnTo>
                    <a:pt x="95802" y="167181"/>
                  </a:lnTo>
                  <a:lnTo>
                    <a:pt x="109760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634328" y="9099534"/>
              <a:ext cx="74890" cy="490944"/>
            </a:xfrm>
            <a:custGeom>
              <a:avLst/>
              <a:gdLst/>
              <a:ahLst/>
              <a:cxnLst/>
              <a:rect l="0" t="0" r="0" b="0"/>
              <a:pathLst>
                <a:path w="74890" h="490944">
                  <a:moveTo>
                    <a:pt x="0" y="0"/>
                  </a:moveTo>
                  <a:lnTo>
                    <a:pt x="11582" y="55162"/>
                  </a:lnTo>
                  <a:lnTo>
                    <a:pt x="15143" y="105822"/>
                  </a:lnTo>
                  <a:lnTo>
                    <a:pt x="22990" y="160991"/>
                  </a:lnTo>
                  <a:lnTo>
                    <a:pt x="31746" y="218772"/>
                  </a:lnTo>
                  <a:lnTo>
                    <a:pt x="35547" y="274549"/>
                  </a:lnTo>
                  <a:lnTo>
                    <a:pt x="47451" y="332836"/>
                  </a:lnTo>
                  <a:lnTo>
                    <a:pt x="58306" y="391739"/>
                  </a:lnTo>
                  <a:lnTo>
                    <a:pt x="66405" y="451443"/>
                  </a:lnTo>
                  <a:lnTo>
                    <a:pt x="74889" y="4909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601044" y="9390771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0"/>
                  </a:moveTo>
                  <a:lnTo>
                    <a:pt x="21779" y="5718"/>
                  </a:lnTo>
                  <a:lnTo>
                    <a:pt x="77426" y="7979"/>
                  </a:lnTo>
                  <a:lnTo>
                    <a:pt x="137046" y="19872"/>
                  </a:lnTo>
                  <a:lnTo>
                    <a:pt x="158100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750823" y="9397220"/>
              <a:ext cx="124816" cy="193258"/>
            </a:xfrm>
            <a:custGeom>
              <a:avLst/>
              <a:gdLst/>
              <a:ahLst/>
              <a:cxnLst/>
              <a:rect l="0" t="0" r="0" b="0"/>
              <a:pathLst>
                <a:path w="124816" h="193258">
                  <a:moveTo>
                    <a:pt x="0" y="51799"/>
                  </a:moveTo>
                  <a:lnTo>
                    <a:pt x="13252" y="60634"/>
                  </a:lnTo>
                  <a:lnTo>
                    <a:pt x="39162" y="66128"/>
                  </a:lnTo>
                  <a:lnTo>
                    <a:pt x="65844" y="63337"/>
                  </a:lnTo>
                  <a:lnTo>
                    <a:pt x="80423" y="56618"/>
                  </a:lnTo>
                  <a:lnTo>
                    <a:pt x="104849" y="37239"/>
                  </a:lnTo>
                  <a:lnTo>
                    <a:pt x="107806" y="30998"/>
                  </a:lnTo>
                  <a:lnTo>
                    <a:pt x="108627" y="16666"/>
                  </a:lnTo>
                  <a:lnTo>
                    <a:pt x="105702" y="10810"/>
                  </a:lnTo>
                  <a:lnTo>
                    <a:pt x="95056" y="1838"/>
                  </a:lnTo>
                  <a:lnTo>
                    <a:pt x="88334" y="0"/>
                  </a:lnTo>
                  <a:lnTo>
                    <a:pt x="73468" y="423"/>
                  </a:lnTo>
                  <a:lnTo>
                    <a:pt x="60080" y="6160"/>
                  </a:lnTo>
                  <a:lnTo>
                    <a:pt x="47967" y="15797"/>
                  </a:lnTo>
                  <a:lnTo>
                    <a:pt x="31677" y="36817"/>
                  </a:lnTo>
                  <a:lnTo>
                    <a:pt x="21508" y="61536"/>
                  </a:lnTo>
                  <a:lnTo>
                    <a:pt x="18805" y="81398"/>
                  </a:lnTo>
                  <a:lnTo>
                    <a:pt x="35577" y="141850"/>
                  </a:lnTo>
                  <a:lnTo>
                    <a:pt x="48654" y="163437"/>
                  </a:lnTo>
                  <a:lnTo>
                    <a:pt x="68657" y="181545"/>
                  </a:lnTo>
                  <a:lnTo>
                    <a:pt x="89069" y="188052"/>
                  </a:lnTo>
                  <a:lnTo>
                    <a:pt x="124815" y="1932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897481" y="9424056"/>
              <a:ext cx="78011" cy="129368"/>
            </a:xfrm>
            <a:custGeom>
              <a:avLst/>
              <a:gdLst/>
              <a:ahLst/>
              <a:cxnLst/>
              <a:rect l="0" t="0" r="0" b="0"/>
              <a:pathLst>
                <a:path w="78011" h="129368">
                  <a:moveTo>
                    <a:pt x="61368" y="0"/>
                  </a:moveTo>
                  <a:lnTo>
                    <a:pt x="43698" y="0"/>
                  </a:lnTo>
                  <a:lnTo>
                    <a:pt x="30093" y="4930"/>
                  </a:lnTo>
                  <a:lnTo>
                    <a:pt x="23876" y="8834"/>
                  </a:lnTo>
                  <a:lnTo>
                    <a:pt x="14502" y="20568"/>
                  </a:lnTo>
                  <a:lnTo>
                    <a:pt x="952" y="50701"/>
                  </a:lnTo>
                  <a:lnTo>
                    <a:pt x="0" y="66912"/>
                  </a:lnTo>
                  <a:lnTo>
                    <a:pt x="6922" y="99920"/>
                  </a:lnTo>
                  <a:lnTo>
                    <a:pt x="18937" y="120417"/>
                  </a:lnTo>
                  <a:lnTo>
                    <a:pt x="25684" y="124657"/>
                  </a:lnTo>
                  <a:lnTo>
                    <a:pt x="43042" y="129367"/>
                  </a:lnTo>
                  <a:lnTo>
                    <a:pt x="58155" y="128995"/>
                  </a:lnTo>
                  <a:lnTo>
                    <a:pt x="7801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942207" y="9116177"/>
              <a:ext cx="66569" cy="507584"/>
            </a:xfrm>
            <a:custGeom>
              <a:avLst/>
              <a:gdLst/>
              <a:ahLst/>
              <a:cxnLst/>
              <a:rect l="0" t="0" r="0" b="0"/>
              <a:pathLst>
                <a:path w="66569" h="507584">
                  <a:moveTo>
                    <a:pt x="0" y="0"/>
                  </a:moveTo>
                  <a:lnTo>
                    <a:pt x="13268" y="51071"/>
                  </a:lnTo>
                  <a:lnTo>
                    <a:pt x="15975" y="112509"/>
                  </a:lnTo>
                  <a:lnTo>
                    <a:pt x="20927" y="173440"/>
                  </a:lnTo>
                  <a:lnTo>
                    <a:pt x="26897" y="232452"/>
                  </a:lnTo>
                  <a:lnTo>
                    <a:pt x="33367" y="294111"/>
                  </a:lnTo>
                  <a:lnTo>
                    <a:pt x="44756" y="356322"/>
                  </a:lnTo>
                  <a:lnTo>
                    <a:pt x="51711" y="415492"/>
                  </a:lnTo>
                  <a:lnTo>
                    <a:pt x="58311" y="470527"/>
                  </a:lnTo>
                  <a:lnTo>
                    <a:pt x="66568" y="5075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4395595" y="9638272"/>
            <a:ext cx="2602339" cy="846657"/>
            <a:chOff x="4395595" y="9638272"/>
            <a:chExt cx="2602339" cy="846657"/>
          </a:xfrm>
        </p:grpSpPr>
        <p:sp>
          <p:nvSpPr>
            <p:cNvPr id="303" name="Freeform 302"/>
            <p:cNvSpPr/>
            <p:nvPr/>
          </p:nvSpPr>
          <p:spPr>
            <a:xfrm>
              <a:off x="4395595" y="9981566"/>
              <a:ext cx="21437" cy="249632"/>
            </a:xfrm>
            <a:custGeom>
              <a:avLst/>
              <a:gdLst/>
              <a:ahLst/>
              <a:cxnLst/>
              <a:rect l="0" t="0" r="0" b="0"/>
              <a:pathLst>
                <a:path w="21437" h="249632">
                  <a:moveTo>
                    <a:pt x="4794" y="0"/>
                  </a:moveTo>
                  <a:lnTo>
                    <a:pt x="0" y="31366"/>
                  </a:lnTo>
                  <a:lnTo>
                    <a:pt x="3980" y="87888"/>
                  </a:lnTo>
                  <a:lnTo>
                    <a:pt x="10352" y="138341"/>
                  </a:lnTo>
                  <a:lnTo>
                    <a:pt x="17168" y="201155"/>
                  </a:lnTo>
                  <a:lnTo>
                    <a:pt x="21436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4425352" y="982346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483599" y="9994503"/>
              <a:ext cx="133138" cy="236695"/>
            </a:xfrm>
            <a:custGeom>
              <a:avLst/>
              <a:gdLst/>
              <a:ahLst/>
              <a:cxnLst/>
              <a:rect l="0" t="0" r="0" b="0"/>
              <a:pathLst>
                <a:path w="133138" h="236695">
                  <a:moveTo>
                    <a:pt x="0" y="12026"/>
                  </a:moveTo>
                  <a:lnTo>
                    <a:pt x="7550" y="74517"/>
                  </a:lnTo>
                  <a:lnTo>
                    <a:pt x="12637" y="126705"/>
                  </a:lnTo>
                  <a:lnTo>
                    <a:pt x="19873" y="152945"/>
                  </a:lnTo>
                  <a:lnTo>
                    <a:pt x="21569" y="154049"/>
                  </a:lnTo>
                  <a:lnTo>
                    <a:pt x="23455" y="142948"/>
                  </a:lnTo>
                  <a:lnTo>
                    <a:pt x="27230" y="87627"/>
                  </a:lnTo>
                  <a:lnTo>
                    <a:pt x="40055" y="27666"/>
                  </a:lnTo>
                  <a:lnTo>
                    <a:pt x="48929" y="10964"/>
                  </a:lnTo>
                  <a:lnTo>
                    <a:pt x="55734" y="5770"/>
                  </a:lnTo>
                  <a:lnTo>
                    <a:pt x="73156" y="0"/>
                  </a:lnTo>
                  <a:lnTo>
                    <a:pt x="81130" y="310"/>
                  </a:lnTo>
                  <a:lnTo>
                    <a:pt x="94922" y="5586"/>
                  </a:lnTo>
                  <a:lnTo>
                    <a:pt x="99339" y="11430"/>
                  </a:lnTo>
                  <a:lnTo>
                    <a:pt x="114041" y="69346"/>
                  </a:lnTo>
                  <a:lnTo>
                    <a:pt x="122414" y="121111"/>
                  </a:lnTo>
                  <a:lnTo>
                    <a:pt x="124500" y="183018"/>
                  </a:lnTo>
                  <a:lnTo>
                    <a:pt x="125647" y="214216"/>
                  </a:lnTo>
                  <a:lnTo>
                    <a:pt x="133137" y="236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691626" y="9715292"/>
              <a:ext cx="33285" cy="574154"/>
            </a:xfrm>
            <a:custGeom>
              <a:avLst/>
              <a:gdLst/>
              <a:ahLst/>
              <a:cxnLst/>
              <a:rect l="0" t="0" r="0" b="0"/>
              <a:pathLst>
                <a:path w="33285" h="574154">
                  <a:moveTo>
                    <a:pt x="0" y="0"/>
                  </a:moveTo>
                  <a:lnTo>
                    <a:pt x="0" y="53492"/>
                  </a:lnTo>
                  <a:lnTo>
                    <a:pt x="0" y="114864"/>
                  </a:lnTo>
                  <a:lnTo>
                    <a:pt x="4417" y="169386"/>
                  </a:lnTo>
                  <a:lnTo>
                    <a:pt x="7807" y="231919"/>
                  </a:lnTo>
                  <a:lnTo>
                    <a:pt x="9177" y="288321"/>
                  </a:lnTo>
                  <a:lnTo>
                    <a:pt x="15476" y="343918"/>
                  </a:lnTo>
                  <a:lnTo>
                    <a:pt x="20957" y="406086"/>
                  </a:lnTo>
                  <a:lnTo>
                    <a:pt x="24435" y="465568"/>
                  </a:lnTo>
                  <a:lnTo>
                    <a:pt x="29276" y="528049"/>
                  </a:lnTo>
                  <a:lnTo>
                    <a:pt x="33284" y="5741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4674984" y="9989886"/>
              <a:ext cx="99853" cy="16644"/>
            </a:xfrm>
            <a:custGeom>
              <a:avLst/>
              <a:gdLst/>
              <a:ahLst/>
              <a:cxnLst/>
              <a:rect l="0" t="0" r="0" b="0"/>
              <a:pathLst>
                <a:path w="99853" h="16644">
                  <a:moveTo>
                    <a:pt x="0" y="16643"/>
                  </a:moveTo>
                  <a:lnTo>
                    <a:pt x="21778" y="10924"/>
                  </a:lnTo>
                  <a:lnTo>
                    <a:pt x="80108" y="2831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4787947" y="10048134"/>
              <a:ext cx="138422" cy="197363"/>
            </a:xfrm>
            <a:custGeom>
              <a:avLst/>
              <a:gdLst/>
              <a:ahLst/>
              <a:cxnLst/>
              <a:rect l="0" t="0" r="0" b="0"/>
              <a:pathLst>
                <a:path w="138422" h="197363">
                  <a:moveTo>
                    <a:pt x="70099" y="0"/>
                  </a:moveTo>
                  <a:lnTo>
                    <a:pt x="35354" y="15999"/>
                  </a:lnTo>
                  <a:lnTo>
                    <a:pt x="24455" y="28376"/>
                  </a:lnTo>
                  <a:lnTo>
                    <a:pt x="6869" y="67942"/>
                  </a:lnTo>
                  <a:lnTo>
                    <a:pt x="0" y="99232"/>
                  </a:lnTo>
                  <a:lnTo>
                    <a:pt x="7301" y="155461"/>
                  </a:lnTo>
                  <a:lnTo>
                    <a:pt x="19338" y="177864"/>
                  </a:lnTo>
                  <a:lnTo>
                    <a:pt x="31822" y="187840"/>
                  </a:lnTo>
                  <a:lnTo>
                    <a:pt x="47539" y="194432"/>
                  </a:lnTo>
                  <a:lnTo>
                    <a:pt x="66853" y="197362"/>
                  </a:lnTo>
                  <a:lnTo>
                    <a:pt x="82833" y="193733"/>
                  </a:lnTo>
                  <a:lnTo>
                    <a:pt x="96099" y="185032"/>
                  </a:lnTo>
                  <a:lnTo>
                    <a:pt x="125345" y="148942"/>
                  </a:lnTo>
                  <a:lnTo>
                    <a:pt x="137730" y="124568"/>
                  </a:lnTo>
                  <a:lnTo>
                    <a:pt x="138421" y="90944"/>
                  </a:lnTo>
                  <a:lnTo>
                    <a:pt x="132516" y="72471"/>
                  </a:lnTo>
                  <a:lnTo>
                    <a:pt x="113658" y="45545"/>
                  </a:lnTo>
                  <a:lnTo>
                    <a:pt x="103019" y="38733"/>
                  </a:lnTo>
                  <a:lnTo>
                    <a:pt x="8674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5190889" y="9815145"/>
              <a:ext cx="149143" cy="427477"/>
            </a:xfrm>
            <a:custGeom>
              <a:avLst/>
              <a:gdLst/>
              <a:ahLst/>
              <a:cxnLst/>
              <a:rect l="0" t="0" r="0" b="0"/>
              <a:pathLst>
                <a:path w="149143" h="427477">
                  <a:moveTo>
                    <a:pt x="33284" y="0"/>
                  </a:moveTo>
                  <a:lnTo>
                    <a:pt x="32359" y="63415"/>
                  </a:lnTo>
                  <a:lnTo>
                    <a:pt x="26120" y="126261"/>
                  </a:lnTo>
                  <a:lnTo>
                    <a:pt x="30408" y="144257"/>
                  </a:lnTo>
                  <a:lnTo>
                    <a:pt x="34140" y="151645"/>
                  </a:lnTo>
                  <a:lnTo>
                    <a:pt x="38477" y="154722"/>
                  </a:lnTo>
                  <a:lnTo>
                    <a:pt x="43218" y="154922"/>
                  </a:lnTo>
                  <a:lnTo>
                    <a:pt x="48228" y="153208"/>
                  </a:lnTo>
                  <a:lnTo>
                    <a:pt x="72947" y="155212"/>
                  </a:lnTo>
                  <a:lnTo>
                    <a:pt x="88203" y="161747"/>
                  </a:lnTo>
                  <a:lnTo>
                    <a:pt x="94860" y="166078"/>
                  </a:lnTo>
                  <a:lnTo>
                    <a:pt x="113063" y="189844"/>
                  </a:lnTo>
                  <a:lnTo>
                    <a:pt x="142530" y="252757"/>
                  </a:lnTo>
                  <a:lnTo>
                    <a:pt x="148824" y="314510"/>
                  </a:lnTo>
                  <a:lnTo>
                    <a:pt x="149142" y="326168"/>
                  </a:lnTo>
                  <a:lnTo>
                    <a:pt x="142099" y="346518"/>
                  </a:lnTo>
                  <a:lnTo>
                    <a:pt x="102663" y="403141"/>
                  </a:lnTo>
                  <a:lnTo>
                    <a:pt x="81578" y="416643"/>
                  </a:lnTo>
                  <a:lnTo>
                    <a:pt x="57763" y="426500"/>
                  </a:lnTo>
                  <a:lnTo>
                    <a:pt x="38924" y="427476"/>
                  </a:lnTo>
                  <a:lnTo>
                    <a:pt x="28723" y="426441"/>
                  </a:lnTo>
                  <a:lnTo>
                    <a:pt x="20998" y="422053"/>
                  </a:lnTo>
                  <a:lnTo>
                    <a:pt x="9949" y="407317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5224173" y="9823466"/>
              <a:ext cx="166421" cy="7168"/>
            </a:xfrm>
            <a:custGeom>
              <a:avLst/>
              <a:gdLst/>
              <a:ahLst/>
              <a:cxnLst/>
              <a:rect l="0" t="0" r="0" b="0"/>
              <a:pathLst>
                <a:path w="166421" h="7168">
                  <a:moveTo>
                    <a:pt x="0" y="0"/>
                  </a:moveTo>
                  <a:lnTo>
                    <a:pt x="29619" y="6585"/>
                  </a:lnTo>
                  <a:lnTo>
                    <a:pt x="81974" y="7167"/>
                  </a:lnTo>
                  <a:lnTo>
                    <a:pt x="143155" y="1126"/>
                  </a:lnTo>
                  <a:lnTo>
                    <a:pt x="16642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5565335" y="1008141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5552597" y="9638272"/>
              <a:ext cx="112592" cy="576284"/>
            </a:xfrm>
            <a:custGeom>
              <a:avLst/>
              <a:gdLst/>
              <a:ahLst/>
              <a:cxnLst/>
              <a:rect l="0" t="0" r="0" b="0"/>
              <a:pathLst>
                <a:path w="112592" h="576284">
                  <a:moveTo>
                    <a:pt x="4417" y="459788"/>
                  </a:moveTo>
                  <a:lnTo>
                    <a:pt x="0" y="473040"/>
                  </a:lnTo>
                  <a:lnTo>
                    <a:pt x="548" y="475095"/>
                  </a:lnTo>
                  <a:lnTo>
                    <a:pt x="2762" y="474615"/>
                  </a:lnTo>
                  <a:lnTo>
                    <a:pt x="19602" y="460560"/>
                  </a:lnTo>
                  <a:lnTo>
                    <a:pt x="30901" y="440909"/>
                  </a:lnTo>
                  <a:lnTo>
                    <a:pt x="53103" y="381441"/>
                  </a:lnTo>
                  <a:lnTo>
                    <a:pt x="70457" y="322440"/>
                  </a:lnTo>
                  <a:lnTo>
                    <a:pt x="76685" y="284722"/>
                  </a:lnTo>
                  <a:lnTo>
                    <a:pt x="78530" y="232559"/>
                  </a:lnTo>
                  <a:lnTo>
                    <a:pt x="79154" y="170203"/>
                  </a:lnTo>
                  <a:lnTo>
                    <a:pt x="79262" y="120552"/>
                  </a:lnTo>
                  <a:lnTo>
                    <a:pt x="73579" y="59080"/>
                  </a:lnTo>
                  <a:lnTo>
                    <a:pt x="69905" y="19210"/>
                  </a:lnTo>
                  <a:lnTo>
                    <a:pt x="62493" y="1709"/>
                  </a:lnTo>
                  <a:lnTo>
                    <a:pt x="57927" y="0"/>
                  </a:lnTo>
                  <a:lnTo>
                    <a:pt x="53034" y="2559"/>
                  </a:lnTo>
                  <a:lnTo>
                    <a:pt x="47924" y="7964"/>
                  </a:lnTo>
                  <a:lnTo>
                    <a:pt x="36313" y="42074"/>
                  </a:lnTo>
                  <a:lnTo>
                    <a:pt x="27828" y="101399"/>
                  </a:lnTo>
                  <a:lnTo>
                    <a:pt x="21951" y="164023"/>
                  </a:lnTo>
                  <a:lnTo>
                    <a:pt x="18770" y="218680"/>
                  </a:lnTo>
                  <a:lnTo>
                    <a:pt x="13930" y="278409"/>
                  </a:lnTo>
                  <a:lnTo>
                    <a:pt x="18692" y="336983"/>
                  </a:lnTo>
                  <a:lnTo>
                    <a:pt x="23057" y="393069"/>
                  </a:lnTo>
                  <a:lnTo>
                    <a:pt x="29472" y="455899"/>
                  </a:lnTo>
                  <a:lnTo>
                    <a:pt x="43501" y="516841"/>
                  </a:lnTo>
                  <a:lnTo>
                    <a:pt x="53494" y="542645"/>
                  </a:lnTo>
                  <a:lnTo>
                    <a:pt x="65986" y="559484"/>
                  </a:lnTo>
                  <a:lnTo>
                    <a:pt x="83248" y="568817"/>
                  </a:lnTo>
                  <a:lnTo>
                    <a:pt x="112591" y="576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5734180" y="10031492"/>
              <a:ext cx="97430" cy="166421"/>
            </a:xfrm>
            <a:custGeom>
              <a:avLst/>
              <a:gdLst/>
              <a:ahLst/>
              <a:cxnLst/>
              <a:rect l="0" t="0" r="0" b="0"/>
              <a:pathLst>
                <a:path w="97430" h="166421">
                  <a:moveTo>
                    <a:pt x="55824" y="0"/>
                  </a:moveTo>
                  <a:lnTo>
                    <a:pt x="38154" y="4417"/>
                  </a:lnTo>
                  <a:lnTo>
                    <a:pt x="24549" y="13982"/>
                  </a:lnTo>
                  <a:lnTo>
                    <a:pt x="13263" y="28404"/>
                  </a:lnTo>
                  <a:lnTo>
                    <a:pt x="2635" y="58239"/>
                  </a:lnTo>
                  <a:lnTo>
                    <a:pt x="0" y="94098"/>
                  </a:lnTo>
                  <a:lnTo>
                    <a:pt x="2661" y="113936"/>
                  </a:lnTo>
                  <a:lnTo>
                    <a:pt x="6513" y="119412"/>
                  </a:lnTo>
                  <a:lnTo>
                    <a:pt x="11855" y="122137"/>
                  </a:lnTo>
                  <a:lnTo>
                    <a:pt x="18191" y="123030"/>
                  </a:lnTo>
                  <a:lnTo>
                    <a:pt x="24263" y="119926"/>
                  </a:lnTo>
                  <a:lnTo>
                    <a:pt x="35941" y="106617"/>
                  </a:lnTo>
                  <a:lnTo>
                    <a:pt x="42364" y="88374"/>
                  </a:lnTo>
                  <a:lnTo>
                    <a:pt x="50905" y="50946"/>
                  </a:lnTo>
                  <a:lnTo>
                    <a:pt x="53469" y="47832"/>
                  </a:lnTo>
                  <a:lnTo>
                    <a:pt x="56103" y="48530"/>
                  </a:lnTo>
                  <a:lnTo>
                    <a:pt x="58784" y="51769"/>
                  </a:lnTo>
                  <a:lnTo>
                    <a:pt x="75256" y="108422"/>
                  </a:lnTo>
                  <a:lnTo>
                    <a:pt x="89110" y="152106"/>
                  </a:lnTo>
                  <a:lnTo>
                    <a:pt x="97429" y="1664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5848251" y="9989886"/>
              <a:ext cx="116495" cy="208027"/>
            </a:xfrm>
            <a:custGeom>
              <a:avLst/>
              <a:gdLst/>
              <a:ahLst/>
              <a:cxnLst/>
              <a:rect l="0" t="0" r="0" b="0"/>
              <a:pathLst>
                <a:path w="116495" h="208027">
                  <a:moveTo>
                    <a:pt x="0" y="0"/>
                  </a:moveTo>
                  <a:lnTo>
                    <a:pt x="13268" y="56773"/>
                  </a:lnTo>
                  <a:lnTo>
                    <a:pt x="20615" y="111119"/>
                  </a:lnTo>
                  <a:lnTo>
                    <a:pt x="30977" y="166444"/>
                  </a:lnTo>
                  <a:lnTo>
                    <a:pt x="32258" y="181224"/>
                  </a:lnTo>
                  <a:lnTo>
                    <a:pt x="32828" y="175466"/>
                  </a:lnTo>
                  <a:lnTo>
                    <a:pt x="33244" y="113724"/>
                  </a:lnTo>
                  <a:lnTo>
                    <a:pt x="37697" y="51571"/>
                  </a:lnTo>
                  <a:lnTo>
                    <a:pt x="44864" y="25451"/>
                  </a:lnTo>
                  <a:lnTo>
                    <a:pt x="49325" y="18816"/>
                  </a:lnTo>
                  <a:lnTo>
                    <a:pt x="61678" y="8980"/>
                  </a:lnTo>
                  <a:lnTo>
                    <a:pt x="67007" y="8760"/>
                  </a:lnTo>
                  <a:lnTo>
                    <a:pt x="71483" y="11387"/>
                  </a:lnTo>
                  <a:lnTo>
                    <a:pt x="89728" y="39951"/>
                  </a:lnTo>
                  <a:lnTo>
                    <a:pt x="103571" y="87849"/>
                  </a:lnTo>
                  <a:lnTo>
                    <a:pt x="111984" y="151155"/>
                  </a:lnTo>
                  <a:lnTo>
                    <a:pt x="11649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6025231" y="9996263"/>
              <a:ext cx="139222" cy="488666"/>
            </a:xfrm>
            <a:custGeom>
              <a:avLst/>
              <a:gdLst/>
              <a:ahLst/>
              <a:cxnLst/>
              <a:rect l="0" t="0" r="0" b="0"/>
              <a:pathLst>
                <a:path w="139222" h="488666">
                  <a:moveTo>
                    <a:pt x="72652" y="35229"/>
                  </a:moveTo>
                  <a:lnTo>
                    <a:pt x="59400" y="30812"/>
                  </a:lnTo>
                  <a:lnTo>
                    <a:pt x="45498" y="33574"/>
                  </a:lnTo>
                  <a:lnTo>
                    <a:pt x="24542" y="45525"/>
                  </a:lnTo>
                  <a:lnTo>
                    <a:pt x="13363" y="56447"/>
                  </a:lnTo>
                  <a:lnTo>
                    <a:pt x="5313" y="70547"/>
                  </a:lnTo>
                  <a:lnTo>
                    <a:pt x="0" y="102913"/>
                  </a:lnTo>
                  <a:lnTo>
                    <a:pt x="2843" y="132947"/>
                  </a:lnTo>
                  <a:lnTo>
                    <a:pt x="8546" y="139206"/>
                  </a:lnTo>
                  <a:lnTo>
                    <a:pt x="27210" y="146161"/>
                  </a:lnTo>
                  <a:lnTo>
                    <a:pt x="35886" y="145241"/>
                  </a:lnTo>
                  <a:lnTo>
                    <a:pt x="50456" y="136823"/>
                  </a:lnTo>
                  <a:lnTo>
                    <a:pt x="69054" y="116489"/>
                  </a:lnTo>
                  <a:lnTo>
                    <a:pt x="91508" y="61177"/>
                  </a:lnTo>
                  <a:lnTo>
                    <a:pt x="95806" y="31103"/>
                  </a:lnTo>
                  <a:lnTo>
                    <a:pt x="92464" y="0"/>
                  </a:lnTo>
                  <a:lnTo>
                    <a:pt x="93256" y="649"/>
                  </a:lnTo>
                  <a:lnTo>
                    <a:pt x="106284" y="54679"/>
                  </a:lnTo>
                  <a:lnTo>
                    <a:pt x="117100" y="112317"/>
                  </a:lnTo>
                  <a:lnTo>
                    <a:pt x="125372" y="165113"/>
                  </a:lnTo>
                  <a:lnTo>
                    <a:pt x="129262" y="221746"/>
                  </a:lnTo>
                  <a:lnTo>
                    <a:pt x="136294" y="281707"/>
                  </a:lnTo>
                  <a:lnTo>
                    <a:pt x="138353" y="331593"/>
                  </a:lnTo>
                  <a:lnTo>
                    <a:pt x="134689" y="390239"/>
                  </a:lnTo>
                  <a:lnTo>
                    <a:pt x="122346" y="449909"/>
                  </a:lnTo>
                  <a:lnTo>
                    <a:pt x="116003" y="471011"/>
                  </a:lnTo>
                  <a:lnTo>
                    <a:pt x="107020" y="486555"/>
                  </a:lnTo>
                  <a:lnTo>
                    <a:pt x="102036" y="488665"/>
                  </a:lnTo>
                  <a:lnTo>
                    <a:pt x="96864" y="487299"/>
                  </a:lnTo>
                  <a:lnTo>
                    <a:pt x="91567" y="483614"/>
                  </a:lnTo>
                  <a:lnTo>
                    <a:pt x="85681" y="467192"/>
                  </a:lnTo>
                  <a:lnTo>
                    <a:pt x="81903" y="414565"/>
                  </a:lnTo>
                  <a:lnTo>
                    <a:pt x="83561" y="354904"/>
                  </a:lnTo>
                  <a:lnTo>
                    <a:pt x="100540" y="293385"/>
                  </a:lnTo>
                  <a:lnTo>
                    <a:pt x="112438" y="260862"/>
                  </a:lnTo>
                  <a:lnTo>
                    <a:pt x="139221" y="2182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6206057" y="9956602"/>
              <a:ext cx="99854" cy="191616"/>
            </a:xfrm>
            <a:custGeom>
              <a:avLst/>
              <a:gdLst/>
              <a:ahLst/>
              <a:cxnLst/>
              <a:rect l="0" t="0" r="0" b="0"/>
              <a:pathLst>
                <a:path w="99854" h="191616">
                  <a:moveTo>
                    <a:pt x="0" y="24964"/>
                  </a:moveTo>
                  <a:lnTo>
                    <a:pt x="925" y="81736"/>
                  </a:lnTo>
                  <a:lnTo>
                    <a:pt x="11581" y="140500"/>
                  </a:lnTo>
                  <a:lnTo>
                    <a:pt x="23977" y="167575"/>
                  </a:lnTo>
                  <a:lnTo>
                    <a:pt x="39361" y="187309"/>
                  </a:lnTo>
                  <a:lnTo>
                    <a:pt x="45657" y="190517"/>
                  </a:lnTo>
                  <a:lnTo>
                    <a:pt x="60048" y="191615"/>
                  </a:lnTo>
                  <a:lnTo>
                    <a:pt x="66844" y="188765"/>
                  </a:lnTo>
                  <a:lnTo>
                    <a:pt x="79326" y="178200"/>
                  </a:lnTo>
                  <a:lnTo>
                    <a:pt x="86107" y="161794"/>
                  </a:lnTo>
                  <a:lnTo>
                    <a:pt x="96536" y="103696"/>
                  </a:lnTo>
                  <a:lnTo>
                    <a:pt x="99415" y="4025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6356507" y="9989886"/>
              <a:ext cx="157428" cy="216349"/>
            </a:xfrm>
            <a:custGeom>
              <a:avLst/>
              <a:gdLst/>
              <a:ahLst/>
              <a:cxnLst/>
              <a:rect l="0" t="0" r="0" b="0"/>
              <a:pathLst>
                <a:path w="157428" h="216349">
                  <a:moveTo>
                    <a:pt x="82538" y="0"/>
                  </a:moveTo>
                  <a:lnTo>
                    <a:pt x="64869" y="0"/>
                  </a:lnTo>
                  <a:lnTo>
                    <a:pt x="40628" y="8835"/>
                  </a:lnTo>
                  <a:lnTo>
                    <a:pt x="20297" y="27582"/>
                  </a:lnTo>
                  <a:lnTo>
                    <a:pt x="6979" y="50702"/>
                  </a:lnTo>
                  <a:lnTo>
                    <a:pt x="839" y="90007"/>
                  </a:lnTo>
                  <a:lnTo>
                    <a:pt x="0" y="111503"/>
                  </a:lnTo>
                  <a:lnTo>
                    <a:pt x="4557" y="128453"/>
                  </a:lnTo>
                  <a:lnTo>
                    <a:pt x="8361" y="135562"/>
                  </a:lnTo>
                  <a:lnTo>
                    <a:pt x="13671" y="139376"/>
                  </a:lnTo>
                  <a:lnTo>
                    <a:pt x="19985" y="140996"/>
                  </a:lnTo>
                  <a:lnTo>
                    <a:pt x="26968" y="141150"/>
                  </a:lnTo>
                  <a:lnTo>
                    <a:pt x="39657" y="136390"/>
                  </a:lnTo>
                  <a:lnTo>
                    <a:pt x="51461" y="127186"/>
                  </a:lnTo>
                  <a:lnTo>
                    <a:pt x="67577" y="106411"/>
                  </a:lnTo>
                  <a:lnTo>
                    <a:pt x="84803" y="66337"/>
                  </a:lnTo>
                  <a:lnTo>
                    <a:pt x="89065" y="37120"/>
                  </a:lnTo>
                  <a:lnTo>
                    <a:pt x="88738" y="33068"/>
                  </a:lnTo>
                  <a:lnTo>
                    <a:pt x="87597" y="33139"/>
                  </a:lnTo>
                  <a:lnTo>
                    <a:pt x="85910" y="35962"/>
                  </a:lnTo>
                  <a:lnTo>
                    <a:pt x="92034" y="79535"/>
                  </a:lnTo>
                  <a:lnTo>
                    <a:pt x="105807" y="136352"/>
                  </a:lnTo>
                  <a:lnTo>
                    <a:pt x="141011" y="191654"/>
                  </a:lnTo>
                  <a:lnTo>
                    <a:pt x="157427" y="2163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582323" y="9964924"/>
              <a:ext cx="164603" cy="491293"/>
            </a:xfrm>
            <a:custGeom>
              <a:avLst/>
              <a:gdLst/>
              <a:ahLst/>
              <a:cxnLst/>
              <a:rect l="0" t="0" r="0" b="0"/>
              <a:pathLst>
                <a:path w="164603" h="491293">
                  <a:moveTo>
                    <a:pt x="81391" y="0"/>
                  </a:moveTo>
                  <a:lnTo>
                    <a:pt x="46646" y="15999"/>
                  </a:lnTo>
                  <a:lnTo>
                    <a:pt x="27128" y="35558"/>
                  </a:lnTo>
                  <a:lnTo>
                    <a:pt x="7391" y="75189"/>
                  </a:lnTo>
                  <a:lnTo>
                    <a:pt x="909" y="102406"/>
                  </a:lnTo>
                  <a:lnTo>
                    <a:pt x="0" y="112650"/>
                  </a:lnTo>
                  <a:lnTo>
                    <a:pt x="3092" y="118554"/>
                  </a:lnTo>
                  <a:lnTo>
                    <a:pt x="8851" y="121566"/>
                  </a:lnTo>
                  <a:lnTo>
                    <a:pt x="16389" y="122649"/>
                  </a:lnTo>
                  <a:lnTo>
                    <a:pt x="29695" y="118922"/>
                  </a:lnTo>
                  <a:lnTo>
                    <a:pt x="41773" y="110177"/>
                  </a:lnTo>
                  <a:lnTo>
                    <a:pt x="70193" y="74057"/>
                  </a:lnTo>
                  <a:lnTo>
                    <a:pt x="85822" y="41269"/>
                  </a:lnTo>
                  <a:lnTo>
                    <a:pt x="88967" y="41381"/>
                  </a:lnTo>
                  <a:lnTo>
                    <a:pt x="91990" y="44229"/>
                  </a:lnTo>
                  <a:lnTo>
                    <a:pt x="101920" y="105664"/>
                  </a:lnTo>
                  <a:lnTo>
                    <a:pt x="112357" y="158499"/>
                  </a:lnTo>
                  <a:lnTo>
                    <a:pt x="123523" y="220582"/>
                  </a:lnTo>
                  <a:lnTo>
                    <a:pt x="130291" y="279603"/>
                  </a:lnTo>
                  <a:lnTo>
                    <a:pt x="131182" y="335544"/>
                  </a:lnTo>
                  <a:lnTo>
                    <a:pt x="122248" y="396010"/>
                  </a:lnTo>
                  <a:lnTo>
                    <a:pt x="108104" y="455017"/>
                  </a:lnTo>
                  <a:lnTo>
                    <a:pt x="99119" y="473126"/>
                  </a:lnTo>
                  <a:lnTo>
                    <a:pt x="86496" y="485489"/>
                  </a:lnTo>
                  <a:lnTo>
                    <a:pt x="79247" y="490080"/>
                  </a:lnTo>
                  <a:lnTo>
                    <a:pt x="72565" y="491292"/>
                  </a:lnTo>
                  <a:lnTo>
                    <a:pt x="66262" y="490250"/>
                  </a:lnTo>
                  <a:lnTo>
                    <a:pt x="60210" y="487707"/>
                  </a:lnTo>
                  <a:lnTo>
                    <a:pt x="48554" y="475019"/>
                  </a:lnTo>
                  <a:lnTo>
                    <a:pt x="38136" y="455204"/>
                  </a:lnTo>
                  <a:lnTo>
                    <a:pt x="30424" y="427905"/>
                  </a:lnTo>
                  <a:lnTo>
                    <a:pt x="31310" y="399746"/>
                  </a:lnTo>
                  <a:lnTo>
                    <a:pt x="42528" y="339585"/>
                  </a:lnTo>
                  <a:lnTo>
                    <a:pt x="55289" y="308438"/>
                  </a:lnTo>
                  <a:lnTo>
                    <a:pt x="98097" y="250383"/>
                  </a:lnTo>
                  <a:lnTo>
                    <a:pt x="127627" y="221993"/>
                  </a:lnTo>
                  <a:lnTo>
                    <a:pt x="164602" y="199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6780209" y="9919532"/>
              <a:ext cx="99853" cy="203492"/>
            </a:xfrm>
            <a:custGeom>
              <a:avLst/>
              <a:gdLst/>
              <a:ahLst/>
              <a:cxnLst/>
              <a:rect l="0" t="0" r="0" b="0"/>
              <a:pathLst>
                <a:path w="99853" h="203492">
                  <a:moveTo>
                    <a:pt x="0" y="103639"/>
                  </a:moveTo>
                  <a:lnTo>
                    <a:pt x="54262" y="71683"/>
                  </a:lnTo>
                  <a:lnTo>
                    <a:pt x="81487" y="32553"/>
                  </a:lnTo>
                  <a:lnTo>
                    <a:pt x="83910" y="25738"/>
                  </a:lnTo>
                  <a:lnTo>
                    <a:pt x="84138" y="10769"/>
                  </a:lnTo>
                  <a:lnTo>
                    <a:pt x="80130" y="5668"/>
                  </a:lnTo>
                  <a:lnTo>
                    <a:pt x="65816" y="0"/>
                  </a:lnTo>
                  <a:lnTo>
                    <a:pt x="49591" y="2411"/>
                  </a:lnTo>
                  <a:lnTo>
                    <a:pt x="34060" y="10571"/>
                  </a:lnTo>
                  <a:lnTo>
                    <a:pt x="20993" y="23444"/>
                  </a:lnTo>
                  <a:lnTo>
                    <a:pt x="7658" y="50703"/>
                  </a:lnTo>
                  <a:lnTo>
                    <a:pt x="2268" y="82202"/>
                  </a:lnTo>
                  <a:lnTo>
                    <a:pt x="7091" y="119334"/>
                  </a:lnTo>
                  <a:lnTo>
                    <a:pt x="16175" y="144963"/>
                  </a:lnTo>
                  <a:lnTo>
                    <a:pt x="50960" y="186812"/>
                  </a:lnTo>
                  <a:lnTo>
                    <a:pt x="69493" y="196078"/>
                  </a:lnTo>
                  <a:lnTo>
                    <a:pt x="99852" y="2034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6902541" y="9923318"/>
              <a:ext cx="95393" cy="249633"/>
            </a:xfrm>
            <a:custGeom>
              <a:avLst/>
              <a:gdLst/>
              <a:ahLst/>
              <a:cxnLst/>
              <a:rect l="0" t="0" r="0" b="0"/>
              <a:pathLst>
                <a:path w="95393" h="249633">
                  <a:moveTo>
                    <a:pt x="52410" y="0"/>
                  </a:moveTo>
                  <a:lnTo>
                    <a:pt x="27686" y="7567"/>
                  </a:lnTo>
                  <a:lnTo>
                    <a:pt x="14917" y="15999"/>
                  </a:lnTo>
                  <a:lnTo>
                    <a:pt x="5544" y="28375"/>
                  </a:lnTo>
                  <a:lnTo>
                    <a:pt x="1751" y="35559"/>
                  </a:lnTo>
                  <a:lnTo>
                    <a:pt x="0" y="50938"/>
                  </a:lnTo>
                  <a:lnTo>
                    <a:pt x="828" y="58922"/>
                  </a:lnTo>
                  <a:lnTo>
                    <a:pt x="9144" y="72724"/>
                  </a:lnTo>
                  <a:lnTo>
                    <a:pt x="68387" y="119184"/>
                  </a:lnTo>
                  <a:lnTo>
                    <a:pt x="86524" y="136811"/>
                  </a:lnTo>
                  <a:lnTo>
                    <a:pt x="94692" y="151412"/>
                  </a:lnTo>
                  <a:lnTo>
                    <a:pt x="95392" y="159188"/>
                  </a:lnTo>
                  <a:lnTo>
                    <a:pt x="91237" y="175226"/>
                  </a:lnTo>
                  <a:lnTo>
                    <a:pt x="66859" y="208122"/>
                  </a:lnTo>
                  <a:lnTo>
                    <a:pt x="2744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22" name="Freeform 321"/>
          <p:cNvSpPr/>
          <p:nvPr/>
        </p:nvSpPr>
        <p:spPr>
          <a:xfrm>
            <a:off x="6743544" y="10087576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3" name="Freeform 322"/>
          <p:cNvSpPr/>
          <p:nvPr/>
        </p:nvSpPr>
        <p:spPr>
          <a:xfrm>
            <a:off x="7925133" y="9272113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28" name="Group 327"/>
          <p:cNvGrpSpPr/>
          <p:nvPr/>
        </p:nvGrpSpPr>
        <p:grpSpPr>
          <a:xfrm>
            <a:off x="3139295" y="1611648"/>
            <a:ext cx="546930" cy="481730"/>
            <a:chOff x="3139295" y="1611648"/>
            <a:chExt cx="546930" cy="481730"/>
          </a:xfrm>
        </p:grpSpPr>
        <p:sp>
          <p:nvSpPr>
            <p:cNvPr id="324" name="Freeform 323"/>
            <p:cNvSpPr/>
            <p:nvPr/>
          </p:nvSpPr>
          <p:spPr>
            <a:xfrm>
              <a:off x="3186961" y="1611648"/>
              <a:ext cx="132024" cy="335478"/>
            </a:xfrm>
            <a:custGeom>
              <a:avLst/>
              <a:gdLst/>
              <a:ahLst/>
              <a:cxnLst/>
              <a:rect l="0" t="0" r="0" b="0"/>
              <a:pathLst>
                <a:path w="132024" h="335478">
                  <a:moveTo>
                    <a:pt x="0" y="44241"/>
                  </a:moveTo>
                  <a:lnTo>
                    <a:pt x="23164" y="13913"/>
                  </a:lnTo>
                  <a:lnTo>
                    <a:pt x="43538" y="1559"/>
                  </a:lnTo>
                  <a:lnTo>
                    <a:pt x="61572" y="0"/>
                  </a:lnTo>
                  <a:lnTo>
                    <a:pt x="98866" y="6532"/>
                  </a:lnTo>
                  <a:lnTo>
                    <a:pt x="124524" y="18480"/>
                  </a:lnTo>
                  <a:lnTo>
                    <a:pt x="129244" y="25218"/>
                  </a:lnTo>
                  <a:lnTo>
                    <a:pt x="132023" y="42566"/>
                  </a:lnTo>
                  <a:lnTo>
                    <a:pt x="127711" y="57673"/>
                  </a:lnTo>
                  <a:lnTo>
                    <a:pt x="118706" y="70551"/>
                  </a:lnTo>
                  <a:lnTo>
                    <a:pt x="62427" y="120718"/>
                  </a:lnTo>
                  <a:lnTo>
                    <a:pt x="59185" y="129434"/>
                  </a:lnTo>
                  <a:lnTo>
                    <a:pt x="58048" y="148981"/>
                  </a:lnTo>
                  <a:lnTo>
                    <a:pt x="63090" y="165065"/>
                  </a:lnTo>
                  <a:lnTo>
                    <a:pt x="97363" y="223653"/>
                  </a:lnTo>
                  <a:lnTo>
                    <a:pt x="100903" y="247254"/>
                  </a:lnTo>
                  <a:lnTo>
                    <a:pt x="98471" y="270379"/>
                  </a:lnTo>
                  <a:lnTo>
                    <a:pt x="91226" y="286821"/>
                  </a:lnTo>
                  <a:lnTo>
                    <a:pt x="72334" y="310890"/>
                  </a:lnTo>
                  <a:lnTo>
                    <a:pt x="33285" y="33547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3311777" y="1922162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3386667" y="1644643"/>
              <a:ext cx="198004" cy="277520"/>
            </a:xfrm>
            <a:custGeom>
              <a:avLst/>
              <a:gdLst/>
              <a:ahLst/>
              <a:cxnLst/>
              <a:rect l="0" t="0" r="0" b="0"/>
              <a:pathLst>
                <a:path w="198004" h="277520">
                  <a:moveTo>
                    <a:pt x="0" y="194309"/>
                  </a:moveTo>
                  <a:lnTo>
                    <a:pt x="46284" y="135629"/>
                  </a:lnTo>
                  <a:lnTo>
                    <a:pt x="101473" y="76303"/>
                  </a:lnTo>
                  <a:lnTo>
                    <a:pt x="161730" y="15938"/>
                  </a:lnTo>
                  <a:lnTo>
                    <a:pt x="176355" y="1312"/>
                  </a:lnTo>
                  <a:lnTo>
                    <a:pt x="183214" y="0"/>
                  </a:lnTo>
                  <a:lnTo>
                    <a:pt x="189635" y="2824"/>
                  </a:lnTo>
                  <a:lnTo>
                    <a:pt x="195765" y="8405"/>
                  </a:lnTo>
                  <a:lnTo>
                    <a:pt x="198003" y="16748"/>
                  </a:lnTo>
                  <a:lnTo>
                    <a:pt x="190774" y="58424"/>
                  </a:lnTo>
                  <a:lnTo>
                    <a:pt x="171932" y="119258"/>
                  </a:lnTo>
                  <a:lnTo>
                    <a:pt x="152550" y="179506"/>
                  </a:lnTo>
                  <a:lnTo>
                    <a:pt x="142382" y="214989"/>
                  </a:lnTo>
                  <a:lnTo>
                    <a:pt x="108173" y="2775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3139295" y="2030336"/>
              <a:ext cx="546930" cy="63042"/>
            </a:xfrm>
            <a:custGeom>
              <a:avLst/>
              <a:gdLst/>
              <a:ahLst/>
              <a:cxnLst/>
              <a:rect l="0" t="0" r="0" b="0"/>
              <a:pathLst>
                <a:path w="546930" h="63042">
                  <a:moveTo>
                    <a:pt x="14382" y="58247"/>
                  </a:moveTo>
                  <a:lnTo>
                    <a:pt x="0" y="63041"/>
                  </a:lnTo>
                  <a:lnTo>
                    <a:pt x="14436" y="60078"/>
                  </a:lnTo>
                  <a:lnTo>
                    <a:pt x="74315" y="54071"/>
                  </a:lnTo>
                  <a:lnTo>
                    <a:pt x="126210" y="45026"/>
                  </a:lnTo>
                  <a:lnTo>
                    <a:pt x="180977" y="39815"/>
                  </a:lnTo>
                  <a:lnTo>
                    <a:pt x="236311" y="30157"/>
                  </a:lnTo>
                  <a:lnTo>
                    <a:pt x="291758" y="25064"/>
                  </a:lnTo>
                  <a:lnTo>
                    <a:pt x="347226" y="18580"/>
                  </a:lnTo>
                  <a:lnTo>
                    <a:pt x="409923" y="16897"/>
                  </a:lnTo>
                  <a:lnTo>
                    <a:pt x="460112" y="16692"/>
                  </a:lnTo>
                  <a:lnTo>
                    <a:pt x="523169" y="14799"/>
                  </a:lnTo>
                  <a:lnTo>
                    <a:pt x="54692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1458" y="2198443"/>
            <a:ext cx="898674" cy="597430"/>
            <a:chOff x="141458" y="2198443"/>
            <a:chExt cx="898674" cy="597430"/>
          </a:xfrm>
        </p:grpSpPr>
        <p:sp>
          <p:nvSpPr>
            <p:cNvPr id="329" name="Freeform 328"/>
            <p:cNvSpPr/>
            <p:nvPr/>
          </p:nvSpPr>
          <p:spPr>
            <a:xfrm>
              <a:off x="241310" y="2288288"/>
              <a:ext cx="24392" cy="399412"/>
            </a:xfrm>
            <a:custGeom>
              <a:avLst/>
              <a:gdLst/>
              <a:ahLst/>
              <a:cxnLst/>
              <a:rect l="0" t="0" r="0" b="0"/>
              <a:pathLst>
                <a:path w="24392" h="399412">
                  <a:moveTo>
                    <a:pt x="0" y="0"/>
                  </a:moveTo>
                  <a:lnTo>
                    <a:pt x="4418" y="62326"/>
                  </a:lnTo>
                  <a:lnTo>
                    <a:pt x="13269" y="113260"/>
                  </a:lnTo>
                  <a:lnTo>
                    <a:pt x="20616" y="176177"/>
                  </a:lnTo>
                  <a:lnTo>
                    <a:pt x="24391" y="235279"/>
                  </a:lnTo>
                  <a:lnTo>
                    <a:pt x="20433" y="297750"/>
                  </a:lnTo>
                  <a:lnTo>
                    <a:pt x="15542" y="357277"/>
                  </a:lnTo>
                  <a:lnTo>
                    <a:pt x="0" y="3994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141458" y="2198443"/>
              <a:ext cx="307880" cy="89846"/>
            </a:xfrm>
            <a:custGeom>
              <a:avLst/>
              <a:gdLst/>
              <a:ahLst/>
              <a:cxnLst/>
              <a:rect l="0" t="0" r="0" b="0"/>
              <a:pathLst>
                <a:path w="307880" h="89846">
                  <a:moveTo>
                    <a:pt x="0" y="89845"/>
                  </a:moveTo>
                  <a:lnTo>
                    <a:pt x="59106" y="39791"/>
                  </a:lnTo>
                  <a:lnTo>
                    <a:pt x="85930" y="25704"/>
                  </a:lnTo>
                  <a:lnTo>
                    <a:pt x="143431" y="6848"/>
                  </a:lnTo>
                  <a:lnTo>
                    <a:pt x="195061" y="0"/>
                  </a:lnTo>
                  <a:lnTo>
                    <a:pt x="256976" y="7587"/>
                  </a:lnTo>
                  <a:lnTo>
                    <a:pt x="268396" y="10043"/>
                  </a:lnTo>
                  <a:lnTo>
                    <a:pt x="286016" y="20169"/>
                  </a:lnTo>
                  <a:lnTo>
                    <a:pt x="307879" y="399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515905" y="2271213"/>
              <a:ext cx="87653" cy="315345"/>
            </a:xfrm>
            <a:custGeom>
              <a:avLst/>
              <a:gdLst/>
              <a:ahLst/>
              <a:cxnLst/>
              <a:rect l="0" t="0" r="0" b="0"/>
              <a:pathLst>
                <a:path w="87653" h="315345">
                  <a:moveTo>
                    <a:pt x="0" y="17075"/>
                  </a:moveTo>
                  <a:lnTo>
                    <a:pt x="4417" y="3823"/>
                  </a:lnTo>
                  <a:lnTo>
                    <a:pt x="10341" y="844"/>
                  </a:lnTo>
                  <a:lnTo>
                    <a:pt x="29251" y="0"/>
                  </a:lnTo>
                  <a:lnTo>
                    <a:pt x="57052" y="4722"/>
                  </a:lnTo>
                  <a:lnTo>
                    <a:pt x="78439" y="16394"/>
                  </a:lnTo>
                  <a:lnTo>
                    <a:pt x="82803" y="23093"/>
                  </a:lnTo>
                  <a:lnTo>
                    <a:pt x="87652" y="40398"/>
                  </a:lnTo>
                  <a:lnTo>
                    <a:pt x="85965" y="66516"/>
                  </a:lnTo>
                  <a:lnTo>
                    <a:pt x="79504" y="80962"/>
                  </a:lnTo>
                  <a:lnTo>
                    <a:pt x="48579" y="141064"/>
                  </a:lnTo>
                  <a:lnTo>
                    <a:pt x="39254" y="166609"/>
                  </a:lnTo>
                  <a:lnTo>
                    <a:pt x="39113" y="174087"/>
                  </a:lnTo>
                  <a:lnTo>
                    <a:pt x="43888" y="187327"/>
                  </a:lnTo>
                  <a:lnTo>
                    <a:pt x="76110" y="229624"/>
                  </a:lnTo>
                  <a:lnTo>
                    <a:pt x="80055" y="247760"/>
                  </a:lnTo>
                  <a:lnTo>
                    <a:pt x="76877" y="265683"/>
                  </a:lnTo>
                  <a:lnTo>
                    <a:pt x="64692" y="288901"/>
                  </a:lnTo>
                  <a:lnTo>
                    <a:pt x="44008" y="313312"/>
                  </a:lnTo>
                  <a:lnTo>
                    <a:pt x="39509" y="315344"/>
                  </a:lnTo>
                  <a:lnTo>
                    <a:pt x="35585" y="314849"/>
                  </a:lnTo>
                  <a:lnTo>
                    <a:pt x="24963" y="3083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690647" y="2487993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2496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790500" y="2308834"/>
              <a:ext cx="141458" cy="252078"/>
            </a:xfrm>
            <a:custGeom>
              <a:avLst/>
              <a:gdLst/>
              <a:ahLst/>
              <a:cxnLst/>
              <a:rect l="0" t="0" r="0" b="0"/>
              <a:pathLst>
                <a:path w="141458" h="252078">
                  <a:moveTo>
                    <a:pt x="0" y="4417"/>
                  </a:moveTo>
                  <a:lnTo>
                    <a:pt x="13252" y="0"/>
                  </a:lnTo>
                  <a:lnTo>
                    <a:pt x="43580" y="1670"/>
                  </a:lnTo>
                  <a:lnTo>
                    <a:pt x="73009" y="12438"/>
                  </a:lnTo>
                  <a:lnTo>
                    <a:pt x="88230" y="27090"/>
                  </a:lnTo>
                  <a:lnTo>
                    <a:pt x="94878" y="36174"/>
                  </a:lnTo>
                  <a:lnTo>
                    <a:pt x="99799" y="56130"/>
                  </a:lnTo>
                  <a:lnTo>
                    <a:pt x="97979" y="77327"/>
                  </a:lnTo>
                  <a:lnTo>
                    <a:pt x="77183" y="137453"/>
                  </a:lnTo>
                  <a:lnTo>
                    <a:pt x="47791" y="200659"/>
                  </a:lnTo>
                  <a:lnTo>
                    <a:pt x="40348" y="219225"/>
                  </a:lnTo>
                  <a:lnTo>
                    <a:pt x="40767" y="226210"/>
                  </a:lnTo>
                  <a:lnTo>
                    <a:pt x="43820" y="231792"/>
                  </a:lnTo>
                  <a:lnTo>
                    <a:pt x="48629" y="236437"/>
                  </a:lnTo>
                  <a:lnTo>
                    <a:pt x="77484" y="247392"/>
                  </a:lnTo>
                  <a:lnTo>
                    <a:pt x="110894" y="252077"/>
                  </a:lnTo>
                  <a:lnTo>
                    <a:pt x="125716" y="250707"/>
                  </a:lnTo>
                  <a:lnTo>
                    <a:pt x="141457" y="2457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158100" y="2637772"/>
              <a:ext cx="882032" cy="158101"/>
            </a:xfrm>
            <a:custGeom>
              <a:avLst/>
              <a:gdLst/>
              <a:ahLst/>
              <a:cxnLst/>
              <a:rect l="0" t="0" r="0" b="0"/>
              <a:pathLst>
                <a:path w="882032" h="158101">
                  <a:moveTo>
                    <a:pt x="0" y="158100"/>
                  </a:moveTo>
                  <a:lnTo>
                    <a:pt x="54262" y="126849"/>
                  </a:lnTo>
                  <a:lnTo>
                    <a:pt x="110289" y="108352"/>
                  </a:lnTo>
                  <a:lnTo>
                    <a:pt x="169644" y="93404"/>
                  </a:lnTo>
                  <a:lnTo>
                    <a:pt x="231553" y="73276"/>
                  </a:lnTo>
                  <a:lnTo>
                    <a:pt x="291672" y="61250"/>
                  </a:lnTo>
                  <a:lnTo>
                    <a:pt x="351488" y="47506"/>
                  </a:lnTo>
                  <a:lnTo>
                    <a:pt x="412031" y="31676"/>
                  </a:lnTo>
                  <a:lnTo>
                    <a:pt x="474224" y="25365"/>
                  </a:lnTo>
                  <a:lnTo>
                    <a:pt x="531984" y="16174"/>
                  </a:lnTo>
                  <a:lnTo>
                    <a:pt x="592327" y="9872"/>
                  </a:lnTo>
                  <a:lnTo>
                    <a:pt x="650098" y="2909"/>
                  </a:lnTo>
                  <a:lnTo>
                    <a:pt x="709471" y="383"/>
                  </a:lnTo>
                  <a:lnTo>
                    <a:pt x="770389" y="51"/>
                  </a:lnTo>
                  <a:lnTo>
                    <a:pt x="824229" y="10"/>
                  </a:lnTo>
                  <a:lnTo>
                    <a:pt x="8820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865389" y="4285519"/>
            <a:ext cx="958819" cy="798643"/>
            <a:chOff x="865389" y="4285519"/>
            <a:chExt cx="958819" cy="798643"/>
          </a:xfrm>
        </p:grpSpPr>
        <p:sp>
          <p:nvSpPr>
            <p:cNvPr id="336" name="Freeform 335"/>
            <p:cNvSpPr/>
            <p:nvPr/>
          </p:nvSpPr>
          <p:spPr>
            <a:xfrm>
              <a:off x="1023489" y="4385192"/>
              <a:ext cx="8322" cy="482622"/>
            </a:xfrm>
            <a:custGeom>
              <a:avLst/>
              <a:gdLst/>
              <a:ahLst/>
              <a:cxnLst/>
              <a:rect l="0" t="0" r="0" b="0"/>
              <a:pathLst>
                <a:path w="8322" h="482622">
                  <a:moveTo>
                    <a:pt x="8321" y="0"/>
                  </a:moveTo>
                  <a:lnTo>
                    <a:pt x="8321" y="55162"/>
                  </a:lnTo>
                  <a:lnTo>
                    <a:pt x="8321" y="115724"/>
                  </a:lnTo>
                  <a:lnTo>
                    <a:pt x="7396" y="177586"/>
                  </a:lnTo>
                  <a:lnTo>
                    <a:pt x="1157" y="239825"/>
                  </a:lnTo>
                  <a:lnTo>
                    <a:pt x="228" y="293341"/>
                  </a:lnTo>
                  <a:lnTo>
                    <a:pt x="30" y="351805"/>
                  </a:lnTo>
                  <a:lnTo>
                    <a:pt x="4" y="412603"/>
                  </a:lnTo>
                  <a:lnTo>
                    <a:pt x="0" y="473675"/>
                  </a:lnTo>
                  <a:lnTo>
                    <a:pt x="0" y="482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65389" y="4285519"/>
              <a:ext cx="424374" cy="41427"/>
            </a:xfrm>
            <a:custGeom>
              <a:avLst/>
              <a:gdLst/>
              <a:ahLst/>
              <a:cxnLst/>
              <a:rect l="0" t="0" r="0" b="0"/>
              <a:pathLst>
                <a:path w="424374" h="41427">
                  <a:moveTo>
                    <a:pt x="0" y="41426"/>
                  </a:moveTo>
                  <a:lnTo>
                    <a:pt x="39163" y="18263"/>
                  </a:lnTo>
                  <a:lnTo>
                    <a:pt x="95261" y="4422"/>
                  </a:lnTo>
                  <a:lnTo>
                    <a:pt x="146158" y="1184"/>
                  </a:lnTo>
                  <a:lnTo>
                    <a:pt x="209593" y="0"/>
                  </a:lnTo>
                  <a:lnTo>
                    <a:pt x="272845" y="4254"/>
                  </a:lnTo>
                  <a:lnTo>
                    <a:pt x="335949" y="12218"/>
                  </a:lnTo>
                  <a:lnTo>
                    <a:pt x="387013" y="24955"/>
                  </a:lnTo>
                  <a:lnTo>
                    <a:pt x="424373" y="331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1306405" y="4408157"/>
              <a:ext cx="165494" cy="442362"/>
            </a:xfrm>
            <a:custGeom>
              <a:avLst/>
              <a:gdLst/>
              <a:ahLst/>
              <a:cxnLst/>
              <a:rect l="0" t="0" r="0" b="0"/>
              <a:pathLst>
                <a:path w="165494" h="442362">
                  <a:moveTo>
                    <a:pt x="0" y="43604"/>
                  </a:moveTo>
                  <a:lnTo>
                    <a:pt x="4417" y="25934"/>
                  </a:lnTo>
                  <a:lnTo>
                    <a:pt x="8492" y="19805"/>
                  </a:lnTo>
                  <a:lnTo>
                    <a:pt x="20416" y="10529"/>
                  </a:lnTo>
                  <a:lnTo>
                    <a:pt x="42723" y="109"/>
                  </a:lnTo>
                  <a:lnTo>
                    <a:pt x="75734" y="0"/>
                  </a:lnTo>
                  <a:lnTo>
                    <a:pt x="114793" y="5824"/>
                  </a:lnTo>
                  <a:lnTo>
                    <a:pt x="137003" y="15718"/>
                  </a:lnTo>
                  <a:lnTo>
                    <a:pt x="146809" y="22240"/>
                  </a:lnTo>
                  <a:lnTo>
                    <a:pt x="160170" y="39348"/>
                  </a:lnTo>
                  <a:lnTo>
                    <a:pt x="165027" y="49088"/>
                  </a:lnTo>
                  <a:lnTo>
                    <a:pt x="165493" y="69772"/>
                  </a:lnTo>
                  <a:lnTo>
                    <a:pt x="159536" y="89443"/>
                  </a:lnTo>
                  <a:lnTo>
                    <a:pt x="140646" y="117138"/>
                  </a:lnTo>
                  <a:lnTo>
                    <a:pt x="77991" y="173943"/>
                  </a:lnTo>
                  <a:lnTo>
                    <a:pt x="61118" y="190602"/>
                  </a:lnTo>
                  <a:lnTo>
                    <a:pt x="59236" y="197076"/>
                  </a:lnTo>
                  <a:lnTo>
                    <a:pt x="62077" y="211666"/>
                  </a:lnTo>
                  <a:lnTo>
                    <a:pt x="78489" y="235474"/>
                  </a:lnTo>
                  <a:lnTo>
                    <a:pt x="120714" y="277793"/>
                  </a:lnTo>
                  <a:lnTo>
                    <a:pt x="133873" y="306329"/>
                  </a:lnTo>
                  <a:lnTo>
                    <a:pt x="139210" y="338206"/>
                  </a:lnTo>
                  <a:lnTo>
                    <a:pt x="131957" y="371074"/>
                  </a:lnTo>
                  <a:lnTo>
                    <a:pt x="106297" y="408669"/>
                  </a:lnTo>
                  <a:lnTo>
                    <a:pt x="82654" y="432530"/>
                  </a:lnTo>
                  <a:lnTo>
                    <a:pt x="66321" y="442361"/>
                  </a:lnTo>
                  <a:lnTo>
                    <a:pt x="61780" y="440730"/>
                  </a:lnTo>
                  <a:lnTo>
                    <a:pt x="59678" y="435019"/>
                  </a:lnTo>
                  <a:lnTo>
                    <a:pt x="58247" y="4097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1522752" y="4776282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1672531" y="4518329"/>
              <a:ext cx="133585" cy="387860"/>
            </a:xfrm>
            <a:custGeom>
              <a:avLst/>
              <a:gdLst/>
              <a:ahLst/>
              <a:cxnLst/>
              <a:rect l="0" t="0" r="0" b="0"/>
              <a:pathLst>
                <a:path w="133585" h="387860">
                  <a:moveTo>
                    <a:pt x="16642" y="0"/>
                  </a:moveTo>
                  <a:lnTo>
                    <a:pt x="67386" y="4418"/>
                  </a:lnTo>
                  <a:lnTo>
                    <a:pt x="88197" y="13983"/>
                  </a:lnTo>
                  <a:lnTo>
                    <a:pt x="113041" y="34962"/>
                  </a:lnTo>
                  <a:lnTo>
                    <a:pt x="129648" y="58745"/>
                  </a:lnTo>
                  <a:lnTo>
                    <a:pt x="133584" y="66900"/>
                  </a:lnTo>
                  <a:lnTo>
                    <a:pt x="133435" y="76035"/>
                  </a:lnTo>
                  <a:lnTo>
                    <a:pt x="125873" y="96047"/>
                  </a:lnTo>
                  <a:lnTo>
                    <a:pt x="82573" y="156609"/>
                  </a:lnTo>
                  <a:lnTo>
                    <a:pt x="58058" y="178204"/>
                  </a:lnTo>
                  <a:lnTo>
                    <a:pt x="53498" y="185371"/>
                  </a:lnTo>
                  <a:lnTo>
                    <a:pt x="50897" y="200731"/>
                  </a:lnTo>
                  <a:lnTo>
                    <a:pt x="55289" y="214338"/>
                  </a:lnTo>
                  <a:lnTo>
                    <a:pt x="105333" y="276494"/>
                  </a:lnTo>
                  <a:lnTo>
                    <a:pt x="111534" y="293006"/>
                  </a:lnTo>
                  <a:lnTo>
                    <a:pt x="114290" y="312671"/>
                  </a:lnTo>
                  <a:lnTo>
                    <a:pt x="110584" y="331274"/>
                  </a:lnTo>
                  <a:lnTo>
                    <a:pt x="101848" y="347862"/>
                  </a:lnTo>
                  <a:lnTo>
                    <a:pt x="65735" y="379416"/>
                  </a:lnTo>
                  <a:lnTo>
                    <a:pt x="47090" y="385901"/>
                  </a:lnTo>
                  <a:lnTo>
                    <a:pt x="28325" y="387859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1115021" y="4984308"/>
              <a:ext cx="709187" cy="99854"/>
            </a:xfrm>
            <a:custGeom>
              <a:avLst/>
              <a:gdLst/>
              <a:ahLst/>
              <a:cxnLst/>
              <a:rect l="0" t="0" r="0" b="0"/>
              <a:pathLst>
                <a:path w="709187" h="99854">
                  <a:moveTo>
                    <a:pt x="0" y="0"/>
                  </a:moveTo>
                  <a:lnTo>
                    <a:pt x="62092" y="16858"/>
                  </a:lnTo>
                  <a:lnTo>
                    <a:pt x="118897" y="23362"/>
                  </a:lnTo>
                  <a:lnTo>
                    <a:pt x="173949" y="31290"/>
                  </a:lnTo>
                  <a:lnTo>
                    <a:pt x="227618" y="38138"/>
                  </a:lnTo>
                  <a:lnTo>
                    <a:pt x="280758" y="40920"/>
                  </a:lnTo>
                  <a:lnTo>
                    <a:pt x="331285" y="41470"/>
                  </a:lnTo>
                  <a:lnTo>
                    <a:pt x="384857" y="47297"/>
                  </a:lnTo>
                  <a:lnTo>
                    <a:pt x="447751" y="53997"/>
                  </a:lnTo>
                  <a:lnTo>
                    <a:pt x="507009" y="57687"/>
                  </a:lnTo>
                  <a:lnTo>
                    <a:pt x="556266" y="62554"/>
                  </a:lnTo>
                  <a:lnTo>
                    <a:pt x="614381" y="66700"/>
                  </a:lnTo>
                  <a:lnTo>
                    <a:pt x="668824" y="78045"/>
                  </a:lnTo>
                  <a:lnTo>
                    <a:pt x="701850" y="81680"/>
                  </a:lnTo>
                  <a:lnTo>
                    <a:pt x="707361" y="84039"/>
                  </a:lnTo>
                  <a:lnTo>
                    <a:pt x="709186" y="87461"/>
                  </a:lnTo>
                  <a:lnTo>
                    <a:pt x="707289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2587846" y="4568354"/>
            <a:ext cx="2388142" cy="837893"/>
            <a:chOff x="2587846" y="4568354"/>
            <a:chExt cx="2388142" cy="837893"/>
          </a:xfrm>
        </p:grpSpPr>
        <p:sp>
          <p:nvSpPr>
            <p:cNvPr id="343" name="Freeform 342"/>
            <p:cNvSpPr/>
            <p:nvPr/>
          </p:nvSpPr>
          <p:spPr>
            <a:xfrm>
              <a:off x="2587846" y="4568354"/>
              <a:ext cx="182807" cy="552682"/>
            </a:xfrm>
            <a:custGeom>
              <a:avLst/>
              <a:gdLst/>
              <a:ahLst/>
              <a:cxnLst/>
              <a:rect l="0" t="0" r="0" b="0"/>
              <a:pathLst>
                <a:path w="182807" h="552682">
                  <a:moveTo>
                    <a:pt x="8321" y="116396"/>
                  </a:moveTo>
                  <a:lnTo>
                    <a:pt x="1157" y="178722"/>
                  </a:lnTo>
                  <a:lnTo>
                    <a:pt x="229" y="231505"/>
                  </a:lnTo>
                  <a:lnTo>
                    <a:pt x="45" y="293981"/>
                  </a:lnTo>
                  <a:lnTo>
                    <a:pt x="6" y="354211"/>
                  </a:lnTo>
                  <a:lnTo>
                    <a:pt x="1" y="410312"/>
                  </a:lnTo>
                  <a:lnTo>
                    <a:pt x="0" y="467129"/>
                  </a:lnTo>
                  <a:lnTo>
                    <a:pt x="0" y="495712"/>
                  </a:lnTo>
                  <a:lnTo>
                    <a:pt x="925" y="499637"/>
                  </a:lnTo>
                  <a:lnTo>
                    <a:pt x="2466" y="496706"/>
                  </a:lnTo>
                  <a:lnTo>
                    <a:pt x="7550" y="450592"/>
                  </a:lnTo>
                  <a:lnTo>
                    <a:pt x="12637" y="396351"/>
                  </a:lnTo>
                  <a:lnTo>
                    <a:pt x="18580" y="341040"/>
                  </a:lnTo>
                  <a:lnTo>
                    <a:pt x="24122" y="279869"/>
                  </a:lnTo>
                  <a:lnTo>
                    <a:pt x="24852" y="222138"/>
                  </a:lnTo>
                  <a:lnTo>
                    <a:pt x="31534" y="158971"/>
                  </a:lnTo>
                  <a:lnTo>
                    <a:pt x="32939" y="96042"/>
                  </a:lnTo>
                  <a:lnTo>
                    <a:pt x="39859" y="40944"/>
                  </a:lnTo>
                  <a:lnTo>
                    <a:pt x="44836" y="19992"/>
                  </a:lnTo>
                  <a:lnTo>
                    <a:pt x="49306" y="12371"/>
                  </a:lnTo>
                  <a:lnTo>
                    <a:pt x="61670" y="1437"/>
                  </a:lnTo>
                  <a:lnTo>
                    <a:pt x="67926" y="0"/>
                  </a:lnTo>
                  <a:lnTo>
                    <a:pt x="73945" y="892"/>
                  </a:lnTo>
                  <a:lnTo>
                    <a:pt x="86489" y="7738"/>
                  </a:lnTo>
                  <a:lnTo>
                    <a:pt x="107296" y="27186"/>
                  </a:lnTo>
                  <a:lnTo>
                    <a:pt x="139347" y="83248"/>
                  </a:lnTo>
                  <a:lnTo>
                    <a:pt x="157915" y="142102"/>
                  </a:lnTo>
                  <a:lnTo>
                    <a:pt x="171019" y="203574"/>
                  </a:lnTo>
                  <a:lnTo>
                    <a:pt x="176472" y="258090"/>
                  </a:lnTo>
                  <a:lnTo>
                    <a:pt x="181761" y="313374"/>
                  </a:lnTo>
                  <a:lnTo>
                    <a:pt x="182806" y="367886"/>
                  </a:lnTo>
                  <a:lnTo>
                    <a:pt x="178612" y="430980"/>
                  </a:lnTo>
                  <a:lnTo>
                    <a:pt x="175889" y="480605"/>
                  </a:lnTo>
                  <a:lnTo>
                    <a:pt x="165842" y="538325"/>
                  </a:lnTo>
                  <a:lnTo>
                    <a:pt x="163261" y="547461"/>
                  </a:lnTo>
                  <a:lnTo>
                    <a:pt x="160616" y="551702"/>
                  </a:lnTo>
                  <a:lnTo>
                    <a:pt x="157928" y="552681"/>
                  </a:lnTo>
                  <a:lnTo>
                    <a:pt x="149779" y="5490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2629451" y="4851171"/>
              <a:ext cx="124817" cy="42659"/>
            </a:xfrm>
            <a:custGeom>
              <a:avLst/>
              <a:gdLst/>
              <a:ahLst/>
              <a:cxnLst/>
              <a:rect l="0" t="0" r="0" b="0"/>
              <a:pathLst>
                <a:path w="124817" h="42659">
                  <a:moveTo>
                    <a:pt x="0" y="0"/>
                  </a:moveTo>
                  <a:lnTo>
                    <a:pt x="15136" y="13287"/>
                  </a:lnTo>
                  <a:lnTo>
                    <a:pt x="57867" y="39120"/>
                  </a:lnTo>
                  <a:lnTo>
                    <a:pt x="74720" y="42658"/>
                  </a:lnTo>
                  <a:lnTo>
                    <a:pt x="91457" y="40224"/>
                  </a:lnTo>
                  <a:lnTo>
                    <a:pt x="124816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2881500" y="4607710"/>
              <a:ext cx="215680" cy="441425"/>
            </a:xfrm>
            <a:custGeom>
              <a:avLst/>
              <a:gdLst/>
              <a:ahLst/>
              <a:cxnLst/>
              <a:rect l="0" t="0" r="0" b="0"/>
              <a:pathLst>
                <a:path w="215680" h="441425">
                  <a:moveTo>
                    <a:pt x="22546" y="68719"/>
                  </a:moveTo>
                  <a:lnTo>
                    <a:pt x="30096" y="126416"/>
                  </a:lnTo>
                  <a:lnTo>
                    <a:pt x="30715" y="180345"/>
                  </a:lnTo>
                  <a:lnTo>
                    <a:pt x="30837" y="235309"/>
                  </a:lnTo>
                  <a:lnTo>
                    <a:pt x="25142" y="284552"/>
                  </a:lnTo>
                  <a:lnTo>
                    <a:pt x="23315" y="334429"/>
                  </a:lnTo>
                  <a:lnTo>
                    <a:pt x="20232" y="394053"/>
                  </a:lnTo>
                  <a:lnTo>
                    <a:pt x="15411" y="437780"/>
                  </a:lnTo>
                  <a:lnTo>
                    <a:pt x="13167" y="441424"/>
                  </a:lnTo>
                  <a:lnTo>
                    <a:pt x="9821" y="440156"/>
                  </a:lnTo>
                  <a:lnTo>
                    <a:pt x="5742" y="435612"/>
                  </a:lnTo>
                  <a:lnTo>
                    <a:pt x="0" y="402712"/>
                  </a:lnTo>
                  <a:lnTo>
                    <a:pt x="3779" y="352410"/>
                  </a:lnTo>
                  <a:lnTo>
                    <a:pt x="5484" y="290425"/>
                  </a:lnTo>
                  <a:lnTo>
                    <a:pt x="11567" y="230299"/>
                  </a:lnTo>
                  <a:lnTo>
                    <a:pt x="19710" y="168805"/>
                  </a:lnTo>
                  <a:lnTo>
                    <a:pt x="28940" y="108423"/>
                  </a:lnTo>
                  <a:lnTo>
                    <a:pt x="39355" y="54989"/>
                  </a:lnTo>
                  <a:lnTo>
                    <a:pt x="45734" y="33031"/>
                  </a:lnTo>
                  <a:lnTo>
                    <a:pt x="54733" y="17108"/>
                  </a:lnTo>
                  <a:lnTo>
                    <a:pt x="69827" y="6333"/>
                  </a:lnTo>
                  <a:lnTo>
                    <a:pt x="79030" y="2165"/>
                  </a:lnTo>
                  <a:lnTo>
                    <a:pt x="99117" y="0"/>
                  </a:lnTo>
                  <a:lnTo>
                    <a:pt x="109651" y="717"/>
                  </a:lnTo>
                  <a:lnTo>
                    <a:pt x="142146" y="14978"/>
                  </a:lnTo>
                  <a:lnTo>
                    <a:pt x="172973" y="38928"/>
                  </a:lnTo>
                  <a:lnTo>
                    <a:pt x="191111" y="63282"/>
                  </a:lnTo>
                  <a:lnTo>
                    <a:pt x="214977" y="120886"/>
                  </a:lnTo>
                  <a:lnTo>
                    <a:pt x="215679" y="154545"/>
                  </a:lnTo>
                  <a:lnTo>
                    <a:pt x="207311" y="171892"/>
                  </a:lnTo>
                  <a:lnTo>
                    <a:pt x="193421" y="185765"/>
                  </a:lnTo>
                  <a:lnTo>
                    <a:pt x="163885" y="203046"/>
                  </a:lnTo>
                  <a:lnTo>
                    <a:pt x="108298" y="220698"/>
                  </a:lnTo>
                  <a:lnTo>
                    <a:pt x="101903" y="219965"/>
                  </a:lnTo>
                  <a:lnTo>
                    <a:pt x="97640" y="216702"/>
                  </a:lnTo>
                  <a:lnTo>
                    <a:pt x="89114" y="2018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3220246" y="4709713"/>
              <a:ext cx="16643" cy="332843"/>
            </a:xfrm>
            <a:custGeom>
              <a:avLst/>
              <a:gdLst/>
              <a:ahLst/>
              <a:cxnLst/>
              <a:rect l="0" t="0" r="0" b="0"/>
              <a:pathLst>
                <a:path w="16643" h="332843">
                  <a:moveTo>
                    <a:pt x="16642" y="0"/>
                  </a:moveTo>
                  <a:lnTo>
                    <a:pt x="9092" y="62491"/>
                  </a:lnTo>
                  <a:lnTo>
                    <a:pt x="10939" y="115313"/>
                  </a:lnTo>
                  <a:lnTo>
                    <a:pt x="15515" y="173995"/>
                  </a:lnTo>
                  <a:lnTo>
                    <a:pt x="11891" y="223009"/>
                  </a:lnTo>
                  <a:lnTo>
                    <a:pt x="8101" y="283341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3178640" y="4659787"/>
              <a:ext cx="232991" cy="74891"/>
            </a:xfrm>
            <a:custGeom>
              <a:avLst/>
              <a:gdLst/>
              <a:ahLst/>
              <a:cxnLst/>
              <a:rect l="0" t="0" r="0" b="0"/>
              <a:pathLst>
                <a:path w="232991" h="74891">
                  <a:moveTo>
                    <a:pt x="0" y="0"/>
                  </a:moveTo>
                  <a:lnTo>
                    <a:pt x="63398" y="14193"/>
                  </a:lnTo>
                  <a:lnTo>
                    <a:pt x="117141" y="30539"/>
                  </a:lnTo>
                  <a:lnTo>
                    <a:pt x="175796" y="48080"/>
                  </a:lnTo>
                  <a:lnTo>
                    <a:pt x="23299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3113229" y="5034234"/>
              <a:ext cx="231833" cy="77239"/>
            </a:xfrm>
            <a:custGeom>
              <a:avLst/>
              <a:gdLst/>
              <a:ahLst/>
              <a:cxnLst/>
              <a:rect l="0" t="0" r="0" b="0"/>
              <a:pathLst>
                <a:path w="231833" h="77239">
                  <a:moveTo>
                    <a:pt x="7164" y="0"/>
                  </a:moveTo>
                  <a:lnTo>
                    <a:pt x="578" y="29620"/>
                  </a:lnTo>
                  <a:lnTo>
                    <a:pt x="0" y="39163"/>
                  </a:lnTo>
                  <a:lnTo>
                    <a:pt x="4288" y="54696"/>
                  </a:lnTo>
                  <a:lnTo>
                    <a:pt x="8020" y="61427"/>
                  </a:lnTo>
                  <a:lnTo>
                    <a:pt x="22029" y="71372"/>
                  </a:lnTo>
                  <a:lnTo>
                    <a:pt x="30943" y="75318"/>
                  </a:lnTo>
                  <a:lnTo>
                    <a:pt x="50708" y="77238"/>
                  </a:lnTo>
                  <a:lnTo>
                    <a:pt x="105423" y="74274"/>
                  </a:lnTo>
                  <a:lnTo>
                    <a:pt x="166915" y="63349"/>
                  </a:lnTo>
                  <a:lnTo>
                    <a:pt x="220088" y="52333"/>
                  </a:lnTo>
                  <a:lnTo>
                    <a:pt x="231832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3885929" y="4742998"/>
              <a:ext cx="41576" cy="432695"/>
            </a:xfrm>
            <a:custGeom>
              <a:avLst/>
              <a:gdLst/>
              <a:ahLst/>
              <a:cxnLst/>
              <a:rect l="0" t="0" r="0" b="0"/>
              <a:pathLst>
                <a:path w="41576" h="432695">
                  <a:moveTo>
                    <a:pt x="33285" y="0"/>
                  </a:moveTo>
                  <a:lnTo>
                    <a:pt x="39003" y="21778"/>
                  </a:lnTo>
                  <a:lnTo>
                    <a:pt x="41092" y="71144"/>
                  </a:lnTo>
                  <a:lnTo>
                    <a:pt x="41453" y="120316"/>
                  </a:lnTo>
                  <a:lnTo>
                    <a:pt x="41575" y="181660"/>
                  </a:lnTo>
                  <a:lnTo>
                    <a:pt x="39136" y="243226"/>
                  </a:lnTo>
                  <a:lnTo>
                    <a:pt x="32553" y="290879"/>
                  </a:lnTo>
                  <a:lnTo>
                    <a:pt x="22046" y="351160"/>
                  </a:lnTo>
                  <a:lnTo>
                    <a:pt x="8303" y="409241"/>
                  </a:lnTo>
                  <a:lnTo>
                    <a:pt x="0" y="4326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3819361" y="4975987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33284"/>
                  </a:moveTo>
                  <a:lnTo>
                    <a:pt x="8835" y="24449"/>
                  </a:lnTo>
                  <a:lnTo>
                    <a:pt x="48316" y="11541"/>
                  </a:lnTo>
                  <a:lnTo>
                    <a:pt x="100631" y="2554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3996340" y="4949003"/>
              <a:ext cx="147543" cy="172862"/>
            </a:xfrm>
            <a:custGeom>
              <a:avLst/>
              <a:gdLst/>
              <a:ahLst/>
              <a:cxnLst/>
              <a:rect l="0" t="0" r="0" b="0"/>
              <a:pathLst>
                <a:path w="147543" h="172862">
                  <a:moveTo>
                    <a:pt x="72653" y="10342"/>
                  </a:moveTo>
                  <a:lnTo>
                    <a:pt x="30998" y="39653"/>
                  </a:lnTo>
                  <a:lnTo>
                    <a:pt x="18390" y="53879"/>
                  </a:lnTo>
                  <a:lnTo>
                    <a:pt x="5313" y="81900"/>
                  </a:lnTo>
                  <a:lnTo>
                    <a:pt x="0" y="113625"/>
                  </a:lnTo>
                  <a:lnTo>
                    <a:pt x="3688" y="132984"/>
                  </a:lnTo>
                  <a:lnTo>
                    <a:pt x="16161" y="157011"/>
                  </a:lnTo>
                  <a:lnTo>
                    <a:pt x="21123" y="163595"/>
                  </a:lnTo>
                  <a:lnTo>
                    <a:pt x="36499" y="170910"/>
                  </a:lnTo>
                  <a:lnTo>
                    <a:pt x="45776" y="172861"/>
                  </a:lnTo>
                  <a:lnTo>
                    <a:pt x="65947" y="170098"/>
                  </a:lnTo>
                  <a:lnTo>
                    <a:pt x="85390" y="162706"/>
                  </a:lnTo>
                  <a:lnTo>
                    <a:pt x="100195" y="153257"/>
                  </a:lnTo>
                  <a:lnTo>
                    <a:pt x="118925" y="128706"/>
                  </a:lnTo>
                  <a:lnTo>
                    <a:pt x="131769" y="98010"/>
                  </a:lnTo>
                  <a:lnTo>
                    <a:pt x="132596" y="65492"/>
                  </a:lnTo>
                  <a:lnTo>
                    <a:pt x="126723" y="48414"/>
                  </a:lnTo>
                  <a:lnTo>
                    <a:pt x="107885" y="17965"/>
                  </a:lnTo>
                  <a:lnTo>
                    <a:pt x="94784" y="6641"/>
                  </a:lnTo>
                  <a:lnTo>
                    <a:pt x="85262" y="376"/>
                  </a:lnTo>
                  <a:lnTo>
                    <a:pt x="86606" y="0"/>
                  </a:lnTo>
                  <a:lnTo>
                    <a:pt x="147542" y="20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4145525" y="4934333"/>
              <a:ext cx="655721" cy="391462"/>
            </a:xfrm>
            <a:custGeom>
              <a:avLst/>
              <a:gdLst/>
              <a:ahLst/>
              <a:cxnLst/>
              <a:rect l="0" t="0" r="0" b="0"/>
              <a:pathLst>
                <a:path w="655721" h="391462">
                  <a:moveTo>
                    <a:pt x="48283" y="99901"/>
                  </a:moveTo>
                  <a:lnTo>
                    <a:pt x="31425" y="158284"/>
                  </a:lnTo>
                  <a:lnTo>
                    <a:pt x="12213" y="216404"/>
                  </a:lnTo>
                  <a:lnTo>
                    <a:pt x="821" y="260468"/>
                  </a:lnTo>
                  <a:lnTo>
                    <a:pt x="0" y="270740"/>
                  </a:lnTo>
                  <a:lnTo>
                    <a:pt x="3150" y="278513"/>
                  </a:lnTo>
                  <a:lnTo>
                    <a:pt x="8949" y="284620"/>
                  </a:lnTo>
                  <a:lnTo>
                    <a:pt x="16513" y="289615"/>
                  </a:lnTo>
                  <a:lnTo>
                    <a:pt x="32314" y="292700"/>
                  </a:lnTo>
                  <a:lnTo>
                    <a:pt x="48583" y="290065"/>
                  </a:lnTo>
                  <a:lnTo>
                    <a:pt x="65058" y="282730"/>
                  </a:lnTo>
                  <a:lnTo>
                    <a:pt x="71486" y="282808"/>
                  </a:lnTo>
                  <a:lnTo>
                    <a:pt x="76696" y="285634"/>
                  </a:lnTo>
                  <a:lnTo>
                    <a:pt x="81093" y="290292"/>
                  </a:lnTo>
                  <a:lnTo>
                    <a:pt x="82176" y="297095"/>
                  </a:lnTo>
                  <a:lnTo>
                    <a:pt x="75198" y="354909"/>
                  </a:lnTo>
                  <a:lnTo>
                    <a:pt x="78120" y="373187"/>
                  </a:lnTo>
                  <a:lnTo>
                    <a:pt x="82043" y="380095"/>
                  </a:lnTo>
                  <a:lnTo>
                    <a:pt x="93798" y="390237"/>
                  </a:lnTo>
                  <a:lnTo>
                    <a:pt x="99891" y="391461"/>
                  </a:lnTo>
                  <a:lnTo>
                    <a:pt x="105803" y="390429"/>
                  </a:lnTo>
                  <a:lnTo>
                    <a:pt x="117302" y="384351"/>
                  </a:lnTo>
                  <a:lnTo>
                    <a:pt x="128576" y="375486"/>
                  </a:lnTo>
                  <a:lnTo>
                    <a:pt x="161992" y="325082"/>
                  </a:lnTo>
                  <a:lnTo>
                    <a:pt x="174225" y="286506"/>
                  </a:lnTo>
                  <a:lnTo>
                    <a:pt x="179074" y="225622"/>
                  </a:lnTo>
                  <a:lnTo>
                    <a:pt x="169651" y="168963"/>
                  </a:lnTo>
                  <a:lnTo>
                    <a:pt x="168027" y="166283"/>
                  </a:lnTo>
                  <a:lnTo>
                    <a:pt x="166944" y="168194"/>
                  </a:lnTo>
                  <a:lnTo>
                    <a:pt x="166222" y="173166"/>
                  </a:lnTo>
                  <a:lnTo>
                    <a:pt x="168515" y="178331"/>
                  </a:lnTo>
                  <a:lnTo>
                    <a:pt x="178458" y="189000"/>
                  </a:lnTo>
                  <a:lnTo>
                    <a:pt x="204067" y="205402"/>
                  </a:lnTo>
                  <a:lnTo>
                    <a:pt x="263271" y="219848"/>
                  </a:lnTo>
                  <a:lnTo>
                    <a:pt x="266498" y="222396"/>
                  </a:lnTo>
                  <a:lnTo>
                    <a:pt x="265875" y="225019"/>
                  </a:lnTo>
                  <a:lnTo>
                    <a:pt x="226541" y="255732"/>
                  </a:lnTo>
                  <a:lnTo>
                    <a:pt x="223520" y="262036"/>
                  </a:lnTo>
                  <a:lnTo>
                    <a:pt x="222629" y="276437"/>
                  </a:lnTo>
                  <a:lnTo>
                    <a:pt x="225535" y="282311"/>
                  </a:lnTo>
                  <a:lnTo>
                    <a:pt x="236160" y="291303"/>
                  </a:lnTo>
                  <a:lnTo>
                    <a:pt x="255059" y="293451"/>
                  </a:lnTo>
                  <a:lnTo>
                    <a:pt x="313717" y="282424"/>
                  </a:lnTo>
                  <a:lnTo>
                    <a:pt x="352092" y="276180"/>
                  </a:lnTo>
                  <a:lnTo>
                    <a:pt x="359921" y="278441"/>
                  </a:lnTo>
                  <a:lnTo>
                    <a:pt x="366065" y="282723"/>
                  </a:lnTo>
                  <a:lnTo>
                    <a:pt x="371085" y="288351"/>
                  </a:lnTo>
                  <a:lnTo>
                    <a:pt x="376663" y="304465"/>
                  </a:lnTo>
                  <a:lnTo>
                    <a:pt x="380991" y="322106"/>
                  </a:lnTo>
                  <a:lnTo>
                    <a:pt x="389078" y="336111"/>
                  </a:lnTo>
                  <a:lnTo>
                    <a:pt x="394749" y="338735"/>
                  </a:lnTo>
                  <a:lnTo>
                    <a:pt x="401302" y="338637"/>
                  </a:lnTo>
                  <a:lnTo>
                    <a:pt x="457055" y="324343"/>
                  </a:lnTo>
                  <a:lnTo>
                    <a:pt x="511626" y="316390"/>
                  </a:lnTo>
                  <a:lnTo>
                    <a:pt x="566980" y="309224"/>
                  </a:lnTo>
                  <a:lnTo>
                    <a:pt x="595834" y="303894"/>
                  </a:lnTo>
                  <a:lnTo>
                    <a:pt x="599154" y="300616"/>
                  </a:lnTo>
                  <a:lnTo>
                    <a:pt x="598594" y="296581"/>
                  </a:lnTo>
                  <a:lnTo>
                    <a:pt x="595446" y="292042"/>
                  </a:lnTo>
                  <a:lnTo>
                    <a:pt x="589650" y="289941"/>
                  </a:lnTo>
                  <a:lnTo>
                    <a:pt x="564747" y="291401"/>
                  </a:lnTo>
                  <a:lnTo>
                    <a:pt x="540315" y="298613"/>
                  </a:lnTo>
                  <a:lnTo>
                    <a:pt x="527074" y="307178"/>
                  </a:lnTo>
                  <a:lnTo>
                    <a:pt x="517491" y="319614"/>
                  </a:lnTo>
                  <a:lnTo>
                    <a:pt x="503805" y="350198"/>
                  </a:lnTo>
                  <a:lnTo>
                    <a:pt x="503592" y="358297"/>
                  </a:lnTo>
                  <a:lnTo>
                    <a:pt x="508287" y="374693"/>
                  </a:lnTo>
                  <a:lnTo>
                    <a:pt x="513052" y="378325"/>
                  </a:lnTo>
                  <a:lnTo>
                    <a:pt x="519003" y="378898"/>
                  </a:lnTo>
                  <a:lnTo>
                    <a:pt x="525744" y="377430"/>
                  </a:lnTo>
                  <a:lnTo>
                    <a:pt x="538164" y="363472"/>
                  </a:lnTo>
                  <a:lnTo>
                    <a:pt x="566822" y="310345"/>
                  </a:lnTo>
                  <a:lnTo>
                    <a:pt x="586659" y="261321"/>
                  </a:lnTo>
                  <a:lnTo>
                    <a:pt x="604171" y="203183"/>
                  </a:lnTo>
                  <a:lnTo>
                    <a:pt x="624513" y="147184"/>
                  </a:lnTo>
                  <a:lnTo>
                    <a:pt x="638392" y="94071"/>
                  </a:lnTo>
                  <a:lnTo>
                    <a:pt x="651931" y="35510"/>
                  </a:lnTo>
                  <a:lnTo>
                    <a:pt x="654036" y="9645"/>
                  </a:lnTo>
                  <a:lnTo>
                    <a:pt x="652748" y="2748"/>
                  </a:lnTo>
                  <a:lnTo>
                    <a:pt x="650041" y="0"/>
                  </a:lnTo>
                  <a:lnTo>
                    <a:pt x="646386" y="16"/>
                  </a:lnTo>
                  <a:lnTo>
                    <a:pt x="643026" y="3725"/>
                  </a:lnTo>
                  <a:lnTo>
                    <a:pt x="628137" y="46373"/>
                  </a:lnTo>
                  <a:lnTo>
                    <a:pt x="620721" y="106744"/>
                  </a:lnTo>
                  <a:lnTo>
                    <a:pt x="609266" y="170144"/>
                  </a:lnTo>
                  <a:lnTo>
                    <a:pt x="606480" y="222429"/>
                  </a:lnTo>
                  <a:lnTo>
                    <a:pt x="612527" y="275096"/>
                  </a:lnTo>
                  <a:lnTo>
                    <a:pt x="621863" y="309705"/>
                  </a:lnTo>
                  <a:lnTo>
                    <a:pt x="639524" y="331055"/>
                  </a:lnTo>
                  <a:lnTo>
                    <a:pt x="655720" y="3412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792924" y="5171275"/>
              <a:ext cx="183064" cy="234972"/>
            </a:xfrm>
            <a:custGeom>
              <a:avLst/>
              <a:gdLst/>
              <a:ahLst/>
              <a:cxnLst/>
              <a:rect l="0" t="0" r="0" b="0"/>
              <a:pathLst>
                <a:path w="183064" h="234972">
                  <a:moveTo>
                    <a:pt x="183063" y="4417"/>
                  </a:moveTo>
                  <a:lnTo>
                    <a:pt x="169811" y="0"/>
                  </a:lnTo>
                  <a:lnTo>
                    <a:pt x="139483" y="1670"/>
                  </a:lnTo>
                  <a:lnTo>
                    <a:pt x="130896" y="5359"/>
                  </a:lnTo>
                  <a:lnTo>
                    <a:pt x="118888" y="16855"/>
                  </a:lnTo>
                  <a:lnTo>
                    <a:pt x="106931" y="43338"/>
                  </a:lnTo>
                  <a:lnTo>
                    <a:pt x="105464" y="63937"/>
                  </a:lnTo>
                  <a:lnTo>
                    <a:pt x="108818" y="83570"/>
                  </a:lnTo>
                  <a:lnTo>
                    <a:pt x="135234" y="142815"/>
                  </a:lnTo>
                  <a:lnTo>
                    <a:pt x="157451" y="199096"/>
                  </a:lnTo>
                  <a:lnTo>
                    <a:pt x="154421" y="214524"/>
                  </a:lnTo>
                  <a:lnTo>
                    <a:pt x="149176" y="220302"/>
                  </a:lnTo>
                  <a:lnTo>
                    <a:pt x="133485" y="229188"/>
                  </a:lnTo>
                  <a:lnTo>
                    <a:pt x="99442" y="234971"/>
                  </a:lnTo>
                  <a:lnTo>
                    <a:pt x="41729" y="230282"/>
                  </a:lnTo>
                  <a:lnTo>
                    <a:pt x="16389" y="225611"/>
                  </a:lnTo>
                  <a:lnTo>
                    <a:pt x="9077" y="220297"/>
                  </a:lnTo>
                  <a:lnTo>
                    <a:pt x="5127" y="213056"/>
                  </a:lnTo>
                  <a:lnTo>
                    <a:pt x="0" y="1874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5384399" y="4854356"/>
            <a:ext cx="1297403" cy="945416"/>
            <a:chOff x="5384399" y="4854356"/>
            <a:chExt cx="1297403" cy="945416"/>
          </a:xfrm>
        </p:grpSpPr>
        <p:sp>
          <p:nvSpPr>
            <p:cNvPr id="355" name="Freeform 354"/>
            <p:cNvSpPr/>
            <p:nvPr/>
          </p:nvSpPr>
          <p:spPr>
            <a:xfrm>
              <a:off x="5384399" y="4854356"/>
              <a:ext cx="190704" cy="498505"/>
            </a:xfrm>
            <a:custGeom>
              <a:avLst/>
              <a:gdLst/>
              <a:ahLst/>
              <a:cxnLst/>
              <a:rect l="0" t="0" r="0" b="0"/>
              <a:pathLst>
                <a:path w="190704" h="498505">
                  <a:moveTo>
                    <a:pt x="32603" y="13457"/>
                  </a:moveTo>
                  <a:lnTo>
                    <a:pt x="37021" y="205"/>
                  </a:lnTo>
                  <a:lnTo>
                    <a:pt x="39247" y="0"/>
                  </a:lnTo>
                  <a:lnTo>
                    <a:pt x="44185" y="9634"/>
                  </a:lnTo>
                  <a:lnTo>
                    <a:pt x="48246" y="60163"/>
                  </a:lnTo>
                  <a:lnTo>
                    <a:pt x="48025" y="110095"/>
                  </a:lnTo>
                  <a:lnTo>
                    <a:pt x="42601" y="163971"/>
                  </a:lnTo>
                  <a:lnTo>
                    <a:pt x="34502" y="226956"/>
                  </a:lnTo>
                  <a:lnTo>
                    <a:pt x="26575" y="280264"/>
                  </a:lnTo>
                  <a:lnTo>
                    <a:pt x="18865" y="343424"/>
                  </a:lnTo>
                  <a:lnTo>
                    <a:pt x="11926" y="406029"/>
                  </a:lnTo>
                  <a:lnTo>
                    <a:pt x="2768" y="463806"/>
                  </a:lnTo>
                  <a:lnTo>
                    <a:pt x="341" y="498330"/>
                  </a:lnTo>
                  <a:lnTo>
                    <a:pt x="0" y="498504"/>
                  </a:lnTo>
                  <a:lnTo>
                    <a:pt x="547" y="489760"/>
                  </a:lnTo>
                  <a:lnTo>
                    <a:pt x="18891" y="429263"/>
                  </a:lnTo>
                  <a:lnTo>
                    <a:pt x="46973" y="375144"/>
                  </a:lnTo>
                  <a:lnTo>
                    <a:pt x="72636" y="317260"/>
                  </a:lnTo>
                  <a:lnTo>
                    <a:pt x="109413" y="260735"/>
                  </a:lnTo>
                  <a:lnTo>
                    <a:pt x="146670" y="203593"/>
                  </a:lnTo>
                  <a:lnTo>
                    <a:pt x="149329" y="202160"/>
                  </a:lnTo>
                  <a:lnTo>
                    <a:pt x="150176" y="204903"/>
                  </a:lnTo>
                  <a:lnTo>
                    <a:pt x="144894" y="231460"/>
                  </a:lnTo>
                  <a:lnTo>
                    <a:pt x="119275" y="289073"/>
                  </a:lnTo>
                  <a:lnTo>
                    <a:pt x="102006" y="346461"/>
                  </a:lnTo>
                  <a:lnTo>
                    <a:pt x="92502" y="403803"/>
                  </a:lnTo>
                  <a:lnTo>
                    <a:pt x="95758" y="435145"/>
                  </a:lnTo>
                  <a:lnTo>
                    <a:pt x="100594" y="440663"/>
                  </a:lnTo>
                  <a:lnTo>
                    <a:pt x="107516" y="443417"/>
                  </a:lnTo>
                  <a:lnTo>
                    <a:pt x="115830" y="444329"/>
                  </a:lnTo>
                  <a:lnTo>
                    <a:pt x="132463" y="437945"/>
                  </a:lnTo>
                  <a:lnTo>
                    <a:pt x="147252" y="425862"/>
                  </a:lnTo>
                  <a:lnTo>
                    <a:pt x="190703" y="3712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5588827" y="5158253"/>
              <a:ext cx="144376" cy="164799"/>
            </a:xfrm>
            <a:custGeom>
              <a:avLst/>
              <a:gdLst/>
              <a:ahLst/>
              <a:cxnLst/>
              <a:rect l="0" t="0" r="0" b="0"/>
              <a:pathLst>
                <a:path w="144376" h="164799">
                  <a:moveTo>
                    <a:pt x="19560" y="9118"/>
                  </a:moveTo>
                  <a:lnTo>
                    <a:pt x="12916" y="72516"/>
                  </a:lnTo>
                  <a:lnTo>
                    <a:pt x="0" y="116874"/>
                  </a:lnTo>
                  <a:lnTo>
                    <a:pt x="48" y="118862"/>
                  </a:lnTo>
                  <a:lnTo>
                    <a:pt x="5032" y="111210"/>
                  </a:lnTo>
                  <a:lnTo>
                    <a:pt x="37430" y="48176"/>
                  </a:lnTo>
                  <a:lnTo>
                    <a:pt x="66509" y="13017"/>
                  </a:lnTo>
                  <a:lnTo>
                    <a:pt x="87711" y="0"/>
                  </a:lnTo>
                  <a:lnTo>
                    <a:pt x="93656" y="266"/>
                  </a:lnTo>
                  <a:lnTo>
                    <a:pt x="98543" y="3217"/>
                  </a:lnTo>
                  <a:lnTo>
                    <a:pt x="106439" y="13892"/>
                  </a:lnTo>
                  <a:lnTo>
                    <a:pt x="113030" y="27882"/>
                  </a:lnTo>
                  <a:lnTo>
                    <a:pt x="117521" y="60187"/>
                  </a:lnTo>
                  <a:lnTo>
                    <a:pt x="112577" y="112956"/>
                  </a:lnTo>
                  <a:lnTo>
                    <a:pt x="107417" y="164798"/>
                  </a:lnTo>
                  <a:lnTo>
                    <a:pt x="109567" y="163755"/>
                  </a:lnTo>
                  <a:lnTo>
                    <a:pt x="144375" y="1089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743591" y="5186398"/>
              <a:ext cx="305812" cy="248472"/>
            </a:xfrm>
            <a:custGeom>
              <a:avLst/>
              <a:gdLst/>
              <a:ahLst/>
              <a:cxnLst/>
              <a:rect l="0" t="0" r="0" b="0"/>
              <a:pathLst>
                <a:path w="305812" h="248472">
                  <a:moveTo>
                    <a:pt x="22895" y="22578"/>
                  </a:moveTo>
                  <a:lnTo>
                    <a:pt x="31730" y="9326"/>
                  </a:lnTo>
                  <a:lnTo>
                    <a:pt x="33408" y="10045"/>
                  </a:lnTo>
                  <a:lnTo>
                    <a:pt x="32807" y="23172"/>
                  </a:lnTo>
                  <a:lnTo>
                    <a:pt x="15788" y="77434"/>
                  </a:lnTo>
                  <a:lnTo>
                    <a:pt x="3719" y="126692"/>
                  </a:lnTo>
                  <a:lnTo>
                    <a:pt x="0" y="182273"/>
                  </a:lnTo>
                  <a:lnTo>
                    <a:pt x="2858" y="206658"/>
                  </a:lnTo>
                  <a:lnTo>
                    <a:pt x="6763" y="215565"/>
                  </a:lnTo>
                  <a:lnTo>
                    <a:pt x="18499" y="227927"/>
                  </a:lnTo>
                  <a:lnTo>
                    <a:pt x="26437" y="228820"/>
                  </a:lnTo>
                  <a:lnTo>
                    <a:pt x="45118" y="222414"/>
                  </a:lnTo>
                  <a:lnTo>
                    <a:pt x="72010" y="198797"/>
                  </a:lnTo>
                  <a:lnTo>
                    <a:pt x="92659" y="164328"/>
                  </a:lnTo>
                  <a:lnTo>
                    <a:pt x="110523" y="112286"/>
                  </a:lnTo>
                  <a:lnTo>
                    <a:pt x="113913" y="53762"/>
                  </a:lnTo>
                  <a:lnTo>
                    <a:pt x="109268" y="33664"/>
                  </a:lnTo>
                  <a:lnTo>
                    <a:pt x="96256" y="9221"/>
                  </a:lnTo>
                  <a:lnTo>
                    <a:pt x="91219" y="2579"/>
                  </a:lnTo>
                  <a:lnTo>
                    <a:pt x="85086" y="0"/>
                  </a:lnTo>
                  <a:lnTo>
                    <a:pt x="78224" y="130"/>
                  </a:lnTo>
                  <a:lnTo>
                    <a:pt x="70876" y="2065"/>
                  </a:lnTo>
                  <a:lnTo>
                    <a:pt x="57780" y="11612"/>
                  </a:lnTo>
                  <a:lnTo>
                    <a:pt x="51699" y="18041"/>
                  </a:lnTo>
                  <a:lnTo>
                    <a:pt x="48570" y="25101"/>
                  </a:lnTo>
                  <a:lnTo>
                    <a:pt x="47558" y="40341"/>
                  </a:lnTo>
                  <a:lnTo>
                    <a:pt x="51356" y="47364"/>
                  </a:lnTo>
                  <a:lnTo>
                    <a:pt x="65439" y="60098"/>
                  </a:lnTo>
                  <a:lnTo>
                    <a:pt x="84025" y="66991"/>
                  </a:lnTo>
                  <a:lnTo>
                    <a:pt x="103689" y="69130"/>
                  </a:lnTo>
                  <a:lnTo>
                    <a:pt x="151810" y="65018"/>
                  </a:lnTo>
                  <a:lnTo>
                    <a:pt x="168332" y="69485"/>
                  </a:lnTo>
                  <a:lnTo>
                    <a:pt x="175327" y="73265"/>
                  </a:lnTo>
                  <a:lnTo>
                    <a:pt x="185565" y="84862"/>
                  </a:lnTo>
                  <a:lnTo>
                    <a:pt x="189589" y="91837"/>
                  </a:lnTo>
                  <a:lnTo>
                    <a:pt x="190422" y="100186"/>
                  </a:lnTo>
                  <a:lnTo>
                    <a:pt x="172658" y="163627"/>
                  </a:lnTo>
                  <a:lnTo>
                    <a:pt x="169890" y="172084"/>
                  </a:lnTo>
                  <a:lnTo>
                    <a:pt x="170818" y="175874"/>
                  </a:lnTo>
                  <a:lnTo>
                    <a:pt x="174210" y="176551"/>
                  </a:lnTo>
                  <a:lnTo>
                    <a:pt x="179246" y="175153"/>
                  </a:lnTo>
                  <a:lnTo>
                    <a:pt x="183527" y="176994"/>
                  </a:lnTo>
                  <a:lnTo>
                    <a:pt x="190749" y="186437"/>
                  </a:lnTo>
                  <a:lnTo>
                    <a:pt x="201661" y="227162"/>
                  </a:lnTo>
                  <a:lnTo>
                    <a:pt x="205867" y="233857"/>
                  </a:lnTo>
                  <a:lnTo>
                    <a:pt x="217937" y="243761"/>
                  </a:lnTo>
                  <a:lnTo>
                    <a:pt x="225039" y="247697"/>
                  </a:lnTo>
                  <a:lnTo>
                    <a:pt x="232547" y="248471"/>
                  </a:lnTo>
                  <a:lnTo>
                    <a:pt x="248286" y="244401"/>
                  </a:lnTo>
                  <a:lnTo>
                    <a:pt x="262061" y="231497"/>
                  </a:lnTo>
                  <a:lnTo>
                    <a:pt x="281554" y="197497"/>
                  </a:lnTo>
                  <a:lnTo>
                    <a:pt x="300082" y="142992"/>
                  </a:lnTo>
                  <a:lnTo>
                    <a:pt x="305811" y="891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6091392" y="4975987"/>
              <a:ext cx="149395" cy="532548"/>
            </a:xfrm>
            <a:custGeom>
              <a:avLst/>
              <a:gdLst/>
              <a:ahLst/>
              <a:cxnLst/>
              <a:rect l="0" t="0" r="0" b="0"/>
              <a:pathLst>
                <a:path w="149395" h="532548">
                  <a:moveTo>
                    <a:pt x="57863" y="0"/>
                  </a:moveTo>
                  <a:lnTo>
                    <a:pt x="43670" y="59735"/>
                  </a:lnTo>
                  <a:lnTo>
                    <a:pt x="33042" y="121613"/>
                  </a:lnTo>
                  <a:lnTo>
                    <a:pt x="18800" y="182028"/>
                  </a:lnTo>
                  <a:lnTo>
                    <a:pt x="10356" y="233881"/>
                  </a:lnTo>
                  <a:lnTo>
                    <a:pt x="2536" y="296730"/>
                  </a:lnTo>
                  <a:lnTo>
                    <a:pt x="0" y="359293"/>
                  </a:lnTo>
                  <a:lnTo>
                    <a:pt x="2132" y="415883"/>
                  </a:lnTo>
                  <a:lnTo>
                    <a:pt x="18944" y="476020"/>
                  </a:lnTo>
                  <a:lnTo>
                    <a:pt x="33696" y="503163"/>
                  </a:lnTo>
                  <a:lnTo>
                    <a:pt x="38978" y="510184"/>
                  </a:lnTo>
                  <a:lnTo>
                    <a:pt x="54709" y="517985"/>
                  </a:lnTo>
                  <a:lnTo>
                    <a:pt x="64081" y="520066"/>
                  </a:lnTo>
                  <a:lnTo>
                    <a:pt x="84357" y="517446"/>
                  </a:lnTo>
                  <a:lnTo>
                    <a:pt x="94941" y="514159"/>
                  </a:lnTo>
                  <a:lnTo>
                    <a:pt x="101073" y="507344"/>
                  </a:lnTo>
                  <a:lnTo>
                    <a:pt x="105420" y="487445"/>
                  </a:lnTo>
                  <a:lnTo>
                    <a:pt x="101805" y="470588"/>
                  </a:lnTo>
                  <a:lnTo>
                    <a:pt x="89374" y="450702"/>
                  </a:lnTo>
                  <a:lnTo>
                    <a:pt x="84417" y="444700"/>
                  </a:lnTo>
                  <a:lnTo>
                    <a:pt x="77415" y="441623"/>
                  </a:lnTo>
                  <a:lnTo>
                    <a:pt x="59772" y="440669"/>
                  </a:lnTo>
                  <a:lnTo>
                    <a:pt x="53588" y="445407"/>
                  </a:lnTo>
                  <a:lnTo>
                    <a:pt x="46717" y="462999"/>
                  </a:lnTo>
                  <a:lnTo>
                    <a:pt x="48594" y="481297"/>
                  </a:lnTo>
                  <a:lnTo>
                    <a:pt x="55592" y="497750"/>
                  </a:lnTo>
                  <a:lnTo>
                    <a:pt x="64866" y="511226"/>
                  </a:lnTo>
                  <a:lnTo>
                    <a:pt x="82549" y="520914"/>
                  </a:lnTo>
                  <a:lnTo>
                    <a:pt x="116028" y="529100"/>
                  </a:lnTo>
                  <a:lnTo>
                    <a:pt x="149394" y="5325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6252995" y="5151341"/>
              <a:ext cx="131641" cy="357194"/>
            </a:xfrm>
            <a:custGeom>
              <a:avLst/>
              <a:gdLst/>
              <a:ahLst/>
              <a:cxnLst/>
              <a:rect l="0" t="0" r="0" b="0"/>
              <a:pathLst>
                <a:path w="131641" h="357194">
                  <a:moveTo>
                    <a:pt x="62681" y="323909"/>
                  </a:moveTo>
                  <a:lnTo>
                    <a:pt x="53846" y="315074"/>
                  </a:lnTo>
                  <a:lnTo>
                    <a:pt x="39647" y="310736"/>
                  </a:lnTo>
                  <a:lnTo>
                    <a:pt x="30683" y="309580"/>
                  </a:lnTo>
                  <a:lnTo>
                    <a:pt x="15792" y="313226"/>
                  </a:lnTo>
                  <a:lnTo>
                    <a:pt x="9232" y="316787"/>
                  </a:lnTo>
                  <a:lnTo>
                    <a:pt x="4859" y="323784"/>
                  </a:lnTo>
                  <a:lnTo>
                    <a:pt x="0" y="343885"/>
                  </a:lnTo>
                  <a:lnTo>
                    <a:pt x="1478" y="349246"/>
                  </a:lnTo>
                  <a:lnTo>
                    <a:pt x="5237" y="350970"/>
                  </a:lnTo>
                  <a:lnTo>
                    <a:pt x="10516" y="350271"/>
                  </a:lnTo>
                  <a:lnTo>
                    <a:pt x="21313" y="337166"/>
                  </a:lnTo>
                  <a:lnTo>
                    <a:pt x="51915" y="280271"/>
                  </a:lnTo>
                  <a:lnTo>
                    <a:pt x="74549" y="225638"/>
                  </a:lnTo>
                  <a:lnTo>
                    <a:pt x="97197" y="164156"/>
                  </a:lnTo>
                  <a:lnTo>
                    <a:pt x="118990" y="107709"/>
                  </a:lnTo>
                  <a:lnTo>
                    <a:pt x="131640" y="54377"/>
                  </a:lnTo>
                  <a:lnTo>
                    <a:pt x="131396" y="11161"/>
                  </a:lnTo>
                  <a:lnTo>
                    <a:pt x="128831" y="3539"/>
                  </a:lnTo>
                  <a:lnTo>
                    <a:pt x="125272" y="306"/>
                  </a:lnTo>
                  <a:lnTo>
                    <a:pt x="121050" y="0"/>
                  </a:lnTo>
                  <a:lnTo>
                    <a:pt x="117311" y="4419"/>
                  </a:lnTo>
                  <a:lnTo>
                    <a:pt x="98908" y="63746"/>
                  </a:lnTo>
                  <a:lnTo>
                    <a:pt x="89310" y="123148"/>
                  </a:lnTo>
                  <a:lnTo>
                    <a:pt x="81277" y="184412"/>
                  </a:lnTo>
                  <a:lnTo>
                    <a:pt x="79708" y="238312"/>
                  </a:lnTo>
                  <a:lnTo>
                    <a:pt x="85960" y="298266"/>
                  </a:lnTo>
                  <a:lnTo>
                    <a:pt x="88745" y="319908"/>
                  </a:lnTo>
                  <a:lnTo>
                    <a:pt x="104286" y="3571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6307298" y="5509448"/>
              <a:ext cx="374504" cy="290324"/>
            </a:xfrm>
            <a:custGeom>
              <a:avLst/>
              <a:gdLst/>
              <a:ahLst/>
              <a:cxnLst/>
              <a:rect l="0" t="0" r="0" b="0"/>
              <a:pathLst>
                <a:path w="374504" h="290324">
                  <a:moveTo>
                    <a:pt x="141515" y="49012"/>
                  </a:moveTo>
                  <a:lnTo>
                    <a:pt x="150349" y="40178"/>
                  </a:lnTo>
                  <a:lnTo>
                    <a:pt x="150178" y="39425"/>
                  </a:lnTo>
                  <a:lnTo>
                    <a:pt x="142591" y="43518"/>
                  </a:lnTo>
                  <a:lnTo>
                    <a:pt x="127143" y="60636"/>
                  </a:lnTo>
                  <a:lnTo>
                    <a:pt x="115272" y="96527"/>
                  </a:lnTo>
                  <a:lnTo>
                    <a:pt x="108697" y="151710"/>
                  </a:lnTo>
                  <a:lnTo>
                    <a:pt x="101919" y="207126"/>
                  </a:lnTo>
                  <a:lnTo>
                    <a:pt x="95889" y="258171"/>
                  </a:lnTo>
                  <a:lnTo>
                    <a:pt x="91682" y="267039"/>
                  </a:lnTo>
                  <a:lnTo>
                    <a:pt x="79610" y="279358"/>
                  </a:lnTo>
                  <a:lnTo>
                    <a:pt x="62534" y="285449"/>
                  </a:lnTo>
                  <a:lnTo>
                    <a:pt x="52803" y="287074"/>
                  </a:lnTo>
                  <a:lnTo>
                    <a:pt x="34594" y="283948"/>
                  </a:lnTo>
                  <a:lnTo>
                    <a:pt x="11214" y="271791"/>
                  </a:lnTo>
                  <a:lnTo>
                    <a:pt x="4722" y="266874"/>
                  </a:lnTo>
                  <a:lnTo>
                    <a:pt x="1318" y="259897"/>
                  </a:lnTo>
                  <a:lnTo>
                    <a:pt x="0" y="242283"/>
                  </a:lnTo>
                  <a:lnTo>
                    <a:pt x="2793" y="234258"/>
                  </a:lnTo>
                  <a:lnTo>
                    <a:pt x="13292" y="220410"/>
                  </a:lnTo>
                  <a:lnTo>
                    <a:pt x="39214" y="202218"/>
                  </a:lnTo>
                  <a:lnTo>
                    <a:pt x="98582" y="182966"/>
                  </a:lnTo>
                  <a:lnTo>
                    <a:pt x="154284" y="167464"/>
                  </a:lnTo>
                  <a:lnTo>
                    <a:pt x="213461" y="143174"/>
                  </a:lnTo>
                  <a:lnTo>
                    <a:pt x="246641" y="123325"/>
                  </a:lnTo>
                  <a:lnTo>
                    <a:pt x="281818" y="94240"/>
                  </a:lnTo>
                  <a:lnTo>
                    <a:pt x="291088" y="76201"/>
                  </a:lnTo>
                  <a:lnTo>
                    <a:pt x="297088" y="45254"/>
                  </a:lnTo>
                  <a:lnTo>
                    <a:pt x="293561" y="26077"/>
                  </a:lnTo>
                  <a:lnTo>
                    <a:pt x="290031" y="17080"/>
                  </a:lnTo>
                  <a:lnTo>
                    <a:pt x="278713" y="4618"/>
                  </a:lnTo>
                  <a:lnTo>
                    <a:pt x="271811" y="0"/>
                  </a:lnTo>
                  <a:lnTo>
                    <a:pt x="265361" y="620"/>
                  </a:lnTo>
                  <a:lnTo>
                    <a:pt x="259213" y="4732"/>
                  </a:lnTo>
                  <a:lnTo>
                    <a:pt x="253264" y="11171"/>
                  </a:lnTo>
                  <a:lnTo>
                    <a:pt x="250223" y="18237"/>
                  </a:lnTo>
                  <a:lnTo>
                    <a:pt x="249310" y="33485"/>
                  </a:lnTo>
                  <a:lnTo>
                    <a:pt x="256256" y="95392"/>
                  </a:lnTo>
                  <a:lnTo>
                    <a:pt x="268997" y="149534"/>
                  </a:lnTo>
                  <a:lnTo>
                    <a:pt x="294418" y="210727"/>
                  </a:lnTo>
                  <a:lnTo>
                    <a:pt x="326268" y="256419"/>
                  </a:lnTo>
                  <a:lnTo>
                    <a:pt x="374503" y="2903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3003898" y="5417002"/>
            <a:ext cx="2479674" cy="594281"/>
            <a:chOff x="3003898" y="5417002"/>
            <a:chExt cx="2479674" cy="594281"/>
          </a:xfrm>
        </p:grpSpPr>
        <p:sp>
          <p:nvSpPr>
            <p:cNvPr id="362" name="Freeform 361"/>
            <p:cNvSpPr/>
            <p:nvPr/>
          </p:nvSpPr>
          <p:spPr>
            <a:xfrm>
              <a:off x="3003898" y="5417002"/>
              <a:ext cx="232991" cy="199707"/>
            </a:xfrm>
            <a:custGeom>
              <a:avLst/>
              <a:gdLst/>
              <a:ahLst/>
              <a:cxnLst/>
              <a:rect l="0" t="0" r="0" b="0"/>
              <a:pathLst>
                <a:path w="232991" h="199707">
                  <a:moveTo>
                    <a:pt x="0" y="0"/>
                  </a:moveTo>
                  <a:lnTo>
                    <a:pt x="7568" y="19005"/>
                  </a:lnTo>
                  <a:lnTo>
                    <a:pt x="44352" y="64810"/>
                  </a:lnTo>
                  <a:lnTo>
                    <a:pt x="107357" y="124147"/>
                  </a:lnTo>
                  <a:lnTo>
                    <a:pt x="161086" y="172806"/>
                  </a:lnTo>
                  <a:lnTo>
                    <a:pt x="203069" y="192132"/>
                  </a:lnTo>
                  <a:lnTo>
                    <a:pt x="232990" y="1997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3253530" y="5483571"/>
              <a:ext cx="91058" cy="324522"/>
            </a:xfrm>
            <a:custGeom>
              <a:avLst/>
              <a:gdLst/>
              <a:ahLst/>
              <a:cxnLst/>
              <a:rect l="0" t="0" r="0" b="0"/>
              <a:pathLst>
                <a:path w="91058" h="324522">
                  <a:moveTo>
                    <a:pt x="66568" y="0"/>
                  </a:moveTo>
                  <a:lnTo>
                    <a:pt x="86128" y="58680"/>
                  </a:lnTo>
                  <a:lnTo>
                    <a:pt x="91057" y="119793"/>
                  </a:lnTo>
                  <a:lnTo>
                    <a:pt x="79908" y="181465"/>
                  </a:lnTo>
                  <a:lnTo>
                    <a:pt x="50861" y="242561"/>
                  </a:lnTo>
                  <a:lnTo>
                    <a:pt x="31095" y="278355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3475509" y="5583424"/>
              <a:ext cx="110864" cy="274595"/>
            </a:xfrm>
            <a:custGeom>
              <a:avLst/>
              <a:gdLst/>
              <a:ahLst/>
              <a:cxnLst/>
              <a:rect l="0" t="0" r="0" b="0"/>
              <a:pathLst>
                <a:path w="110864" h="274595">
                  <a:moveTo>
                    <a:pt x="110863" y="0"/>
                  </a:moveTo>
                  <a:lnTo>
                    <a:pt x="85215" y="15135"/>
                  </a:lnTo>
                  <a:lnTo>
                    <a:pt x="37762" y="72032"/>
                  </a:lnTo>
                  <a:lnTo>
                    <a:pt x="11439" y="132969"/>
                  </a:lnTo>
                  <a:lnTo>
                    <a:pt x="0" y="175222"/>
                  </a:lnTo>
                  <a:lnTo>
                    <a:pt x="2124" y="226235"/>
                  </a:lnTo>
                  <a:lnTo>
                    <a:pt x="6444" y="246629"/>
                  </a:lnTo>
                  <a:lnTo>
                    <a:pt x="11665" y="254102"/>
                  </a:lnTo>
                  <a:lnTo>
                    <a:pt x="27327" y="264870"/>
                  </a:lnTo>
                  <a:lnTo>
                    <a:pt x="60936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3573018" y="5549075"/>
              <a:ext cx="479334" cy="387266"/>
            </a:xfrm>
            <a:custGeom>
              <a:avLst/>
              <a:gdLst/>
              <a:ahLst/>
              <a:cxnLst/>
              <a:rect l="0" t="0" r="0" b="0"/>
              <a:pathLst>
                <a:path w="479334" h="387266">
                  <a:moveTo>
                    <a:pt x="88243" y="159164"/>
                  </a:moveTo>
                  <a:lnTo>
                    <a:pt x="74992" y="154747"/>
                  </a:lnTo>
                  <a:lnTo>
                    <a:pt x="69238" y="155295"/>
                  </a:lnTo>
                  <a:lnTo>
                    <a:pt x="57915" y="160834"/>
                  </a:lnTo>
                  <a:lnTo>
                    <a:pt x="41145" y="178766"/>
                  </a:lnTo>
                  <a:lnTo>
                    <a:pt x="7811" y="237574"/>
                  </a:lnTo>
                  <a:lnTo>
                    <a:pt x="0" y="270333"/>
                  </a:lnTo>
                  <a:lnTo>
                    <a:pt x="3104" y="289933"/>
                  </a:lnTo>
                  <a:lnTo>
                    <a:pt x="6521" y="299044"/>
                  </a:lnTo>
                  <a:lnTo>
                    <a:pt x="17714" y="311631"/>
                  </a:lnTo>
                  <a:lnTo>
                    <a:pt x="24581" y="316282"/>
                  </a:lnTo>
                  <a:lnTo>
                    <a:pt x="51917" y="322829"/>
                  </a:lnTo>
                  <a:lnTo>
                    <a:pt x="67783" y="319429"/>
                  </a:lnTo>
                  <a:lnTo>
                    <a:pt x="80999" y="310830"/>
                  </a:lnTo>
                  <a:lnTo>
                    <a:pt x="93037" y="297762"/>
                  </a:lnTo>
                  <a:lnTo>
                    <a:pt x="105792" y="270394"/>
                  </a:lnTo>
                  <a:lnTo>
                    <a:pt x="111009" y="238863"/>
                  </a:lnTo>
                  <a:lnTo>
                    <a:pt x="108138" y="206098"/>
                  </a:lnTo>
                  <a:lnTo>
                    <a:pt x="101400" y="188961"/>
                  </a:lnTo>
                  <a:lnTo>
                    <a:pt x="80388" y="160725"/>
                  </a:lnTo>
                  <a:lnTo>
                    <a:pt x="81157" y="161130"/>
                  </a:lnTo>
                  <a:lnTo>
                    <a:pt x="131658" y="218891"/>
                  </a:lnTo>
                  <a:lnTo>
                    <a:pt x="165534" y="281464"/>
                  </a:lnTo>
                  <a:lnTo>
                    <a:pt x="175144" y="309122"/>
                  </a:lnTo>
                  <a:lnTo>
                    <a:pt x="181218" y="371148"/>
                  </a:lnTo>
                  <a:lnTo>
                    <a:pt x="188429" y="386208"/>
                  </a:lnTo>
                  <a:lnTo>
                    <a:pt x="192941" y="387265"/>
                  </a:lnTo>
                  <a:lnTo>
                    <a:pt x="197798" y="384272"/>
                  </a:lnTo>
                  <a:lnTo>
                    <a:pt x="223411" y="349510"/>
                  </a:lnTo>
                  <a:lnTo>
                    <a:pt x="243261" y="297757"/>
                  </a:lnTo>
                  <a:lnTo>
                    <a:pt x="254603" y="245096"/>
                  </a:lnTo>
                  <a:lnTo>
                    <a:pt x="265747" y="185282"/>
                  </a:lnTo>
                  <a:lnTo>
                    <a:pt x="276851" y="131998"/>
                  </a:lnTo>
                  <a:lnTo>
                    <a:pt x="293496" y="76491"/>
                  </a:lnTo>
                  <a:lnTo>
                    <a:pt x="310138" y="20356"/>
                  </a:lnTo>
                  <a:lnTo>
                    <a:pt x="315685" y="2242"/>
                  </a:lnTo>
                  <a:lnTo>
                    <a:pt x="318459" y="0"/>
                  </a:lnTo>
                  <a:lnTo>
                    <a:pt x="321233" y="2204"/>
                  </a:lnTo>
                  <a:lnTo>
                    <a:pt x="324006" y="7371"/>
                  </a:lnTo>
                  <a:lnTo>
                    <a:pt x="327533" y="59393"/>
                  </a:lnTo>
                  <a:lnTo>
                    <a:pt x="322751" y="110624"/>
                  </a:lnTo>
                  <a:lnTo>
                    <a:pt x="315714" y="172120"/>
                  </a:lnTo>
                  <a:lnTo>
                    <a:pt x="313281" y="228386"/>
                  </a:lnTo>
                  <a:lnTo>
                    <a:pt x="306374" y="286430"/>
                  </a:lnTo>
                  <a:lnTo>
                    <a:pt x="305383" y="304484"/>
                  </a:lnTo>
                  <a:lnTo>
                    <a:pt x="305119" y="304122"/>
                  </a:lnTo>
                  <a:lnTo>
                    <a:pt x="300204" y="243919"/>
                  </a:lnTo>
                  <a:lnTo>
                    <a:pt x="301853" y="217869"/>
                  </a:lnTo>
                  <a:lnTo>
                    <a:pt x="310770" y="203438"/>
                  </a:lnTo>
                  <a:lnTo>
                    <a:pt x="317031" y="197001"/>
                  </a:lnTo>
                  <a:lnTo>
                    <a:pt x="336315" y="189849"/>
                  </a:lnTo>
                  <a:lnTo>
                    <a:pt x="358447" y="187595"/>
                  </a:lnTo>
                  <a:lnTo>
                    <a:pt x="403865" y="196044"/>
                  </a:lnTo>
                  <a:lnTo>
                    <a:pt x="429235" y="208204"/>
                  </a:lnTo>
                  <a:lnTo>
                    <a:pt x="432066" y="210349"/>
                  </a:lnTo>
                  <a:lnTo>
                    <a:pt x="431179" y="210854"/>
                  </a:lnTo>
                  <a:lnTo>
                    <a:pt x="427815" y="210266"/>
                  </a:lnTo>
                  <a:lnTo>
                    <a:pt x="409827" y="213856"/>
                  </a:lnTo>
                  <a:lnTo>
                    <a:pt x="391348" y="225193"/>
                  </a:lnTo>
                  <a:lnTo>
                    <a:pt x="384754" y="242443"/>
                  </a:lnTo>
                  <a:lnTo>
                    <a:pt x="382996" y="253515"/>
                  </a:lnTo>
                  <a:lnTo>
                    <a:pt x="385974" y="270748"/>
                  </a:lnTo>
                  <a:lnTo>
                    <a:pt x="408072" y="308467"/>
                  </a:lnTo>
                  <a:lnTo>
                    <a:pt x="435066" y="343443"/>
                  </a:lnTo>
                  <a:lnTo>
                    <a:pt x="441167" y="361875"/>
                  </a:lnTo>
                  <a:lnTo>
                    <a:pt x="442794" y="371968"/>
                  </a:lnTo>
                  <a:lnTo>
                    <a:pt x="445728" y="376847"/>
                  </a:lnTo>
                  <a:lnTo>
                    <a:pt x="449533" y="378251"/>
                  </a:lnTo>
                  <a:lnTo>
                    <a:pt x="453919" y="377338"/>
                  </a:lnTo>
                  <a:lnTo>
                    <a:pt x="463723" y="368927"/>
                  </a:lnTo>
                  <a:lnTo>
                    <a:pt x="479333" y="3505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4094935" y="5808092"/>
              <a:ext cx="98874" cy="148293"/>
            </a:xfrm>
            <a:custGeom>
              <a:avLst/>
              <a:gdLst/>
              <a:ahLst/>
              <a:cxnLst/>
              <a:rect l="0" t="0" r="0" b="0"/>
              <a:pathLst>
                <a:path w="98874" h="148293">
                  <a:moveTo>
                    <a:pt x="57268" y="0"/>
                  </a:moveTo>
                  <a:lnTo>
                    <a:pt x="26940" y="23163"/>
                  </a:lnTo>
                  <a:lnTo>
                    <a:pt x="10169" y="47954"/>
                  </a:lnTo>
                  <a:lnTo>
                    <a:pt x="2324" y="78723"/>
                  </a:lnTo>
                  <a:lnTo>
                    <a:pt x="0" y="111261"/>
                  </a:lnTo>
                  <a:lnTo>
                    <a:pt x="4387" y="130810"/>
                  </a:lnTo>
                  <a:lnTo>
                    <a:pt x="8146" y="139907"/>
                  </a:lnTo>
                  <a:lnTo>
                    <a:pt x="15274" y="145047"/>
                  </a:lnTo>
                  <a:lnTo>
                    <a:pt x="35522" y="148292"/>
                  </a:lnTo>
                  <a:lnTo>
                    <a:pt x="52534" y="144187"/>
                  </a:lnTo>
                  <a:lnTo>
                    <a:pt x="74973" y="129014"/>
                  </a:lnTo>
                  <a:lnTo>
                    <a:pt x="98873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4211994" y="5616708"/>
              <a:ext cx="173304" cy="394575"/>
            </a:xfrm>
            <a:custGeom>
              <a:avLst/>
              <a:gdLst/>
              <a:ahLst/>
              <a:cxnLst/>
              <a:rect l="0" t="0" r="0" b="0"/>
              <a:pathLst>
                <a:path w="173304" h="394575">
                  <a:moveTo>
                    <a:pt x="81667" y="0"/>
                  </a:moveTo>
                  <a:lnTo>
                    <a:pt x="68414" y="4417"/>
                  </a:lnTo>
                  <a:lnTo>
                    <a:pt x="56978" y="13982"/>
                  </a:lnTo>
                  <a:lnTo>
                    <a:pt x="46655" y="28404"/>
                  </a:lnTo>
                  <a:lnTo>
                    <a:pt x="26529" y="84509"/>
                  </a:lnTo>
                  <a:lnTo>
                    <a:pt x="16786" y="143489"/>
                  </a:lnTo>
                  <a:lnTo>
                    <a:pt x="8789" y="196031"/>
                  </a:lnTo>
                  <a:lnTo>
                    <a:pt x="771" y="253939"/>
                  </a:lnTo>
                  <a:lnTo>
                    <a:pt x="0" y="266372"/>
                  </a:lnTo>
                  <a:lnTo>
                    <a:pt x="2259" y="272811"/>
                  </a:lnTo>
                  <a:lnTo>
                    <a:pt x="6538" y="275254"/>
                  </a:lnTo>
                  <a:lnTo>
                    <a:pt x="12166" y="275034"/>
                  </a:lnTo>
                  <a:lnTo>
                    <a:pt x="16841" y="271189"/>
                  </a:lnTo>
                  <a:lnTo>
                    <a:pt x="24502" y="257055"/>
                  </a:lnTo>
                  <a:lnTo>
                    <a:pt x="35523" y="196365"/>
                  </a:lnTo>
                  <a:lnTo>
                    <a:pt x="47551" y="167896"/>
                  </a:lnTo>
                  <a:lnTo>
                    <a:pt x="60032" y="155365"/>
                  </a:lnTo>
                  <a:lnTo>
                    <a:pt x="67244" y="150729"/>
                  </a:lnTo>
                  <a:lnTo>
                    <a:pt x="85119" y="148044"/>
                  </a:lnTo>
                  <a:lnTo>
                    <a:pt x="130952" y="156193"/>
                  </a:lnTo>
                  <a:lnTo>
                    <a:pt x="155442" y="164828"/>
                  </a:lnTo>
                  <a:lnTo>
                    <a:pt x="168697" y="173726"/>
                  </a:lnTo>
                  <a:lnTo>
                    <a:pt x="172047" y="180536"/>
                  </a:lnTo>
                  <a:lnTo>
                    <a:pt x="173303" y="197965"/>
                  </a:lnTo>
                  <a:lnTo>
                    <a:pt x="170494" y="205017"/>
                  </a:lnTo>
                  <a:lnTo>
                    <a:pt x="142880" y="235150"/>
                  </a:lnTo>
                  <a:lnTo>
                    <a:pt x="136610" y="253057"/>
                  </a:lnTo>
                  <a:lnTo>
                    <a:pt x="134747" y="272419"/>
                  </a:lnTo>
                  <a:lnTo>
                    <a:pt x="143551" y="312380"/>
                  </a:lnTo>
                  <a:lnTo>
                    <a:pt x="165356" y="370245"/>
                  </a:lnTo>
                  <a:lnTo>
                    <a:pt x="165707" y="389222"/>
                  </a:lnTo>
                  <a:lnTo>
                    <a:pt x="162656" y="393542"/>
                  </a:lnTo>
                  <a:lnTo>
                    <a:pt x="157849" y="394574"/>
                  </a:lnTo>
                  <a:lnTo>
                    <a:pt x="151871" y="393412"/>
                  </a:lnTo>
                  <a:lnTo>
                    <a:pt x="108966" y="363712"/>
                  </a:lnTo>
                  <a:lnTo>
                    <a:pt x="86777" y="344865"/>
                  </a:lnTo>
                  <a:lnTo>
                    <a:pt x="56704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4526650" y="5932907"/>
              <a:ext cx="83212" cy="13174"/>
            </a:xfrm>
            <a:custGeom>
              <a:avLst/>
              <a:gdLst/>
              <a:ahLst/>
              <a:cxnLst/>
              <a:rect l="0" t="0" r="0" b="0"/>
              <a:pathLst>
                <a:path w="83212" h="13174">
                  <a:moveTo>
                    <a:pt x="0" y="0"/>
                  </a:moveTo>
                  <a:lnTo>
                    <a:pt x="8835" y="8835"/>
                  </a:lnTo>
                  <a:lnTo>
                    <a:pt x="25500" y="13173"/>
                  </a:lnTo>
                  <a:lnTo>
                    <a:pt x="55941" y="13149"/>
                  </a:lnTo>
                  <a:lnTo>
                    <a:pt x="8321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4676429" y="5932907"/>
              <a:ext cx="91533" cy="33286"/>
            </a:xfrm>
            <a:custGeom>
              <a:avLst/>
              <a:gdLst/>
              <a:ahLst/>
              <a:cxnLst/>
              <a:rect l="0" t="0" r="0" b="0"/>
              <a:pathLst>
                <a:path w="91533" h="33286">
                  <a:moveTo>
                    <a:pt x="0" y="33285"/>
                  </a:moveTo>
                  <a:lnTo>
                    <a:pt x="40327" y="21768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4842850" y="5907944"/>
              <a:ext cx="141459" cy="29815"/>
            </a:xfrm>
            <a:custGeom>
              <a:avLst/>
              <a:gdLst/>
              <a:ahLst/>
              <a:cxnLst/>
              <a:rect l="0" t="0" r="0" b="0"/>
              <a:pathLst>
                <a:path w="141459" h="29815">
                  <a:moveTo>
                    <a:pt x="0" y="8321"/>
                  </a:moveTo>
                  <a:lnTo>
                    <a:pt x="4417" y="21574"/>
                  </a:lnTo>
                  <a:lnTo>
                    <a:pt x="9417" y="25477"/>
                  </a:lnTo>
                  <a:lnTo>
                    <a:pt x="24834" y="29814"/>
                  </a:lnTo>
                  <a:lnTo>
                    <a:pt x="49888" y="27839"/>
                  </a:lnTo>
                  <a:lnTo>
                    <a:pt x="111431" y="13634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5075839" y="5899623"/>
              <a:ext cx="158101" cy="19029"/>
            </a:xfrm>
            <a:custGeom>
              <a:avLst/>
              <a:gdLst/>
              <a:ahLst/>
              <a:cxnLst/>
              <a:rect l="0" t="0" r="0" b="0"/>
              <a:pathLst>
                <a:path w="158101" h="19029">
                  <a:moveTo>
                    <a:pt x="0" y="8321"/>
                  </a:moveTo>
                  <a:lnTo>
                    <a:pt x="13252" y="17156"/>
                  </a:lnTo>
                  <a:lnTo>
                    <a:pt x="29621" y="19028"/>
                  </a:lnTo>
                  <a:lnTo>
                    <a:pt x="91941" y="14387"/>
                  </a:lnTo>
                  <a:lnTo>
                    <a:pt x="148274" y="2268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5383718" y="5907944"/>
              <a:ext cx="99854" cy="14720"/>
            </a:xfrm>
            <a:custGeom>
              <a:avLst/>
              <a:gdLst/>
              <a:ahLst/>
              <a:cxnLst/>
              <a:rect l="0" t="0" r="0" b="0"/>
              <a:pathLst>
                <a:path w="99854" h="14720">
                  <a:moveTo>
                    <a:pt x="0" y="0"/>
                  </a:moveTo>
                  <a:lnTo>
                    <a:pt x="53041" y="14394"/>
                  </a:lnTo>
                  <a:lnTo>
                    <a:pt x="71651" y="14719"/>
                  </a:lnTo>
                  <a:lnTo>
                    <a:pt x="99853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4066373" y="6107649"/>
            <a:ext cx="2077940" cy="1190368"/>
            <a:chOff x="4066373" y="6107649"/>
            <a:chExt cx="2077940" cy="1190368"/>
          </a:xfrm>
        </p:grpSpPr>
        <p:sp>
          <p:nvSpPr>
            <p:cNvPr id="374" name="Freeform 373"/>
            <p:cNvSpPr/>
            <p:nvPr/>
          </p:nvSpPr>
          <p:spPr>
            <a:xfrm>
              <a:off x="4066373" y="6107649"/>
              <a:ext cx="252252" cy="675529"/>
            </a:xfrm>
            <a:custGeom>
              <a:avLst/>
              <a:gdLst/>
              <a:ahLst/>
              <a:cxnLst/>
              <a:rect l="0" t="0" r="0" b="0"/>
              <a:pathLst>
                <a:path w="252252" h="675529">
                  <a:moveTo>
                    <a:pt x="119114" y="0"/>
                  </a:moveTo>
                  <a:lnTo>
                    <a:pt x="100368" y="34745"/>
                  </a:lnTo>
                  <a:lnTo>
                    <a:pt x="90280" y="97668"/>
                  </a:lnTo>
                  <a:lnTo>
                    <a:pt x="83950" y="156808"/>
                  </a:lnTo>
                  <a:lnTo>
                    <a:pt x="72639" y="213404"/>
                  </a:lnTo>
                  <a:lnTo>
                    <a:pt x="65225" y="269025"/>
                  </a:lnTo>
                  <a:lnTo>
                    <a:pt x="49366" y="325784"/>
                  </a:lnTo>
                  <a:lnTo>
                    <a:pt x="36372" y="382471"/>
                  </a:lnTo>
                  <a:lnTo>
                    <a:pt x="24901" y="438183"/>
                  </a:lnTo>
                  <a:lnTo>
                    <a:pt x="13733" y="493705"/>
                  </a:lnTo>
                  <a:lnTo>
                    <a:pt x="5089" y="546722"/>
                  </a:lnTo>
                  <a:lnTo>
                    <a:pt x="0" y="607283"/>
                  </a:lnTo>
                  <a:lnTo>
                    <a:pt x="3647" y="614731"/>
                  </a:lnTo>
                  <a:lnTo>
                    <a:pt x="8852" y="620620"/>
                  </a:lnTo>
                  <a:lnTo>
                    <a:pt x="14171" y="621774"/>
                  </a:lnTo>
                  <a:lnTo>
                    <a:pt x="19566" y="619768"/>
                  </a:lnTo>
                  <a:lnTo>
                    <a:pt x="25012" y="615658"/>
                  </a:lnTo>
                  <a:lnTo>
                    <a:pt x="37094" y="596621"/>
                  </a:lnTo>
                  <a:lnTo>
                    <a:pt x="66762" y="534642"/>
                  </a:lnTo>
                  <a:lnTo>
                    <a:pt x="88147" y="478388"/>
                  </a:lnTo>
                  <a:lnTo>
                    <a:pt x="112370" y="420315"/>
                  </a:lnTo>
                  <a:lnTo>
                    <a:pt x="139556" y="358055"/>
                  </a:lnTo>
                  <a:lnTo>
                    <a:pt x="184008" y="295452"/>
                  </a:lnTo>
                  <a:lnTo>
                    <a:pt x="207541" y="269880"/>
                  </a:lnTo>
                  <a:lnTo>
                    <a:pt x="212274" y="268678"/>
                  </a:lnTo>
                  <a:lnTo>
                    <a:pt x="216354" y="270650"/>
                  </a:lnTo>
                  <a:lnTo>
                    <a:pt x="219999" y="274739"/>
                  </a:lnTo>
                  <a:lnTo>
                    <a:pt x="220579" y="281163"/>
                  </a:lnTo>
                  <a:lnTo>
                    <a:pt x="216293" y="298162"/>
                  </a:lnTo>
                  <a:lnTo>
                    <a:pt x="177796" y="361611"/>
                  </a:lnTo>
                  <a:lnTo>
                    <a:pt x="154316" y="415972"/>
                  </a:lnTo>
                  <a:lnTo>
                    <a:pt x="133395" y="473562"/>
                  </a:lnTo>
                  <a:lnTo>
                    <a:pt x="127688" y="525519"/>
                  </a:lnTo>
                  <a:lnTo>
                    <a:pt x="118617" y="578243"/>
                  </a:lnTo>
                  <a:lnTo>
                    <a:pt x="112339" y="632695"/>
                  </a:lnTo>
                  <a:lnTo>
                    <a:pt x="111251" y="667723"/>
                  </a:lnTo>
                  <a:lnTo>
                    <a:pt x="113872" y="673515"/>
                  </a:lnTo>
                  <a:lnTo>
                    <a:pt x="118393" y="675528"/>
                  </a:lnTo>
                  <a:lnTo>
                    <a:pt x="124181" y="675020"/>
                  </a:lnTo>
                  <a:lnTo>
                    <a:pt x="138008" y="662129"/>
                  </a:lnTo>
                  <a:lnTo>
                    <a:pt x="170242" y="605389"/>
                  </a:lnTo>
                  <a:lnTo>
                    <a:pt x="196011" y="551693"/>
                  </a:lnTo>
                  <a:lnTo>
                    <a:pt x="222526" y="491090"/>
                  </a:lnTo>
                  <a:lnTo>
                    <a:pt x="249101" y="432347"/>
                  </a:lnTo>
                  <a:lnTo>
                    <a:pt x="252251" y="424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4328243" y="6369152"/>
              <a:ext cx="80292" cy="535782"/>
            </a:xfrm>
            <a:custGeom>
              <a:avLst/>
              <a:gdLst/>
              <a:ahLst/>
              <a:cxnLst/>
              <a:rect l="0" t="0" r="0" b="0"/>
              <a:pathLst>
                <a:path w="80292" h="535782">
                  <a:moveTo>
                    <a:pt x="48628" y="21413"/>
                  </a:moveTo>
                  <a:lnTo>
                    <a:pt x="57463" y="3744"/>
                  </a:lnTo>
                  <a:lnTo>
                    <a:pt x="58216" y="388"/>
                  </a:lnTo>
                  <a:lnTo>
                    <a:pt x="56870" y="0"/>
                  </a:lnTo>
                  <a:lnTo>
                    <a:pt x="54122" y="1590"/>
                  </a:lnTo>
                  <a:lnTo>
                    <a:pt x="45839" y="25915"/>
                  </a:lnTo>
                  <a:lnTo>
                    <a:pt x="38571" y="79888"/>
                  </a:lnTo>
                  <a:lnTo>
                    <a:pt x="31929" y="140882"/>
                  </a:lnTo>
                  <a:lnTo>
                    <a:pt x="20519" y="198590"/>
                  </a:lnTo>
                  <a:lnTo>
                    <a:pt x="9440" y="256823"/>
                  </a:lnTo>
                  <a:lnTo>
                    <a:pt x="3083" y="319189"/>
                  </a:lnTo>
                  <a:lnTo>
                    <a:pt x="0" y="361535"/>
                  </a:lnTo>
                  <a:lnTo>
                    <a:pt x="1417" y="368354"/>
                  </a:lnTo>
                  <a:lnTo>
                    <a:pt x="4210" y="371051"/>
                  </a:lnTo>
                  <a:lnTo>
                    <a:pt x="7921" y="370999"/>
                  </a:lnTo>
                  <a:lnTo>
                    <a:pt x="11320" y="368192"/>
                  </a:lnTo>
                  <a:lnTo>
                    <a:pt x="23419" y="343756"/>
                  </a:lnTo>
                  <a:lnTo>
                    <a:pt x="39128" y="312220"/>
                  </a:lnTo>
                  <a:lnTo>
                    <a:pt x="45069" y="307740"/>
                  </a:lnTo>
                  <a:lnTo>
                    <a:pt x="51802" y="305679"/>
                  </a:lnTo>
                  <a:lnTo>
                    <a:pt x="59066" y="305228"/>
                  </a:lnTo>
                  <a:lnTo>
                    <a:pt x="64832" y="308627"/>
                  </a:lnTo>
                  <a:lnTo>
                    <a:pt x="73705" y="322265"/>
                  </a:lnTo>
                  <a:lnTo>
                    <a:pt x="80291" y="366872"/>
                  </a:lnTo>
                  <a:lnTo>
                    <a:pt x="77282" y="423432"/>
                  </a:lnTo>
                  <a:lnTo>
                    <a:pt x="73396" y="478456"/>
                  </a:lnTo>
                  <a:lnTo>
                    <a:pt x="66523" y="532238"/>
                  </a:lnTo>
                  <a:lnTo>
                    <a:pt x="67030" y="535781"/>
                  </a:lnTo>
                  <a:lnTo>
                    <a:pt x="68293" y="534444"/>
                  </a:lnTo>
                  <a:lnTo>
                    <a:pt x="73591" y="5123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4465890" y="6737721"/>
              <a:ext cx="77917" cy="124339"/>
            </a:xfrm>
            <a:custGeom>
              <a:avLst/>
              <a:gdLst/>
              <a:ahLst/>
              <a:cxnLst/>
              <a:rect l="0" t="0" r="0" b="0"/>
              <a:pathLst>
                <a:path w="77917" h="124339">
                  <a:moveTo>
                    <a:pt x="69081" y="18970"/>
                  </a:moveTo>
                  <a:lnTo>
                    <a:pt x="77916" y="10135"/>
                  </a:lnTo>
                  <a:lnTo>
                    <a:pt x="77745" y="6608"/>
                  </a:lnTo>
                  <a:lnTo>
                    <a:pt x="74857" y="3333"/>
                  </a:lnTo>
                  <a:lnTo>
                    <a:pt x="70158" y="224"/>
                  </a:lnTo>
                  <a:lnTo>
                    <a:pt x="65176" y="0"/>
                  </a:lnTo>
                  <a:lnTo>
                    <a:pt x="54710" y="4684"/>
                  </a:lnTo>
                  <a:lnTo>
                    <a:pt x="34004" y="17716"/>
                  </a:lnTo>
                  <a:lnTo>
                    <a:pt x="14720" y="42123"/>
                  </a:lnTo>
                  <a:lnTo>
                    <a:pt x="1712" y="68360"/>
                  </a:lnTo>
                  <a:lnTo>
                    <a:pt x="0" y="87765"/>
                  </a:lnTo>
                  <a:lnTo>
                    <a:pt x="3245" y="106868"/>
                  </a:lnTo>
                  <a:lnTo>
                    <a:pt x="10851" y="121522"/>
                  </a:lnTo>
                  <a:lnTo>
                    <a:pt x="16393" y="124321"/>
                  </a:lnTo>
                  <a:lnTo>
                    <a:pt x="22861" y="124338"/>
                  </a:lnTo>
                  <a:lnTo>
                    <a:pt x="36519" y="119425"/>
                  </a:lnTo>
                  <a:lnTo>
                    <a:pt x="48754" y="111077"/>
                  </a:lnTo>
                  <a:lnTo>
                    <a:pt x="52756" y="104414"/>
                  </a:lnTo>
                  <a:lnTo>
                    <a:pt x="58389" y="77365"/>
                  </a:lnTo>
                  <a:lnTo>
                    <a:pt x="57827" y="37558"/>
                  </a:lnTo>
                  <a:lnTo>
                    <a:pt x="56031" y="28589"/>
                  </a:lnTo>
                  <a:lnTo>
                    <a:pt x="52985" y="24458"/>
                  </a:lnTo>
                  <a:lnTo>
                    <a:pt x="49105" y="23553"/>
                  </a:lnTo>
                  <a:lnTo>
                    <a:pt x="44669" y="24799"/>
                  </a:lnTo>
                  <a:lnTo>
                    <a:pt x="41712" y="30253"/>
                  </a:lnTo>
                  <a:lnTo>
                    <a:pt x="38426" y="48640"/>
                  </a:lnTo>
                  <a:lnTo>
                    <a:pt x="40993" y="80564"/>
                  </a:lnTo>
                  <a:lnTo>
                    <a:pt x="47660" y="97504"/>
                  </a:lnTo>
                  <a:lnTo>
                    <a:pt x="52027" y="104610"/>
                  </a:lnTo>
                  <a:lnTo>
                    <a:pt x="55863" y="106574"/>
                  </a:lnTo>
                  <a:lnTo>
                    <a:pt x="59344" y="105109"/>
                  </a:lnTo>
                  <a:lnTo>
                    <a:pt x="62590" y="101360"/>
                  </a:lnTo>
                  <a:lnTo>
                    <a:pt x="77402" y="522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4614449" y="6631876"/>
              <a:ext cx="42496" cy="298489"/>
            </a:xfrm>
            <a:custGeom>
              <a:avLst/>
              <a:gdLst/>
              <a:ahLst/>
              <a:cxnLst/>
              <a:rect l="0" t="0" r="0" b="0"/>
              <a:pathLst>
                <a:path w="42496" h="298489">
                  <a:moveTo>
                    <a:pt x="20375" y="0"/>
                  </a:moveTo>
                  <a:lnTo>
                    <a:pt x="26093" y="21778"/>
                  </a:lnTo>
                  <a:lnTo>
                    <a:pt x="23936" y="81843"/>
                  </a:lnTo>
                  <a:lnTo>
                    <a:pt x="11792" y="136791"/>
                  </a:lnTo>
                  <a:lnTo>
                    <a:pt x="0" y="188920"/>
                  </a:lnTo>
                  <a:lnTo>
                    <a:pt x="7652" y="171241"/>
                  </a:lnTo>
                  <a:lnTo>
                    <a:pt x="22279" y="140766"/>
                  </a:lnTo>
                  <a:lnTo>
                    <a:pt x="26267" y="138222"/>
                  </a:lnTo>
                  <a:lnTo>
                    <a:pt x="30775" y="139301"/>
                  </a:lnTo>
                  <a:lnTo>
                    <a:pt x="35630" y="142793"/>
                  </a:lnTo>
                  <a:lnTo>
                    <a:pt x="41023" y="156536"/>
                  </a:lnTo>
                  <a:lnTo>
                    <a:pt x="42495" y="174047"/>
                  </a:lnTo>
                  <a:lnTo>
                    <a:pt x="36695" y="232175"/>
                  </a:lnTo>
                  <a:lnTo>
                    <a:pt x="29932" y="292990"/>
                  </a:lnTo>
                  <a:lnTo>
                    <a:pt x="28596" y="297952"/>
                  </a:lnTo>
                  <a:lnTo>
                    <a:pt x="26780" y="298488"/>
                  </a:lnTo>
                  <a:lnTo>
                    <a:pt x="20375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4901097" y="6315676"/>
              <a:ext cx="16643" cy="399411"/>
            </a:xfrm>
            <a:custGeom>
              <a:avLst/>
              <a:gdLst/>
              <a:ahLst/>
              <a:cxnLst/>
              <a:rect l="0" t="0" r="0" b="0"/>
              <a:pathLst>
                <a:path w="16643" h="399411">
                  <a:moveTo>
                    <a:pt x="16642" y="0"/>
                  </a:moveTo>
                  <a:lnTo>
                    <a:pt x="10924" y="57697"/>
                  </a:lnTo>
                  <a:lnTo>
                    <a:pt x="8664" y="118282"/>
                  </a:lnTo>
                  <a:lnTo>
                    <a:pt x="7465" y="166226"/>
                  </a:lnTo>
                  <a:lnTo>
                    <a:pt x="1749" y="227746"/>
                  </a:lnTo>
                  <a:lnTo>
                    <a:pt x="5024" y="286848"/>
                  </a:lnTo>
                  <a:lnTo>
                    <a:pt x="563" y="347420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4884455" y="6290713"/>
              <a:ext cx="208027" cy="74890"/>
            </a:xfrm>
            <a:custGeom>
              <a:avLst/>
              <a:gdLst/>
              <a:ahLst/>
              <a:cxnLst/>
              <a:rect l="0" t="0" r="0" b="0"/>
              <a:pathLst>
                <a:path w="208027" h="74890">
                  <a:moveTo>
                    <a:pt x="0" y="0"/>
                  </a:moveTo>
                  <a:lnTo>
                    <a:pt x="57697" y="14193"/>
                  </a:lnTo>
                  <a:lnTo>
                    <a:pt x="113866" y="27779"/>
                  </a:lnTo>
                  <a:lnTo>
                    <a:pt x="166806" y="44076"/>
                  </a:lnTo>
                  <a:lnTo>
                    <a:pt x="186008" y="53797"/>
                  </a:lnTo>
                  <a:lnTo>
                    <a:pt x="208026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4876134" y="6490418"/>
              <a:ext cx="208028" cy="49927"/>
            </a:xfrm>
            <a:custGeom>
              <a:avLst/>
              <a:gdLst/>
              <a:ahLst/>
              <a:cxnLst/>
              <a:rect l="0" t="0" r="0" b="0"/>
              <a:pathLst>
                <a:path w="208028" h="49927">
                  <a:moveTo>
                    <a:pt x="0" y="0"/>
                  </a:moveTo>
                  <a:lnTo>
                    <a:pt x="51072" y="18987"/>
                  </a:lnTo>
                  <a:lnTo>
                    <a:pt x="107578" y="26248"/>
                  </a:lnTo>
                  <a:lnTo>
                    <a:pt x="165076" y="39001"/>
                  </a:lnTo>
                  <a:lnTo>
                    <a:pt x="208027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4892777" y="6698444"/>
              <a:ext cx="174743" cy="31225"/>
            </a:xfrm>
            <a:custGeom>
              <a:avLst/>
              <a:gdLst/>
              <a:ahLst/>
              <a:cxnLst/>
              <a:rect l="0" t="0" r="0" b="0"/>
              <a:pathLst>
                <a:path w="174743" h="31225">
                  <a:moveTo>
                    <a:pt x="0" y="0"/>
                  </a:moveTo>
                  <a:lnTo>
                    <a:pt x="14210" y="12362"/>
                  </a:lnTo>
                  <a:lnTo>
                    <a:pt x="55119" y="27538"/>
                  </a:lnTo>
                  <a:lnTo>
                    <a:pt x="96632" y="31224"/>
                  </a:lnTo>
                  <a:lnTo>
                    <a:pt x="159566" y="18825"/>
                  </a:lnTo>
                  <a:lnTo>
                    <a:pt x="174742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4909794" y="6257428"/>
              <a:ext cx="195282" cy="665685"/>
            </a:xfrm>
            <a:custGeom>
              <a:avLst/>
              <a:gdLst/>
              <a:ahLst/>
              <a:cxnLst/>
              <a:rect l="0" t="0" r="0" b="0"/>
              <a:pathLst>
                <a:path w="195282" h="665685">
                  <a:moveTo>
                    <a:pt x="16267" y="0"/>
                  </a:moveTo>
                  <a:lnTo>
                    <a:pt x="23816" y="62491"/>
                  </a:lnTo>
                  <a:lnTo>
                    <a:pt x="28903" y="123514"/>
                  </a:lnTo>
                  <a:lnTo>
                    <a:pt x="32118" y="182601"/>
                  </a:lnTo>
                  <a:lnTo>
                    <a:pt x="32804" y="243293"/>
                  </a:lnTo>
                  <a:lnTo>
                    <a:pt x="27169" y="294950"/>
                  </a:lnTo>
                  <a:lnTo>
                    <a:pt x="25097" y="349669"/>
                  </a:lnTo>
                  <a:lnTo>
                    <a:pt x="20271" y="409412"/>
                  </a:lnTo>
                  <a:lnTo>
                    <a:pt x="16133" y="467064"/>
                  </a:lnTo>
                  <a:lnTo>
                    <a:pt x="9837" y="517489"/>
                  </a:lnTo>
                  <a:lnTo>
                    <a:pt x="2476" y="573095"/>
                  </a:lnTo>
                  <a:lnTo>
                    <a:pt x="0" y="631496"/>
                  </a:lnTo>
                  <a:lnTo>
                    <a:pt x="799" y="635495"/>
                  </a:lnTo>
                  <a:lnTo>
                    <a:pt x="2257" y="633539"/>
                  </a:lnTo>
                  <a:lnTo>
                    <a:pt x="6260" y="611164"/>
                  </a:lnTo>
                  <a:lnTo>
                    <a:pt x="14384" y="548787"/>
                  </a:lnTo>
                  <a:lnTo>
                    <a:pt x="21737" y="486094"/>
                  </a:lnTo>
                  <a:lnTo>
                    <a:pt x="26490" y="425882"/>
                  </a:lnTo>
                  <a:lnTo>
                    <a:pt x="36058" y="364781"/>
                  </a:lnTo>
                  <a:lnTo>
                    <a:pt x="39698" y="315802"/>
                  </a:lnTo>
                  <a:lnTo>
                    <a:pt x="49610" y="266156"/>
                  </a:lnTo>
                  <a:lnTo>
                    <a:pt x="62883" y="207250"/>
                  </a:lnTo>
                  <a:lnTo>
                    <a:pt x="77217" y="147634"/>
                  </a:lnTo>
                  <a:lnTo>
                    <a:pt x="93612" y="100666"/>
                  </a:lnTo>
                  <a:lnTo>
                    <a:pt x="98341" y="92074"/>
                  </a:lnTo>
                  <a:lnTo>
                    <a:pt x="104267" y="87270"/>
                  </a:lnTo>
                  <a:lnTo>
                    <a:pt x="110991" y="84993"/>
                  </a:lnTo>
                  <a:lnTo>
                    <a:pt x="118248" y="84399"/>
                  </a:lnTo>
                  <a:lnTo>
                    <a:pt x="124935" y="88626"/>
                  </a:lnTo>
                  <a:lnTo>
                    <a:pt x="137296" y="105649"/>
                  </a:lnTo>
                  <a:lnTo>
                    <a:pt x="156860" y="160964"/>
                  </a:lnTo>
                  <a:lnTo>
                    <a:pt x="168648" y="218557"/>
                  </a:lnTo>
                  <a:lnTo>
                    <a:pt x="177090" y="266928"/>
                  </a:lnTo>
                  <a:lnTo>
                    <a:pt x="185446" y="320812"/>
                  </a:lnTo>
                  <a:lnTo>
                    <a:pt x="189360" y="377765"/>
                  </a:lnTo>
                  <a:lnTo>
                    <a:pt x="190520" y="435629"/>
                  </a:lnTo>
                  <a:lnTo>
                    <a:pt x="195281" y="493763"/>
                  </a:lnTo>
                  <a:lnTo>
                    <a:pt x="193713" y="547561"/>
                  </a:lnTo>
                  <a:lnTo>
                    <a:pt x="190618" y="608793"/>
                  </a:lnTo>
                  <a:lnTo>
                    <a:pt x="182687" y="6656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5025913" y="6581949"/>
              <a:ext cx="166422" cy="74891"/>
            </a:xfrm>
            <a:custGeom>
              <a:avLst/>
              <a:gdLst/>
              <a:ahLst/>
              <a:cxnLst/>
              <a:rect l="0" t="0" r="0" b="0"/>
              <a:pathLst>
                <a:path w="166422" h="74891">
                  <a:moveTo>
                    <a:pt x="0" y="0"/>
                  </a:moveTo>
                  <a:lnTo>
                    <a:pt x="63098" y="31142"/>
                  </a:lnTo>
                  <a:lnTo>
                    <a:pt x="120607" y="63850"/>
                  </a:lnTo>
                  <a:lnTo>
                    <a:pt x="166421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5182081" y="6665160"/>
              <a:ext cx="160033" cy="216348"/>
            </a:xfrm>
            <a:custGeom>
              <a:avLst/>
              <a:gdLst/>
              <a:ahLst/>
              <a:cxnLst/>
              <a:rect l="0" t="0" r="0" b="0"/>
              <a:pathLst>
                <a:path w="160033" h="216348">
                  <a:moveTo>
                    <a:pt x="160032" y="0"/>
                  </a:moveTo>
                  <a:lnTo>
                    <a:pt x="126291" y="2466"/>
                  </a:lnTo>
                  <a:lnTo>
                    <a:pt x="67730" y="10272"/>
                  </a:lnTo>
                  <a:lnTo>
                    <a:pt x="46893" y="16584"/>
                  </a:lnTo>
                  <a:lnTo>
                    <a:pt x="28387" y="28635"/>
                  </a:lnTo>
                  <a:lnTo>
                    <a:pt x="15847" y="45702"/>
                  </a:lnTo>
                  <a:lnTo>
                    <a:pt x="264" y="82375"/>
                  </a:lnTo>
                  <a:lnTo>
                    <a:pt x="0" y="116761"/>
                  </a:lnTo>
                  <a:lnTo>
                    <a:pt x="5777" y="147392"/>
                  </a:lnTo>
                  <a:lnTo>
                    <a:pt x="22179" y="178453"/>
                  </a:lnTo>
                  <a:lnTo>
                    <a:pt x="60179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277691" y="6597435"/>
              <a:ext cx="430549" cy="353543"/>
            </a:xfrm>
            <a:custGeom>
              <a:avLst/>
              <a:gdLst/>
              <a:ahLst/>
              <a:cxnLst/>
              <a:rect l="0" t="0" r="0" b="0"/>
              <a:pathLst>
                <a:path w="430549" h="353543">
                  <a:moveTo>
                    <a:pt x="106027" y="209183"/>
                  </a:moveTo>
                  <a:lnTo>
                    <a:pt x="110445" y="195930"/>
                  </a:lnTo>
                  <a:lnTo>
                    <a:pt x="110148" y="182028"/>
                  </a:lnTo>
                  <a:lnTo>
                    <a:pt x="106009" y="167528"/>
                  </a:lnTo>
                  <a:lnTo>
                    <a:pt x="98006" y="154920"/>
                  </a:lnTo>
                  <a:lnTo>
                    <a:pt x="91435" y="151742"/>
                  </a:lnTo>
                  <a:lnTo>
                    <a:pt x="74270" y="150677"/>
                  </a:lnTo>
                  <a:lnTo>
                    <a:pt x="59245" y="155751"/>
                  </a:lnTo>
                  <a:lnTo>
                    <a:pt x="34533" y="174076"/>
                  </a:lnTo>
                  <a:lnTo>
                    <a:pt x="12769" y="207864"/>
                  </a:lnTo>
                  <a:lnTo>
                    <a:pt x="2684" y="234680"/>
                  </a:lnTo>
                  <a:lnTo>
                    <a:pt x="0" y="255032"/>
                  </a:lnTo>
                  <a:lnTo>
                    <a:pt x="3739" y="273939"/>
                  </a:lnTo>
                  <a:lnTo>
                    <a:pt x="7324" y="282864"/>
                  </a:lnTo>
                  <a:lnTo>
                    <a:pt x="18705" y="295246"/>
                  </a:lnTo>
                  <a:lnTo>
                    <a:pt x="25623" y="299842"/>
                  </a:lnTo>
                  <a:lnTo>
                    <a:pt x="45637" y="302483"/>
                  </a:lnTo>
                  <a:lnTo>
                    <a:pt x="67168" y="299651"/>
                  </a:lnTo>
                  <a:lnTo>
                    <a:pt x="89685" y="287661"/>
                  </a:lnTo>
                  <a:lnTo>
                    <a:pt x="102154" y="277655"/>
                  </a:lnTo>
                  <a:lnTo>
                    <a:pt x="104370" y="277020"/>
                  </a:lnTo>
                  <a:lnTo>
                    <a:pt x="103998" y="279370"/>
                  </a:lnTo>
                  <a:lnTo>
                    <a:pt x="101900" y="283712"/>
                  </a:lnTo>
                  <a:lnTo>
                    <a:pt x="98949" y="311908"/>
                  </a:lnTo>
                  <a:lnTo>
                    <a:pt x="102492" y="340705"/>
                  </a:lnTo>
                  <a:lnTo>
                    <a:pt x="108293" y="345866"/>
                  </a:lnTo>
                  <a:lnTo>
                    <a:pt x="127067" y="349135"/>
                  </a:lnTo>
                  <a:lnTo>
                    <a:pt x="145889" y="345040"/>
                  </a:lnTo>
                  <a:lnTo>
                    <a:pt x="163500" y="336132"/>
                  </a:lnTo>
                  <a:lnTo>
                    <a:pt x="219851" y="298493"/>
                  </a:lnTo>
                  <a:lnTo>
                    <a:pt x="277008" y="264704"/>
                  </a:lnTo>
                  <a:lnTo>
                    <a:pt x="291733" y="253583"/>
                  </a:lnTo>
                  <a:lnTo>
                    <a:pt x="295475" y="247104"/>
                  </a:lnTo>
                  <a:lnTo>
                    <a:pt x="297167" y="232509"/>
                  </a:lnTo>
                  <a:lnTo>
                    <a:pt x="294475" y="226583"/>
                  </a:lnTo>
                  <a:lnTo>
                    <a:pt x="284087" y="217532"/>
                  </a:lnTo>
                  <a:lnTo>
                    <a:pt x="265293" y="215359"/>
                  </a:lnTo>
                  <a:lnTo>
                    <a:pt x="244305" y="218399"/>
                  </a:lnTo>
                  <a:lnTo>
                    <a:pt x="222093" y="230508"/>
                  </a:lnTo>
                  <a:lnTo>
                    <a:pt x="203801" y="247655"/>
                  </a:lnTo>
                  <a:lnTo>
                    <a:pt x="183519" y="285645"/>
                  </a:lnTo>
                  <a:lnTo>
                    <a:pt x="179878" y="296215"/>
                  </a:lnTo>
                  <a:lnTo>
                    <a:pt x="179300" y="305111"/>
                  </a:lnTo>
                  <a:lnTo>
                    <a:pt x="183588" y="319927"/>
                  </a:lnTo>
                  <a:lnTo>
                    <a:pt x="188245" y="322768"/>
                  </a:lnTo>
                  <a:lnTo>
                    <a:pt x="194123" y="322814"/>
                  </a:lnTo>
                  <a:lnTo>
                    <a:pt x="200816" y="320995"/>
                  </a:lnTo>
                  <a:lnTo>
                    <a:pt x="223487" y="305182"/>
                  </a:lnTo>
                  <a:lnTo>
                    <a:pt x="268116" y="244442"/>
                  </a:lnTo>
                  <a:lnTo>
                    <a:pt x="288154" y="198656"/>
                  </a:lnTo>
                  <a:lnTo>
                    <a:pt x="305650" y="136565"/>
                  </a:lnTo>
                  <a:lnTo>
                    <a:pt x="322367" y="77981"/>
                  </a:lnTo>
                  <a:lnTo>
                    <a:pt x="334393" y="23259"/>
                  </a:lnTo>
                  <a:lnTo>
                    <a:pt x="332955" y="3583"/>
                  </a:lnTo>
                  <a:lnTo>
                    <a:pt x="331277" y="0"/>
                  </a:lnTo>
                  <a:lnTo>
                    <a:pt x="329234" y="386"/>
                  </a:lnTo>
                  <a:lnTo>
                    <a:pt x="324499" y="8211"/>
                  </a:lnTo>
                  <a:lnTo>
                    <a:pt x="305694" y="62282"/>
                  </a:lnTo>
                  <a:lnTo>
                    <a:pt x="292783" y="116181"/>
                  </a:lnTo>
                  <a:lnTo>
                    <a:pt x="289577" y="177565"/>
                  </a:lnTo>
                  <a:lnTo>
                    <a:pt x="289154" y="234000"/>
                  </a:lnTo>
                  <a:lnTo>
                    <a:pt x="289103" y="278496"/>
                  </a:lnTo>
                  <a:lnTo>
                    <a:pt x="296492" y="300701"/>
                  </a:lnTo>
                  <a:lnTo>
                    <a:pt x="319419" y="340673"/>
                  </a:lnTo>
                  <a:lnTo>
                    <a:pt x="326876" y="346769"/>
                  </a:lnTo>
                  <a:lnTo>
                    <a:pt x="345024" y="353542"/>
                  </a:lnTo>
                  <a:lnTo>
                    <a:pt x="362952" y="351621"/>
                  </a:lnTo>
                  <a:lnTo>
                    <a:pt x="379240" y="344605"/>
                  </a:lnTo>
                  <a:lnTo>
                    <a:pt x="392644" y="335322"/>
                  </a:lnTo>
                  <a:lnTo>
                    <a:pt x="410585" y="310866"/>
                  </a:lnTo>
                  <a:lnTo>
                    <a:pt x="423195" y="280197"/>
                  </a:lnTo>
                  <a:lnTo>
                    <a:pt x="423952" y="247687"/>
                  </a:lnTo>
                  <a:lnTo>
                    <a:pt x="420603" y="239476"/>
                  </a:lnTo>
                  <a:lnTo>
                    <a:pt x="409486" y="227885"/>
                  </a:lnTo>
                  <a:lnTo>
                    <a:pt x="403563" y="226273"/>
                  </a:lnTo>
                  <a:lnTo>
                    <a:pt x="397765" y="227048"/>
                  </a:lnTo>
                  <a:lnTo>
                    <a:pt x="392051" y="229414"/>
                  </a:lnTo>
                  <a:lnTo>
                    <a:pt x="383236" y="241905"/>
                  </a:lnTo>
                  <a:lnTo>
                    <a:pt x="364209" y="297275"/>
                  </a:lnTo>
                  <a:lnTo>
                    <a:pt x="360383" y="320450"/>
                  </a:lnTo>
                  <a:lnTo>
                    <a:pt x="361765" y="339997"/>
                  </a:lnTo>
                  <a:lnTo>
                    <a:pt x="367126" y="346318"/>
                  </a:lnTo>
                  <a:lnTo>
                    <a:pt x="385410" y="353342"/>
                  </a:lnTo>
                  <a:lnTo>
                    <a:pt x="394909" y="352442"/>
                  </a:lnTo>
                  <a:lnTo>
                    <a:pt x="430548" y="3339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5767816" y="6792235"/>
              <a:ext cx="239982" cy="150440"/>
            </a:xfrm>
            <a:custGeom>
              <a:avLst/>
              <a:gdLst/>
              <a:ahLst/>
              <a:cxnLst/>
              <a:rect l="0" t="0" r="0" b="0"/>
              <a:pathLst>
                <a:path w="239982" h="150440">
                  <a:moveTo>
                    <a:pt x="15312" y="14383"/>
                  </a:moveTo>
                  <a:lnTo>
                    <a:pt x="19730" y="1130"/>
                  </a:lnTo>
                  <a:lnTo>
                    <a:pt x="19182" y="0"/>
                  </a:lnTo>
                  <a:lnTo>
                    <a:pt x="13642" y="6142"/>
                  </a:lnTo>
                  <a:lnTo>
                    <a:pt x="5402" y="58555"/>
                  </a:lnTo>
                  <a:lnTo>
                    <a:pt x="0" y="111969"/>
                  </a:lnTo>
                  <a:lnTo>
                    <a:pt x="3482" y="144382"/>
                  </a:lnTo>
                  <a:lnTo>
                    <a:pt x="8350" y="149126"/>
                  </a:lnTo>
                  <a:lnTo>
                    <a:pt x="15293" y="150439"/>
                  </a:lnTo>
                  <a:lnTo>
                    <a:pt x="23621" y="149466"/>
                  </a:lnTo>
                  <a:lnTo>
                    <a:pt x="40270" y="140988"/>
                  </a:lnTo>
                  <a:lnTo>
                    <a:pt x="48593" y="134844"/>
                  </a:lnTo>
                  <a:lnTo>
                    <a:pt x="69142" y="104110"/>
                  </a:lnTo>
                  <a:lnTo>
                    <a:pt x="95841" y="43673"/>
                  </a:lnTo>
                  <a:lnTo>
                    <a:pt x="108515" y="18131"/>
                  </a:lnTo>
                  <a:lnTo>
                    <a:pt x="113505" y="11333"/>
                  </a:lnTo>
                  <a:lnTo>
                    <a:pt x="116832" y="12350"/>
                  </a:lnTo>
                  <a:lnTo>
                    <a:pt x="120529" y="28272"/>
                  </a:lnTo>
                  <a:lnTo>
                    <a:pt x="114045" y="87906"/>
                  </a:lnTo>
                  <a:lnTo>
                    <a:pt x="111645" y="99455"/>
                  </a:lnTo>
                  <a:lnTo>
                    <a:pt x="111894" y="104382"/>
                  </a:lnTo>
                  <a:lnTo>
                    <a:pt x="113909" y="104893"/>
                  </a:lnTo>
                  <a:lnTo>
                    <a:pt x="117101" y="102460"/>
                  </a:lnTo>
                  <a:lnTo>
                    <a:pt x="134587" y="72906"/>
                  </a:lnTo>
                  <a:lnTo>
                    <a:pt x="141672" y="56111"/>
                  </a:lnTo>
                  <a:lnTo>
                    <a:pt x="146704" y="51447"/>
                  </a:lnTo>
                  <a:lnTo>
                    <a:pt x="152833" y="49262"/>
                  </a:lnTo>
                  <a:lnTo>
                    <a:pt x="159693" y="48730"/>
                  </a:lnTo>
                  <a:lnTo>
                    <a:pt x="164266" y="52999"/>
                  </a:lnTo>
                  <a:lnTo>
                    <a:pt x="169348" y="70069"/>
                  </a:lnTo>
                  <a:lnTo>
                    <a:pt x="172877" y="129535"/>
                  </a:lnTo>
                  <a:lnTo>
                    <a:pt x="173055" y="141077"/>
                  </a:lnTo>
                  <a:lnTo>
                    <a:pt x="175948" y="145998"/>
                  </a:lnTo>
                  <a:lnTo>
                    <a:pt x="180650" y="146505"/>
                  </a:lnTo>
                  <a:lnTo>
                    <a:pt x="186559" y="144070"/>
                  </a:lnTo>
                  <a:lnTo>
                    <a:pt x="198054" y="129036"/>
                  </a:lnTo>
                  <a:lnTo>
                    <a:pt x="229166" y="73199"/>
                  </a:lnTo>
                  <a:lnTo>
                    <a:pt x="239981" y="476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5946024" y="6740049"/>
              <a:ext cx="198289" cy="557968"/>
            </a:xfrm>
            <a:custGeom>
              <a:avLst/>
              <a:gdLst/>
              <a:ahLst/>
              <a:cxnLst/>
              <a:rect l="0" t="0" r="0" b="0"/>
              <a:pathLst>
                <a:path w="198289" h="557968">
                  <a:moveTo>
                    <a:pt x="128341" y="0"/>
                  </a:moveTo>
                  <a:lnTo>
                    <a:pt x="114148" y="63416"/>
                  </a:lnTo>
                  <a:lnTo>
                    <a:pt x="105779" y="119433"/>
                  </a:lnTo>
                  <a:lnTo>
                    <a:pt x="108270" y="174809"/>
                  </a:lnTo>
                  <a:lnTo>
                    <a:pt x="115101" y="205581"/>
                  </a:lnTo>
                  <a:lnTo>
                    <a:pt x="120439" y="211019"/>
                  </a:lnTo>
                  <a:lnTo>
                    <a:pt x="127696" y="213719"/>
                  </a:lnTo>
                  <a:lnTo>
                    <a:pt x="136232" y="214595"/>
                  </a:lnTo>
                  <a:lnTo>
                    <a:pt x="153113" y="210637"/>
                  </a:lnTo>
                  <a:lnTo>
                    <a:pt x="186551" y="193030"/>
                  </a:lnTo>
                  <a:lnTo>
                    <a:pt x="192110" y="193406"/>
                  </a:lnTo>
                  <a:lnTo>
                    <a:pt x="195817" y="197355"/>
                  </a:lnTo>
                  <a:lnTo>
                    <a:pt x="198288" y="203685"/>
                  </a:lnTo>
                  <a:lnTo>
                    <a:pt x="186942" y="264058"/>
                  </a:lnTo>
                  <a:lnTo>
                    <a:pt x="167048" y="322380"/>
                  </a:lnTo>
                  <a:lnTo>
                    <a:pt x="146463" y="384347"/>
                  </a:lnTo>
                  <a:lnTo>
                    <a:pt x="119850" y="447445"/>
                  </a:lnTo>
                  <a:lnTo>
                    <a:pt x="100862" y="479595"/>
                  </a:lnTo>
                  <a:lnTo>
                    <a:pt x="49980" y="542428"/>
                  </a:lnTo>
                  <a:lnTo>
                    <a:pt x="35267" y="554197"/>
                  </a:lnTo>
                  <a:lnTo>
                    <a:pt x="27460" y="557151"/>
                  </a:lnTo>
                  <a:lnTo>
                    <a:pt x="11389" y="557967"/>
                  </a:lnTo>
                  <a:lnTo>
                    <a:pt x="5994" y="554117"/>
                  </a:lnTo>
                  <a:lnTo>
                    <a:pt x="2398" y="547851"/>
                  </a:lnTo>
                  <a:lnTo>
                    <a:pt x="0" y="539976"/>
                  </a:lnTo>
                  <a:lnTo>
                    <a:pt x="1043" y="506806"/>
                  </a:lnTo>
                  <a:lnTo>
                    <a:pt x="16321" y="456032"/>
                  </a:lnTo>
                  <a:lnTo>
                    <a:pt x="37146" y="419840"/>
                  </a:lnTo>
                  <a:lnTo>
                    <a:pt x="93331" y="358418"/>
                  </a:lnTo>
                  <a:lnTo>
                    <a:pt x="106310" y="347908"/>
                  </a:lnTo>
                  <a:lnTo>
                    <a:pt x="136662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1822310" y="5811133"/>
            <a:ext cx="1106700" cy="638689"/>
            <a:chOff x="1822310" y="5811133"/>
            <a:chExt cx="1106700" cy="638689"/>
          </a:xfrm>
        </p:grpSpPr>
        <p:sp>
          <p:nvSpPr>
            <p:cNvPr id="389" name="Freeform 388"/>
            <p:cNvSpPr/>
            <p:nvPr/>
          </p:nvSpPr>
          <p:spPr>
            <a:xfrm>
              <a:off x="1822310" y="5882981"/>
              <a:ext cx="16643" cy="464006"/>
            </a:xfrm>
            <a:custGeom>
              <a:avLst/>
              <a:gdLst/>
              <a:ahLst/>
              <a:cxnLst/>
              <a:rect l="0" t="0" r="0" b="0"/>
              <a:pathLst>
                <a:path w="16643" h="464006">
                  <a:moveTo>
                    <a:pt x="0" y="0"/>
                  </a:moveTo>
                  <a:lnTo>
                    <a:pt x="0" y="50189"/>
                  </a:lnTo>
                  <a:lnTo>
                    <a:pt x="0" y="99930"/>
                  </a:lnTo>
                  <a:lnTo>
                    <a:pt x="0" y="162019"/>
                  </a:lnTo>
                  <a:lnTo>
                    <a:pt x="0" y="225443"/>
                  </a:lnTo>
                  <a:lnTo>
                    <a:pt x="0" y="274824"/>
                  </a:lnTo>
                  <a:lnTo>
                    <a:pt x="0" y="323664"/>
                  </a:lnTo>
                  <a:lnTo>
                    <a:pt x="0" y="379586"/>
                  </a:lnTo>
                  <a:lnTo>
                    <a:pt x="0" y="437823"/>
                  </a:lnTo>
                  <a:lnTo>
                    <a:pt x="0" y="460245"/>
                  </a:lnTo>
                  <a:lnTo>
                    <a:pt x="1849" y="464005"/>
                  </a:lnTo>
                  <a:lnTo>
                    <a:pt x="4930" y="462814"/>
                  </a:lnTo>
                  <a:lnTo>
                    <a:pt x="8834" y="458321"/>
                  </a:lnTo>
                  <a:lnTo>
                    <a:pt x="13172" y="445933"/>
                  </a:lnTo>
                  <a:lnTo>
                    <a:pt x="16642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1822310" y="5811133"/>
              <a:ext cx="215631" cy="88491"/>
            </a:xfrm>
            <a:custGeom>
              <a:avLst/>
              <a:gdLst/>
              <a:ahLst/>
              <a:cxnLst/>
              <a:rect l="0" t="0" r="0" b="0"/>
              <a:pathLst>
                <a:path w="215631" h="88491">
                  <a:moveTo>
                    <a:pt x="0" y="88490"/>
                  </a:moveTo>
                  <a:lnTo>
                    <a:pt x="39120" y="41392"/>
                  </a:lnTo>
                  <a:lnTo>
                    <a:pt x="82244" y="16073"/>
                  </a:lnTo>
                  <a:lnTo>
                    <a:pt x="132256" y="982"/>
                  </a:lnTo>
                  <a:lnTo>
                    <a:pt x="169652" y="0"/>
                  </a:lnTo>
                  <a:lnTo>
                    <a:pt x="193128" y="6323"/>
                  </a:lnTo>
                  <a:lnTo>
                    <a:pt x="208493" y="17762"/>
                  </a:lnTo>
                  <a:lnTo>
                    <a:pt x="213885" y="24696"/>
                  </a:lnTo>
                  <a:lnTo>
                    <a:pt x="215630" y="33017"/>
                  </a:lnTo>
                  <a:lnTo>
                    <a:pt x="208026" y="71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1830631" y="6112337"/>
              <a:ext cx="166422" cy="24694"/>
            </a:xfrm>
            <a:custGeom>
              <a:avLst/>
              <a:gdLst/>
              <a:ahLst/>
              <a:cxnLst/>
              <a:rect l="0" t="0" r="0" b="0"/>
              <a:pathLst>
                <a:path w="166422" h="24694">
                  <a:moveTo>
                    <a:pt x="0" y="20275"/>
                  </a:moveTo>
                  <a:lnTo>
                    <a:pt x="13252" y="24693"/>
                  </a:lnTo>
                  <a:lnTo>
                    <a:pt x="29620" y="21930"/>
                  </a:lnTo>
                  <a:lnTo>
                    <a:pt x="85844" y="6625"/>
                  </a:lnTo>
                  <a:lnTo>
                    <a:pt x="115734" y="0"/>
                  </a:lnTo>
                  <a:lnTo>
                    <a:pt x="166421" y="3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1851176" y="6132612"/>
              <a:ext cx="262371" cy="218927"/>
            </a:xfrm>
            <a:custGeom>
              <a:avLst/>
              <a:gdLst/>
              <a:ahLst/>
              <a:cxnLst/>
              <a:rect l="0" t="0" r="0" b="0"/>
              <a:pathLst>
                <a:path w="262371" h="218927">
                  <a:moveTo>
                    <a:pt x="4418" y="191385"/>
                  </a:moveTo>
                  <a:lnTo>
                    <a:pt x="0" y="204636"/>
                  </a:lnTo>
                  <a:lnTo>
                    <a:pt x="1473" y="209465"/>
                  </a:lnTo>
                  <a:lnTo>
                    <a:pt x="5228" y="213608"/>
                  </a:lnTo>
                  <a:lnTo>
                    <a:pt x="10506" y="217295"/>
                  </a:lnTo>
                  <a:lnTo>
                    <a:pt x="28696" y="218926"/>
                  </a:lnTo>
                  <a:lnTo>
                    <a:pt x="51266" y="215644"/>
                  </a:lnTo>
                  <a:lnTo>
                    <a:pt x="111469" y="193781"/>
                  </a:lnTo>
                  <a:lnTo>
                    <a:pt x="170773" y="157916"/>
                  </a:lnTo>
                  <a:lnTo>
                    <a:pt x="199693" y="135874"/>
                  </a:lnTo>
                  <a:lnTo>
                    <a:pt x="222287" y="107071"/>
                  </a:lnTo>
                  <a:lnTo>
                    <a:pt x="252079" y="49862"/>
                  </a:lnTo>
                  <a:lnTo>
                    <a:pt x="259321" y="24944"/>
                  </a:lnTo>
                  <a:lnTo>
                    <a:pt x="26237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2113546" y="6041081"/>
              <a:ext cx="83212" cy="332843"/>
            </a:xfrm>
            <a:custGeom>
              <a:avLst/>
              <a:gdLst/>
              <a:ahLst/>
              <a:cxnLst/>
              <a:rect l="0" t="0" r="0" b="0"/>
              <a:pathLst>
                <a:path w="83212" h="332843">
                  <a:moveTo>
                    <a:pt x="0" y="0"/>
                  </a:moveTo>
                  <a:lnTo>
                    <a:pt x="14193" y="54941"/>
                  </a:lnTo>
                  <a:lnTo>
                    <a:pt x="30539" y="116277"/>
                  </a:lnTo>
                  <a:lnTo>
                    <a:pt x="47155" y="174795"/>
                  </a:lnTo>
                  <a:lnTo>
                    <a:pt x="65439" y="227814"/>
                  </a:lnTo>
                  <a:lnTo>
                    <a:pt x="80231" y="289551"/>
                  </a:lnTo>
                  <a:lnTo>
                    <a:pt x="83211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2088583" y="6115970"/>
              <a:ext cx="191385" cy="274596"/>
            </a:xfrm>
            <a:custGeom>
              <a:avLst/>
              <a:gdLst/>
              <a:ahLst/>
              <a:cxnLst/>
              <a:rect l="0" t="0" r="0" b="0"/>
              <a:pathLst>
                <a:path w="191385" h="274596">
                  <a:moveTo>
                    <a:pt x="0" y="274595"/>
                  </a:moveTo>
                  <a:lnTo>
                    <a:pt x="19324" y="211281"/>
                  </a:lnTo>
                  <a:lnTo>
                    <a:pt x="45657" y="153906"/>
                  </a:lnTo>
                  <a:lnTo>
                    <a:pt x="93504" y="91774"/>
                  </a:lnTo>
                  <a:lnTo>
                    <a:pt x="156200" y="3350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2280793" y="6119194"/>
              <a:ext cx="159104" cy="330628"/>
            </a:xfrm>
            <a:custGeom>
              <a:avLst/>
              <a:gdLst/>
              <a:ahLst/>
              <a:cxnLst/>
              <a:rect l="0" t="0" r="0" b="0"/>
              <a:pathLst>
                <a:path w="159104" h="330628">
                  <a:moveTo>
                    <a:pt x="49100" y="63345"/>
                  </a:moveTo>
                  <a:lnTo>
                    <a:pt x="41936" y="118506"/>
                  </a:lnTo>
                  <a:lnTo>
                    <a:pt x="41008" y="170361"/>
                  </a:lnTo>
                  <a:lnTo>
                    <a:pt x="39923" y="220691"/>
                  </a:lnTo>
                  <a:lnTo>
                    <a:pt x="31741" y="282934"/>
                  </a:lnTo>
                  <a:lnTo>
                    <a:pt x="21222" y="326971"/>
                  </a:lnTo>
                  <a:lnTo>
                    <a:pt x="17571" y="330627"/>
                  </a:lnTo>
                  <a:lnTo>
                    <a:pt x="13288" y="330291"/>
                  </a:lnTo>
                  <a:lnTo>
                    <a:pt x="8583" y="327294"/>
                  </a:lnTo>
                  <a:lnTo>
                    <a:pt x="3356" y="309169"/>
                  </a:lnTo>
                  <a:lnTo>
                    <a:pt x="0" y="256751"/>
                  </a:lnTo>
                  <a:lnTo>
                    <a:pt x="1748" y="194648"/>
                  </a:lnTo>
                  <a:lnTo>
                    <a:pt x="10777" y="140646"/>
                  </a:lnTo>
                  <a:lnTo>
                    <a:pt x="30790" y="83135"/>
                  </a:lnTo>
                  <a:lnTo>
                    <a:pt x="47641" y="47324"/>
                  </a:lnTo>
                  <a:lnTo>
                    <a:pt x="86891" y="8413"/>
                  </a:lnTo>
                  <a:lnTo>
                    <a:pt x="103495" y="1948"/>
                  </a:lnTo>
                  <a:lnTo>
                    <a:pt x="122278" y="0"/>
                  </a:lnTo>
                  <a:lnTo>
                    <a:pt x="139871" y="2215"/>
                  </a:lnTo>
                  <a:lnTo>
                    <a:pt x="146597" y="6874"/>
                  </a:lnTo>
                  <a:lnTo>
                    <a:pt x="156535" y="21913"/>
                  </a:lnTo>
                  <a:lnTo>
                    <a:pt x="159103" y="43390"/>
                  </a:lnTo>
                  <a:lnTo>
                    <a:pt x="155313" y="67419"/>
                  </a:lnTo>
                  <a:lnTo>
                    <a:pt x="132746" y="108049"/>
                  </a:lnTo>
                  <a:lnTo>
                    <a:pt x="127053" y="115337"/>
                  </a:lnTo>
                  <a:lnTo>
                    <a:pt x="121409" y="117422"/>
                  </a:lnTo>
                  <a:lnTo>
                    <a:pt x="115798" y="116039"/>
                  </a:lnTo>
                  <a:lnTo>
                    <a:pt x="99027" y="1049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2505089" y="5882981"/>
              <a:ext cx="74437" cy="376388"/>
            </a:xfrm>
            <a:custGeom>
              <a:avLst/>
              <a:gdLst/>
              <a:ahLst/>
              <a:cxnLst/>
              <a:rect l="0" t="0" r="0" b="0"/>
              <a:pathLst>
                <a:path w="74437" h="376388">
                  <a:moveTo>
                    <a:pt x="32831" y="0"/>
                  </a:moveTo>
                  <a:lnTo>
                    <a:pt x="25666" y="50744"/>
                  </a:lnTo>
                  <a:lnTo>
                    <a:pt x="19020" y="113848"/>
                  </a:lnTo>
                  <a:lnTo>
                    <a:pt x="12144" y="172020"/>
                  </a:lnTo>
                  <a:lnTo>
                    <a:pt x="1845" y="225040"/>
                  </a:lnTo>
                  <a:lnTo>
                    <a:pt x="0" y="282373"/>
                  </a:lnTo>
                  <a:lnTo>
                    <a:pt x="7204" y="339960"/>
                  </a:lnTo>
                  <a:lnTo>
                    <a:pt x="15585" y="357887"/>
                  </a:lnTo>
                  <a:lnTo>
                    <a:pt x="27940" y="369552"/>
                  </a:lnTo>
                  <a:lnTo>
                    <a:pt x="35118" y="373958"/>
                  </a:lnTo>
                  <a:lnTo>
                    <a:pt x="50489" y="376387"/>
                  </a:lnTo>
                  <a:lnTo>
                    <a:pt x="74436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2602490" y="6112493"/>
              <a:ext cx="326520" cy="169899"/>
            </a:xfrm>
            <a:custGeom>
              <a:avLst/>
              <a:gdLst/>
              <a:ahLst/>
              <a:cxnLst/>
              <a:rect l="0" t="0" r="0" b="0"/>
              <a:pathLst>
                <a:path w="326520" h="169899">
                  <a:moveTo>
                    <a:pt x="43603" y="20119"/>
                  </a:moveTo>
                  <a:lnTo>
                    <a:pt x="25934" y="28954"/>
                  </a:lnTo>
                  <a:lnTo>
                    <a:pt x="14793" y="43153"/>
                  </a:lnTo>
                  <a:lnTo>
                    <a:pt x="108" y="86820"/>
                  </a:lnTo>
                  <a:lnTo>
                    <a:pt x="0" y="117546"/>
                  </a:lnTo>
                  <a:lnTo>
                    <a:pt x="3440" y="124827"/>
                  </a:lnTo>
                  <a:lnTo>
                    <a:pt x="14658" y="135382"/>
                  </a:lnTo>
                  <a:lnTo>
                    <a:pt x="21533" y="135793"/>
                  </a:lnTo>
                  <a:lnTo>
                    <a:pt x="36568" y="128853"/>
                  </a:lnTo>
                  <a:lnTo>
                    <a:pt x="56209" y="104934"/>
                  </a:lnTo>
                  <a:lnTo>
                    <a:pt x="75991" y="46298"/>
                  </a:lnTo>
                  <a:lnTo>
                    <a:pt x="87805" y="5361"/>
                  </a:lnTo>
                  <a:lnTo>
                    <a:pt x="93412" y="1035"/>
                  </a:lnTo>
                  <a:lnTo>
                    <a:pt x="100847" y="0"/>
                  </a:lnTo>
                  <a:lnTo>
                    <a:pt x="109503" y="1159"/>
                  </a:lnTo>
                  <a:lnTo>
                    <a:pt x="126516" y="9843"/>
                  </a:lnTo>
                  <a:lnTo>
                    <a:pt x="149223" y="30327"/>
                  </a:lnTo>
                  <a:lnTo>
                    <a:pt x="165197" y="53963"/>
                  </a:lnTo>
                  <a:lnTo>
                    <a:pt x="171610" y="71219"/>
                  </a:lnTo>
                  <a:lnTo>
                    <a:pt x="177994" y="99876"/>
                  </a:lnTo>
                  <a:lnTo>
                    <a:pt x="189317" y="114431"/>
                  </a:lnTo>
                  <a:lnTo>
                    <a:pt x="196219" y="117202"/>
                  </a:lnTo>
                  <a:lnTo>
                    <a:pt x="203595" y="117201"/>
                  </a:lnTo>
                  <a:lnTo>
                    <a:pt x="227227" y="108364"/>
                  </a:lnTo>
                  <a:lnTo>
                    <a:pt x="287693" y="65462"/>
                  </a:lnTo>
                  <a:lnTo>
                    <a:pt x="306283" y="39307"/>
                  </a:lnTo>
                  <a:lnTo>
                    <a:pt x="310437" y="21251"/>
                  </a:lnTo>
                  <a:lnTo>
                    <a:pt x="310250" y="12553"/>
                  </a:lnTo>
                  <a:lnTo>
                    <a:pt x="307352" y="7678"/>
                  </a:lnTo>
                  <a:lnTo>
                    <a:pt x="302646" y="5354"/>
                  </a:lnTo>
                  <a:lnTo>
                    <a:pt x="296736" y="4728"/>
                  </a:lnTo>
                  <a:lnTo>
                    <a:pt x="282771" y="8964"/>
                  </a:lnTo>
                  <a:lnTo>
                    <a:pt x="275165" y="12683"/>
                  </a:lnTo>
                  <a:lnTo>
                    <a:pt x="264247" y="24211"/>
                  </a:lnTo>
                  <a:lnTo>
                    <a:pt x="241854" y="68907"/>
                  </a:lnTo>
                  <a:lnTo>
                    <a:pt x="238039" y="90188"/>
                  </a:lnTo>
                  <a:lnTo>
                    <a:pt x="241275" y="109509"/>
                  </a:lnTo>
                  <a:lnTo>
                    <a:pt x="253492" y="133514"/>
                  </a:lnTo>
                  <a:lnTo>
                    <a:pt x="265401" y="146331"/>
                  </a:lnTo>
                  <a:lnTo>
                    <a:pt x="291973" y="162094"/>
                  </a:lnTo>
                  <a:lnTo>
                    <a:pt x="326519" y="16989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99" name="Freeform 398"/>
          <p:cNvSpPr/>
          <p:nvPr/>
        </p:nvSpPr>
        <p:spPr>
          <a:xfrm>
            <a:off x="2521278" y="5192445"/>
            <a:ext cx="990840" cy="66459"/>
          </a:xfrm>
          <a:custGeom>
            <a:avLst/>
            <a:gdLst/>
            <a:ahLst/>
            <a:cxnLst/>
            <a:rect l="0" t="0" r="0" b="0"/>
            <a:pathLst>
              <a:path w="990840" h="66459">
                <a:moveTo>
                  <a:pt x="0" y="66458"/>
                </a:moveTo>
                <a:lnTo>
                  <a:pt x="13252" y="57623"/>
                </a:lnTo>
                <a:lnTo>
                  <a:pt x="60659" y="51357"/>
                </a:lnTo>
                <a:lnTo>
                  <a:pt x="123273" y="50018"/>
                </a:lnTo>
                <a:lnTo>
                  <a:pt x="177759" y="49855"/>
                </a:lnTo>
                <a:lnTo>
                  <a:pt x="235503" y="49823"/>
                </a:lnTo>
                <a:lnTo>
                  <a:pt x="283660" y="49818"/>
                </a:lnTo>
                <a:lnTo>
                  <a:pt x="333062" y="49816"/>
                </a:lnTo>
                <a:lnTo>
                  <a:pt x="385299" y="47350"/>
                </a:lnTo>
                <a:lnTo>
                  <a:pt x="439300" y="40764"/>
                </a:lnTo>
                <a:lnTo>
                  <a:pt x="490433" y="35422"/>
                </a:lnTo>
                <a:lnTo>
                  <a:pt x="543183" y="31374"/>
                </a:lnTo>
                <a:lnTo>
                  <a:pt x="599801" y="26785"/>
                </a:lnTo>
                <a:lnTo>
                  <a:pt x="655100" y="22959"/>
                </a:lnTo>
                <a:lnTo>
                  <a:pt x="706618" y="18436"/>
                </a:lnTo>
                <a:lnTo>
                  <a:pt x="769307" y="12490"/>
                </a:lnTo>
                <a:lnTo>
                  <a:pt x="831000" y="8131"/>
                </a:lnTo>
                <a:lnTo>
                  <a:pt x="883182" y="1791"/>
                </a:lnTo>
                <a:lnTo>
                  <a:pt x="942149" y="265"/>
                </a:lnTo>
                <a:lnTo>
                  <a:pt x="981924" y="0"/>
                </a:lnTo>
                <a:lnTo>
                  <a:pt x="988383" y="3662"/>
                </a:lnTo>
                <a:lnTo>
                  <a:pt x="990839" y="9801"/>
                </a:lnTo>
                <a:lnTo>
                  <a:pt x="987927" y="31179"/>
                </a:lnTo>
                <a:lnTo>
                  <a:pt x="981883" y="4981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8" name="Group 417"/>
          <p:cNvGrpSpPr/>
          <p:nvPr/>
        </p:nvGrpSpPr>
        <p:grpSpPr>
          <a:xfrm>
            <a:off x="2147601" y="6831147"/>
            <a:ext cx="4592449" cy="657798"/>
            <a:chOff x="2147601" y="6831147"/>
            <a:chExt cx="4592449" cy="657798"/>
          </a:xfrm>
        </p:grpSpPr>
        <p:sp>
          <p:nvSpPr>
            <p:cNvPr id="400" name="Freeform 399"/>
            <p:cNvSpPr/>
            <p:nvPr/>
          </p:nvSpPr>
          <p:spPr>
            <a:xfrm>
              <a:off x="2147601" y="6839282"/>
              <a:ext cx="221798" cy="396510"/>
            </a:xfrm>
            <a:custGeom>
              <a:avLst/>
              <a:gdLst/>
              <a:ahLst/>
              <a:cxnLst/>
              <a:rect l="0" t="0" r="0" b="0"/>
              <a:pathLst>
                <a:path w="221798" h="396510">
                  <a:moveTo>
                    <a:pt x="7551" y="92152"/>
                  </a:moveTo>
                  <a:lnTo>
                    <a:pt x="7551" y="148926"/>
                  </a:lnTo>
                  <a:lnTo>
                    <a:pt x="7551" y="207841"/>
                  </a:lnTo>
                  <a:lnTo>
                    <a:pt x="7551" y="260809"/>
                  </a:lnTo>
                  <a:lnTo>
                    <a:pt x="7551" y="319158"/>
                  </a:lnTo>
                  <a:lnTo>
                    <a:pt x="6626" y="362208"/>
                  </a:lnTo>
                  <a:lnTo>
                    <a:pt x="5085" y="361871"/>
                  </a:lnTo>
                  <a:lnTo>
                    <a:pt x="3133" y="357949"/>
                  </a:lnTo>
                  <a:lnTo>
                    <a:pt x="0" y="307000"/>
                  </a:lnTo>
                  <a:lnTo>
                    <a:pt x="1847" y="250503"/>
                  </a:lnTo>
                  <a:lnTo>
                    <a:pt x="6424" y="194827"/>
                  </a:lnTo>
                  <a:lnTo>
                    <a:pt x="9868" y="132029"/>
                  </a:lnTo>
                  <a:lnTo>
                    <a:pt x="22649" y="77473"/>
                  </a:lnTo>
                  <a:lnTo>
                    <a:pt x="51125" y="19843"/>
                  </a:lnTo>
                  <a:lnTo>
                    <a:pt x="56016" y="13435"/>
                  </a:lnTo>
                  <a:lnTo>
                    <a:pt x="71312" y="3851"/>
                  </a:lnTo>
                  <a:lnTo>
                    <a:pt x="80569" y="0"/>
                  </a:lnTo>
                  <a:lnTo>
                    <a:pt x="100716" y="652"/>
                  </a:lnTo>
                  <a:lnTo>
                    <a:pt x="111266" y="3415"/>
                  </a:lnTo>
                  <a:lnTo>
                    <a:pt x="127919" y="16347"/>
                  </a:lnTo>
                  <a:lnTo>
                    <a:pt x="145225" y="41954"/>
                  </a:lnTo>
                  <a:lnTo>
                    <a:pt x="159356" y="79873"/>
                  </a:lnTo>
                  <a:lnTo>
                    <a:pt x="158236" y="133966"/>
                  </a:lnTo>
                  <a:lnTo>
                    <a:pt x="152667" y="169568"/>
                  </a:lnTo>
                  <a:lnTo>
                    <a:pt x="138636" y="223014"/>
                  </a:lnTo>
                  <a:lnTo>
                    <a:pt x="115089" y="282871"/>
                  </a:lnTo>
                  <a:lnTo>
                    <a:pt x="86979" y="339846"/>
                  </a:lnTo>
                  <a:lnTo>
                    <a:pt x="51769" y="396134"/>
                  </a:lnTo>
                  <a:lnTo>
                    <a:pt x="53671" y="396509"/>
                  </a:lnTo>
                  <a:lnTo>
                    <a:pt x="62257" y="391993"/>
                  </a:lnTo>
                  <a:lnTo>
                    <a:pt x="119037" y="345508"/>
                  </a:lnTo>
                  <a:lnTo>
                    <a:pt x="175836" y="291163"/>
                  </a:lnTo>
                  <a:lnTo>
                    <a:pt x="215010" y="235283"/>
                  </a:lnTo>
                  <a:lnTo>
                    <a:pt x="220746" y="226404"/>
                  </a:lnTo>
                  <a:lnTo>
                    <a:pt x="221797" y="219560"/>
                  </a:lnTo>
                  <a:lnTo>
                    <a:pt x="219723" y="214073"/>
                  </a:lnTo>
                  <a:lnTo>
                    <a:pt x="215568" y="209490"/>
                  </a:lnTo>
                  <a:lnTo>
                    <a:pt x="210948" y="209209"/>
                  </a:lnTo>
                  <a:lnTo>
                    <a:pt x="206019" y="211795"/>
                  </a:lnTo>
                  <a:lnTo>
                    <a:pt x="196536" y="222065"/>
                  </a:lnTo>
                  <a:lnTo>
                    <a:pt x="185999" y="245290"/>
                  </a:lnTo>
                  <a:lnTo>
                    <a:pt x="175738" y="302481"/>
                  </a:lnTo>
                  <a:lnTo>
                    <a:pt x="183330" y="336096"/>
                  </a:lnTo>
                  <a:lnTo>
                    <a:pt x="194773" y="350966"/>
                  </a:lnTo>
                  <a:lnTo>
                    <a:pt x="215577" y="3667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2435231" y="6839902"/>
              <a:ext cx="123895" cy="461735"/>
            </a:xfrm>
            <a:custGeom>
              <a:avLst/>
              <a:gdLst/>
              <a:ahLst/>
              <a:cxnLst/>
              <a:rect l="0" t="0" r="0" b="0"/>
              <a:pathLst>
                <a:path w="123895" h="461735">
                  <a:moveTo>
                    <a:pt x="61083" y="0"/>
                  </a:moveTo>
                  <a:lnTo>
                    <a:pt x="53919" y="55162"/>
                  </a:lnTo>
                  <a:lnTo>
                    <a:pt x="52915" y="115722"/>
                  </a:lnTo>
                  <a:lnTo>
                    <a:pt x="52783" y="178509"/>
                  </a:lnTo>
                  <a:lnTo>
                    <a:pt x="52767" y="230720"/>
                  </a:lnTo>
                  <a:lnTo>
                    <a:pt x="52763" y="288164"/>
                  </a:lnTo>
                  <a:lnTo>
                    <a:pt x="50297" y="340179"/>
                  </a:lnTo>
                  <a:lnTo>
                    <a:pt x="36763" y="398702"/>
                  </a:lnTo>
                  <a:lnTo>
                    <a:pt x="17463" y="452268"/>
                  </a:lnTo>
                  <a:lnTo>
                    <a:pt x="12587" y="459611"/>
                  </a:lnTo>
                  <a:lnTo>
                    <a:pt x="8412" y="461734"/>
                  </a:lnTo>
                  <a:lnTo>
                    <a:pt x="4705" y="460375"/>
                  </a:lnTo>
                  <a:lnTo>
                    <a:pt x="1308" y="456695"/>
                  </a:lnTo>
                  <a:lnTo>
                    <a:pt x="0" y="442745"/>
                  </a:lnTo>
                  <a:lnTo>
                    <a:pt x="11639" y="388775"/>
                  </a:lnTo>
                  <a:lnTo>
                    <a:pt x="22086" y="359585"/>
                  </a:lnTo>
                  <a:lnTo>
                    <a:pt x="46600" y="324872"/>
                  </a:lnTo>
                  <a:lnTo>
                    <a:pt x="70044" y="304079"/>
                  </a:lnTo>
                  <a:lnTo>
                    <a:pt x="78152" y="301647"/>
                  </a:lnTo>
                  <a:lnTo>
                    <a:pt x="94557" y="303877"/>
                  </a:lnTo>
                  <a:lnTo>
                    <a:pt x="108628" y="315962"/>
                  </a:lnTo>
                  <a:lnTo>
                    <a:pt x="119197" y="333660"/>
                  </a:lnTo>
                  <a:lnTo>
                    <a:pt x="123894" y="353854"/>
                  </a:lnTo>
                  <a:lnTo>
                    <a:pt x="120267" y="399896"/>
                  </a:lnTo>
                  <a:lnTo>
                    <a:pt x="11101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2596167" y="7039607"/>
              <a:ext cx="249633" cy="224669"/>
            </a:xfrm>
            <a:custGeom>
              <a:avLst/>
              <a:gdLst/>
              <a:ahLst/>
              <a:cxnLst/>
              <a:rect l="0" t="0" r="0" b="0"/>
              <a:pathLst>
                <a:path w="249633" h="224669">
                  <a:moveTo>
                    <a:pt x="0" y="0"/>
                  </a:moveTo>
                  <a:lnTo>
                    <a:pt x="12362" y="14211"/>
                  </a:lnTo>
                  <a:lnTo>
                    <a:pt x="27539" y="50702"/>
                  </a:lnTo>
                  <a:lnTo>
                    <a:pt x="32780" y="111503"/>
                  </a:lnTo>
                  <a:lnTo>
                    <a:pt x="37991" y="128452"/>
                  </a:lnTo>
                  <a:lnTo>
                    <a:pt x="41969" y="135561"/>
                  </a:lnTo>
                  <a:lnTo>
                    <a:pt x="47395" y="138451"/>
                  </a:lnTo>
                  <a:lnTo>
                    <a:pt x="53787" y="138529"/>
                  </a:lnTo>
                  <a:lnTo>
                    <a:pt x="68284" y="136458"/>
                  </a:lnTo>
                  <a:lnTo>
                    <a:pt x="83973" y="138619"/>
                  </a:lnTo>
                  <a:lnTo>
                    <a:pt x="97726" y="145127"/>
                  </a:lnTo>
                  <a:lnTo>
                    <a:pt x="103982" y="149451"/>
                  </a:lnTo>
                  <a:lnTo>
                    <a:pt x="130457" y="155538"/>
                  </a:lnTo>
                  <a:lnTo>
                    <a:pt x="146122" y="152030"/>
                  </a:lnTo>
                  <a:lnTo>
                    <a:pt x="152888" y="148505"/>
                  </a:lnTo>
                  <a:lnTo>
                    <a:pt x="162872" y="137194"/>
                  </a:lnTo>
                  <a:lnTo>
                    <a:pt x="166829" y="130294"/>
                  </a:lnTo>
                  <a:lnTo>
                    <a:pt x="166693" y="126618"/>
                  </a:lnTo>
                  <a:lnTo>
                    <a:pt x="163829" y="125094"/>
                  </a:lnTo>
                  <a:lnTo>
                    <a:pt x="159145" y="125001"/>
                  </a:lnTo>
                  <a:lnTo>
                    <a:pt x="155099" y="128638"/>
                  </a:lnTo>
                  <a:lnTo>
                    <a:pt x="148137" y="142540"/>
                  </a:lnTo>
                  <a:lnTo>
                    <a:pt x="146892" y="161046"/>
                  </a:lnTo>
                  <a:lnTo>
                    <a:pt x="150345" y="180674"/>
                  </a:lnTo>
                  <a:lnTo>
                    <a:pt x="158043" y="198643"/>
                  </a:lnTo>
                  <a:lnTo>
                    <a:pt x="165459" y="205469"/>
                  </a:lnTo>
                  <a:lnTo>
                    <a:pt x="186026" y="215519"/>
                  </a:lnTo>
                  <a:lnTo>
                    <a:pt x="238059" y="223463"/>
                  </a:lnTo>
                  <a:lnTo>
                    <a:pt x="24963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3192700" y="6831147"/>
              <a:ext cx="152362" cy="416487"/>
            </a:xfrm>
            <a:custGeom>
              <a:avLst/>
              <a:gdLst/>
              <a:ahLst/>
              <a:cxnLst/>
              <a:rect l="0" t="0" r="0" b="0"/>
              <a:pathLst>
                <a:path w="152362" h="416487">
                  <a:moveTo>
                    <a:pt x="152361" y="17076"/>
                  </a:moveTo>
                  <a:lnTo>
                    <a:pt x="147944" y="3823"/>
                  </a:lnTo>
                  <a:lnTo>
                    <a:pt x="142944" y="845"/>
                  </a:lnTo>
                  <a:lnTo>
                    <a:pt x="127528" y="0"/>
                  </a:lnTo>
                  <a:lnTo>
                    <a:pt x="93639" y="13557"/>
                  </a:lnTo>
                  <a:lnTo>
                    <a:pt x="67572" y="35141"/>
                  </a:lnTo>
                  <a:lnTo>
                    <a:pt x="25004" y="92048"/>
                  </a:lnTo>
                  <a:lnTo>
                    <a:pt x="9123" y="119726"/>
                  </a:lnTo>
                  <a:lnTo>
                    <a:pt x="0" y="159979"/>
                  </a:lnTo>
                  <a:lnTo>
                    <a:pt x="3256" y="196150"/>
                  </a:lnTo>
                  <a:lnTo>
                    <a:pt x="15520" y="228440"/>
                  </a:lnTo>
                  <a:lnTo>
                    <a:pt x="59203" y="286091"/>
                  </a:lnTo>
                  <a:lnTo>
                    <a:pt x="82698" y="328270"/>
                  </a:lnTo>
                  <a:lnTo>
                    <a:pt x="86575" y="347692"/>
                  </a:lnTo>
                  <a:lnTo>
                    <a:pt x="84291" y="365571"/>
                  </a:lnTo>
                  <a:lnTo>
                    <a:pt x="72610" y="390305"/>
                  </a:lnTo>
                  <a:lnTo>
                    <a:pt x="62675" y="403617"/>
                  </a:lnTo>
                  <a:lnTo>
                    <a:pt x="49631" y="410766"/>
                  </a:lnTo>
                  <a:lnTo>
                    <a:pt x="27546" y="4164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3355355" y="7061981"/>
              <a:ext cx="347513" cy="272523"/>
            </a:xfrm>
            <a:custGeom>
              <a:avLst/>
              <a:gdLst/>
              <a:ahLst/>
              <a:cxnLst/>
              <a:rect l="0" t="0" r="0" b="0"/>
              <a:pathLst>
                <a:path w="347513" h="272523">
                  <a:moveTo>
                    <a:pt x="31312" y="85800"/>
                  </a:moveTo>
                  <a:lnTo>
                    <a:pt x="38861" y="149215"/>
                  </a:lnTo>
                  <a:lnTo>
                    <a:pt x="35114" y="207643"/>
                  </a:lnTo>
                  <a:lnTo>
                    <a:pt x="24495" y="253825"/>
                  </a:lnTo>
                  <a:lnTo>
                    <a:pt x="15646" y="270192"/>
                  </a:lnTo>
                  <a:lnTo>
                    <a:pt x="11622" y="272522"/>
                  </a:lnTo>
                  <a:lnTo>
                    <a:pt x="8016" y="271302"/>
                  </a:lnTo>
                  <a:lnTo>
                    <a:pt x="4686" y="267716"/>
                  </a:lnTo>
                  <a:lnTo>
                    <a:pt x="0" y="236163"/>
                  </a:lnTo>
                  <a:lnTo>
                    <a:pt x="5365" y="173695"/>
                  </a:lnTo>
                  <a:lnTo>
                    <a:pt x="15271" y="118971"/>
                  </a:lnTo>
                  <a:lnTo>
                    <a:pt x="25634" y="88231"/>
                  </a:lnTo>
                  <a:lnTo>
                    <a:pt x="59923" y="25969"/>
                  </a:lnTo>
                  <a:lnTo>
                    <a:pt x="70532" y="14213"/>
                  </a:lnTo>
                  <a:lnTo>
                    <a:pt x="95735" y="1616"/>
                  </a:lnTo>
                  <a:lnTo>
                    <a:pt x="116035" y="0"/>
                  </a:lnTo>
                  <a:lnTo>
                    <a:pt x="126625" y="863"/>
                  </a:lnTo>
                  <a:lnTo>
                    <a:pt x="143323" y="9218"/>
                  </a:lnTo>
                  <a:lnTo>
                    <a:pt x="150365" y="15330"/>
                  </a:lnTo>
                  <a:lnTo>
                    <a:pt x="154135" y="24027"/>
                  </a:lnTo>
                  <a:lnTo>
                    <a:pt x="155858" y="46017"/>
                  </a:lnTo>
                  <a:lnTo>
                    <a:pt x="147213" y="79971"/>
                  </a:lnTo>
                  <a:lnTo>
                    <a:pt x="132940" y="104618"/>
                  </a:lnTo>
                  <a:lnTo>
                    <a:pt x="133273" y="108515"/>
                  </a:lnTo>
                  <a:lnTo>
                    <a:pt x="137193" y="110189"/>
                  </a:lnTo>
                  <a:lnTo>
                    <a:pt x="152335" y="108659"/>
                  </a:lnTo>
                  <a:lnTo>
                    <a:pt x="212928" y="87566"/>
                  </a:lnTo>
                  <a:lnTo>
                    <a:pt x="247407" y="66185"/>
                  </a:lnTo>
                  <a:lnTo>
                    <a:pt x="260183" y="55201"/>
                  </a:lnTo>
                  <a:lnTo>
                    <a:pt x="261556" y="50607"/>
                  </a:lnTo>
                  <a:lnTo>
                    <a:pt x="259697" y="46621"/>
                  </a:lnTo>
                  <a:lnTo>
                    <a:pt x="255684" y="43038"/>
                  </a:lnTo>
                  <a:lnTo>
                    <a:pt x="251160" y="42499"/>
                  </a:lnTo>
                  <a:lnTo>
                    <a:pt x="241202" y="46831"/>
                  </a:lnTo>
                  <a:lnTo>
                    <a:pt x="225200" y="59665"/>
                  </a:lnTo>
                  <a:lnTo>
                    <a:pt x="219186" y="77266"/>
                  </a:lnTo>
                  <a:lnTo>
                    <a:pt x="217582" y="88432"/>
                  </a:lnTo>
                  <a:lnTo>
                    <a:pt x="220211" y="96800"/>
                  </a:lnTo>
                  <a:lnTo>
                    <a:pt x="225662" y="103303"/>
                  </a:lnTo>
                  <a:lnTo>
                    <a:pt x="232995" y="108563"/>
                  </a:lnTo>
                  <a:lnTo>
                    <a:pt x="251003" y="114408"/>
                  </a:lnTo>
                  <a:lnTo>
                    <a:pt x="270411" y="116081"/>
                  </a:lnTo>
                  <a:lnTo>
                    <a:pt x="313936" y="107229"/>
                  </a:lnTo>
                  <a:lnTo>
                    <a:pt x="347512" y="941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3685491" y="7072329"/>
              <a:ext cx="150513" cy="118911"/>
            </a:xfrm>
            <a:custGeom>
              <a:avLst/>
              <a:gdLst/>
              <a:ahLst/>
              <a:cxnLst/>
              <a:rect l="0" t="0" r="0" b="0"/>
              <a:pathLst>
                <a:path w="150513" h="118911">
                  <a:moveTo>
                    <a:pt x="83944" y="33847"/>
                  </a:moveTo>
                  <a:lnTo>
                    <a:pt x="92779" y="20595"/>
                  </a:lnTo>
                  <a:lnTo>
                    <a:pt x="92607" y="14842"/>
                  </a:lnTo>
                  <a:lnTo>
                    <a:pt x="89719" y="9157"/>
                  </a:lnTo>
                  <a:lnTo>
                    <a:pt x="85020" y="3519"/>
                  </a:lnTo>
                  <a:lnTo>
                    <a:pt x="79114" y="684"/>
                  </a:lnTo>
                  <a:lnTo>
                    <a:pt x="65155" y="0"/>
                  </a:lnTo>
                  <a:lnTo>
                    <a:pt x="41702" y="9230"/>
                  </a:lnTo>
                  <a:lnTo>
                    <a:pt x="21604" y="23677"/>
                  </a:lnTo>
                  <a:lnTo>
                    <a:pt x="3938" y="44085"/>
                  </a:lnTo>
                  <a:lnTo>
                    <a:pt x="0" y="64593"/>
                  </a:lnTo>
                  <a:lnTo>
                    <a:pt x="2257" y="86343"/>
                  </a:lnTo>
                  <a:lnTo>
                    <a:pt x="9423" y="102173"/>
                  </a:lnTo>
                  <a:lnTo>
                    <a:pt x="26169" y="112908"/>
                  </a:lnTo>
                  <a:lnTo>
                    <a:pt x="49021" y="118910"/>
                  </a:lnTo>
                  <a:lnTo>
                    <a:pt x="96427" y="115232"/>
                  </a:lnTo>
                  <a:lnTo>
                    <a:pt x="150512" y="100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3777756" y="7056249"/>
              <a:ext cx="219113" cy="148675"/>
            </a:xfrm>
            <a:custGeom>
              <a:avLst/>
              <a:gdLst/>
              <a:ahLst/>
              <a:cxnLst/>
              <a:rect l="0" t="0" r="0" b="0"/>
              <a:pathLst>
                <a:path w="219113" h="148675">
                  <a:moveTo>
                    <a:pt x="166421" y="0"/>
                  </a:moveTo>
                  <a:lnTo>
                    <a:pt x="109259" y="19324"/>
                  </a:lnTo>
                  <a:lnTo>
                    <a:pt x="100576" y="23977"/>
                  </a:lnTo>
                  <a:lnTo>
                    <a:pt x="88463" y="36544"/>
                  </a:lnTo>
                  <a:lnTo>
                    <a:pt x="83939" y="43778"/>
                  </a:lnTo>
                  <a:lnTo>
                    <a:pt x="83696" y="51375"/>
                  </a:lnTo>
                  <a:lnTo>
                    <a:pt x="90823" y="67212"/>
                  </a:lnTo>
                  <a:lnTo>
                    <a:pt x="123717" y="93336"/>
                  </a:lnTo>
                  <a:lnTo>
                    <a:pt x="174645" y="120861"/>
                  </a:lnTo>
                  <a:lnTo>
                    <a:pt x="216334" y="135755"/>
                  </a:lnTo>
                  <a:lnTo>
                    <a:pt x="219112" y="138580"/>
                  </a:lnTo>
                  <a:lnTo>
                    <a:pt x="218191" y="141388"/>
                  </a:lnTo>
                  <a:lnTo>
                    <a:pt x="214803" y="144185"/>
                  </a:lnTo>
                  <a:lnTo>
                    <a:pt x="174300" y="148674"/>
                  </a:lnTo>
                  <a:lnTo>
                    <a:pt x="125096" y="148527"/>
                  </a:lnTo>
                  <a:lnTo>
                    <a:pt x="65699" y="140662"/>
                  </a:lnTo>
                  <a:lnTo>
                    <a:pt x="19473" y="127485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3295135" y="7273754"/>
              <a:ext cx="773859" cy="48770"/>
            </a:xfrm>
            <a:custGeom>
              <a:avLst/>
              <a:gdLst/>
              <a:ahLst/>
              <a:cxnLst/>
              <a:rect l="0" t="0" r="0" b="0"/>
              <a:pathLst>
                <a:path w="773859" h="48770">
                  <a:moveTo>
                    <a:pt x="0" y="7164"/>
                  </a:moveTo>
                  <a:lnTo>
                    <a:pt x="21778" y="12882"/>
                  </a:lnTo>
                  <a:lnTo>
                    <a:pt x="63748" y="12504"/>
                  </a:lnTo>
                  <a:lnTo>
                    <a:pt x="125299" y="7633"/>
                  </a:lnTo>
                  <a:lnTo>
                    <a:pt x="187921" y="7226"/>
                  </a:lnTo>
                  <a:lnTo>
                    <a:pt x="248126" y="7176"/>
                  </a:lnTo>
                  <a:lnTo>
                    <a:pt x="309225" y="2749"/>
                  </a:lnTo>
                  <a:lnTo>
                    <a:pt x="358204" y="0"/>
                  </a:lnTo>
                  <a:lnTo>
                    <a:pt x="417809" y="4790"/>
                  </a:lnTo>
                  <a:lnTo>
                    <a:pt x="474099" y="6695"/>
                  </a:lnTo>
                  <a:lnTo>
                    <a:pt x="536972" y="12820"/>
                  </a:lnTo>
                  <a:lnTo>
                    <a:pt x="593420" y="19550"/>
                  </a:lnTo>
                  <a:lnTo>
                    <a:pt x="655706" y="27849"/>
                  </a:lnTo>
                  <a:lnTo>
                    <a:pt x="714388" y="40615"/>
                  </a:lnTo>
                  <a:lnTo>
                    <a:pt x="773858" y="48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4538376" y="7145440"/>
              <a:ext cx="133399" cy="169442"/>
            </a:xfrm>
            <a:custGeom>
              <a:avLst/>
              <a:gdLst/>
              <a:ahLst/>
              <a:cxnLst/>
              <a:rect l="0" t="0" r="0" b="0"/>
              <a:pathLst>
                <a:path w="133399" h="169442">
                  <a:moveTo>
                    <a:pt x="63164" y="10661"/>
                  </a:moveTo>
                  <a:lnTo>
                    <a:pt x="45494" y="15079"/>
                  </a:lnTo>
                  <a:lnTo>
                    <a:pt x="31888" y="27110"/>
                  </a:lnTo>
                  <a:lnTo>
                    <a:pt x="8087" y="69384"/>
                  </a:lnTo>
                  <a:lnTo>
                    <a:pt x="0" y="108703"/>
                  </a:lnTo>
                  <a:lnTo>
                    <a:pt x="2022" y="145213"/>
                  </a:lnTo>
                  <a:lnTo>
                    <a:pt x="5760" y="153987"/>
                  </a:lnTo>
                  <a:lnTo>
                    <a:pt x="17311" y="166202"/>
                  </a:lnTo>
                  <a:lnTo>
                    <a:pt x="24274" y="168904"/>
                  </a:lnTo>
                  <a:lnTo>
                    <a:pt x="39407" y="169441"/>
                  </a:lnTo>
                  <a:lnTo>
                    <a:pt x="67939" y="155710"/>
                  </a:lnTo>
                  <a:lnTo>
                    <a:pt x="108862" y="125298"/>
                  </a:lnTo>
                  <a:lnTo>
                    <a:pt x="123847" y="105682"/>
                  </a:lnTo>
                  <a:lnTo>
                    <a:pt x="131739" y="82171"/>
                  </a:lnTo>
                  <a:lnTo>
                    <a:pt x="133398" y="58161"/>
                  </a:lnTo>
                  <a:lnTo>
                    <a:pt x="127971" y="38245"/>
                  </a:lnTo>
                  <a:lnTo>
                    <a:pt x="116930" y="22612"/>
                  </a:lnTo>
                  <a:lnTo>
                    <a:pt x="102778" y="10426"/>
                  </a:lnTo>
                  <a:lnTo>
                    <a:pt x="87242" y="1928"/>
                  </a:lnTo>
                  <a:lnTo>
                    <a:pt x="68626" y="0"/>
                  </a:lnTo>
                  <a:lnTo>
                    <a:pt x="48949" y="3149"/>
                  </a:lnTo>
                  <a:lnTo>
                    <a:pt x="30958" y="10713"/>
                  </a:lnTo>
                  <a:lnTo>
                    <a:pt x="18648" y="22704"/>
                  </a:lnTo>
                  <a:lnTo>
                    <a:pt x="14071" y="29785"/>
                  </a:lnTo>
                  <a:lnTo>
                    <a:pt x="13793" y="35429"/>
                  </a:lnTo>
                  <a:lnTo>
                    <a:pt x="16381" y="40118"/>
                  </a:lnTo>
                  <a:lnTo>
                    <a:pt x="20881" y="44167"/>
                  </a:lnTo>
                  <a:lnTo>
                    <a:pt x="38208" y="48667"/>
                  </a:lnTo>
                  <a:lnTo>
                    <a:pt x="57619" y="49743"/>
                  </a:lnTo>
                  <a:lnTo>
                    <a:pt x="79806" y="439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4607859" y="6998002"/>
              <a:ext cx="289778" cy="367369"/>
            </a:xfrm>
            <a:custGeom>
              <a:avLst/>
              <a:gdLst/>
              <a:ahLst/>
              <a:cxnLst/>
              <a:rect l="0" t="0" r="0" b="0"/>
              <a:pathLst>
                <a:path w="289778" h="367369">
                  <a:moveTo>
                    <a:pt x="93533" y="0"/>
                  </a:moveTo>
                  <a:lnTo>
                    <a:pt x="70370" y="43580"/>
                  </a:lnTo>
                  <a:lnTo>
                    <a:pt x="52530" y="99747"/>
                  </a:lnTo>
                  <a:lnTo>
                    <a:pt x="38139" y="155312"/>
                  </a:lnTo>
                  <a:lnTo>
                    <a:pt x="24202" y="215215"/>
                  </a:lnTo>
                  <a:lnTo>
                    <a:pt x="7380" y="264577"/>
                  </a:lnTo>
                  <a:lnTo>
                    <a:pt x="0" y="299672"/>
                  </a:lnTo>
                  <a:lnTo>
                    <a:pt x="1591" y="298709"/>
                  </a:lnTo>
                  <a:lnTo>
                    <a:pt x="15132" y="280199"/>
                  </a:lnTo>
                  <a:lnTo>
                    <a:pt x="58280" y="237083"/>
                  </a:lnTo>
                  <a:lnTo>
                    <a:pt x="76016" y="226180"/>
                  </a:lnTo>
                  <a:lnTo>
                    <a:pt x="84629" y="224751"/>
                  </a:lnTo>
                  <a:lnTo>
                    <a:pt x="101595" y="228095"/>
                  </a:lnTo>
                  <a:lnTo>
                    <a:pt x="115916" y="240676"/>
                  </a:lnTo>
                  <a:lnTo>
                    <a:pt x="127520" y="259519"/>
                  </a:lnTo>
                  <a:lnTo>
                    <a:pt x="138326" y="296118"/>
                  </a:lnTo>
                  <a:lnTo>
                    <a:pt x="147201" y="359212"/>
                  </a:lnTo>
                  <a:lnTo>
                    <a:pt x="150577" y="365215"/>
                  </a:lnTo>
                  <a:lnTo>
                    <a:pt x="154676" y="367368"/>
                  </a:lnTo>
                  <a:lnTo>
                    <a:pt x="159258" y="366954"/>
                  </a:lnTo>
                  <a:lnTo>
                    <a:pt x="169280" y="359097"/>
                  </a:lnTo>
                  <a:lnTo>
                    <a:pt x="178974" y="346360"/>
                  </a:lnTo>
                  <a:lnTo>
                    <a:pt x="204360" y="286922"/>
                  </a:lnTo>
                  <a:lnTo>
                    <a:pt x="220742" y="234795"/>
                  </a:lnTo>
                  <a:lnTo>
                    <a:pt x="220869" y="230495"/>
                  </a:lnTo>
                  <a:lnTo>
                    <a:pt x="219104" y="229477"/>
                  </a:lnTo>
                  <a:lnTo>
                    <a:pt x="216079" y="230647"/>
                  </a:lnTo>
                  <a:lnTo>
                    <a:pt x="202986" y="249965"/>
                  </a:lnTo>
                  <a:lnTo>
                    <a:pt x="191813" y="274693"/>
                  </a:lnTo>
                  <a:lnTo>
                    <a:pt x="187064" y="308421"/>
                  </a:lnTo>
                  <a:lnTo>
                    <a:pt x="190074" y="338858"/>
                  </a:lnTo>
                  <a:lnTo>
                    <a:pt x="195801" y="345174"/>
                  </a:lnTo>
                  <a:lnTo>
                    <a:pt x="214492" y="352191"/>
                  </a:lnTo>
                  <a:lnTo>
                    <a:pt x="224098" y="351288"/>
                  </a:lnTo>
                  <a:lnTo>
                    <a:pt x="242169" y="342889"/>
                  </a:lnTo>
                  <a:lnTo>
                    <a:pt x="263520" y="326984"/>
                  </a:lnTo>
                  <a:lnTo>
                    <a:pt x="281557" y="301726"/>
                  </a:lnTo>
                  <a:lnTo>
                    <a:pt x="289777" y="266403"/>
                  </a:lnTo>
                  <a:lnTo>
                    <a:pt x="287795" y="231075"/>
                  </a:lnTo>
                  <a:lnTo>
                    <a:pt x="276935" y="201603"/>
                  </a:lnTo>
                  <a:lnTo>
                    <a:pt x="270350" y="195423"/>
                  </a:lnTo>
                  <a:lnTo>
                    <a:pt x="253172" y="188555"/>
                  </a:lnTo>
                  <a:lnTo>
                    <a:pt x="248036" y="189498"/>
                  </a:lnTo>
                  <a:lnTo>
                    <a:pt x="245537" y="192900"/>
                  </a:lnTo>
                  <a:lnTo>
                    <a:pt x="243312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4942703" y="7197706"/>
              <a:ext cx="179319" cy="182391"/>
            </a:xfrm>
            <a:custGeom>
              <a:avLst/>
              <a:gdLst/>
              <a:ahLst/>
              <a:cxnLst/>
              <a:rect l="0" t="0" r="0" b="0"/>
              <a:pathLst>
                <a:path w="179319" h="182391">
                  <a:moveTo>
                    <a:pt x="0" y="0"/>
                  </a:moveTo>
                  <a:lnTo>
                    <a:pt x="14393" y="55507"/>
                  </a:lnTo>
                  <a:lnTo>
                    <a:pt x="17270" y="113361"/>
                  </a:lnTo>
                  <a:lnTo>
                    <a:pt x="20927" y="135751"/>
                  </a:lnTo>
                  <a:lnTo>
                    <a:pt x="25046" y="142276"/>
                  </a:lnTo>
                  <a:lnTo>
                    <a:pt x="30566" y="145702"/>
                  </a:lnTo>
                  <a:lnTo>
                    <a:pt x="44095" y="147043"/>
                  </a:lnTo>
                  <a:lnTo>
                    <a:pt x="59354" y="144557"/>
                  </a:lnTo>
                  <a:lnTo>
                    <a:pt x="79121" y="133542"/>
                  </a:lnTo>
                  <a:lnTo>
                    <a:pt x="82333" y="133407"/>
                  </a:lnTo>
                  <a:lnTo>
                    <a:pt x="83550" y="136091"/>
                  </a:lnTo>
                  <a:lnTo>
                    <a:pt x="85776" y="155585"/>
                  </a:lnTo>
                  <a:lnTo>
                    <a:pt x="87695" y="164745"/>
                  </a:lnTo>
                  <a:lnTo>
                    <a:pt x="91747" y="171776"/>
                  </a:lnTo>
                  <a:lnTo>
                    <a:pt x="103647" y="182054"/>
                  </a:lnTo>
                  <a:lnTo>
                    <a:pt x="110703" y="182390"/>
                  </a:lnTo>
                  <a:lnTo>
                    <a:pt x="125940" y="175368"/>
                  </a:lnTo>
                  <a:lnTo>
                    <a:pt x="150112" y="155820"/>
                  </a:lnTo>
                  <a:lnTo>
                    <a:pt x="170423" y="128045"/>
                  </a:lnTo>
                  <a:lnTo>
                    <a:pt x="179318" y="91975"/>
                  </a:lnTo>
                  <a:lnTo>
                    <a:pt x="176467" y="70464"/>
                  </a:lnTo>
                  <a:lnTo>
                    <a:pt x="164466" y="45226"/>
                  </a:lnTo>
                  <a:lnTo>
                    <a:pt x="159570" y="38472"/>
                  </a:lnTo>
                  <a:lnTo>
                    <a:pt x="151684" y="34894"/>
                  </a:lnTo>
                  <a:lnTo>
                    <a:pt x="130593" y="33384"/>
                  </a:lnTo>
                  <a:lnTo>
                    <a:pt x="113207" y="38259"/>
                  </a:lnTo>
                  <a:lnTo>
                    <a:pt x="105981" y="42149"/>
                  </a:lnTo>
                  <a:lnTo>
                    <a:pt x="102089" y="47515"/>
                  </a:lnTo>
                  <a:lnTo>
                    <a:pt x="100419" y="53867"/>
                  </a:lnTo>
                  <a:lnTo>
                    <a:pt x="99852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5439273" y="7022965"/>
              <a:ext cx="160794" cy="340142"/>
            </a:xfrm>
            <a:custGeom>
              <a:avLst/>
              <a:gdLst/>
              <a:ahLst/>
              <a:cxnLst/>
              <a:rect l="0" t="0" r="0" b="0"/>
              <a:pathLst>
                <a:path w="160794" h="340142">
                  <a:moveTo>
                    <a:pt x="85903" y="0"/>
                  </a:moveTo>
                  <a:lnTo>
                    <a:pt x="66579" y="59627"/>
                  </a:lnTo>
                  <a:lnTo>
                    <a:pt x="47814" y="113902"/>
                  </a:lnTo>
                  <a:lnTo>
                    <a:pt x="28884" y="169218"/>
                  </a:lnTo>
                  <a:lnTo>
                    <a:pt x="4954" y="227137"/>
                  </a:lnTo>
                  <a:lnTo>
                    <a:pt x="0" y="251653"/>
                  </a:lnTo>
                  <a:lnTo>
                    <a:pt x="879" y="271794"/>
                  </a:lnTo>
                  <a:lnTo>
                    <a:pt x="6107" y="277351"/>
                  </a:lnTo>
                  <a:lnTo>
                    <a:pt x="14214" y="280130"/>
                  </a:lnTo>
                  <a:lnTo>
                    <a:pt x="45246" y="279625"/>
                  </a:lnTo>
                  <a:lnTo>
                    <a:pt x="65060" y="274981"/>
                  </a:lnTo>
                  <a:lnTo>
                    <a:pt x="110425" y="246404"/>
                  </a:lnTo>
                  <a:lnTo>
                    <a:pt x="123306" y="235561"/>
                  </a:lnTo>
                  <a:lnTo>
                    <a:pt x="127480" y="237477"/>
                  </a:lnTo>
                  <a:lnTo>
                    <a:pt x="132119" y="254399"/>
                  </a:lnTo>
                  <a:lnTo>
                    <a:pt x="128339" y="316402"/>
                  </a:lnTo>
                  <a:lnTo>
                    <a:pt x="130836" y="325579"/>
                  </a:lnTo>
                  <a:lnTo>
                    <a:pt x="135274" y="332623"/>
                  </a:lnTo>
                  <a:lnTo>
                    <a:pt x="141007" y="338243"/>
                  </a:lnTo>
                  <a:lnTo>
                    <a:pt x="145753" y="340141"/>
                  </a:lnTo>
                  <a:lnTo>
                    <a:pt x="149842" y="339557"/>
                  </a:lnTo>
                  <a:lnTo>
                    <a:pt x="160793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5641671" y="7135042"/>
              <a:ext cx="94852" cy="232965"/>
            </a:xfrm>
            <a:custGeom>
              <a:avLst/>
              <a:gdLst/>
              <a:ahLst/>
              <a:cxnLst/>
              <a:rect l="0" t="0" r="0" b="0"/>
              <a:pathLst>
                <a:path w="94852" h="232965">
                  <a:moveTo>
                    <a:pt x="0" y="4418"/>
                  </a:moveTo>
                  <a:lnTo>
                    <a:pt x="13252" y="0"/>
                  </a:lnTo>
                  <a:lnTo>
                    <a:pt x="19005" y="548"/>
                  </a:lnTo>
                  <a:lnTo>
                    <a:pt x="30328" y="6088"/>
                  </a:lnTo>
                  <a:lnTo>
                    <a:pt x="34087" y="12003"/>
                  </a:lnTo>
                  <a:lnTo>
                    <a:pt x="39378" y="37998"/>
                  </a:lnTo>
                  <a:lnTo>
                    <a:pt x="38700" y="77448"/>
                  </a:lnTo>
                  <a:lnTo>
                    <a:pt x="24708" y="138122"/>
                  </a:lnTo>
                  <a:lnTo>
                    <a:pt x="18235" y="182045"/>
                  </a:lnTo>
                  <a:lnTo>
                    <a:pt x="21402" y="187555"/>
                  </a:lnTo>
                  <a:lnTo>
                    <a:pt x="27212" y="189379"/>
                  </a:lnTo>
                  <a:lnTo>
                    <a:pt x="34784" y="188747"/>
                  </a:lnTo>
                  <a:lnTo>
                    <a:pt x="48127" y="183113"/>
                  </a:lnTo>
                  <a:lnTo>
                    <a:pt x="54275" y="179021"/>
                  </a:lnTo>
                  <a:lnTo>
                    <a:pt x="70966" y="176941"/>
                  </a:lnTo>
                  <a:lnTo>
                    <a:pt x="80595" y="177681"/>
                  </a:lnTo>
                  <a:lnTo>
                    <a:pt x="87014" y="182797"/>
                  </a:lnTo>
                  <a:lnTo>
                    <a:pt x="94146" y="200808"/>
                  </a:lnTo>
                  <a:lnTo>
                    <a:pt x="94851" y="219291"/>
                  </a:lnTo>
                  <a:lnTo>
                    <a:pt x="93007" y="232129"/>
                  </a:lnTo>
                  <a:lnTo>
                    <a:pt x="92515" y="232964"/>
                  </a:lnTo>
                  <a:lnTo>
                    <a:pt x="91532" y="229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5796997" y="7097854"/>
              <a:ext cx="202480" cy="351775"/>
            </a:xfrm>
            <a:custGeom>
              <a:avLst/>
              <a:gdLst/>
              <a:ahLst/>
              <a:cxnLst/>
              <a:rect l="0" t="0" r="0" b="0"/>
              <a:pathLst>
                <a:path w="202480" h="351775">
                  <a:moveTo>
                    <a:pt x="52700" y="0"/>
                  </a:moveTo>
                  <a:lnTo>
                    <a:pt x="57494" y="28422"/>
                  </a:lnTo>
                  <a:lnTo>
                    <a:pt x="49096" y="88152"/>
                  </a:lnTo>
                  <a:lnTo>
                    <a:pt x="33211" y="148326"/>
                  </a:lnTo>
                  <a:lnTo>
                    <a:pt x="13864" y="207941"/>
                  </a:lnTo>
                  <a:lnTo>
                    <a:pt x="0" y="254038"/>
                  </a:lnTo>
                  <a:lnTo>
                    <a:pt x="0" y="262739"/>
                  </a:lnTo>
                  <a:lnTo>
                    <a:pt x="4931" y="277338"/>
                  </a:lnTo>
                  <a:lnTo>
                    <a:pt x="10683" y="281047"/>
                  </a:lnTo>
                  <a:lnTo>
                    <a:pt x="26937" y="282702"/>
                  </a:lnTo>
                  <a:lnTo>
                    <a:pt x="44023" y="277890"/>
                  </a:lnTo>
                  <a:lnTo>
                    <a:pt x="85013" y="254517"/>
                  </a:lnTo>
                  <a:lnTo>
                    <a:pt x="99668" y="242964"/>
                  </a:lnTo>
                  <a:lnTo>
                    <a:pt x="63517" y="291951"/>
                  </a:lnTo>
                  <a:lnTo>
                    <a:pt x="59973" y="308196"/>
                  </a:lnTo>
                  <a:lnTo>
                    <a:pt x="60323" y="316411"/>
                  </a:lnTo>
                  <a:lnTo>
                    <a:pt x="65642" y="330471"/>
                  </a:lnTo>
                  <a:lnTo>
                    <a:pt x="69649" y="336808"/>
                  </a:lnTo>
                  <a:lnTo>
                    <a:pt x="83963" y="346316"/>
                  </a:lnTo>
                  <a:lnTo>
                    <a:pt x="101728" y="351774"/>
                  </a:lnTo>
                  <a:lnTo>
                    <a:pt x="118869" y="351118"/>
                  </a:lnTo>
                  <a:lnTo>
                    <a:pt x="148530" y="336716"/>
                  </a:lnTo>
                  <a:lnTo>
                    <a:pt x="202479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5964524" y="7216191"/>
              <a:ext cx="179712" cy="272754"/>
            </a:xfrm>
            <a:custGeom>
              <a:avLst/>
              <a:gdLst/>
              <a:ahLst/>
              <a:cxnLst/>
              <a:rect l="0" t="0" r="0" b="0"/>
              <a:pathLst>
                <a:path w="179712" h="272754">
                  <a:moveTo>
                    <a:pt x="68236" y="131295"/>
                  </a:moveTo>
                  <a:lnTo>
                    <a:pt x="54983" y="135711"/>
                  </a:lnTo>
                  <a:lnTo>
                    <a:pt x="13973" y="169602"/>
                  </a:lnTo>
                  <a:lnTo>
                    <a:pt x="896" y="195447"/>
                  </a:lnTo>
                  <a:lnTo>
                    <a:pt x="0" y="230945"/>
                  </a:lnTo>
                  <a:lnTo>
                    <a:pt x="4254" y="240258"/>
                  </a:lnTo>
                  <a:lnTo>
                    <a:pt x="18843" y="253072"/>
                  </a:lnTo>
                  <a:lnTo>
                    <a:pt x="27910" y="254084"/>
                  </a:lnTo>
                  <a:lnTo>
                    <a:pt x="47848" y="247813"/>
                  </a:lnTo>
                  <a:lnTo>
                    <a:pt x="77495" y="227831"/>
                  </a:lnTo>
                  <a:lnTo>
                    <a:pt x="95429" y="209722"/>
                  </a:lnTo>
                  <a:lnTo>
                    <a:pt x="134003" y="155766"/>
                  </a:lnTo>
                  <a:lnTo>
                    <a:pt x="153384" y="103127"/>
                  </a:lnTo>
                  <a:lnTo>
                    <a:pt x="172099" y="48028"/>
                  </a:lnTo>
                  <a:lnTo>
                    <a:pt x="179711" y="0"/>
                  </a:lnTo>
                  <a:lnTo>
                    <a:pt x="177685" y="1234"/>
                  </a:lnTo>
                  <a:lnTo>
                    <a:pt x="168466" y="18177"/>
                  </a:lnTo>
                  <a:lnTo>
                    <a:pt x="151479" y="74074"/>
                  </a:lnTo>
                  <a:lnTo>
                    <a:pt x="138507" y="128656"/>
                  </a:lnTo>
                  <a:lnTo>
                    <a:pt x="135292" y="184012"/>
                  </a:lnTo>
                  <a:lnTo>
                    <a:pt x="143920" y="243592"/>
                  </a:lnTo>
                  <a:lnTo>
                    <a:pt x="151446" y="2727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6305379" y="7172230"/>
              <a:ext cx="126793" cy="243186"/>
            </a:xfrm>
            <a:custGeom>
              <a:avLst/>
              <a:gdLst/>
              <a:ahLst/>
              <a:cxnLst/>
              <a:rect l="0" t="0" r="0" b="0"/>
              <a:pathLst>
                <a:path w="126793" h="243186">
                  <a:moveTo>
                    <a:pt x="85186" y="8835"/>
                  </a:moveTo>
                  <a:lnTo>
                    <a:pt x="94021" y="0"/>
                  </a:lnTo>
                  <a:lnTo>
                    <a:pt x="96624" y="1096"/>
                  </a:lnTo>
                  <a:lnTo>
                    <a:pt x="99515" y="12175"/>
                  </a:lnTo>
                  <a:lnTo>
                    <a:pt x="96726" y="39205"/>
                  </a:lnTo>
                  <a:lnTo>
                    <a:pt x="80857" y="74828"/>
                  </a:lnTo>
                  <a:lnTo>
                    <a:pt x="50076" y="133616"/>
                  </a:lnTo>
                  <a:lnTo>
                    <a:pt x="10217" y="191896"/>
                  </a:lnTo>
                  <a:lnTo>
                    <a:pt x="0" y="216860"/>
                  </a:lnTo>
                  <a:lnTo>
                    <a:pt x="1583" y="221483"/>
                  </a:lnTo>
                  <a:lnTo>
                    <a:pt x="6337" y="223641"/>
                  </a:lnTo>
                  <a:lnTo>
                    <a:pt x="13205" y="224155"/>
                  </a:lnTo>
                  <a:lnTo>
                    <a:pt x="20557" y="220799"/>
                  </a:lnTo>
                  <a:lnTo>
                    <a:pt x="80844" y="162914"/>
                  </a:lnTo>
                  <a:lnTo>
                    <a:pt x="84141" y="162405"/>
                  </a:lnTo>
                  <a:lnTo>
                    <a:pt x="85414" y="165764"/>
                  </a:lnTo>
                  <a:lnTo>
                    <a:pt x="85338" y="171702"/>
                  </a:lnTo>
                  <a:lnTo>
                    <a:pt x="66453" y="224444"/>
                  </a:lnTo>
                  <a:lnTo>
                    <a:pt x="67150" y="231162"/>
                  </a:lnTo>
                  <a:lnTo>
                    <a:pt x="70389" y="236565"/>
                  </a:lnTo>
                  <a:lnTo>
                    <a:pt x="75321" y="241092"/>
                  </a:lnTo>
                  <a:lnTo>
                    <a:pt x="81383" y="243185"/>
                  </a:lnTo>
                  <a:lnTo>
                    <a:pt x="95516" y="243045"/>
                  </a:lnTo>
                  <a:lnTo>
                    <a:pt x="126792" y="233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6458630" y="7322523"/>
              <a:ext cx="65074" cy="75655"/>
            </a:xfrm>
            <a:custGeom>
              <a:avLst/>
              <a:gdLst/>
              <a:ahLst/>
              <a:cxnLst/>
              <a:rect l="0" t="0" r="0" b="0"/>
              <a:pathLst>
                <a:path w="65074" h="75655">
                  <a:moveTo>
                    <a:pt x="40109" y="0"/>
                  </a:moveTo>
                  <a:lnTo>
                    <a:pt x="24992" y="41654"/>
                  </a:lnTo>
                  <a:lnTo>
                    <a:pt x="748" y="71757"/>
                  </a:lnTo>
                  <a:lnTo>
                    <a:pt x="0" y="74650"/>
                  </a:lnTo>
                  <a:lnTo>
                    <a:pt x="2275" y="75654"/>
                  </a:lnTo>
                  <a:lnTo>
                    <a:pt x="25856" y="70623"/>
                  </a:lnTo>
                  <a:lnTo>
                    <a:pt x="49655" y="57781"/>
                  </a:lnTo>
                  <a:lnTo>
                    <a:pt x="53869" y="58861"/>
                  </a:lnTo>
                  <a:lnTo>
                    <a:pt x="65073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6561284" y="7339164"/>
              <a:ext cx="178766" cy="92960"/>
            </a:xfrm>
            <a:custGeom>
              <a:avLst/>
              <a:gdLst/>
              <a:ahLst/>
              <a:cxnLst/>
              <a:rect l="0" t="0" r="0" b="0"/>
              <a:pathLst>
                <a:path w="178766" h="92960">
                  <a:moveTo>
                    <a:pt x="12344" y="0"/>
                  </a:moveTo>
                  <a:lnTo>
                    <a:pt x="0" y="51055"/>
                  </a:lnTo>
                  <a:lnTo>
                    <a:pt x="1619" y="71077"/>
                  </a:lnTo>
                  <a:lnTo>
                    <a:pt x="5193" y="78820"/>
                  </a:lnTo>
                  <a:lnTo>
                    <a:pt x="16563" y="89889"/>
                  </a:lnTo>
                  <a:lnTo>
                    <a:pt x="33327" y="92959"/>
                  </a:lnTo>
                  <a:lnTo>
                    <a:pt x="51256" y="90317"/>
                  </a:lnTo>
                  <a:lnTo>
                    <a:pt x="65387" y="82979"/>
                  </a:lnTo>
                  <a:lnTo>
                    <a:pt x="69896" y="76584"/>
                  </a:lnTo>
                  <a:lnTo>
                    <a:pt x="74905" y="59617"/>
                  </a:lnTo>
                  <a:lnTo>
                    <a:pt x="73308" y="33691"/>
                  </a:lnTo>
                  <a:lnTo>
                    <a:pt x="68704" y="28008"/>
                  </a:lnTo>
                  <a:lnTo>
                    <a:pt x="53727" y="21694"/>
                  </a:lnTo>
                  <a:lnTo>
                    <a:pt x="46405" y="21859"/>
                  </a:lnTo>
                  <a:lnTo>
                    <a:pt x="33338" y="26974"/>
                  </a:lnTo>
                  <a:lnTo>
                    <a:pt x="31887" y="30002"/>
                  </a:lnTo>
                  <a:lnTo>
                    <a:pt x="33694" y="32946"/>
                  </a:lnTo>
                  <a:lnTo>
                    <a:pt x="49489" y="41505"/>
                  </a:lnTo>
                  <a:lnTo>
                    <a:pt x="64911" y="46184"/>
                  </a:lnTo>
                  <a:lnTo>
                    <a:pt x="84093" y="48263"/>
                  </a:lnTo>
                  <a:lnTo>
                    <a:pt x="90687" y="52516"/>
                  </a:lnTo>
                  <a:lnTo>
                    <a:pt x="95083" y="59050"/>
                  </a:lnTo>
                  <a:lnTo>
                    <a:pt x="101817" y="74321"/>
                  </a:lnTo>
                  <a:lnTo>
                    <a:pt x="110973" y="87273"/>
                  </a:lnTo>
                  <a:lnTo>
                    <a:pt x="116929" y="89617"/>
                  </a:lnTo>
                  <a:lnTo>
                    <a:pt x="123672" y="89331"/>
                  </a:lnTo>
                  <a:lnTo>
                    <a:pt x="130942" y="87291"/>
                  </a:lnTo>
                  <a:lnTo>
                    <a:pt x="136713" y="83157"/>
                  </a:lnTo>
                  <a:lnTo>
                    <a:pt x="145590" y="71168"/>
                  </a:lnTo>
                  <a:lnTo>
                    <a:pt x="155787" y="48825"/>
                  </a:lnTo>
                  <a:lnTo>
                    <a:pt x="158823" y="47343"/>
                  </a:lnTo>
                  <a:lnTo>
                    <a:pt x="161772" y="50053"/>
                  </a:lnTo>
                  <a:lnTo>
                    <a:pt x="167515" y="59229"/>
                  </a:lnTo>
                  <a:lnTo>
                    <a:pt x="178765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3575285" y="7434877"/>
            <a:ext cx="1633692" cy="822722"/>
            <a:chOff x="3575285" y="7434877"/>
            <a:chExt cx="1633692" cy="822722"/>
          </a:xfrm>
        </p:grpSpPr>
        <p:sp>
          <p:nvSpPr>
            <p:cNvPr id="419" name="Freeform 418"/>
            <p:cNvSpPr/>
            <p:nvPr/>
          </p:nvSpPr>
          <p:spPr>
            <a:xfrm>
              <a:off x="3575285" y="7434877"/>
              <a:ext cx="265036" cy="511665"/>
            </a:xfrm>
            <a:custGeom>
              <a:avLst/>
              <a:gdLst/>
              <a:ahLst/>
              <a:cxnLst/>
              <a:rect l="0" t="0" r="0" b="0"/>
              <a:pathLst>
                <a:path w="265036" h="511665">
                  <a:moveTo>
                    <a:pt x="69334" y="0"/>
                  </a:moveTo>
                  <a:lnTo>
                    <a:pt x="75053" y="21779"/>
                  </a:lnTo>
                  <a:lnTo>
                    <a:pt x="74676" y="66213"/>
                  </a:lnTo>
                  <a:lnTo>
                    <a:pt x="64319" y="128639"/>
                  </a:lnTo>
                  <a:lnTo>
                    <a:pt x="59201" y="183271"/>
                  </a:lnTo>
                  <a:lnTo>
                    <a:pt x="45143" y="242995"/>
                  </a:lnTo>
                  <a:lnTo>
                    <a:pt x="34327" y="291737"/>
                  </a:lnTo>
                  <a:lnTo>
                    <a:pt x="22389" y="351261"/>
                  </a:lnTo>
                  <a:lnTo>
                    <a:pt x="11128" y="405069"/>
                  </a:lnTo>
                  <a:lnTo>
                    <a:pt x="0" y="451585"/>
                  </a:lnTo>
                  <a:lnTo>
                    <a:pt x="1847" y="455458"/>
                  </a:lnTo>
                  <a:lnTo>
                    <a:pt x="6776" y="454343"/>
                  </a:lnTo>
                  <a:lnTo>
                    <a:pt x="13760" y="449901"/>
                  </a:lnTo>
                  <a:lnTo>
                    <a:pt x="23986" y="437568"/>
                  </a:lnTo>
                  <a:lnTo>
                    <a:pt x="62146" y="379269"/>
                  </a:lnTo>
                  <a:lnTo>
                    <a:pt x="98938" y="326604"/>
                  </a:lnTo>
                  <a:lnTo>
                    <a:pt x="143739" y="266913"/>
                  </a:lnTo>
                  <a:lnTo>
                    <a:pt x="191484" y="211809"/>
                  </a:lnTo>
                  <a:lnTo>
                    <a:pt x="253450" y="153188"/>
                  </a:lnTo>
                  <a:lnTo>
                    <a:pt x="258646" y="153901"/>
                  </a:lnTo>
                  <a:lnTo>
                    <a:pt x="262110" y="158999"/>
                  </a:lnTo>
                  <a:lnTo>
                    <a:pt x="265035" y="175142"/>
                  </a:lnTo>
                  <a:lnTo>
                    <a:pt x="260559" y="200749"/>
                  </a:lnTo>
                  <a:lnTo>
                    <a:pt x="242195" y="257326"/>
                  </a:lnTo>
                  <a:lnTo>
                    <a:pt x="223741" y="311077"/>
                  </a:lnTo>
                  <a:lnTo>
                    <a:pt x="204755" y="366210"/>
                  </a:lnTo>
                  <a:lnTo>
                    <a:pt x="188903" y="428836"/>
                  </a:lnTo>
                  <a:lnTo>
                    <a:pt x="173836" y="489752"/>
                  </a:lnTo>
                  <a:lnTo>
                    <a:pt x="175260" y="507055"/>
                  </a:lnTo>
                  <a:lnTo>
                    <a:pt x="178783" y="510929"/>
                  </a:lnTo>
                  <a:lnTo>
                    <a:pt x="183905" y="511664"/>
                  </a:lnTo>
                  <a:lnTo>
                    <a:pt x="190094" y="510304"/>
                  </a:lnTo>
                  <a:lnTo>
                    <a:pt x="204366" y="498931"/>
                  </a:lnTo>
                  <a:lnTo>
                    <a:pt x="227434" y="4743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3854300" y="7684509"/>
              <a:ext cx="131483" cy="282917"/>
            </a:xfrm>
            <a:custGeom>
              <a:avLst/>
              <a:gdLst/>
              <a:ahLst/>
              <a:cxnLst/>
              <a:rect l="0" t="0" r="0" b="0"/>
              <a:pathLst>
                <a:path w="131483" h="282917">
                  <a:moveTo>
                    <a:pt x="64914" y="0"/>
                  </a:moveTo>
                  <a:lnTo>
                    <a:pt x="41750" y="50744"/>
                  </a:lnTo>
                  <a:lnTo>
                    <a:pt x="26986" y="107205"/>
                  </a:lnTo>
                  <a:lnTo>
                    <a:pt x="9519" y="165606"/>
                  </a:lnTo>
                  <a:lnTo>
                    <a:pt x="827" y="202009"/>
                  </a:lnTo>
                  <a:lnTo>
                    <a:pt x="0" y="212335"/>
                  </a:lnTo>
                  <a:lnTo>
                    <a:pt x="1297" y="216447"/>
                  </a:lnTo>
                  <a:lnTo>
                    <a:pt x="4012" y="216413"/>
                  </a:lnTo>
                  <a:lnTo>
                    <a:pt x="7670" y="213617"/>
                  </a:lnTo>
                  <a:lnTo>
                    <a:pt x="56226" y="151107"/>
                  </a:lnTo>
                  <a:lnTo>
                    <a:pt x="78710" y="127852"/>
                  </a:lnTo>
                  <a:lnTo>
                    <a:pt x="86130" y="124991"/>
                  </a:lnTo>
                  <a:lnTo>
                    <a:pt x="104237" y="124277"/>
                  </a:lnTo>
                  <a:lnTo>
                    <a:pt x="111470" y="127230"/>
                  </a:lnTo>
                  <a:lnTo>
                    <a:pt x="121972" y="137908"/>
                  </a:lnTo>
                  <a:lnTo>
                    <a:pt x="127255" y="156830"/>
                  </a:lnTo>
                  <a:lnTo>
                    <a:pt x="130925" y="215256"/>
                  </a:lnTo>
                  <a:lnTo>
                    <a:pt x="131372" y="263695"/>
                  </a:lnTo>
                  <a:lnTo>
                    <a:pt x="131482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4054297" y="7784361"/>
              <a:ext cx="86277" cy="190797"/>
            </a:xfrm>
            <a:custGeom>
              <a:avLst/>
              <a:gdLst/>
              <a:ahLst/>
              <a:cxnLst/>
              <a:rect l="0" t="0" r="0" b="0"/>
              <a:pathLst>
                <a:path w="86277" h="190797">
                  <a:moveTo>
                    <a:pt x="31338" y="0"/>
                  </a:moveTo>
                  <a:lnTo>
                    <a:pt x="14479" y="57163"/>
                  </a:lnTo>
                  <a:lnTo>
                    <a:pt x="8776" y="85356"/>
                  </a:lnTo>
                  <a:lnTo>
                    <a:pt x="0" y="145847"/>
                  </a:lnTo>
                  <a:lnTo>
                    <a:pt x="767" y="168372"/>
                  </a:lnTo>
                  <a:lnTo>
                    <a:pt x="7273" y="184546"/>
                  </a:lnTo>
                  <a:lnTo>
                    <a:pt x="12521" y="188675"/>
                  </a:lnTo>
                  <a:lnTo>
                    <a:pt x="18793" y="190503"/>
                  </a:lnTo>
                  <a:lnTo>
                    <a:pt x="25748" y="190796"/>
                  </a:lnTo>
                  <a:lnTo>
                    <a:pt x="32234" y="187294"/>
                  </a:lnTo>
                  <a:lnTo>
                    <a:pt x="61601" y="153841"/>
                  </a:lnTo>
                  <a:lnTo>
                    <a:pt x="78417" y="123040"/>
                  </a:lnTo>
                  <a:lnTo>
                    <a:pt x="86276" y="89055"/>
                  </a:lnTo>
                  <a:lnTo>
                    <a:pt x="84188" y="59980"/>
                  </a:lnTo>
                  <a:lnTo>
                    <a:pt x="77632" y="44840"/>
                  </a:lnTo>
                  <a:lnTo>
                    <a:pt x="73296" y="38215"/>
                  </a:lnTo>
                  <a:lnTo>
                    <a:pt x="67630" y="34722"/>
                  </a:lnTo>
                  <a:lnTo>
                    <a:pt x="53940" y="33307"/>
                  </a:lnTo>
                  <a:lnTo>
                    <a:pt x="48255" y="36073"/>
                  </a:lnTo>
                  <a:lnTo>
                    <a:pt x="39473" y="46543"/>
                  </a:lnTo>
                  <a:lnTo>
                    <a:pt x="37686" y="51369"/>
                  </a:lnTo>
                  <a:lnTo>
                    <a:pt x="37419" y="55511"/>
                  </a:lnTo>
                  <a:lnTo>
                    <a:pt x="39659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4218772" y="7801004"/>
              <a:ext cx="175458" cy="202186"/>
            </a:xfrm>
            <a:custGeom>
              <a:avLst/>
              <a:gdLst/>
              <a:ahLst/>
              <a:cxnLst/>
              <a:rect l="0" t="0" r="0" b="0"/>
              <a:pathLst>
                <a:path w="175458" h="202186">
                  <a:moveTo>
                    <a:pt x="0" y="0"/>
                  </a:moveTo>
                  <a:lnTo>
                    <a:pt x="8834" y="8834"/>
                  </a:lnTo>
                  <a:lnTo>
                    <a:pt x="13172" y="23034"/>
                  </a:lnTo>
                  <a:lnTo>
                    <a:pt x="15260" y="85319"/>
                  </a:lnTo>
                  <a:lnTo>
                    <a:pt x="12431" y="136394"/>
                  </a:lnTo>
                  <a:lnTo>
                    <a:pt x="13834" y="146403"/>
                  </a:lnTo>
                  <a:lnTo>
                    <a:pt x="17543" y="152152"/>
                  </a:lnTo>
                  <a:lnTo>
                    <a:pt x="22790" y="155059"/>
                  </a:lnTo>
                  <a:lnTo>
                    <a:pt x="29062" y="156072"/>
                  </a:lnTo>
                  <a:lnTo>
                    <a:pt x="35092" y="154899"/>
                  </a:lnTo>
                  <a:lnTo>
                    <a:pt x="68085" y="139176"/>
                  </a:lnTo>
                  <a:lnTo>
                    <a:pt x="74975" y="139011"/>
                  </a:lnTo>
                  <a:lnTo>
                    <a:pt x="87563" y="143761"/>
                  </a:lnTo>
                  <a:lnTo>
                    <a:pt x="91659" y="149465"/>
                  </a:lnTo>
                  <a:lnTo>
                    <a:pt x="97424" y="175162"/>
                  </a:lnTo>
                  <a:lnTo>
                    <a:pt x="98773" y="195578"/>
                  </a:lnTo>
                  <a:lnTo>
                    <a:pt x="101907" y="200652"/>
                  </a:lnTo>
                  <a:lnTo>
                    <a:pt x="106769" y="202185"/>
                  </a:lnTo>
                  <a:lnTo>
                    <a:pt x="112784" y="201358"/>
                  </a:lnTo>
                  <a:lnTo>
                    <a:pt x="124399" y="195509"/>
                  </a:lnTo>
                  <a:lnTo>
                    <a:pt x="130085" y="191359"/>
                  </a:lnTo>
                  <a:lnTo>
                    <a:pt x="138869" y="179354"/>
                  </a:lnTo>
                  <a:lnTo>
                    <a:pt x="161628" y="127683"/>
                  </a:lnTo>
                  <a:lnTo>
                    <a:pt x="174965" y="89812"/>
                  </a:lnTo>
                  <a:lnTo>
                    <a:pt x="175457" y="69502"/>
                  </a:lnTo>
                  <a:lnTo>
                    <a:pt x="170129" y="53696"/>
                  </a:lnTo>
                  <a:lnTo>
                    <a:pt x="163446" y="38658"/>
                  </a:lnTo>
                  <a:lnTo>
                    <a:pt x="1580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4495470" y="7568014"/>
              <a:ext cx="197602" cy="440276"/>
            </a:xfrm>
            <a:custGeom>
              <a:avLst/>
              <a:gdLst/>
              <a:ahLst/>
              <a:cxnLst/>
              <a:rect l="0" t="0" r="0" b="0"/>
              <a:pathLst>
                <a:path w="197602" h="440276">
                  <a:moveTo>
                    <a:pt x="64464" y="0"/>
                  </a:moveTo>
                  <a:lnTo>
                    <a:pt x="61999" y="33741"/>
                  </a:lnTo>
                  <a:lnTo>
                    <a:pt x="47606" y="92303"/>
                  </a:lnTo>
                  <a:lnTo>
                    <a:pt x="33926" y="152826"/>
                  </a:lnTo>
                  <a:lnTo>
                    <a:pt x="15665" y="214888"/>
                  </a:lnTo>
                  <a:lnTo>
                    <a:pt x="7159" y="268383"/>
                  </a:lnTo>
                  <a:lnTo>
                    <a:pt x="0" y="320452"/>
                  </a:lnTo>
                  <a:lnTo>
                    <a:pt x="680" y="348600"/>
                  </a:lnTo>
                  <a:lnTo>
                    <a:pt x="7146" y="370356"/>
                  </a:lnTo>
                  <a:lnTo>
                    <a:pt x="15157" y="377268"/>
                  </a:lnTo>
                  <a:lnTo>
                    <a:pt x="38852" y="384946"/>
                  </a:lnTo>
                  <a:lnTo>
                    <a:pt x="65409" y="380963"/>
                  </a:lnTo>
                  <a:lnTo>
                    <a:pt x="90772" y="369022"/>
                  </a:lnTo>
                  <a:lnTo>
                    <a:pt x="134018" y="329502"/>
                  </a:lnTo>
                  <a:lnTo>
                    <a:pt x="148045" y="306890"/>
                  </a:lnTo>
                  <a:lnTo>
                    <a:pt x="147922" y="303521"/>
                  </a:lnTo>
                  <a:lnTo>
                    <a:pt x="145066" y="303124"/>
                  </a:lnTo>
                  <a:lnTo>
                    <a:pt x="135421" y="307615"/>
                  </a:lnTo>
                  <a:lnTo>
                    <a:pt x="124970" y="315775"/>
                  </a:lnTo>
                  <a:lnTo>
                    <a:pt x="113108" y="335181"/>
                  </a:lnTo>
                  <a:lnTo>
                    <a:pt x="99320" y="367333"/>
                  </a:lnTo>
                  <a:lnTo>
                    <a:pt x="96776" y="406137"/>
                  </a:lnTo>
                  <a:lnTo>
                    <a:pt x="104713" y="425822"/>
                  </a:lnTo>
                  <a:lnTo>
                    <a:pt x="110712" y="433660"/>
                  </a:lnTo>
                  <a:lnTo>
                    <a:pt x="119335" y="437962"/>
                  </a:lnTo>
                  <a:lnTo>
                    <a:pt x="141243" y="440275"/>
                  </a:lnTo>
                  <a:lnTo>
                    <a:pt x="197601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4724163" y="7697395"/>
              <a:ext cx="484814" cy="560204"/>
            </a:xfrm>
            <a:custGeom>
              <a:avLst/>
              <a:gdLst/>
              <a:ahLst/>
              <a:cxnLst/>
              <a:rect l="0" t="0" r="0" b="0"/>
              <a:pathLst>
                <a:path w="484814" h="560204">
                  <a:moveTo>
                    <a:pt x="85403" y="203461"/>
                  </a:moveTo>
                  <a:lnTo>
                    <a:pt x="76568" y="194626"/>
                  </a:lnTo>
                  <a:lnTo>
                    <a:pt x="72117" y="193873"/>
                  </a:lnTo>
                  <a:lnTo>
                    <a:pt x="67300" y="195220"/>
                  </a:lnTo>
                  <a:lnTo>
                    <a:pt x="49220" y="208415"/>
                  </a:lnTo>
                  <a:lnTo>
                    <a:pt x="22679" y="237725"/>
                  </a:lnTo>
                  <a:lnTo>
                    <a:pt x="3064" y="294117"/>
                  </a:lnTo>
                  <a:lnTo>
                    <a:pt x="0" y="305503"/>
                  </a:lnTo>
                  <a:lnTo>
                    <a:pt x="1655" y="313094"/>
                  </a:lnTo>
                  <a:lnTo>
                    <a:pt x="6457" y="318155"/>
                  </a:lnTo>
                  <a:lnTo>
                    <a:pt x="13357" y="321529"/>
                  </a:lnTo>
                  <a:lnTo>
                    <a:pt x="20730" y="319155"/>
                  </a:lnTo>
                  <a:lnTo>
                    <a:pt x="52493" y="284595"/>
                  </a:lnTo>
                  <a:lnTo>
                    <a:pt x="87130" y="230000"/>
                  </a:lnTo>
                  <a:lnTo>
                    <a:pt x="110159" y="175248"/>
                  </a:lnTo>
                  <a:lnTo>
                    <a:pt x="128097" y="115705"/>
                  </a:lnTo>
                  <a:lnTo>
                    <a:pt x="150014" y="54545"/>
                  </a:lnTo>
                  <a:lnTo>
                    <a:pt x="158939" y="0"/>
                  </a:lnTo>
                  <a:lnTo>
                    <a:pt x="159390" y="327"/>
                  </a:lnTo>
                  <a:lnTo>
                    <a:pt x="158967" y="10553"/>
                  </a:lnTo>
                  <a:lnTo>
                    <a:pt x="151782" y="68391"/>
                  </a:lnTo>
                  <a:lnTo>
                    <a:pt x="144904" y="127552"/>
                  </a:lnTo>
                  <a:lnTo>
                    <a:pt x="148439" y="176758"/>
                  </a:lnTo>
                  <a:lnTo>
                    <a:pt x="159759" y="223492"/>
                  </a:lnTo>
                  <a:lnTo>
                    <a:pt x="166409" y="234381"/>
                  </a:lnTo>
                  <a:lnTo>
                    <a:pt x="183660" y="248947"/>
                  </a:lnTo>
                  <a:lnTo>
                    <a:pt x="203654" y="253571"/>
                  </a:lnTo>
                  <a:lnTo>
                    <a:pt x="223018" y="251621"/>
                  </a:lnTo>
                  <a:lnTo>
                    <a:pt x="255448" y="232835"/>
                  </a:lnTo>
                  <a:lnTo>
                    <a:pt x="288084" y="207106"/>
                  </a:lnTo>
                  <a:lnTo>
                    <a:pt x="290790" y="206816"/>
                  </a:lnTo>
                  <a:lnTo>
                    <a:pt x="290745" y="210320"/>
                  </a:lnTo>
                  <a:lnTo>
                    <a:pt x="265416" y="270298"/>
                  </a:lnTo>
                  <a:lnTo>
                    <a:pt x="246496" y="326622"/>
                  </a:lnTo>
                  <a:lnTo>
                    <a:pt x="229654" y="386451"/>
                  </a:lnTo>
                  <a:lnTo>
                    <a:pt x="212994" y="445762"/>
                  </a:lnTo>
                  <a:lnTo>
                    <a:pt x="195426" y="508798"/>
                  </a:lnTo>
                  <a:lnTo>
                    <a:pt x="170900" y="541150"/>
                  </a:lnTo>
                  <a:lnTo>
                    <a:pt x="150183" y="558285"/>
                  </a:lnTo>
                  <a:lnTo>
                    <a:pt x="142458" y="560203"/>
                  </a:lnTo>
                  <a:lnTo>
                    <a:pt x="126478" y="557403"/>
                  </a:lnTo>
                  <a:lnTo>
                    <a:pt x="106305" y="545431"/>
                  </a:lnTo>
                  <a:lnTo>
                    <a:pt x="103036" y="539615"/>
                  </a:lnTo>
                  <a:lnTo>
                    <a:pt x="101869" y="525756"/>
                  </a:lnTo>
                  <a:lnTo>
                    <a:pt x="106898" y="512816"/>
                  </a:lnTo>
                  <a:lnTo>
                    <a:pt x="125193" y="489442"/>
                  </a:lnTo>
                  <a:lnTo>
                    <a:pt x="187975" y="444783"/>
                  </a:lnTo>
                  <a:lnTo>
                    <a:pt x="246806" y="411318"/>
                  </a:lnTo>
                  <a:lnTo>
                    <a:pt x="304228" y="376902"/>
                  </a:lnTo>
                  <a:lnTo>
                    <a:pt x="364079" y="338893"/>
                  </a:lnTo>
                  <a:lnTo>
                    <a:pt x="407516" y="308239"/>
                  </a:lnTo>
                  <a:lnTo>
                    <a:pt x="421435" y="285666"/>
                  </a:lnTo>
                  <a:lnTo>
                    <a:pt x="428292" y="269582"/>
                  </a:lnTo>
                  <a:lnTo>
                    <a:pt x="425868" y="264184"/>
                  </a:lnTo>
                  <a:lnTo>
                    <a:pt x="419628" y="260585"/>
                  </a:lnTo>
                  <a:lnTo>
                    <a:pt x="410846" y="258186"/>
                  </a:lnTo>
                  <a:lnTo>
                    <a:pt x="388761" y="262917"/>
                  </a:lnTo>
                  <a:lnTo>
                    <a:pt x="345750" y="284136"/>
                  </a:lnTo>
                  <a:lnTo>
                    <a:pt x="319102" y="309445"/>
                  </a:lnTo>
                  <a:lnTo>
                    <a:pt x="309462" y="329769"/>
                  </a:lnTo>
                  <a:lnTo>
                    <a:pt x="306891" y="340366"/>
                  </a:lnTo>
                  <a:lnTo>
                    <a:pt x="307027" y="349281"/>
                  </a:lnTo>
                  <a:lnTo>
                    <a:pt x="312108" y="364116"/>
                  </a:lnTo>
                  <a:lnTo>
                    <a:pt x="329782" y="382864"/>
                  </a:lnTo>
                  <a:lnTo>
                    <a:pt x="352586" y="395713"/>
                  </a:lnTo>
                  <a:lnTo>
                    <a:pt x="411505" y="411236"/>
                  </a:lnTo>
                  <a:lnTo>
                    <a:pt x="474359" y="425642"/>
                  </a:lnTo>
                  <a:lnTo>
                    <a:pt x="484813" y="4281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6" name="Freeform 425"/>
          <p:cNvSpPr/>
          <p:nvPr/>
        </p:nvSpPr>
        <p:spPr>
          <a:xfrm>
            <a:off x="6295590" y="7296947"/>
            <a:ext cx="402273" cy="146252"/>
          </a:xfrm>
          <a:custGeom>
            <a:avLst/>
            <a:gdLst/>
            <a:ahLst/>
            <a:cxnLst/>
            <a:rect l="0" t="0" r="0" b="0"/>
            <a:pathLst>
              <a:path w="402273" h="146252">
                <a:moveTo>
                  <a:pt x="94975" y="4793"/>
                </a:moveTo>
                <a:lnTo>
                  <a:pt x="81723" y="377"/>
                </a:lnTo>
                <a:lnTo>
                  <a:pt x="81517" y="0"/>
                </a:lnTo>
                <a:lnTo>
                  <a:pt x="140369" y="15949"/>
                </a:lnTo>
                <a:lnTo>
                  <a:pt x="192802" y="35864"/>
                </a:lnTo>
                <a:lnTo>
                  <a:pt x="254318" y="57604"/>
                </a:lnTo>
                <a:lnTo>
                  <a:pt x="317423" y="79704"/>
                </a:lnTo>
                <a:lnTo>
                  <a:pt x="370261" y="101877"/>
                </a:lnTo>
                <a:lnTo>
                  <a:pt x="400594" y="114099"/>
                </a:lnTo>
                <a:lnTo>
                  <a:pt x="402272" y="115571"/>
                </a:lnTo>
                <a:lnTo>
                  <a:pt x="374214" y="111291"/>
                </a:lnTo>
                <a:lnTo>
                  <a:pt x="314365" y="94084"/>
                </a:lnTo>
                <a:lnTo>
                  <a:pt x="267229" y="87956"/>
                </a:lnTo>
                <a:lnTo>
                  <a:pt x="213609" y="77101"/>
                </a:lnTo>
                <a:lnTo>
                  <a:pt x="162177" y="73062"/>
                </a:lnTo>
                <a:lnTo>
                  <a:pt x="112730" y="71866"/>
                </a:lnTo>
                <a:lnTo>
                  <a:pt x="56603" y="71461"/>
                </a:lnTo>
                <a:lnTo>
                  <a:pt x="0" y="72299"/>
                </a:lnTo>
                <a:lnTo>
                  <a:pt x="223" y="73836"/>
                </a:lnTo>
                <a:lnTo>
                  <a:pt x="22737" y="82945"/>
                </a:lnTo>
                <a:lnTo>
                  <a:pt x="80143" y="89804"/>
                </a:lnTo>
                <a:lnTo>
                  <a:pt x="138582" y="95037"/>
                </a:lnTo>
                <a:lnTo>
                  <a:pt x="187100" y="100361"/>
                </a:lnTo>
                <a:lnTo>
                  <a:pt x="245624" y="103800"/>
                </a:lnTo>
                <a:lnTo>
                  <a:pt x="281275" y="102546"/>
                </a:lnTo>
                <a:lnTo>
                  <a:pt x="300742" y="95700"/>
                </a:lnTo>
                <a:lnTo>
                  <a:pt x="304269" y="91286"/>
                </a:lnTo>
                <a:lnTo>
                  <a:pt x="303847" y="86494"/>
                </a:lnTo>
                <a:lnTo>
                  <a:pt x="300791" y="81450"/>
                </a:lnTo>
                <a:lnTo>
                  <a:pt x="295056" y="78087"/>
                </a:lnTo>
                <a:lnTo>
                  <a:pt x="237341" y="65309"/>
                </a:lnTo>
                <a:lnTo>
                  <a:pt x="183125" y="57086"/>
                </a:lnTo>
                <a:lnTo>
                  <a:pt x="123688" y="59604"/>
                </a:lnTo>
                <a:lnTo>
                  <a:pt x="68355" y="63286"/>
                </a:lnTo>
                <a:lnTo>
                  <a:pt x="20854" y="74424"/>
                </a:lnTo>
                <a:lnTo>
                  <a:pt x="9503" y="78951"/>
                </a:lnTo>
                <a:lnTo>
                  <a:pt x="3785" y="84742"/>
                </a:lnTo>
                <a:lnTo>
                  <a:pt x="1822" y="91376"/>
                </a:lnTo>
                <a:lnTo>
                  <a:pt x="2363" y="98574"/>
                </a:lnTo>
                <a:lnTo>
                  <a:pt x="7894" y="111501"/>
                </a:lnTo>
                <a:lnTo>
                  <a:pt x="36728" y="146251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40" name="Group 439"/>
          <p:cNvGrpSpPr/>
          <p:nvPr/>
        </p:nvGrpSpPr>
        <p:grpSpPr>
          <a:xfrm>
            <a:off x="5683774" y="7709472"/>
            <a:ext cx="1529401" cy="707290"/>
            <a:chOff x="5683774" y="7709472"/>
            <a:chExt cx="1529401" cy="707290"/>
          </a:xfrm>
        </p:grpSpPr>
        <p:sp>
          <p:nvSpPr>
            <p:cNvPr id="427" name="Freeform 426"/>
            <p:cNvSpPr/>
            <p:nvPr/>
          </p:nvSpPr>
          <p:spPr>
            <a:xfrm>
              <a:off x="5683774" y="7709472"/>
              <a:ext cx="91035" cy="424374"/>
            </a:xfrm>
            <a:custGeom>
              <a:avLst/>
              <a:gdLst/>
              <a:ahLst/>
              <a:cxnLst/>
              <a:rect l="0" t="0" r="0" b="0"/>
              <a:pathLst>
                <a:path w="91035" h="424374">
                  <a:moveTo>
                    <a:pt x="91034" y="0"/>
                  </a:moveTo>
                  <a:lnTo>
                    <a:pt x="49166" y="58680"/>
                  </a:lnTo>
                  <a:lnTo>
                    <a:pt x="26531" y="104840"/>
                  </a:lnTo>
                  <a:lnTo>
                    <a:pt x="10869" y="164133"/>
                  </a:lnTo>
                  <a:lnTo>
                    <a:pt x="2021" y="216991"/>
                  </a:lnTo>
                  <a:lnTo>
                    <a:pt x="0" y="271949"/>
                  </a:lnTo>
                  <a:lnTo>
                    <a:pt x="6153" y="332129"/>
                  </a:lnTo>
                  <a:lnTo>
                    <a:pt x="14246" y="381578"/>
                  </a:lnTo>
                  <a:lnTo>
                    <a:pt x="19307" y="398882"/>
                  </a:lnTo>
                  <a:lnTo>
                    <a:pt x="29569" y="413352"/>
                  </a:lnTo>
                  <a:lnTo>
                    <a:pt x="36189" y="419799"/>
                  </a:lnTo>
                  <a:lnTo>
                    <a:pt x="42451" y="423173"/>
                  </a:lnTo>
                  <a:lnTo>
                    <a:pt x="66070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5787360" y="7759398"/>
              <a:ext cx="420143" cy="310569"/>
            </a:xfrm>
            <a:custGeom>
              <a:avLst/>
              <a:gdLst/>
              <a:ahLst/>
              <a:cxnLst/>
              <a:rect l="0" t="0" r="0" b="0"/>
              <a:pathLst>
                <a:path w="420143" h="310569">
                  <a:moveTo>
                    <a:pt x="62337" y="0"/>
                  </a:moveTo>
                  <a:lnTo>
                    <a:pt x="49051" y="15135"/>
                  </a:lnTo>
                  <a:lnTo>
                    <a:pt x="34875" y="42597"/>
                  </a:lnTo>
                  <a:lnTo>
                    <a:pt x="23799" y="92823"/>
                  </a:lnTo>
                  <a:lnTo>
                    <a:pt x="25755" y="147260"/>
                  </a:lnTo>
                  <a:lnTo>
                    <a:pt x="37670" y="204864"/>
                  </a:lnTo>
                  <a:lnTo>
                    <a:pt x="44110" y="245103"/>
                  </a:lnTo>
                  <a:lnTo>
                    <a:pt x="40059" y="261795"/>
                  </a:lnTo>
                  <a:lnTo>
                    <a:pt x="22392" y="287578"/>
                  </a:lnTo>
                  <a:lnTo>
                    <a:pt x="2116" y="300426"/>
                  </a:lnTo>
                  <a:lnTo>
                    <a:pt x="0" y="300136"/>
                  </a:lnTo>
                  <a:lnTo>
                    <a:pt x="1364" y="297170"/>
                  </a:lnTo>
                  <a:lnTo>
                    <a:pt x="34475" y="263598"/>
                  </a:lnTo>
                  <a:lnTo>
                    <a:pt x="91166" y="216113"/>
                  </a:lnTo>
                  <a:lnTo>
                    <a:pt x="98199" y="207871"/>
                  </a:lnTo>
                  <a:lnTo>
                    <a:pt x="101962" y="199601"/>
                  </a:lnTo>
                  <a:lnTo>
                    <a:pt x="103678" y="183017"/>
                  </a:lnTo>
                  <a:lnTo>
                    <a:pt x="101917" y="179334"/>
                  </a:lnTo>
                  <a:lnTo>
                    <a:pt x="98894" y="178728"/>
                  </a:lnTo>
                  <a:lnTo>
                    <a:pt x="95029" y="180173"/>
                  </a:lnTo>
                  <a:lnTo>
                    <a:pt x="80756" y="195459"/>
                  </a:lnTo>
                  <a:lnTo>
                    <a:pt x="69233" y="217555"/>
                  </a:lnTo>
                  <a:lnTo>
                    <a:pt x="67867" y="233527"/>
                  </a:lnTo>
                  <a:lnTo>
                    <a:pt x="71267" y="249870"/>
                  </a:lnTo>
                  <a:lnTo>
                    <a:pt x="78942" y="266380"/>
                  </a:lnTo>
                  <a:lnTo>
                    <a:pt x="84501" y="270043"/>
                  </a:lnTo>
                  <a:lnTo>
                    <a:pt x="90982" y="270635"/>
                  </a:lnTo>
                  <a:lnTo>
                    <a:pt x="98076" y="269181"/>
                  </a:lnTo>
                  <a:lnTo>
                    <a:pt x="121312" y="253883"/>
                  </a:lnTo>
                  <a:lnTo>
                    <a:pt x="141346" y="227366"/>
                  </a:lnTo>
                  <a:lnTo>
                    <a:pt x="151395" y="192671"/>
                  </a:lnTo>
                  <a:lnTo>
                    <a:pt x="152220" y="194092"/>
                  </a:lnTo>
                  <a:lnTo>
                    <a:pt x="153772" y="253538"/>
                  </a:lnTo>
                  <a:lnTo>
                    <a:pt x="156578" y="259632"/>
                  </a:lnTo>
                  <a:lnTo>
                    <a:pt x="161222" y="262770"/>
                  </a:lnTo>
                  <a:lnTo>
                    <a:pt x="167092" y="263938"/>
                  </a:lnTo>
                  <a:lnTo>
                    <a:pt x="172854" y="262867"/>
                  </a:lnTo>
                  <a:lnTo>
                    <a:pt x="184188" y="256747"/>
                  </a:lnTo>
                  <a:lnTo>
                    <a:pt x="188874" y="257149"/>
                  </a:lnTo>
                  <a:lnTo>
                    <a:pt x="192923" y="260190"/>
                  </a:lnTo>
                  <a:lnTo>
                    <a:pt x="196547" y="264992"/>
                  </a:lnTo>
                  <a:lnTo>
                    <a:pt x="210436" y="270327"/>
                  </a:lnTo>
                  <a:lnTo>
                    <a:pt x="228011" y="274547"/>
                  </a:lnTo>
                  <a:lnTo>
                    <a:pt x="253500" y="284545"/>
                  </a:lnTo>
                  <a:lnTo>
                    <a:pt x="270265" y="284257"/>
                  </a:lnTo>
                  <a:lnTo>
                    <a:pt x="284496" y="276115"/>
                  </a:lnTo>
                  <a:lnTo>
                    <a:pt x="296060" y="263251"/>
                  </a:lnTo>
                  <a:lnTo>
                    <a:pt x="304282" y="248288"/>
                  </a:lnTo>
                  <a:lnTo>
                    <a:pt x="304071" y="245038"/>
                  </a:lnTo>
                  <a:lnTo>
                    <a:pt x="301156" y="244720"/>
                  </a:lnTo>
                  <a:lnTo>
                    <a:pt x="296439" y="246358"/>
                  </a:lnTo>
                  <a:lnTo>
                    <a:pt x="294219" y="251147"/>
                  </a:lnTo>
                  <a:lnTo>
                    <a:pt x="294218" y="266331"/>
                  </a:lnTo>
                  <a:lnTo>
                    <a:pt x="297361" y="272784"/>
                  </a:lnTo>
                  <a:lnTo>
                    <a:pt x="308250" y="282419"/>
                  </a:lnTo>
                  <a:lnTo>
                    <a:pt x="370396" y="307751"/>
                  </a:lnTo>
                  <a:lnTo>
                    <a:pt x="378657" y="310568"/>
                  </a:lnTo>
                  <a:lnTo>
                    <a:pt x="385088" y="309671"/>
                  </a:lnTo>
                  <a:lnTo>
                    <a:pt x="390301" y="306300"/>
                  </a:lnTo>
                  <a:lnTo>
                    <a:pt x="394701" y="301279"/>
                  </a:lnTo>
                  <a:lnTo>
                    <a:pt x="411393" y="247302"/>
                  </a:lnTo>
                  <a:lnTo>
                    <a:pt x="420142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6203559" y="7825966"/>
              <a:ext cx="120439" cy="242032"/>
            </a:xfrm>
            <a:custGeom>
              <a:avLst/>
              <a:gdLst/>
              <a:ahLst/>
              <a:cxnLst/>
              <a:rect l="0" t="0" r="0" b="0"/>
              <a:pathLst>
                <a:path w="120439" h="242032">
                  <a:moveTo>
                    <a:pt x="28906" y="0"/>
                  </a:moveTo>
                  <a:lnTo>
                    <a:pt x="17324" y="55163"/>
                  </a:lnTo>
                  <a:lnTo>
                    <a:pt x="7545" y="116605"/>
                  </a:lnTo>
                  <a:lnTo>
                    <a:pt x="0" y="179425"/>
                  </a:lnTo>
                  <a:lnTo>
                    <a:pt x="1314" y="184337"/>
                  </a:lnTo>
                  <a:lnTo>
                    <a:pt x="4964" y="185761"/>
                  </a:lnTo>
                  <a:lnTo>
                    <a:pt x="10171" y="184862"/>
                  </a:lnTo>
                  <a:lnTo>
                    <a:pt x="23353" y="188794"/>
                  </a:lnTo>
                  <a:lnTo>
                    <a:pt x="30752" y="192431"/>
                  </a:lnTo>
                  <a:lnTo>
                    <a:pt x="41437" y="203869"/>
                  </a:lnTo>
                  <a:lnTo>
                    <a:pt x="48344" y="219123"/>
                  </a:lnTo>
                  <a:lnTo>
                    <a:pt x="51413" y="238230"/>
                  </a:lnTo>
                  <a:lnTo>
                    <a:pt x="53157" y="242031"/>
                  </a:lnTo>
                  <a:lnTo>
                    <a:pt x="55243" y="241791"/>
                  </a:lnTo>
                  <a:lnTo>
                    <a:pt x="57559" y="238857"/>
                  </a:lnTo>
                  <a:lnTo>
                    <a:pt x="73366" y="182761"/>
                  </a:lnTo>
                  <a:lnTo>
                    <a:pt x="96216" y="127607"/>
                  </a:lnTo>
                  <a:lnTo>
                    <a:pt x="101517" y="118356"/>
                  </a:lnTo>
                  <a:lnTo>
                    <a:pt x="105974" y="114038"/>
                  </a:lnTo>
                  <a:lnTo>
                    <a:pt x="109871" y="113008"/>
                  </a:lnTo>
                  <a:lnTo>
                    <a:pt x="12043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6327541" y="7975746"/>
              <a:ext cx="96309" cy="101079"/>
            </a:xfrm>
            <a:custGeom>
              <a:avLst/>
              <a:gdLst/>
              <a:ahLst/>
              <a:cxnLst/>
              <a:rect l="0" t="0" r="0" b="0"/>
              <a:pathLst>
                <a:path w="96309" h="101079">
                  <a:moveTo>
                    <a:pt x="54703" y="0"/>
                  </a:moveTo>
                  <a:lnTo>
                    <a:pt x="8418" y="39119"/>
                  </a:lnTo>
                  <a:lnTo>
                    <a:pt x="1772" y="54985"/>
                  </a:lnTo>
                  <a:lnTo>
                    <a:pt x="0" y="64393"/>
                  </a:lnTo>
                  <a:lnTo>
                    <a:pt x="2962" y="79778"/>
                  </a:lnTo>
                  <a:lnTo>
                    <a:pt x="6341" y="86470"/>
                  </a:lnTo>
                  <a:lnTo>
                    <a:pt x="19956" y="96370"/>
                  </a:lnTo>
                  <a:lnTo>
                    <a:pt x="28765" y="100304"/>
                  </a:lnTo>
                  <a:lnTo>
                    <a:pt x="37411" y="101078"/>
                  </a:lnTo>
                  <a:lnTo>
                    <a:pt x="54414" y="97007"/>
                  </a:lnTo>
                  <a:lnTo>
                    <a:pt x="96308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6365602" y="7971329"/>
              <a:ext cx="99854" cy="156679"/>
            </a:xfrm>
            <a:custGeom>
              <a:avLst/>
              <a:gdLst/>
              <a:ahLst/>
              <a:cxnLst/>
              <a:rect l="0" t="0" r="0" b="0"/>
              <a:pathLst>
                <a:path w="99854" h="156679">
                  <a:moveTo>
                    <a:pt x="99853" y="4417"/>
                  </a:moveTo>
                  <a:lnTo>
                    <a:pt x="86601" y="0"/>
                  </a:lnTo>
                  <a:lnTo>
                    <a:pt x="72698" y="2761"/>
                  </a:lnTo>
                  <a:lnTo>
                    <a:pt x="51743" y="14712"/>
                  </a:lnTo>
                  <a:lnTo>
                    <a:pt x="45590" y="19601"/>
                  </a:lnTo>
                  <a:lnTo>
                    <a:pt x="38753" y="37361"/>
                  </a:lnTo>
                  <a:lnTo>
                    <a:pt x="36930" y="48569"/>
                  </a:lnTo>
                  <a:lnTo>
                    <a:pt x="38488" y="58814"/>
                  </a:lnTo>
                  <a:lnTo>
                    <a:pt x="53009" y="85562"/>
                  </a:lnTo>
                  <a:lnTo>
                    <a:pt x="80478" y="121918"/>
                  </a:lnTo>
                  <a:lnTo>
                    <a:pt x="82313" y="128979"/>
                  </a:lnTo>
                  <a:lnTo>
                    <a:pt x="81687" y="135535"/>
                  </a:lnTo>
                  <a:lnTo>
                    <a:pt x="79422" y="141756"/>
                  </a:lnTo>
                  <a:lnTo>
                    <a:pt x="74213" y="146827"/>
                  </a:lnTo>
                  <a:lnTo>
                    <a:pt x="58563" y="154927"/>
                  </a:lnTo>
                  <a:lnTo>
                    <a:pt x="39280" y="156678"/>
                  </a:lnTo>
                  <a:lnTo>
                    <a:pt x="0" y="1541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6556986" y="8117204"/>
              <a:ext cx="49927" cy="249632"/>
            </a:xfrm>
            <a:custGeom>
              <a:avLst/>
              <a:gdLst/>
              <a:ahLst/>
              <a:cxnLst/>
              <a:rect l="0" t="0" r="0" b="0"/>
              <a:pathLst>
                <a:path w="49927" h="249632">
                  <a:moveTo>
                    <a:pt x="49926" y="0"/>
                  </a:moveTo>
                  <a:lnTo>
                    <a:pt x="35733" y="54941"/>
                  </a:lnTo>
                  <a:lnTo>
                    <a:pt x="22147" y="110877"/>
                  </a:lnTo>
                  <a:lnTo>
                    <a:pt x="9960" y="170345"/>
                  </a:lnTo>
                  <a:lnTo>
                    <a:pt x="1300" y="228699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6690802" y="7838514"/>
              <a:ext cx="174064" cy="271237"/>
            </a:xfrm>
            <a:custGeom>
              <a:avLst/>
              <a:gdLst/>
              <a:ahLst/>
              <a:cxnLst/>
              <a:rect l="0" t="0" r="0" b="0"/>
              <a:pathLst>
                <a:path w="174064" h="271237">
                  <a:moveTo>
                    <a:pt x="24284" y="162195"/>
                  </a:moveTo>
                  <a:lnTo>
                    <a:pt x="18566" y="218967"/>
                  </a:lnTo>
                  <a:lnTo>
                    <a:pt x="11889" y="268896"/>
                  </a:lnTo>
                  <a:lnTo>
                    <a:pt x="9549" y="271236"/>
                  </a:lnTo>
                  <a:lnTo>
                    <a:pt x="7064" y="269097"/>
                  </a:lnTo>
                  <a:lnTo>
                    <a:pt x="4482" y="263974"/>
                  </a:lnTo>
                  <a:lnTo>
                    <a:pt x="0" y="200766"/>
                  </a:lnTo>
                  <a:lnTo>
                    <a:pt x="3872" y="145467"/>
                  </a:lnTo>
                  <a:lnTo>
                    <a:pt x="14465" y="88419"/>
                  </a:lnTo>
                  <a:lnTo>
                    <a:pt x="35870" y="45099"/>
                  </a:lnTo>
                  <a:lnTo>
                    <a:pt x="58536" y="17169"/>
                  </a:lnTo>
                  <a:lnTo>
                    <a:pt x="66534" y="10037"/>
                  </a:lnTo>
                  <a:lnTo>
                    <a:pt x="85284" y="2113"/>
                  </a:lnTo>
                  <a:lnTo>
                    <a:pt x="95461" y="0"/>
                  </a:lnTo>
                  <a:lnTo>
                    <a:pt x="111701" y="2583"/>
                  </a:lnTo>
                  <a:lnTo>
                    <a:pt x="118620" y="5861"/>
                  </a:lnTo>
                  <a:lnTo>
                    <a:pt x="128772" y="19365"/>
                  </a:lnTo>
                  <a:lnTo>
                    <a:pt x="132775" y="28143"/>
                  </a:lnTo>
                  <a:lnTo>
                    <a:pt x="132290" y="47759"/>
                  </a:lnTo>
                  <a:lnTo>
                    <a:pt x="124987" y="68804"/>
                  </a:lnTo>
                  <a:lnTo>
                    <a:pt x="82800" y="127896"/>
                  </a:lnTo>
                  <a:lnTo>
                    <a:pt x="56839" y="170382"/>
                  </a:lnTo>
                  <a:lnTo>
                    <a:pt x="55086" y="187098"/>
                  </a:lnTo>
                  <a:lnTo>
                    <a:pt x="55913" y="195439"/>
                  </a:lnTo>
                  <a:lnTo>
                    <a:pt x="64230" y="212104"/>
                  </a:lnTo>
                  <a:lnTo>
                    <a:pt x="84505" y="234614"/>
                  </a:lnTo>
                  <a:lnTo>
                    <a:pt x="108079" y="250529"/>
                  </a:lnTo>
                  <a:lnTo>
                    <a:pt x="125321" y="256928"/>
                  </a:lnTo>
                  <a:lnTo>
                    <a:pt x="153046" y="259606"/>
                  </a:lnTo>
                  <a:lnTo>
                    <a:pt x="174063" y="2537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6889828" y="7934141"/>
              <a:ext cx="8322" cy="208027"/>
            </a:xfrm>
            <a:custGeom>
              <a:avLst/>
              <a:gdLst/>
              <a:ahLst/>
              <a:cxnLst/>
              <a:rect l="0" t="0" r="0" b="0"/>
              <a:pathLst>
                <a:path w="8322" h="208027">
                  <a:moveTo>
                    <a:pt x="8321" y="0"/>
                  </a:moveTo>
                  <a:lnTo>
                    <a:pt x="8321" y="57908"/>
                  </a:lnTo>
                  <a:lnTo>
                    <a:pt x="7396" y="117146"/>
                  </a:lnTo>
                  <a:lnTo>
                    <a:pt x="1736" y="17185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6823259" y="7875893"/>
              <a:ext cx="151503" cy="268918"/>
            </a:xfrm>
            <a:custGeom>
              <a:avLst/>
              <a:gdLst/>
              <a:ahLst/>
              <a:cxnLst/>
              <a:rect l="0" t="0" r="0" b="0"/>
              <a:pathLst>
                <a:path w="151503" h="268918">
                  <a:moveTo>
                    <a:pt x="24964" y="0"/>
                  </a:moveTo>
                  <a:lnTo>
                    <a:pt x="51536" y="1849"/>
                  </a:lnTo>
                  <a:lnTo>
                    <a:pt x="98787" y="18746"/>
                  </a:lnTo>
                  <a:lnTo>
                    <a:pt x="113556" y="29597"/>
                  </a:lnTo>
                  <a:lnTo>
                    <a:pt x="132266" y="53765"/>
                  </a:lnTo>
                  <a:lnTo>
                    <a:pt x="150737" y="90646"/>
                  </a:lnTo>
                  <a:lnTo>
                    <a:pt x="151502" y="125066"/>
                  </a:lnTo>
                  <a:lnTo>
                    <a:pt x="145872" y="155708"/>
                  </a:lnTo>
                  <a:lnTo>
                    <a:pt x="118682" y="200651"/>
                  </a:lnTo>
                  <a:lnTo>
                    <a:pt x="69327" y="255060"/>
                  </a:lnTo>
                  <a:lnTo>
                    <a:pt x="48278" y="267368"/>
                  </a:lnTo>
                  <a:lnTo>
                    <a:pt x="32552" y="268917"/>
                  </a:lnTo>
                  <a:lnTo>
                    <a:pt x="24475" y="268035"/>
                  </a:lnTo>
                  <a:lnTo>
                    <a:pt x="18166" y="264674"/>
                  </a:lnTo>
                  <a:lnTo>
                    <a:pt x="8691" y="253543"/>
                  </a:lnTo>
                  <a:lnTo>
                    <a:pt x="3862" y="24181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6989680" y="7959103"/>
              <a:ext cx="16644" cy="159517"/>
            </a:xfrm>
            <a:custGeom>
              <a:avLst/>
              <a:gdLst/>
              <a:ahLst/>
              <a:cxnLst/>
              <a:rect l="0" t="0" r="0" b="0"/>
              <a:pathLst>
                <a:path w="16644" h="159517">
                  <a:moveTo>
                    <a:pt x="16643" y="0"/>
                  </a:moveTo>
                  <a:lnTo>
                    <a:pt x="15718" y="63416"/>
                  </a:lnTo>
                  <a:lnTo>
                    <a:pt x="9478" y="126262"/>
                  </a:lnTo>
                  <a:lnTo>
                    <a:pt x="4247" y="156064"/>
                  </a:lnTo>
                  <a:lnTo>
                    <a:pt x="2832" y="159516"/>
                  </a:lnTo>
                  <a:lnTo>
                    <a:pt x="1888" y="159044"/>
                  </a:lnTo>
                  <a:lnTo>
                    <a:pt x="0" y="1497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7014644" y="7910912"/>
              <a:ext cx="99853" cy="6587"/>
            </a:xfrm>
            <a:custGeom>
              <a:avLst/>
              <a:gdLst/>
              <a:ahLst/>
              <a:cxnLst/>
              <a:rect l="0" t="0" r="0" b="0"/>
              <a:pathLst>
                <a:path w="99853" h="6587">
                  <a:moveTo>
                    <a:pt x="0" y="6586"/>
                  </a:moveTo>
                  <a:lnTo>
                    <a:pt x="29620" y="0"/>
                  </a:lnTo>
                  <a:lnTo>
                    <a:pt x="59627" y="1245"/>
                  </a:lnTo>
                  <a:lnTo>
                    <a:pt x="99852" y="65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6997488" y="7992388"/>
              <a:ext cx="125330" cy="31928"/>
            </a:xfrm>
            <a:custGeom>
              <a:avLst/>
              <a:gdLst/>
              <a:ahLst/>
              <a:cxnLst/>
              <a:rect l="0" t="0" r="0" b="0"/>
              <a:pathLst>
                <a:path w="125330" h="31928">
                  <a:moveTo>
                    <a:pt x="8835" y="0"/>
                  </a:moveTo>
                  <a:lnTo>
                    <a:pt x="0" y="13252"/>
                  </a:lnTo>
                  <a:lnTo>
                    <a:pt x="171" y="18080"/>
                  </a:lnTo>
                  <a:lnTo>
                    <a:pt x="3059" y="22224"/>
                  </a:lnTo>
                  <a:lnTo>
                    <a:pt x="7758" y="25910"/>
                  </a:lnTo>
                  <a:lnTo>
                    <a:pt x="22841" y="30006"/>
                  </a:lnTo>
                  <a:lnTo>
                    <a:pt x="79096" y="31927"/>
                  </a:lnTo>
                  <a:lnTo>
                    <a:pt x="12532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6989680" y="7825966"/>
              <a:ext cx="223495" cy="590796"/>
            </a:xfrm>
            <a:custGeom>
              <a:avLst/>
              <a:gdLst/>
              <a:ahLst/>
              <a:cxnLst/>
              <a:rect l="0" t="0" r="0" b="0"/>
              <a:pathLst>
                <a:path w="223495" h="590796">
                  <a:moveTo>
                    <a:pt x="174742" y="0"/>
                  </a:moveTo>
                  <a:lnTo>
                    <a:pt x="197905" y="55163"/>
                  </a:lnTo>
                  <a:lnTo>
                    <a:pt x="215745" y="118189"/>
                  </a:lnTo>
                  <a:lnTo>
                    <a:pt x="223494" y="180342"/>
                  </a:lnTo>
                  <a:lnTo>
                    <a:pt x="221971" y="233548"/>
                  </a:lnTo>
                  <a:lnTo>
                    <a:pt x="208624" y="288574"/>
                  </a:lnTo>
                  <a:lnTo>
                    <a:pt x="188181" y="343959"/>
                  </a:lnTo>
                  <a:lnTo>
                    <a:pt x="166337" y="396950"/>
                  </a:lnTo>
                  <a:lnTo>
                    <a:pt x="132030" y="460279"/>
                  </a:lnTo>
                  <a:lnTo>
                    <a:pt x="83115" y="522874"/>
                  </a:lnTo>
                  <a:lnTo>
                    <a:pt x="33276" y="572186"/>
                  </a:lnTo>
                  <a:lnTo>
                    <a:pt x="0" y="5907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2188436" y="7860954"/>
            <a:ext cx="1780705" cy="921562"/>
            <a:chOff x="2188436" y="7860954"/>
            <a:chExt cx="1780705" cy="921562"/>
          </a:xfrm>
        </p:grpSpPr>
        <p:sp>
          <p:nvSpPr>
            <p:cNvPr id="441" name="Freeform 440"/>
            <p:cNvSpPr/>
            <p:nvPr/>
          </p:nvSpPr>
          <p:spPr>
            <a:xfrm>
              <a:off x="2279967" y="7959103"/>
              <a:ext cx="24964" cy="328704"/>
            </a:xfrm>
            <a:custGeom>
              <a:avLst/>
              <a:gdLst/>
              <a:ahLst/>
              <a:cxnLst/>
              <a:rect l="0" t="0" r="0" b="0"/>
              <a:pathLst>
                <a:path w="24964" h="328704">
                  <a:moveTo>
                    <a:pt x="24963" y="0"/>
                  </a:moveTo>
                  <a:lnTo>
                    <a:pt x="20169" y="28422"/>
                  </a:lnTo>
                  <a:lnTo>
                    <a:pt x="23743" y="80607"/>
                  </a:lnTo>
                  <a:lnTo>
                    <a:pt x="20305" y="140328"/>
                  </a:lnTo>
                  <a:lnTo>
                    <a:pt x="16441" y="197291"/>
                  </a:lnTo>
                  <a:lnTo>
                    <a:pt x="10214" y="248505"/>
                  </a:lnTo>
                  <a:lnTo>
                    <a:pt x="2292" y="311047"/>
                  </a:lnTo>
                  <a:lnTo>
                    <a:pt x="1019" y="328703"/>
                  </a:lnTo>
                  <a:lnTo>
                    <a:pt x="679" y="328234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2196757" y="7860954"/>
              <a:ext cx="241311" cy="106472"/>
            </a:xfrm>
            <a:custGeom>
              <a:avLst/>
              <a:gdLst/>
              <a:ahLst/>
              <a:cxnLst/>
              <a:rect l="0" t="0" r="0" b="0"/>
              <a:pathLst>
                <a:path w="241311" h="106472">
                  <a:moveTo>
                    <a:pt x="0" y="31581"/>
                  </a:moveTo>
                  <a:lnTo>
                    <a:pt x="14211" y="19219"/>
                  </a:lnTo>
                  <a:lnTo>
                    <a:pt x="37803" y="9838"/>
                  </a:lnTo>
                  <a:lnTo>
                    <a:pt x="101029" y="0"/>
                  </a:lnTo>
                  <a:lnTo>
                    <a:pt x="155424" y="987"/>
                  </a:lnTo>
                  <a:lnTo>
                    <a:pt x="182270" y="9880"/>
                  </a:lnTo>
                  <a:lnTo>
                    <a:pt x="220608" y="33870"/>
                  </a:lnTo>
                  <a:lnTo>
                    <a:pt x="227508" y="43277"/>
                  </a:lnTo>
                  <a:lnTo>
                    <a:pt x="237221" y="75831"/>
                  </a:lnTo>
                  <a:lnTo>
                    <a:pt x="241310" y="1064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2188436" y="8333550"/>
              <a:ext cx="183064" cy="38997"/>
            </a:xfrm>
            <a:custGeom>
              <a:avLst/>
              <a:gdLst/>
              <a:ahLst/>
              <a:cxnLst/>
              <a:rect l="0" t="0" r="0" b="0"/>
              <a:pathLst>
                <a:path w="183064" h="38997">
                  <a:moveTo>
                    <a:pt x="0" y="0"/>
                  </a:moveTo>
                  <a:lnTo>
                    <a:pt x="8834" y="17670"/>
                  </a:lnTo>
                  <a:lnTo>
                    <a:pt x="23034" y="28810"/>
                  </a:lnTo>
                  <a:lnTo>
                    <a:pt x="42597" y="35918"/>
                  </a:lnTo>
                  <a:lnTo>
                    <a:pt x="77751" y="38996"/>
                  </a:lnTo>
                  <a:lnTo>
                    <a:pt x="141138" y="24649"/>
                  </a:lnTo>
                  <a:lnTo>
                    <a:pt x="157033" y="18352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2448019" y="8150488"/>
              <a:ext cx="123186" cy="218308"/>
            </a:xfrm>
            <a:custGeom>
              <a:avLst/>
              <a:gdLst/>
              <a:ahLst/>
              <a:cxnLst/>
              <a:rect l="0" t="0" r="0" b="0"/>
              <a:pathLst>
                <a:path w="123186" h="218308">
                  <a:moveTo>
                    <a:pt x="31653" y="0"/>
                  </a:moveTo>
                  <a:lnTo>
                    <a:pt x="17460" y="54016"/>
                  </a:lnTo>
                  <a:lnTo>
                    <a:pt x="3874" y="112547"/>
                  </a:lnTo>
                  <a:lnTo>
                    <a:pt x="0" y="150561"/>
                  </a:lnTo>
                  <a:lnTo>
                    <a:pt x="2230" y="157696"/>
                  </a:lnTo>
                  <a:lnTo>
                    <a:pt x="6491" y="161529"/>
                  </a:lnTo>
                  <a:lnTo>
                    <a:pt x="12104" y="163160"/>
                  </a:lnTo>
                  <a:lnTo>
                    <a:pt x="18621" y="161473"/>
                  </a:lnTo>
                  <a:lnTo>
                    <a:pt x="49008" y="138836"/>
                  </a:lnTo>
                  <a:lnTo>
                    <a:pt x="57092" y="131389"/>
                  </a:lnTo>
                  <a:lnTo>
                    <a:pt x="66179" y="127349"/>
                  </a:lnTo>
                  <a:lnTo>
                    <a:pt x="86138" y="125325"/>
                  </a:lnTo>
                  <a:lnTo>
                    <a:pt x="92940" y="129778"/>
                  </a:lnTo>
                  <a:lnTo>
                    <a:pt x="97474" y="137369"/>
                  </a:lnTo>
                  <a:lnTo>
                    <a:pt x="108212" y="200076"/>
                  </a:lnTo>
                  <a:lnTo>
                    <a:pt x="112832" y="216512"/>
                  </a:lnTo>
                  <a:lnTo>
                    <a:pt x="115359" y="218307"/>
                  </a:lnTo>
                  <a:lnTo>
                    <a:pt x="12318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2651499" y="7959103"/>
              <a:ext cx="277511" cy="400545"/>
            </a:xfrm>
            <a:custGeom>
              <a:avLst/>
              <a:gdLst/>
              <a:ahLst/>
              <a:cxnLst/>
              <a:rect l="0" t="0" r="0" b="0"/>
              <a:pathLst>
                <a:path w="277511" h="400545">
                  <a:moveTo>
                    <a:pt x="44521" y="0"/>
                  </a:moveTo>
                  <a:lnTo>
                    <a:pt x="42055" y="50190"/>
                  </a:lnTo>
                  <a:lnTo>
                    <a:pt x="37356" y="107712"/>
                  </a:lnTo>
                  <a:lnTo>
                    <a:pt x="35503" y="160406"/>
                  </a:lnTo>
                  <a:lnTo>
                    <a:pt x="29065" y="218695"/>
                  </a:lnTo>
                  <a:lnTo>
                    <a:pt x="25569" y="274539"/>
                  </a:lnTo>
                  <a:lnTo>
                    <a:pt x="20745" y="327797"/>
                  </a:lnTo>
                  <a:lnTo>
                    <a:pt x="19792" y="374924"/>
                  </a:lnTo>
                  <a:lnTo>
                    <a:pt x="12935" y="315363"/>
                  </a:lnTo>
                  <a:lnTo>
                    <a:pt x="0" y="262842"/>
                  </a:lnTo>
                  <a:lnTo>
                    <a:pt x="1896" y="254741"/>
                  </a:lnTo>
                  <a:lnTo>
                    <a:pt x="6859" y="248415"/>
                  </a:lnTo>
                  <a:lnTo>
                    <a:pt x="13865" y="243274"/>
                  </a:lnTo>
                  <a:lnTo>
                    <a:pt x="33978" y="237560"/>
                  </a:lnTo>
                  <a:lnTo>
                    <a:pt x="90456" y="226948"/>
                  </a:lnTo>
                  <a:lnTo>
                    <a:pt x="126943" y="213784"/>
                  </a:lnTo>
                  <a:lnTo>
                    <a:pt x="135527" y="209091"/>
                  </a:lnTo>
                  <a:lnTo>
                    <a:pt x="137551" y="205038"/>
                  </a:lnTo>
                  <a:lnTo>
                    <a:pt x="135202" y="201412"/>
                  </a:lnTo>
                  <a:lnTo>
                    <a:pt x="129938" y="198070"/>
                  </a:lnTo>
                  <a:lnTo>
                    <a:pt x="124580" y="197690"/>
                  </a:lnTo>
                  <a:lnTo>
                    <a:pt x="113695" y="202200"/>
                  </a:lnTo>
                  <a:lnTo>
                    <a:pt x="97171" y="219553"/>
                  </a:lnTo>
                  <a:lnTo>
                    <a:pt x="84981" y="242261"/>
                  </a:lnTo>
                  <a:lnTo>
                    <a:pt x="83460" y="258375"/>
                  </a:lnTo>
                  <a:lnTo>
                    <a:pt x="84349" y="266555"/>
                  </a:lnTo>
                  <a:lnTo>
                    <a:pt x="87715" y="272934"/>
                  </a:lnTo>
                  <a:lnTo>
                    <a:pt x="98851" y="282485"/>
                  </a:lnTo>
                  <a:lnTo>
                    <a:pt x="160502" y="306767"/>
                  </a:lnTo>
                  <a:lnTo>
                    <a:pt x="177429" y="319404"/>
                  </a:lnTo>
                  <a:lnTo>
                    <a:pt x="193718" y="342113"/>
                  </a:lnTo>
                  <a:lnTo>
                    <a:pt x="196198" y="360693"/>
                  </a:lnTo>
                  <a:lnTo>
                    <a:pt x="190257" y="398337"/>
                  </a:lnTo>
                  <a:lnTo>
                    <a:pt x="190680" y="400544"/>
                  </a:lnTo>
                  <a:lnTo>
                    <a:pt x="196081" y="393134"/>
                  </a:lnTo>
                  <a:lnTo>
                    <a:pt x="226880" y="340099"/>
                  </a:lnTo>
                  <a:lnTo>
                    <a:pt x="254285" y="283553"/>
                  </a:lnTo>
                  <a:lnTo>
                    <a:pt x="27751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2963450" y="8179564"/>
              <a:ext cx="398254" cy="267278"/>
            </a:xfrm>
            <a:custGeom>
              <a:avLst/>
              <a:gdLst/>
              <a:ahLst/>
              <a:cxnLst/>
              <a:rect l="0" t="0" r="0" b="0"/>
              <a:pathLst>
                <a:path w="398254" h="267278">
                  <a:moveTo>
                    <a:pt x="7164" y="79098"/>
                  </a:moveTo>
                  <a:lnTo>
                    <a:pt x="0" y="125424"/>
                  </a:lnTo>
                  <a:lnTo>
                    <a:pt x="4288" y="141600"/>
                  </a:lnTo>
                  <a:lnTo>
                    <a:pt x="8021" y="148503"/>
                  </a:lnTo>
                  <a:lnTo>
                    <a:pt x="14207" y="152180"/>
                  </a:lnTo>
                  <a:lnTo>
                    <a:pt x="30943" y="153799"/>
                  </a:lnTo>
                  <a:lnTo>
                    <a:pt x="45778" y="148973"/>
                  </a:lnTo>
                  <a:lnTo>
                    <a:pt x="52322" y="145096"/>
                  </a:lnTo>
                  <a:lnTo>
                    <a:pt x="58535" y="144361"/>
                  </a:lnTo>
                  <a:lnTo>
                    <a:pt x="70368" y="148476"/>
                  </a:lnTo>
                  <a:lnTo>
                    <a:pt x="73339" y="153086"/>
                  </a:lnTo>
                  <a:lnTo>
                    <a:pt x="74174" y="165606"/>
                  </a:lnTo>
                  <a:lnTo>
                    <a:pt x="67205" y="226571"/>
                  </a:lnTo>
                  <a:lnTo>
                    <a:pt x="68058" y="248192"/>
                  </a:lnTo>
                  <a:lnTo>
                    <a:pt x="74601" y="263965"/>
                  </a:lnTo>
                  <a:lnTo>
                    <a:pt x="78934" y="267062"/>
                  </a:lnTo>
                  <a:lnTo>
                    <a:pt x="83672" y="267277"/>
                  </a:lnTo>
                  <a:lnTo>
                    <a:pt x="88680" y="265571"/>
                  </a:lnTo>
                  <a:lnTo>
                    <a:pt x="120980" y="232132"/>
                  </a:lnTo>
                  <a:lnTo>
                    <a:pt x="137555" y="206316"/>
                  </a:lnTo>
                  <a:lnTo>
                    <a:pt x="145343" y="170827"/>
                  </a:lnTo>
                  <a:lnTo>
                    <a:pt x="148190" y="110308"/>
                  </a:lnTo>
                  <a:lnTo>
                    <a:pt x="142846" y="49410"/>
                  </a:lnTo>
                  <a:lnTo>
                    <a:pt x="141432" y="26763"/>
                  </a:lnTo>
                  <a:lnTo>
                    <a:pt x="145735" y="9301"/>
                  </a:lnTo>
                  <a:lnTo>
                    <a:pt x="149471" y="2056"/>
                  </a:lnTo>
                  <a:lnTo>
                    <a:pt x="155660" y="0"/>
                  </a:lnTo>
                  <a:lnTo>
                    <a:pt x="172399" y="5112"/>
                  </a:lnTo>
                  <a:lnTo>
                    <a:pt x="187234" y="19094"/>
                  </a:lnTo>
                  <a:lnTo>
                    <a:pt x="207408" y="53787"/>
                  </a:lnTo>
                  <a:lnTo>
                    <a:pt x="228003" y="113286"/>
                  </a:lnTo>
                  <a:lnTo>
                    <a:pt x="235746" y="165565"/>
                  </a:lnTo>
                  <a:lnTo>
                    <a:pt x="240913" y="172801"/>
                  </a:lnTo>
                  <a:lnTo>
                    <a:pt x="248057" y="177624"/>
                  </a:lnTo>
                  <a:lnTo>
                    <a:pt x="256517" y="180840"/>
                  </a:lnTo>
                  <a:lnTo>
                    <a:pt x="264006" y="180209"/>
                  </a:lnTo>
                  <a:lnTo>
                    <a:pt x="277259" y="172113"/>
                  </a:lnTo>
                  <a:lnTo>
                    <a:pt x="295116" y="151962"/>
                  </a:lnTo>
                  <a:lnTo>
                    <a:pt x="301564" y="131513"/>
                  </a:lnTo>
                  <a:lnTo>
                    <a:pt x="302728" y="96477"/>
                  </a:lnTo>
                  <a:lnTo>
                    <a:pt x="298475" y="75727"/>
                  </a:lnTo>
                  <a:lnTo>
                    <a:pt x="290421" y="60341"/>
                  </a:lnTo>
                  <a:lnTo>
                    <a:pt x="288458" y="59197"/>
                  </a:lnTo>
                  <a:lnTo>
                    <a:pt x="288074" y="62131"/>
                  </a:lnTo>
                  <a:lnTo>
                    <a:pt x="288743" y="67787"/>
                  </a:lnTo>
                  <a:lnTo>
                    <a:pt x="292887" y="72482"/>
                  </a:lnTo>
                  <a:lnTo>
                    <a:pt x="344925" y="105915"/>
                  </a:lnTo>
                  <a:lnTo>
                    <a:pt x="364988" y="129573"/>
                  </a:lnTo>
                  <a:lnTo>
                    <a:pt x="373607" y="145910"/>
                  </a:lnTo>
                  <a:lnTo>
                    <a:pt x="375588" y="164882"/>
                  </a:lnTo>
                  <a:lnTo>
                    <a:pt x="369327" y="202778"/>
                  </a:lnTo>
                  <a:lnTo>
                    <a:pt x="368799" y="204081"/>
                  </a:lnTo>
                  <a:lnTo>
                    <a:pt x="385136" y="144680"/>
                  </a:lnTo>
                  <a:lnTo>
                    <a:pt x="398253" y="1040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3442160" y="8100561"/>
              <a:ext cx="194139" cy="330220"/>
            </a:xfrm>
            <a:custGeom>
              <a:avLst/>
              <a:gdLst/>
              <a:ahLst/>
              <a:cxnLst/>
              <a:rect l="0" t="0" r="0" b="0"/>
              <a:pathLst>
                <a:path w="194139" h="330220">
                  <a:moveTo>
                    <a:pt x="61001" y="0"/>
                  </a:moveTo>
                  <a:lnTo>
                    <a:pt x="56584" y="49074"/>
                  </a:lnTo>
                  <a:lnTo>
                    <a:pt x="41677" y="107868"/>
                  </a:lnTo>
                  <a:lnTo>
                    <a:pt x="26057" y="165848"/>
                  </a:lnTo>
                  <a:lnTo>
                    <a:pt x="8399" y="223887"/>
                  </a:lnTo>
                  <a:lnTo>
                    <a:pt x="9" y="253817"/>
                  </a:lnTo>
                  <a:lnTo>
                    <a:pt x="0" y="258894"/>
                  </a:lnTo>
                  <a:lnTo>
                    <a:pt x="1842" y="260429"/>
                  </a:lnTo>
                  <a:lnTo>
                    <a:pt x="29789" y="250711"/>
                  </a:lnTo>
                  <a:lnTo>
                    <a:pt x="69595" y="231272"/>
                  </a:lnTo>
                  <a:lnTo>
                    <a:pt x="76901" y="230920"/>
                  </a:lnTo>
                  <a:lnTo>
                    <a:pt x="89949" y="235460"/>
                  </a:lnTo>
                  <a:lnTo>
                    <a:pt x="94168" y="241109"/>
                  </a:lnTo>
                  <a:lnTo>
                    <a:pt x="98856" y="257246"/>
                  </a:lnTo>
                  <a:lnTo>
                    <a:pt x="99530" y="307817"/>
                  </a:lnTo>
                  <a:lnTo>
                    <a:pt x="103329" y="314310"/>
                  </a:lnTo>
                  <a:lnTo>
                    <a:pt x="114947" y="323989"/>
                  </a:lnTo>
                  <a:lnTo>
                    <a:pt x="141499" y="330219"/>
                  </a:lnTo>
                  <a:lnTo>
                    <a:pt x="194138" y="3245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3669582" y="8258662"/>
              <a:ext cx="24964" cy="33284"/>
            </a:xfrm>
            <a:custGeom>
              <a:avLst/>
              <a:gdLst/>
              <a:ahLst/>
              <a:cxnLst/>
              <a:rect l="0" t="0" r="0" b="0"/>
              <a:pathLst>
                <a:path w="24964" h="33284">
                  <a:moveTo>
                    <a:pt x="0" y="0"/>
                  </a:moveTo>
                  <a:lnTo>
                    <a:pt x="12362" y="22874"/>
                  </a:lnTo>
                  <a:lnTo>
                    <a:pt x="24963" y="33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3695702" y="8416761"/>
              <a:ext cx="173586" cy="89274"/>
            </a:xfrm>
            <a:custGeom>
              <a:avLst/>
              <a:gdLst/>
              <a:ahLst/>
              <a:cxnLst/>
              <a:rect l="0" t="0" r="0" b="0"/>
              <a:pathLst>
                <a:path w="173586" h="89274">
                  <a:moveTo>
                    <a:pt x="7165" y="0"/>
                  </a:moveTo>
                  <a:lnTo>
                    <a:pt x="1446" y="58604"/>
                  </a:lnTo>
                  <a:lnTo>
                    <a:pt x="0" y="79055"/>
                  </a:lnTo>
                  <a:lnTo>
                    <a:pt x="2388" y="85063"/>
                  </a:lnTo>
                  <a:lnTo>
                    <a:pt x="6754" y="88143"/>
                  </a:lnTo>
                  <a:lnTo>
                    <a:pt x="12438" y="89273"/>
                  </a:lnTo>
                  <a:lnTo>
                    <a:pt x="28616" y="83132"/>
                  </a:lnTo>
                  <a:lnTo>
                    <a:pt x="90170" y="41627"/>
                  </a:lnTo>
                  <a:lnTo>
                    <a:pt x="98559" y="40696"/>
                  </a:lnTo>
                  <a:lnTo>
                    <a:pt x="115277" y="44592"/>
                  </a:lnTo>
                  <a:lnTo>
                    <a:pt x="129488" y="54952"/>
                  </a:lnTo>
                  <a:lnTo>
                    <a:pt x="135866" y="61598"/>
                  </a:lnTo>
                  <a:lnTo>
                    <a:pt x="142892" y="65103"/>
                  </a:lnTo>
                  <a:lnTo>
                    <a:pt x="173585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3813725" y="8391798"/>
              <a:ext cx="155416" cy="390718"/>
            </a:xfrm>
            <a:custGeom>
              <a:avLst/>
              <a:gdLst/>
              <a:ahLst/>
              <a:cxnLst/>
              <a:rect l="0" t="0" r="0" b="0"/>
              <a:pathLst>
                <a:path w="155416" h="390718">
                  <a:moveTo>
                    <a:pt x="155415" y="0"/>
                  </a:moveTo>
                  <a:lnTo>
                    <a:pt x="142163" y="4417"/>
                  </a:lnTo>
                  <a:lnTo>
                    <a:pt x="130726" y="13983"/>
                  </a:lnTo>
                  <a:lnTo>
                    <a:pt x="108317" y="47141"/>
                  </a:lnTo>
                  <a:lnTo>
                    <a:pt x="100471" y="78481"/>
                  </a:lnTo>
                  <a:lnTo>
                    <a:pt x="104463" y="132716"/>
                  </a:lnTo>
                  <a:lnTo>
                    <a:pt x="119511" y="193390"/>
                  </a:lnTo>
                  <a:lnTo>
                    <a:pt x="128017" y="251671"/>
                  </a:lnTo>
                  <a:lnTo>
                    <a:pt x="125554" y="303351"/>
                  </a:lnTo>
                  <a:lnTo>
                    <a:pt x="114315" y="341193"/>
                  </a:lnTo>
                  <a:lnTo>
                    <a:pt x="102015" y="361825"/>
                  </a:lnTo>
                  <a:lnTo>
                    <a:pt x="75079" y="385397"/>
                  </a:lnTo>
                  <a:lnTo>
                    <a:pt x="56840" y="390717"/>
                  </a:lnTo>
                  <a:lnTo>
                    <a:pt x="39488" y="389075"/>
                  </a:lnTo>
                  <a:lnTo>
                    <a:pt x="22530" y="382180"/>
                  </a:lnTo>
                  <a:lnTo>
                    <a:pt x="10679" y="368022"/>
                  </a:lnTo>
                  <a:lnTo>
                    <a:pt x="3255" y="348478"/>
                  </a:lnTo>
                  <a:lnTo>
                    <a:pt x="0" y="313334"/>
                  </a:lnTo>
                  <a:lnTo>
                    <a:pt x="2515" y="293661"/>
                  </a:lnTo>
                  <a:lnTo>
                    <a:pt x="11645" y="278138"/>
                  </a:lnTo>
                  <a:lnTo>
                    <a:pt x="47241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52" name="Freeform 451"/>
          <p:cNvSpPr/>
          <p:nvPr/>
        </p:nvSpPr>
        <p:spPr>
          <a:xfrm>
            <a:off x="2038657" y="8458366"/>
            <a:ext cx="1914580" cy="319053"/>
          </a:xfrm>
          <a:custGeom>
            <a:avLst/>
            <a:gdLst/>
            <a:ahLst/>
            <a:cxnLst/>
            <a:rect l="0" t="0" r="0" b="0"/>
            <a:pathLst>
              <a:path w="1914580" h="319053">
                <a:moveTo>
                  <a:pt x="0" y="0"/>
                </a:moveTo>
                <a:lnTo>
                  <a:pt x="21778" y="5720"/>
                </a:lnTo>
                <a:lnTo>
                  <a:pt x="81844" y="7979"/>
                </a:lnTo>
                <a:lnTo>
                  <a:pt x="140982" y="8254"/>
                </a:lnTo>
                <a:lnTo>
                  <a:pt x="192660" y="8309"/>
                </a:lnTo>
                <a:lnTo>
                  <a:pt x="254251" y="14038"/>
                </a:lnTo>
                <a:lnTo>
                  <a:pt x="314947" y="16299"/>
                </a:lnTo>
                <a:lnTo>
                  <a:pt x="370125" y="22293"/>
                </a:lnTo>
                <a:lnTo>
                  <a:pt x="431019" y="26901"/>
                </a:lnTo>
                <a:lnTo>
                  <a:pt x="492254" y="36440"/>
                </a:lnTo>
                <a:lnTo>
                  <a:pt x="541257" y="44493"/>
                </a:lnTo>
                <a:lnTo>
                  <a:pt x="590910" y="52734"/>
                </a:lnTo>
                <a:lnTo>
                  <a:pt x="645172" y="61032"/>
                </a:lnTo>
                <a:lnTo>
                  <a:pt x="702239" y="69346"/>
                </a:lnTo>
                <a:lnTo>
                  <a:pt x="755719" y="77665"/>
                </a:lnTo>
                <a:lnTo>
                  <a:pt x="815533" y="85985"/>
                </a:lnTo>
                <a:lnTo>
                  <a:pt x="871265" y="94306"/>
                </a:lnTo>
                <a:lnTo>
                  <a:pt x="927329" y="102626"/>
                </a:lnTo>
                <a:lnTo>
                  <a:pt x="984930" y="110947"/>
                </a:lnTo>
                <a:lnTo>
                  <a:pt x="1042985" y="119269"/>
                </a:lnTo>
                <a:lnTo>
                  <a:pt x="1101176" y="127590"/>
                </a:lnTo>
                <a:lnTo>
                  <a:pt x="1159406" y="135911"/>
                </a:lnTo>
                <a:lnTo>
                  <a:pt x="1213231" y="144231"/>
                </a:lnTo>
                <a:lnTo>
                  <a:pt x="1268730" y="152553"/>
                </a:lnTo>
                <a:lnTo>
                  <a:pt x="1326163" y="165291"/>
                </a:lnTo>
                <a:lnTo>
                  <a:pt x="1384169" y="176360"/>
                </a:lnTo>
                <a:lnTo>
                  <a:pt x="1437928" y="185495"/>
                </a:lnTo>
                <a:lnTo>
                  <a:pt x="1493407" y="198474"/>
                </a:lnTo>
                <a:lnTo>
                  <a:pt x="1546416" y="209614"/>
                </a:lnTo>
                <a:lnTo>
                  <a:pt x="1597256" y="218769"/>
                </a:lnTo>
                <a:lnTo>
                  <a:pt x="1647453" y="227339"/>
                </a:lnTo>
                <a:lnTo>
                  <a:pt x="1708395" y="245160"/>
                </a:lnTo>
                <a:lnTo>
                  <a:pt x="1767962" y="264021"/>
                </a:lnTo>
                <a:lnTo>
                  <a:pt x="1827274" y="285565"/>
                </a:lnTo>
                <a:lnTo>
                  <a:pt x="1883254" y="306368"/>
                </a:lnTo>
                <a:lnTo>
                  <a:pt x="1914579" y="319052"/>
                </a:lnTo>
                <a:lnTo>
                  <a:pt x="1907389" y="318084"/>
                </a:lnTo>
                <a:lnTo>
                  <a:pt x="1850096" y="300367"/>
                </a:lnTo>
                <a:lnTo>
                  <a:pt x="1787297" y="274337"/>
                </a:lnTo>
                <a:lnTo>
                  <a:pt x="1733210" y="252354"/>
                </a:lnTo>
                <a:lnTo>
                  <a:pt x="1671367" y="230206"/>
                </a:lnTo>
                <a:lnTo>
                  <a:pt x="1622259" y="213571"/>
                </a:lnTo>
                <a:lnTo>
                  <a:pt x="1571651" y="196931"/>
                </a:lnTo>
                <a:lnTo>
                  <a:pt x="1516078" y="180290"/>
                </a:lnTo>
                <a:lnTo>
                  <a:pt x="1458623" y="163648"/>
                </a:lnTo>
                <a:lnTo>
                  <a:pt x="1399686" y="147006"/>
                </a:lnTo>
                <a:lnTo>
                  <a:pt x="1357417" y="135911"/>
                </a:lnTo>
                <a:lnTo>
                  <a:pt x="1313976" y="127282"/>
                </a:lnTo>
                <a:lnTo>
                  <a:pt x="1270013" y="119440"/>
                </a:lnTo>
                <a:lnTo>
                  <a:pt x="1225819" y="109791"/>
                </a:lnTo>
                <a:lnTo>
                  <a:pt x="1181523" y="101805"/>
                </a:lnTo>
                <a:lnTo>
                  <a:pt x="1136256" y="95173"/>
                </a:lnTo>
                <a:lnTo>
                  <a:pt x="1088400" y="89144"/>
                </a:lnTo>
                <a:lnTo>
                  <a:pt x="1041860" y="83382"/>
                </a:lnTo>
                <a:lnTo>
                  <a:pt x="995596" y="77740"/>
                </a:lnTo>
                <a:lnTo>
                  <a:pt x="947297" y="72150"/>
                </a:lnTo>
                <a:lnTo>
                  <a:pt x="898094" y="66584"/>
                </a:lnTo>
                <a:lnTo>
                  <a:pt x="848489" y="61953"/>
                </a:lnTo>
                <a:lnTo>
                  <a:pt x="798706" y="59895"/>
                </a:lnTo>
                <a:lnTo>
                  <a:pt x="748843" y="58979"/>
                </a:lnTo>
                <a:lnTo>
                  <a:pt x="699870" y="58573"/>
                </a:lnTo>
                <a:lnTo>
                  <a:pt x="653449" y="58392"/>
                </a:lnTo>
                <a:lnTo>
                  <a:pt x="608162" y="58312"/>
                </a:lnTo>
                <a:lnTo>
                  <a:pt x="563380" y="58276"/>
                </a:lnTo>
                <a:lnTo>
                  <a:pt x="518822" y="58261"/>
                </a:lnTo>
                <a:lnTo>
                  <a:pt x="456570" y="58251"/>
                </a:lnTo>
                <a:lnTo>
                  <a:pt x="401553" y="58248"/>
                </a:lnTo>
                <a:lnTo>
                  <a:pt x="340833" y="52530"/>
                </a:lnTo>
                <a:lnTo>
                  <a:pt x="280829" y="50270"/>
                </a:lnTo>
                <a:lnTo>
                  <a:pt x="218051" y="38375"/>
                </a:lnTo>
                <a:lnTo>
                  <a:pt x="211936" y="40376"/>
                </a:lnTo>
                <a:lnTo>
                  <a:pt x="207859" y="45410"/>
                </a:lnTo>
                <a:lnTo>
                  <a:pt x="199705" y="6656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67" name="Group 466"/>
          <p:cNvGrpSpPr/>
          <p:nvPr/>
        </p:nvGrpSpPr>
        <p:grpSpPr>
          <a:xfrm>
            <a:off x="7796823" y="6550878"/>
            <a:ext cx="2006253" cy="534413"/>
            <a:chOff x="7796823" y="6550878"/>
            <a:chExt cx="2006253" cy="534413"/>
          </a:xfrm>
        </p:grpSpPr>
        <p:sp>
          <p:nvSpPr>
            <p:cNvPr id="453" name="Freeform 452"/>
            <p:cNvSpPr/>
            <p:nvPr/>
          </p:nvSpPr>
          <p:spPr>
            <a:xfrm>
              <a:off x="8387617" y="6627736"/>
              <a:ext cx="8322" cy="232990"/>
            </a:xfrm>
            <a:custGeom>
              <a:avLst/>
              <a:gdLst/>
              <a:ahLst/>
              <a:cxnLst/>
              <a:rect l="0" t="0" r="0" b="0"/>
              <a:pathLst>
                <a:path w="8322" h="232990">
                  <a:moveTo>
                    <a:pt x="8321" y="0"/>
                  </a:moveTo>
                  <a:lnTo>
                    <a:pt x="8321" y="58621"/>
                  </a:lnTo>
                  <a:lnTo>
                    <a:pt x="8321" y="115746"/>
                  </a:lnTo>
                  <a:lnTo>
                    <a:pt x="8321" y="176238"/>
                  </a:lnTo>
                  <a:lnTo>
                    <a:pt x="1734" y="227718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8404259" y="6584362"/>
              <a:ext cx="166422" cy="60017"/>
            </a:xfrm>
            <a:custGeom>
              <a:avLst/>
              <a:gdLst/>
              <a:ahLst/>
              <a:cxnLst/>
              <a:rect l="0" t="0" r="0" b="0"/>
              <a:pathLst>
                <a:path w="166422" h="60017">
                  <a:moveTo>
                    <a:pt x="0" y="60016"/>
                  </a:moveTo>
                  <a:lnTo>
                    <a:pt x="23164" y="29688"/>
                  </a:lnTo>
                  <a:lnTo>
                    <a:pt x="52372" y="12917"/>
                  </a:lnTo>
                  <a:lnTo>
                    <a:pt x="90304" y="654"/>
                  </a:lnTo>
                  <a:lnTo>
                    <a:pt x="126404" y="0"/>
                  </a:lnTo>
                  <a:lnTo>
                    <a:pt x="156105" y="5662"/>
                  </a:lnTo>
                  <a:lnTo>
                    <a:pt x="161393" y="9911"/>
                  </a:lnTo>
                  <a:lnTo>
                    <a:pt x="163993" y="15518"/>
                  </a:lnTo>
                  <a:lnTo>
                    <a:pt x="166421" y="35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8423161" y="6710946"/>
              <a:ext cx="97594" cy="49928"/>
            </a:xfrm>
            <a:custGeom>
              <a:avLst/>
              <a:gdLst/>
              <a:ahLst/>
              <a:cxnLst/>
              <a:rect l="0" t="0" r="0" b="0"/>
              <a:pathLst>
                <a:path w="97594" h="49928">
                  <a:moveTo>
                    <a:pt x="14382" y="0"/>
                  </a:moveTo>
                  <a:lnTo>
                    <a:pt x="1130" y="8835"/>
                  </a:lnTo>
                  <a:lnTo>
                    <a:pt x="0" y="13287"/>
                  </a:lnTo>
                  <a:lnTo>
                    <a:pt x="2020" y="18104"/>
                  </a:lnTo>
                  <a:lnTo>
                    <a:pt x="6141" y="23164"/>
                  </a:lnTo>
                  <a:lnTo>
                    <a:pt x="34027" y="34703"/>
                  </a:lnTo>
                  <a:lnTo>
                    <a:pt x="81905" y="47283"/>
                  </a:lnTo>
                  <a:lnTo>
                    <a:pt x="97593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8370974" y="6827441"/>
              <a:ext cx="174743" cy="33285"/>
            </a:xfrm>
            <a:custGeom>
              <a:avLst/>
              <a:gdLst/>
              <a:ahLst/>
              <a:cxnLst/>
              <a:rect l="0" t="0" r="0" b="0"/>
              <a:pathLst>
                <a:path w="174743" h="33285">
                  <a:moveTo>
                    <a:pt x="0" y="33284"/>
                  </a:moveTo>
                  <a:lnTo>
                    <a:pt x="54309" y="24233"/>
                  </a:lnTo>
                  <a:lnTo>
                    <a:pt x="117361" y="1372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8620606" y="6735910"/>
              <a:ext cx="49927" cy="158100"/>
            </a:xfrm>
            <a:custGeom>
              <a:avLst/>
              <a:gdLst/>
              <a:ahLst/>
              <a:cxnLst/>
              <a:rect l="0" t="0" r="0" b="0"/>
              <a:pathLst>
                <a:path w="49927" h="158100">
                  <a:moveTo>
                    <a:pt x="0" y="0"/>
                  </a:moveTo>
                  <a:lnTo>
                    <a:pt x="14193" y="63415"/>
                  </a:lnTo>
                  <a:lnTo>
                    <a:pt x="27492" y="112036"/>
                  </a:lnTo>
                  <a:lnTo>
                    <a:pt x="49926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8570680" y="6760873"/>
              <a:ext cx="133138" cy="99853"/>
            </a:xfrm>
            <a:custGeom>
              <a:avLst/>
              <a:gdLst/>
              <a:ahLst/>
              <a:cxnLst/>
              <a:rect l="0" t="0" r="0" b="0"/>
              <a:pathLst>
                <a:path w="133138" h="99853">
                  <a:moveTo>
                    <a:pt x="0" y="99852"/>
                  </a:moveTo>
                  <a:lnTo>
                    <a:pt x="39120" y="52754"/>
                  </a:lnTo>
                  <a:lnTo>
                    <a:pt x="102546" y="1613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8710739" y="6758680"/>
              <a:ext cx="347165" cy="242502"/>
            </a:xfrm>
            <a:custGeom>
              <a:avLst/>
              <a:gdLst/>
              <a:ahLst/>
              <a:cxnLst/>
              <a:rect l="0" t="0" r="0" b="0"/>
              <a:pathLst>
                <a:path w="347165" h="242502">
                  <a:moveTo>
                    <a:pt x="84609" y="10514"/>
                  </a:moveTo>
                  <a:lnTo>
                    <a:pt x="75775" y="1679"/>
                  </a:lnTo>
                  <a:lnTo>
                    <a:pt x="70399" y="0"/>
                  </a:lnTo>
                  <a:lnTo>
                    <a:pt x="57028" y="602"/>
                  </a:lnTo>
                  <a:lnTo>
                    <a:pt x="41840" y="8882"/>
                  </a:lnTo>
                  <a:lnTo>
                    <a:pt x="20161" y="29138"/>
                  </a:lnTo>
                  <a:lnTo>
                    <a:pt x="4493" y="52706"/>
                  </a:lnTo>
                  <a:lnTo>
                    <a:pt x="687" y="60831"/>
                  </a:lnTo>
                  <a:lnTo>
                    <a:pt x="0" y="68097"/>
                  </a:lnTo>
                  <a:lnTo>
                    <a:pt x="4167" y="81102"/>
                  </a:lnTo>
                  <a:lnTo>
                    <a:pt x="8792" y="84384"/>
                  </a:lnTo>
                  <a:lnTo>
                    <a:pt x="14648" y="85649"/>
                  </a:lnTo>
                  <a:lnTo>
                    <a:pt x="21326" y="85567"/>
                  </a:lnTo>
                  <a:lnTo>
                    <a:pt x="33678" y="80545"/>
                  </a:lnTo>
                  <a:lnTo>
                    <a:pt x="56674" y="62254"/>
                  </a:lnTo>
                  <a:lnTo>
                    <a:pt x="61363" y="62573"/>
                  </a:lnTo>
                  <a:lnTo>
                    <a:pt x="65414" y="66486"/>
                  </a:lnTo>
                  <a:lnTo>
                    <a:pt x="69038" y="72791"/>
                  </a:lnTo>
                  <a:lnTo>
                    <a:pt x="82928" y="82264"/>
                  </a:lnTo>
                  <a:lnTo>
                    <a:pt x="91809" y="86084"/>
                  </a:lnTo>
                  <a:lnTo>
                    <a:pt x="111540" y="87863"/>
                  </a:lnTo>
                  <a:lnTo>
                    <a:pt x="167262" y="81499"/>
                  </a:lnTo>
                  <a:lnTo>
                    <a:pt x="175769" y="82800"/>
                  </a:lnTo>
                  <a:lnTo>
                    <a:pt x="182365" y="86442"/>
                  </a:lnTo>
                  <a:lnTo>
                    <a:pt x="192159" y="97884"/>
                  </a:lnTo>
                  <a:lnTo>
                    <a:pt x="197914" y="100195"/>
                  </a:lnTo>
                  <a:lnTo>
                    <a:pt x="204525" y="99887"/>
                  </a:lnTo>
                  <a:lnTo>
                    <a:pt x="227081" y="90619"/>
                  </a:lnTo>
                  <a:lnTo>
                    <a:pt x="235064" y="86107"/>
                  </a:lnTo>
                  <a:lnTo>
                    <a:pt x="251330" y="83559"/>
                  </a:lnTo>
                  <a:lnTo>
                    <a:pt x="259551" y="84174"/>
                  </a:lnTo>
                  <a:lnTo>
                    <a:pt x="264107" y="88282"/>
                  </a:lnTo>
                  <a:lnTo>
                    <a:pt x="266220" y="94719"/>
                  </a:lnTo>
                  <a:lnTo>
                    <a:pt x="262968" y="136039"/>
                  </a:lnTo>
                  <a:lnTo>
                    <a:pt x="250776" y="189184"/>
                  </a:lnTo>
                  <a:lnTo>
                    <a:pt x="233258" y="242000"/>
                  </a:lnTo>
                  <a:lnTo>
                    <a:pt x="232710" y="242501"/>
                  </a:lnTo>
                  <a:lnTo>
                    <a:pt x="243293" y="186446"/>
                  </a:lnTo>
                  <a:lnTo>
                    <a:pt x="256654" y="130863"/>
                  </a:lnTo>
                  <a:lnTo>
                    <a:pt x="274874" y="77076"/>
                  </a:lnTo>
                  <a:lnTo>
                    <a:pt x="287515" y="58280"/>
                  </a:lnTo>
                  <a:lnTo>
                    <a:pt x="302378" y="44687"/>
                  </a:lnTo>
                  <a:lnTo>
                    <a:pt x="318231" y="35564"/>
                  </a:lnTo>
                  <a:lnTo>
                    <a:pt x="325416" y="35535"/>
                  </a:lnTo>
                  <a:lnTo>
                    <a:pt x="332056" y="38290"/>
                  </a:lnTo>
                  <a:lnTo>
                    <a:pt x="338331" y="42899"/>
                  </a:lnTo>
                  <a:lnTo>
                    <a:pt x="342515" y="49670"/>
                  </a:lnTo>
                  <a:lnTo>
                    <a:pt x="347164" y="67056"/>
                  </a:lnTo>
                  <a:lnTo>
                    <a:pt x="344299" y="84645"/>
                  </a:lnTo>
                  <a:lnTo>
                    <a:pt x="340946" y="93219"/>
                  </a:lnTo>
                  <a:lnTo>
                    <a:pt x="329824" y="105210"/>
                  </a:lnTo>
                  <a:lnTo>
                    <a:pt x="322975" y="109702"/>
                  </a:lnTo>
                  <a:lnTo>
                    <a:pt x="316560" y="109924"/>
                  </a:lnTo>
                  <a:lnTo>
                    <a:pt x="310434" y="107298"/>
                  </a:lnTo>
                  <a:lnTo>
                    <a:pt x="304501" y="102773"/>
                  </a:lnTo>
                  <a:lnTo>
                    <a:pt x="301471" y="94209"/>
                  </a:lnTo>
                  <a:lnTo>
                    <a:pt x="301623" y="58426"/>
                  </a:lnTo>
                  <a:lnTo>
                    <a:pt x="309277" y="188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9107869" y="6644378"/>
              <a:ext cx="103533" cy="257954"/>
            </a:xfrm>
            <a:custGeom>
              <a:avLst/>
              <a:gdLst/>
              <a:ahLst/>
              <a:cxnLst/>
              <a:rect l="0" t="0" r="0" b="0"/>
              <a:pathLst>
                <a:path w="103533" h="257954">
                  <a:moveTo>
                    <a:pt x="28642" y="0"/>
                  </a:moveTo>
                  <a:lnTo>
                    <a:pt x="33059" y="13252"/>
                  </a:lnTo>
                  <a:lnTo>
                    <a:pt x="20811" y="70334"/>
                  </a:lnTo>
                  <a:lnTo>
                    <a:pt x="3722" y="129347"/>
                  </a:lnTo>
                  <a:lnTo>
                    <a:pt x="0" y="153642"/>
                  </a:lnTo>
                  <a:lnTo>
                    <a:pt x="1427" y="176767"/>
                  </a:lnTo>
                  <a:lnTo>
                    <a:pt x="6800" y="183488"/>
                  </a:lnTo>
                  <a:lnTo>
                    <a:pt x="15006" y="187045"/>
                  </a:lnTo>
                  <a:lnTo>
                    <a:pt x="25098" y="188491"/>
                  </a:lnTo>
                  <a:lnTo>
                    <a:pt x="43710" y="182701"/>
                  </a:lnTo>
                  <a:lnTo>
                    <a:pt x="60302" y="170883"/>
                  </a:lnTo>
                  <a:lnTo>
                    <a:pt x="73840" y="156384"/>
                  </a:lnTo>
                  <a:lnTo>
                    <a:pt x="75416" y="153258"/>
                  </a:lnTo>
                  <a:lnTo>
                    <a:pt x="73693" y="153023"/>
                  </a:lnTo>
                  <a:lnTo>
                    <a:pt x="69771" y="154715"/>
                  </a:lnTo>
                  <a:lnTo>
                    <a:pt x="50998" y="174766"/>
                  </a:lnTo>
                  <a:lnTo>
                    <a:pt x="36705" y="204130"/>
                  </a:lnTo>
                  <a:lnTo>
                    <a:pt x="35866" y="213749"/>
                  </a:lnTo>
                  <a:lnTo>
                    <a:pt x="39866" y="231835"/>
                  </a:lnTo>
                  <a:lnTo>
                    <a:pt x="45370" y="238692"/>
                  </a:lnTo>
                  <a:lnTo>
                    <a:pt x="61348" y="248776"/>
                  </a:lnTo>
                  <a:lnTo>
                    <a:pt x="103532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9211401" y="6802478"/>
              <a:ext cx="116495" cy="122204"/>
            </a:xfrm>
            <a:custGeom>
              <a:avLst/>
              <a:gdLst/>
              <a:ahLst/>
              <a:cxnLst/>
              <a:rect l="0" t="0" r="0" b="0"/>
              <a:pathLst>
                <a:path w="116495" h="122204">
                  <a:moveTo>
                    <a:pt x="116494" y="0"/>
                  </a:moveTo>
                  <a:lnTo>
                    <a:pt x="85128" y="1849"/>
                  </a:lnTo>
                  <a:lnTo>
                    <a:pt x="67420" y="8834"/>
                  </a:lnTo>
                  <a:lnTo>
                    <a:pt x="62514" y="14211"/>
                  </a:lnTo>
                  <a:lnTo>
                    <a:pt x="60166" y="20569"/>
                  </a:lnTo>
                  <a:lnTo>
                    <a:pt x="60025" y="35029"/>
                  </a:lnTo>
                  <a:lnTo>
                    <a:pt x="66068" y="58764"/>
                  </a:lnTo>
                  <a:lnTo>
                    <a:pt x="76385" y="83364"/>
                  </a:lnTo>
                  <a:lnTo>
                    <a:pt x="76170" y="99920"/>
                  </a:lnTo>
                  <a:lnTo>
                    <a:pt x="72045" y="106369"/>
                  </a:lnTo>
                  <a:lnTo>
                    <a:pt x="57599" y="116001"/>
                  </a:lnTo>
                  <a:lnTo>
                    <a:pt x="28675" y="122203"/>
                  </a:lnTo>
                  <a:lnTo>
                    <a:pt x="20966" y="121225"/>
                  </a:lnTo>
                  <a:lnTo>
                    <a:pt x="14902" y="118724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9589317" y="6745216"/>
              <a:ext cx="213759" cy="340075"/>
            </a:xfrm>
            <a:custGeom>
              <a:avLst/>
              <a:gdLst/>
              <a:ahLst/>
              <a:cxnLst/>
              <a:rect l="0" t="0" r="0" b="0"/>
              <a:pathLst>
                <a:path w="213759" h="340075">
                  <a:moveTo>
                    <a:pt x="21494" y="115509"/>
                  </a:moveTo>
                  <a:lnTo>
                    <a:pt x="8242" y="124344"/>
                  </a:lnTo>
                  <a:lnTo>
                    <a:pt x="4338" y="131569"/>
                  </a:lnTo>
                  <a:lnTo>
                    <a:pt x="0" y="151924"/>
                  </a:lnTo>
                  <a:lnTo>
                    <a:pt x="1976" y="180540"/>
                  </a:lnTo>
                  <a:lnTo>
                    <a:pt x="8505" y="195571"/>
                  </a:lnTo>
                  <a:lnTo>
                    <a:pt x="12835" y="202168"/>
                  </a:lnTo>
                  <a:lnTo>
                    <a:pt x="18495" y="205641"/>
                  </a:lnTo>
                  <a:lnTo>
                    <a:pt x="32180" y="207035"/>
                  </a:lnTo>
                  <a:lnTo>
                    <a:pt x="55479" y="198204"/>
                  </a:lnTo>
                  <a:lnTo>
                    <a:pt x="69266" y="184006"/>
                  </a:lnTo>
                  <a:lnTo>
                    <a:pt x="75531" y="175042"/>
                  </a:lnTo>
                  <a:lnTo>
                    <a:pt x="80028" y="157686"/>
                  </a:lnTo>
                  <a:lnTo>
                    <a:pt x="75381" y="123943"/>
                  </a:lnTo>
                  <a:lnTo>
                    <a:pt x="71286" y="117433"/>
                  </a:lnTo>
                  <a:lnTo>
                    <a:pt x="59341" y="107735"/>
                  </a:lnTo>
                  <a:lnTo>
                    <a:pt x="44787" y="105274"/>
                  </a:lnTo>
                  <a:lnTo>
                    <a:pt x="37023" y="105912"/>
                  </a:lnTo>
                  <a:lnTo>
                    <a:pt x="33696" y="109111"/>
                  </a:lnTo>
                  <a:lnTo>
                    <a:pt x="33327" y="114017"/>
                  </a:lnTo>
                  <a:lnTo>
                    <a:pt x="34930" y="120062"/>
                  </a:lnTo>
                  <a:lnTo>
                    <a:pt x="39697" y="124092"/>
                  </a:lnTo>
                  <a:lnTo>
                    <a:pt x="54856" y="128569"/>
                  </a:lnTo>
                  <a:lnTo>
                    <a:pt x="93016" y="126672"/>
                  </a:lnTo>
                  <a:lnTo>
                    <a:pt x="130621" y="111421"/>
                  </a:lnTo>
                  <a:lnTo>
                    <a:pt x="175686" y="76806"/>
                  </a:lnTo>
                  <a:lnTo>
                    <a:pt x="210004" y="31822"/>
                  </a:lnTo>
                  <a:lnTo>
                    <a:pt x="213758" y="15445"/>
                  </a:lnTo>
                  <a:lnTo>
                    <a:pt x="213464" y="7194"/>
                  </a:lnTo>
                  <a:lnTo>
                    <a:pt x="210495" y="2619"/>
                  </a:lnTo>
                  <a:lnTo>
                    <a:pt x="205742" y="493"/>
                  </a:lnTo>
                  <a:lnTo>
                    <a:pt x="199799" y="0"/>
                  </a:lnTo>
                  <a:lnTo>
                    <a:pt x="185800" y="4384"/>
                  </a:lnTo>
                  <a:lnTo>
                    <a:pt x="178184" y="8141"/>
                  </a:lnTo>
                  <a:lnTo>
                    <a:pt x="164791" y="22178"/>
                  </a:lnTo>
                  <a:lnTo>
                    <a:pt x="145543" y="56906"/>
                  </a:lnTo>
                  <a:lnTo>
                    <a:pt x="139481" y="114275"/>
                  </a:lnTo>
                  <a:lnTo>
                    <a:pt x="140749" y="171492"/>
                  </a:lnTo>
                  <a:lnTo>
                    <a:pt x="144662" y="223012"/>
                  </a:lnTo>
                  <a:lnTo>
                    <a:pt x="145985" y="281284"/>
                  </a:lnTo>
                  <a:lnTo>
                    <a:pt x="141234" y="302908"/>
                  </a:lnTo>
                  <a:lnTo>
                    <a:pt x="128163" y="328210"/>
                  </a:lnTo>
                  <a:lnTo>
                    <a:pt x="123117" y="334973"/>
                  </a:lnTo>
                  <a:lnTo>
                    <a:pt x="116055" y="338557"/>
                  </a:lnTo>
                  <a:lnTo>
                    <a:pt x="98346" y="340074"/>
                  </a:lnTo>
                  <a:lnTo>
                    <a:pt x="80614" y="335201"/>
                  </a:lnTo>
                  <a:lnTo>
                    <a:pt x="72002" y="331313"/>
                  </a:lnTo>
                  <a:lnTo>
                    <a:pt x="57502" y="317130"/>
                  </a:lnTo>
                  <a:lnTo>
                    <a:pt x="46743" y="298499"/>
                  </a:lnTo>
                  <a:lnTo>
                    <a:pt x="41962" y="277891"/>
                  </a:lnTo>
                  <a:lnTo>
                    <a:pt x="47233" y="256405"/>
                  </a:lnTo>
                  <a:lnTo>
                    <a:pt x="58821" y="237301"/>
                  </a:lnTo>
                  <a:lnTo>
                    <a:pt x="73217" y="225729"/>
                  </a:lnTo>
                  <a:lnTo>
                    <a:pt x="96916" y="214016"/>
                  </a:lnTo>
                  <a:lnTo>
                    <a:pt x="115728" y="212607"/>
                  </a:lnTo>
                  <a:lnTo>
                    <a:pt x="171272" y="223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7813464" y="6577809"/>
              <a:ext cx="41576" cy="220162"/>
            </a:xfrm>
            <a:custGeom>
              <a:avLst/>
              <a:gdLst/>
              <a:ahLst/>
              <a:cxnLst/>
              <a:rect l="0" t="0" r="0" b="0"/>
              <a:pathLst>
                <a:path w="41576" h="220162">
                  <a:moveTo>
                    <a:pt x="33284" y="0"/>
                  </a:moveTo>
                  <a:lnTo>
                    <a:pt x="35749" y="50190"/>
                  </a:lnTo>
                  <a:lnTo>
                    <a:pt x="40449" y="107712"/>
                  </a:lnTo>
                  <a:lnTo>
                    <a:pt x="41453" y="165996"/>
                  </a:lnTo>
                  <a:lnTo>
                    <a:pt x="41575" y="215134"/>
                  </a:lnTo>
                  <a:lnTo>
                    <a:pt x="39736" y="220161"/>
                  </a:lnTo>
                  <a:lnTo>
                    <a:pt x="36661" y="219814"/>
                  </a:lnTo>
                  <a:lnTo>
                    <a:pt x="29239" y="210492"/>
                  </a:lnTo>
                  <a:lnTo>
                    <a:pt x="5606" y="149551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7796823" y="6550878"/>
              <a:ext cx="143345" cy="287168"/>
            </a:xfrm>
            <a:custGeom>
              <a:avLst/>
              <a:gdLst/>
              <a:ahLst/>
              <a:cxnLst/>
              <a:rect l="0" t="0" r="0" b="0"/>
              <a:pathLst>
                <a:path w="143345" h="287168">
                  <a:moveTo>
                    <a:pt x="0" y="60216"/>
                  </a:moveTo>
                  <a:lnTo>
                    <a:pt x="2465" y="26475"/>
                  </a:lnTo>
                  <a:lnTo>
                    <a:pt x="4416" y="18306"/>
                  </a:lnTo>
                  <a:lnTo>
                    <a:pt x="8491" y="11935"/>
                  </a:lnTo>
                  <a:lnTo>
                    <a:pt x="20415" y="2392"/>
                  </a:lnTo>
                  <a:lnTo>
                    <a:pt x="39892" y="0"/>
                  </a:lnTo>
                  <a:lnTo>
                    <a:pt x="51558" y="655"/>
                  </a:lnTo>
                  <a:lnTo>
                    <a:pt x="90062" y="19249"/>
                  </a:lnTo>
                  <a:lnTo>
                    <a:pt x="117498" y="39345"/>
                  </a:lnTo>
                  <a:lnTo>
                    <a:pt x="132919" y="61428"/>
                  </a:lnTo>
                  <a:lnTo>
                    <a:pt x="143344" y="85539"/>
                  </a:lnTo>
                  <a:lnTo>
                    <a:pt x="142788" y="136614"/>
                  </a:lnTo>
                  <a:lnTo>
                    <a:pt x="137215" y="191177"/>
                  </a:lnTo>
                  <a:lnTo>
                    <a:pt x="119731" y="227132"/>
                  </a:lnTo>
                  <a:lnTo>
                    <a:pt x="86958" y="270932"/>
                  </a:lnTo>
                  <a:lnTo>
                    <a:pt x="65213" y="285168"/>
                  </a:lnTo>
                  <a:lnTo>
                    <a:pt x="46857" y="287167"/>
                  </a:lnTo>
                  <a:lnTo>
                    <a:pt x="36786" y="286406"/>
                  </a:lnTo>
                  <a:lnTo>
                    <a:pt x="30071" y="281276"/>
                  </a:lnTo>
                  <a:lnTo>
                    <a:pt x="22610" y="263249"/>
                  </a:lnTo>
                  <a:lnTo>
                    <a:pt x="21759" y="244758"/>
                  </a:lnTo>
                  <a:lnTo>
                    <a:pt x="24463" y="229143"/>
                  </a:lnTo>
                  <a:lnTo>
                    <a:pt x="33284" y="2099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8004849" y="6669341"/>
              <a:ext cx="16642" cy="8322"/>
            </a:xfrm>
            <a:custGeom>
              <a:avLst/>
              <a:gdLst/>
              <a:ahLst/>
              <a:cxnLst/>
              <a:rect l="0" t="0" r="0" b="0"/>
              <a:pathLst>
                <a:path w="16642" h="8322">
                  <a:moveTo>
                    <a:pt x="0" y="8321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7830107" y="6860756"/>
              <a:ext cx="257953" cy="8291"/>
            </a:xfrm>
            <a:custGeom>
              <a:avLst/>
              <a:gdLst/>
              <a:ahLst/>
              <a:cxnLst/>
              <a:rect l="0" t="0" r="0" b="0"/>
              <a:pathLst>
                <a:path w="257953" h="8291">
                  <a:moveTo>
                    <a:pt x="0" y="8290"/>
                  </a:moveTo>
                  <a:lnTo>
                    <a:pt x="22703" y="2572"/>
                  </a:lnTo>
                  <a:lnTo>
                    <a:pt x="80195" y="484"/>
                  </a:lnTo>
                  <a:lnTo>
                    <a:pt x="132243" y="122"/>
                  </a:lnTo>
                  <a:lnTo>
                    <a:pt x="195111" y="0"/>
                  </a:lnTo>
                  <a:lnTo>
                    <a:pt x="257952" y="82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3" name="Group 492"/>
          <p:cNvGrpSpPr/>
          <p:nvPr/>
        </p:nvGrpSpPr>
        <p:grpSpPr>
          <a:xfrm>
            <a:off x="8413352" y="7035467"/>
            <a:ext cx="1704020" cy="923802"/>
            <a:chOff x="8413352" y="7035467"/>
            <a:chExt cx="1704020" cy="923802"/>
          </a:xfrm>
        </p:grpSpPr>
        <p:sp>
          <p:nvSpPr>
            <p:cNvPr id="468" name="Freeform 467"/>
            <p:cNvSpPr/>
            <p:nvPr/>
          </p:nvSpPr>
          <p:spPr>
            <a:xfrm>
              <a:off x="8506258" y="7093714"/>
              <a:ext cx="230844" cy="126571"/>
            </a:xfrm>
            <a:custGeom>
              <a:avLst/>
              <a:gdLst/>
              <a:ahLst/>
              <a:cxnLst/>
              <a:rect l="0" t="0" r="0" b="0"/>
              <a:pathLst>
                <a:path w="230844" h="126571">
                  <a:moveTo>
                    <a:pt x="47780" y="0"/>
                  </a:moveTo>
                  <a:lnTo>
                    <a:pt x="17452" y="23165"/>
                  </a:lnTo>
                  <a:lnTo>
                    <a:pt x="5098" y="47956"/>
                  </a:lnTo>
                  <a:lnTo>
                    <a:pt x="0" y="78723"/>
                  </a:lnTo>
                  <a:lnTo>
                    <a:pt x="3738" y="97859"/>
                  </a:lnTo>
                  <a:lnTo>
                    <a:pt x="7324" y="106844"/>
                  </a:lnTo>
                  <a:lnTo>
                    <a:pt x="13413" y="113759"/>
                  </a:lnTo>
                  <a:lnTo>
                    <a:pt x="30040" y="123908"/>
                  </a:lnTo>
                  <a:lnTo>
                    <a:pt x="47292" y="126570"/>
                  </a:lnTo>
                  <a:lnTo>
                    <a:pt x="63280" y="123746"/>
                  </a:lnTo>
                  <a:lnTo>
                    <a:pt x="76550" y="116328"/>
                  </a:lnTo>
                  <a:lnTo>
                    <a:pt x="86146" y="104402"/>
                  </a:lnTo>
                  <a:lnTo>
                    <a:pt x="89999" y="97338"/>
                  </a:lnTo>
                  <a:lnTo>
                    <a:pt x="95422" y="65309"/>
                  </a:lnTo>
                  <a:lnTo>
                    <a:pt x="92612" y="35377"/>
                  </a:lnTo>
                  <a:lnTo>
                    <a:pt x="83422" y="20038"/>
                  </a:lnTo>
                  <a:lnTo>
                    <a:pt x="77089" y="13359"/>
                  </a:lnTo>
                  <a:lnTo>
                    <a:pt x="70093" y="10755"/>
                  </a:lnTo>
                  <a:lnTo>
                    <a:pt x="62655" y="10869"/>
                  </a:lnTo>
                  <a:lnTo>
                    <a:pt x="54923" y="12793"/>
                  </a:lnTo>
                  <a:lnTo>
                    <a:pt x="50693" y="16850"/>
                  </a:lnTo>
                  <a:lnTo>
                    <a:pt x="48797" y="22328"/>
                  </a:lnTo>
                  <a:lnTo>
                    <a:pt x="48458" y="28754"/>
                  </a:lnTo>
                  <a:lnTo>
                    <a:pt x="51930" y="33963"/>
                  </a:lnTo>
                  <a:lnTo>
                    <a:pt x="65650" y="42215"/>
                  </a:lnTo>
                  <a:lnTo>
                    <a:pt x="94167" y="47642"/>
                  </a:lnTo>
                  <a:lnTo>
                    <a:pt x="147322" y="46979"/>
                  </a:lnTo>
                  <a:lnTo>
                    <a:pt x="152972" y="51660"/>
                  </a:lnTo>
                  <a:lnTo>
                    <a:pt x="171774" y="98034"/>
                  </a:lnTo>
                  <a:lnTo>
                    <a:pt x="184250" y="107674"/>
                  </a:lnTo>
                  <a:lnTo>
                    <a:pt x="206868" y="118299"/>
                  </a:lnTo>
                  <a:lnTo>
                    <a:pt x="218030" y="119454"/>
                  </a:lnTo>
                  <a:lnTo>
                    <a:pt x="230843" y="1164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8782682" y="7035467"/>
              <a:ext cx="143552" cy="217170"/>
            </a:xfrm>
            <a:custGeom>
              <a:avLst/>
              <a:gdLst/>
              <a:ahLst/>
              <a:cxnLst/>
              <a:rect l="0" t="0" r="0" b="0"/>
              <a:pathLst>
                <a:path w="143552" h="217170">
                  <a:moveTo>
                    <a:pt x="4345" y="0"/>
                  </a:moveTo>
                  <a:lnTo>
                    <a:pt x="8763" y="13252"/>
                  </a:lnTo>
                  <a:lnTo>
                    <a:pt x="5566" y="68679"/>
                  </a:lnTo>
                  <a:lnTo>
                    <a:pt x="3582" y="129545"/>
                  </a:lnTo>
                  <a:lnTo>
                    <a:pt x="0" y="152190"/>
                  </a:lnTo>
                  <a:lnTo>
                    <a:pt x="1448" y="158782"/>
                  </a:lnTo>
                  <a:lnTo>
                    <a:pt x="5188" y="162253"/>
                  </a:lnTo>
                  <a:lnTo>
                    <a:pt x="39952" y="165598"/>
                  </a:lnTo>
                  <a:lnTo>
                    <a:pt x="72502" y="161465"/>
                  </a:lnTo>
                  <a:lnTo>
                    <a:pt x="71973" y="162193"/>
                  </a:lnTo>
                  <a:lnTo>
                    <a:pt x="68846" y="163602"/>
                  </a:lnTo>
                  <a:lnTo>
                    <a:pt x="62907" y="172564"/>
                  </a:lnTo>
                  <a:lnTo>
                    <a:pt x="60029" y="178838"/>
                  </a:lnTo>
                  <a:lnTo>
                    <a:pt x="59959" y="185794"/>
                  </a:lnTo>
                  <a:lnTo>
                    <a:pt x="64811" y="200919"/>
                  </a:lnTo>
                  <a:lnTo>
                    <a:pt x="75597" y="211956"/>
                  </a:lnTo>
                  <a:lnTo>
                    <a:pt x="82358" y="216193"/>
                  </a:lnTo>
                  <a:lnTo>
                    <a:pt x="89638" y="217169"/>
                  </a:lnTo>
                  <a:lnTo>
                    <a:pt x="105123" y="213322"/>
                  </a:lnTo>
                  <a:lnTo>
                    <a:pt x="118786" y="202984"/>
                  </a:lnTo>
                  <a:lnTo>
                    <a:pt x="130096" y="188218"/>
                  </a:lnTo>
                  <a:lnTo>
                    <a:pt x="140738" y="159114"/>
                  </a:lnTo>
                  <a:lnTo>
                    <a:pt x="143551" y="137902"/>
                  </a:lnTo>
                  <a:lnTo>
                    <a:pt x="139871" y="118613"/>
                  </a:lnTo>
                  <a:lnTo>
                    <a:pt x="136302" y="109586"/>
                  </a:lnTo>
                  <a:lnTo>
                    <a:pt x="131148" y="104493"/>
                  </a:lnTo>
                  <a:lnTo>
                    <a:pt x="124938" y="102021"/>
                  </a:lnTo>
                  <a:lnTo>
                    <a:pt x="114340" y="101741"/>
                  </a:lnTo>
                  <a:lnTo>
                    <a:pt x="112808" y="102960"/>
                  </a:lnTo>
                  <a:lnTo>
                    <a:pt x="112518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8982938" y="7068751"/>
              <a:ext cx="251174" cy="283421"/>
            </a:xfrm>
            <a:custGeom>
              <a:avLst/>
              <a:gdLst/>
              <a:ahLst/>
              <a:cxnLst/>
              <a:rect l="0" t="0" r="0" b="0"/>
              <a:pathLst>
                <a:path w="251174" h="283421">
                  <a:moveTo>
                    <a:pt x="20436" y="0"/>
                  </a:moveTo>
                  <a:lnTo>
                    <a:pt x="8855" y="57909"/>
                  </a:lnTo>
                  <a:lnTo>
                    <a:pt x="0" y="103861"/>
                  </a:lnTo>
                  <a:lnTo>
                    <a:pt x="1491" y="122899"/>
                  </a:lnTo>
                  <a:lnTo>
                    <a:pt x="7702" y="138141"/>
                  </a:lnTo>
                  <a:lnTo>
                    <a:pt x="11946" y="144794"/>
                  </a:lnTo>
                  <a:lnTo>
                    <a:pt x="18475" y="148305"/>
                  </a:lnTo>
                  <a:lnTo>
                    <a:pt x="35590" y="149740"/>
                  </a:lnTo>
                  <a:lnTo>
                    <a:pt x="61601" y="140933"/>
                  </a:lnTo>
                  <a:lnTo>
                    <a:pt x="82457" y="126612"/>
                  </a:lnTo>
                  <a:lnTo>
                    <a:pt x="85822" y="120466"/>
                  </a:lnTo>
                  <a:lnTo>
                    <a:pt x="87095" y="106241"/>
                  </a:lnTo>
                  <a:lnTo>
                    <a:pt x="85216" y="104111"/>
                  </a:lnTo>
                  <a:lnTo>
                    <a:pt x="82114" y="105466"/>
                  </a:lnTo>
                  <a:lnTo>
                    <a:pt x="74661" y="114367"/>
                  </a:lnTo>
                  <a:lnTo>
                    <a:pt x="68267" y="127569"/>
                  </a:lnTo>
                  <a:lnTo>
                    <a:pt x="68041" y="134047"/>
                  </a:lnTo>
                  <a:lnTo>
                    <a:pt x="72721" y="146178"/>
                  </a:lnTo>
                  <a:lnTo>
                    <a:pt x="85895" y="155267"/>
                  </a:lnTo>
                  <a:lnTo>
                    <a:pt x="94586" y="158985"/>
                  </a:lnTo>
                  <a:lnTo>
                    <a:pt x="103154" y="159615"/>
                  </a:lnTo>
                  <a:lnTo>
                    <a:pt x="120070" y="155383"/>
                  </a:lnTo>
                  <a:lnTo>
                    <a:pt x="145187" y="142605"/>
                  </a:lnTo>
                  <a:lnTo>
                    <a:pt x="156934" y="127483"/>
                  </a:lnTo>
                  <a:lnTo>
                    <a:pt x="161361" y="118273"/>
                  </a:lnTo>
                  <a:lnTo>
                    <a:pt x="163815" y="100643"/>
                  </a:lnTo>
                  <a:lnTo>
                    <a:pt x="163174" y="92058"/>
                  </a:lnTo>
                  <a:lnTo>
                    <a:pt x="159974" y="85411"/>
                  </a:lnTo>
                  <a:lnTo>
                    <a:pt x="149022" y="75559"/>
                  </a:lnTo>
                  <a:lnTo>
                    <a:pt x="142217" y="73487"/>
                  </a:lnTo>
                  <a:lnTo>
                    <a:pt x="127262" y="73649"/>
                  </a:lnTo>
                  <a:lnTo>
                    <a:pt x="113834" y="79269"/>
                  </a:lnTo>
                  <a:lnTo>
                    <a:pt x="107664" y="83357"/>
                  </a:lnTo>
                  <a:lnTo>
                    <a:pt x="106325" y="87931"/>
                  </a:lnTo>
                  <a:lnTo>
                    <a:pt x="108206" y="92830"/>
                  </a:lnTo>
                  <a:lnTo>
                    <a:pt x="112233" y="97944"/>
                  </a:lnTo>
                  <a:lnTo>
                    <a:pt x="129036" y="103627"/>
                  </a:lnTo>
                  <a:lnTo>
                    <a:pt x="168655" y="111693"/>
                  </a:lnTo>
                  <a:lnTo>
                    <a:pt x="175647" y="116068"/>
                  </a:lnTo>
                  <a:lnTo>
                    <a:pt x="185881" y="128324"/>
                  </a:lnTo>
                  <a:lnTo>
                    <a:pt x="191047" y="145483"/>
                  </a:lnTo>
                  <a:lnTo>
                    <a:pt x="192417" y="165437"/>
                  </a:lnTo>
                  <a:lnTo>
                    <a:pt x="187067" y="197462"/>
                  </a:lnTo>
                  <a:lnTo>
                    <a:pt x="163965" y="248058"/>
                  </a:lnTo>
                  <a:lnTo>
                    <a:pt x="147818" y="269711"/>
                  </a:lnTo>
                  <a:lnTo>
                    <a:pt x="126904" y="283420"/>
                  </a:lnTo>
                  <a:lnTo>
                    <a:pt x="120077" y="282327"/>
                  </a:lnTo>
                  <a:lnTo>
                    <a:pt x="107559" y="271251"/>
                  </a:lnTo>
                  <a:lnTo>
                    <a:pt x="104406" y="264045"/>
                  </a:lnTo>
                  <a:lnTo>
                    <a:pt x="103367" y="248641"/>
                  </a:lnTo>
                  <a:lnTo>
                    <a:pt x="116816" y="219958"/>
                  </a:lnTo>
                  <a:lnTo>
                    <a:pt x="157903" y="163991"/>
                  </a:lnTo>
                  <a:lnTo>
                    <a:pt x="193431" y="134506"/>
                  </a:lnTo>
                  <a:lnTo>
                    <a:pt x="211043" y="125117"/>
                  </a:lnTo>
                  <a:lnTo>
                    <a:pt x="240970" y="119050"/>
                  </a:lnTo>
                  <a:lnTo>
                    <a:pt x="246971" y="120972"/>
                  </a:lnTo>
                  <a:lnTo>
                    <a:pt x="250046" y="125027"/>
                  </a:lnTo>
                  <a:lnTo>
                    <a:pt x="251173" y="130504"/>
                  </a:lnTo>
                  <a:lnTo>
                    <a:pt x="248340" y="151465"/>
                  </a:lnTo>
                  <a:lnTo>
                    <a:pt x="246543" y="157309"/>
                  </a:lnTo>
                  <a:lnTo>
                    <a:pt x="245105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9269648" y="7126999"/>
              <a:ext cx="74890" cy="120288"/>
            </a:xfrm>
            <a:custGeom>
              <a:avLst/>
              <a:gdLst/>
              <a:ahLst/>
              <a:cxnLst/>
              <a:rect l="0" t="0" r="0" b="0"/>
              <a:pathLst>
                <a:path w="74890" h="120288">
                  <a:moveTo>
                    <a:pt x="0" y="0"/>
                  </a:moveTo>
                  <a:lnTo>
                    <a:pt x="4417" y="46327"/>
                  </a:lnTo>
                  <a:lnTo>
                    <a:pt x="13982" y="62503"/>
                  </a:lnTo>
                  <a:lnTo>
                    <a:pt x="20416" y="69406"/>
                  </a:lnTo>
                  <a:lnTo>
                    <a:pt x="27479" y="73082"/>
                  </a:lnTo>
                  <a:lnTo>
                    <a:pt x="42723" y="74703"/>
                  </a:lnTo>
                  <a:lnTo>
                    <a:pt x="46049" y="72916"/>
                  </a:lnTo>
                  <a:lnTo>
                    <a:pt x="46417" y="69875"/>
                  </a:lnTo>
                  <a:lnTo>
                    <a:pt x="44813" y="65999"/>
                  </a:lnTo>
                  <a:lnTo>
                    <a:pt x="40970" y="65264"/>
                  </a:lnTo>
                  <a:lnTo>
                    <a:pt x="29304" y="69379"/>
                  </a:lnTo>
                  <a:lnTo>
                    <a:pt x="19804" y="79836"/>
                  </a:lnTo>
                  <a:lnTo>
                    <a:pt x="15976" y="86508"/>
                  </a:lnTo>
                  <a:lnTo>
                    <a:pt x="15274" y="93730"/>
                  </a:lnTo>
                  <a:lnTo>
                    <a:pt x="19424" y="109150"/>
                  </a:lnTo>
                  <a:lnTo>
                    <a:pt x="24968" y="114372"/>
                  </a:lnTo>
                  <a:lnTo>
                    <a:pt x="40991" y="120173"/>
                  </a:lnTo>
                  <a:lnTo>
                    <a:pt x="55509" y="120287"/>
                  </a:lnTo>
                  <a:lnTo>
                    <a:pt x="74889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9377821" y="7168604"/>
              <a:ext cx="41607" cy="108568"/>
            </a:xfrm>
            <a:custGeom>
              <a:avLst/>
              <a:gdLst/>
              <a:ahLst/>
              <a:cxnLst/>
              <a:rect l="0" t="0" r="0" b="0"/>
              <a:pathLst>
                <a:path w="41607" h="108568">
                  <a:moveTo>
                    <a:pt x="41606" y="0"/>
                  </a:moveTo>
                  <a:lnTo>
                    <a:pt x="22601" y="7568"/>
                  </a:lnTo>
                  <a:lnTo>
                    <a:pt x="11278" y="15999"/>
                  </a:lnTo>
                  <a:lnTo>
                    <a:pt x="8443" y="21761"/>
                  </a:lnTo>
                  <a:lnTo>
                    <a:pt x="7760" y="35559"/>
                  </a:lnTo>
                  <a:lnTo>
                    <a:pt x="21497" y="72736"/>
                  </a:lnTo>
                  <a:lnTo>
                    <a:pt x="31436" y="90575"/>
                  </a:lnTo>
                  <a:lnTo>
                    <a:pt x="32052" y="97366"/>
                  </a:lnTo>
                  <a:lnTo>
                    <a:pt x="29688" y="102817"/>
                  </a:lnTo>
                  <a:lnTo>
                    <a:pt x="25340" y="107377"/>
                  </a:lnTo>
                  <a:lnTo>
                    <a:pt x="20592" y="108567"/>
                  </a:lnTo>
                  <a:lnTo>
                    <a:pt x="15577" y="107511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9558322" y="7167275"/>
              <a:ext cx="168984" cy="152731"/>
            </a:xfrm>
            <a:custGeom>
              <a:avLst/>
              <a:gdLst/>
              <a:ahLst/>
              <a:cxnLst/>
              <a:rect l="0" t="0" r="0" b="0"/>
              <a:pathLst>
                <a:path w="168984" h="152731">
                  <a:moveTo>
                    <a:pt x="102415" y="67897"/>
                  </a:moveTo>
                  <a:lnTo>
                    <a:pt x="97998" y="50228"/>
                  </a:lnTo>
                  <a:lnTo>
                    <a:pt x="88433" y="36622"/>
                  </a:lnTo>
                  <a:lnTo>
                    <a:pt x="81999" y="30405"/>
                  </a:lnTo>
                  <a:lnTo>
                    <a:pt x="64988" y="23497"/>
                  </a:lnTo>
                  <a:lnTo>
                    <a:pt x="55274" y="21655"/>
                  </a:lnTo>
                  <a:lnTo>
                    <a:pt x="46949" y="23201"/>
                  </a:lnTo>
                  <a:lnTo>
                    <a:pt x="32768" y="32315"/>
                  </a:lnTo>
                  <a:lnTo>
                    <a:pt x="14389" y="57457"/>
                  </a:lnTo>
                  <a:lnTo>
                    <a:pt x="1650" y="83912"/>
                  </a:lnTo>
                  <a:lnTo>
                    <a:pt x="0" y="103368"/>
                  </a:lnTo>
                  <a:lnTo>
                    <a:pt x="854" y="113734"/>
                  </a:lnTo>
                  <a:lnTo>
                    <a:pt x="5122" y="120644"/>
                  </a:lnTo>
                  <a:lnTo>
                    <a:pt x="11665" y="125251"/>
                  </a:lnTo>
                  <a:lnTo>
                    <a:pt x="19726" y="128323"/>
                  </a:lnTo>
                  <a:lnTo>
                    <a:pt x="27873" y="128522"/>
                  </a:lnTo>
                  <a:lnTo>
                    <a:pt x="44322" y="123811"/>
                  </a:lnTo>
                  <a:lnTo>
                    <a:pt x="64759" y="110763"/>
                  </a:lnTo>
                  <a:lnTo>
                    <a:pt x="88231" y="69858"/>
                  </a:lnTo>
                  <a:lnTo>
                    <a:pt x="105742" y="19728"/>
                  </a:lnTo>
                  <a:lnTo>
                    <a:pt x="107407" y="8047"/>
                  </a:lnTo>
                  <a:lnTo>
                    <a:pt x="106668" y="2110"/>
                  </a:lnTo>
                  <a:lnTo>
                    <a:pt x="104325" y="0"/>
                  </a:lnTo>
                  <a:lnTo>
                    <a:pt x="100915" y="443"/>
                  </a:lnTo>
                  <a:lnTo>
                    <a:pt x="97717" y="4437"/>
                  </a:lnTo>
                  <a:lnTo>
                    <a:pt x="91698" y="18736"/>
                  </a:lnTo>
                  <a:lnTo>
                    <a:pt x="86293" y="79546"/>
                  </a:lnTo>
                  <a:lnTo>
                    <a:pt x="90345" y="108024"/>
                  </a:lnTo>
                  <a:lnTo>
                    <a:pt x="94368" y="114988"/>
                  </a:lnTo>
                  <a:lnTo>
                    <a:pt x="106235" y="125193"/>
                  </a:lnTo>
                  <a:lnTo>
                    <a:pt x="113283" y="127360"/>
                  </a:lnTo>
                  <a:lnTo>
                    <a:pt x="128510" y="127301"/>
                  </a:lnTo>
                  <a:lnTo>
                    <a:pt x="142058" y="121728"/>
                  </a:lnTo>
                  <a:lnTo>
                    <a:pt x="148260" y="117652"/>
                  </a:lnTo>
                  <a:lnTo>
                    <a:pt x="148696" y="115860"/>
                  </a:lnTo>
                  <a:lnTo>
                    <a:pt x="139318" y="116335"/>
                  </a:lnTo>
                  <a:lnTo>
                    <a:pt x="134413" y="120530"/>
                  </a:lnTo>
                  <a:lnTo>
                    <a:pt x="126498" y="135052"/>
                  </a:lnTo>
                  <a:lnTo>
                    <a:pt x="127716" y="141329"/>
                  </a:lnTo>
                  <a:lnTo>
                    <a:pt x="132227" y="146437"/>
                  </a:lnTo>
                  <a:lnTo>
                    <a:pt x="138931" y="150768"/>
                  </a:lnTo>
                  <a:lnTo>
                    <a:pt x="145251" y="152730"/>
                  </a:lnTo>
                  <a:lnTo>
                    <a:pt x="168983" y="1511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9776670" y="7226851"/>
              <a:ext cx="133700" cy="123507"/>
            </a:xfrm>
            <a:custGeom>
              <a:avLst/>
              <a:gdLst/>
              <a:ahLst/>
              <a:cxnLst/>
              <a:rect l="0" t="0" r="0" b="0"/>
              <a:pathLst>
                <a:path w="133700" h="123507">
                  <a:moveTo>
                    <a:pt x="33846" y="0"/>
                  </a:moveTo>
                  <a:lnTo>
                    <a:pt x="14841" y="7568"/>
                  </a:lnTo>
                  <a:lnTo>
                    <a:pt x="3518" y="15999"/>
                  </a:lnTo>
                  <a:lnTo>
                    <a:pt x="684" y="21761"/>
                  </a:lnTo>
                  <a:lnTo>
                    <a:pt x="0" y="35559"/>
                  </a:lnTo>
                  <a:lnTo>
                    <a:pt x="4813" y="58922"/>
                  </a:lnTo>
                  <a:lnTo>
                    <a:pt x="18591" y="86871"/>
                  </a:lnTo>
                  <a:lnTo>
                    <a:pt x="18437" y="105486"/>
                  </a:lnTo>
                  <a:lnTo>
                    <a:pt x="15252" y="112854"/>
                  </a:lnTo>
                  <a:lnTo>
                    <a:pt x="4317" y="123506"/>
                  </a:lnTo>
                  <a:lnTo>
                    <a:pt x="1216" y="123017"/>
                  </a:lnTo>
                  <a:lnTo>
                    <a:pt x="74" y="118994"/>
                  </a:lnTo>
                  <a:lnTo>
                    <a:pt x="236" y="112614"/>
                  </a:lnTo>
                  <a:lnTo>
                    <a:pt x="9299" y="90382"/>
                  </a:lnTo>
                  <a:lnTo>
                    <a:pt x="28114" y="70645"/>
                  </a:lnTo>
                  <a:lnTo>
                    <a:pt x="51255" y="57504"/>
                  </a:lnTo>
                  <a:lnTo>
                    <a:pt x="59320" y="56828"/>
                  </a:lnTo>
                  <a:lnTo>
                    <a:pt x="75678" y="61006"/>
                  </a:lnTo>
                  <a:lnTo>
                    <a:pt x="87264" y="71493"/>
                  </a:lnTo>
                  <a:lnTo>
                    <a:pt x="91647" y="78172"/>
                  </a:lnTo>
                  <a:lnTo>
                    <a:pt x="97344" y="79852"/>
                  </a:lnTo>
                  <a:lnTo>
                    <a:pt x="103914" y="78198"/>
                  </a:lnTo>
                  <a:lnTo>
                    <a:pt x="111068" y="74321"/>
                  </a:lnTo>
                  <a:lnTo>
                    <a:pt x="121483" y="62617"/>
                  </a:lnTo>
                  <a:lnTo>
                    <a:pt x="133699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9927010" y="7201888"/>
              <a:ext cx="8323" cy="24964"/>
            </a:xfrm>
            <a:custGeom>
              <a:avLst/>
              <a:gdLst/>
              <a:ahLst/>
              <a:cxnLst/>
              <a:rect l="0" t="0" r="0" b="0"/>
              <a:pathLst>
                <a:path w="8323" h="24964">
                  <a:moveTo>
                    <a:pt x="0" y="24963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9952403" y="7176925"/>
              <a:ext cx="132709" cy="191914"/>
            </a:xfrm>
            <a:custGeom>
              <a:avLst/>
              <a:gdLst/>
              <a:ahLst/>
              <a:cxnLst/>
              <a:rect l="0" t="0" r="0" b="0"/>
              <a:pathLst>
                <a:path w="132709" h="191914">
                  <a:moveTo>
                    <a:pt x="16213" y="0"/>
                  </a:moveTo>
                  <a:lnTo>
                    <a:pt x="16213" y="57909"/>
                  </a:lnTo>
                  <a:lnTo>
                    <a:pt x="13747" y="116085"/>
                  </a:lnTo>
                  <a:lnTo>
                    <a:pt x="8646" y="136653"/>
                  </a:lnTo>
                  <a:lnTo>
                    <a:pt x="214" y="151958"/>
                  </a:lnTo>
                  <a:lnTo>
                    <a:pt x="0" y="158628"/>
                  </a:lnTo>
                  <a:lnTo>
                    <a:pt x="2630" y="164924"/>
                  </a:lnTo>
                  <a:lnTo>
                    <a:pt x="22364" y="188315"/>
                  </a:lnTo>
                  <a:lnTo>
                    <a:pt x="28635" y="191186"/>
                  </a:lnTo>
                  <a:lnTo>
                    <a:pt x="42999" y="191913"/>
                  </a:lnTo>
                  <a:lnTo>
                    <a:pt x="48863" y="188963"/>
                  </a:lnTo>
                  <a:lnTo>
                    <a:pt x="57844" y="178288"/>
                  </a:lnTo>
                  <a:lnTo>
                    <a:pt x="63681" y="152268"/>
                  </a:lnTo>
                  <a:lnTo>
                    <a:pt x="65410" y="121136"/>
                  </a:lnTo>
                  <a:lnTo>
                    <a:pt x="69351" y="113117"/>
                  </a:lnTo>
                  <a:lnTo>
                    <a:pt x="83593" y="101741"/>
                  </a:lnTo>
                  <a:lnTo>
                    <a:pt x="91643" y="100187"/>
                  </a:lnTo>
                  <a:lnTo>
                    <a:pt x="107985" y="103392"/>
                  </a:lnTo>
                  <a:lnTo>
                    <a:pt x="132708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9960295" y="7310062"/>
              <a:ext cx="116496" cy="155291"/>
            </a:xfrm>
            <a:custGeom>
              <a:avLst/>
              <a:gdLst/>
              <a:ahLst/>
              <a:cxnLst/>
              <a:rect l="0" t="0" r="0" b="0"/>
              <a:pathLst>
                <a:path w="116496" h="155291">
                  <a:moveTo>
                    <a:pt x="116495" y="0"/>
                  </a:moveTo>
                  <a:lnTo>
                    <a:pt x="107660" y="13251"/>
                  </a:lnTo>
                  <a:lnTo>
                    <a:pt x="93666" y="76256"/>
                  </a:lnTo>
                  <a:lnTo>
                    <a:pt x="80353" y="130760"/>
                  </a:lnTo>
                  <a:lnTo>
                    <a:pt x="75758" y="138024"/>
                  </a:lnTo>
                  <a:lnTo>
                    <a:pt x="63256" y="148560"/>
                  </a:lnTo>
                  <a:lnTo>
                    <a:pt x="45988" y="153859"/>
                  </a:lnTo>
                  <a:lnTo>
                    <a:pt x="27836" y="155290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8413352" y="7293420"/>
              <a:ext cx="115724" cy="288379"/>
            </a:xfrm>
            <a:custGeom>
              <a:avLst/>
              <a:gdLst/>
              <a:ahLst/>
              <a:cxnLst/>
              <a:rect l="0" t="0" r="0" b="0"/>
              <a:pathLst>
                <a:path w="115724" h="288379">
                  <a:moveTo>
                    <a:pt x="57475" y="0"/>
                  </a:moveTo>
                  <a:lnTo>
                    <a:pt x="62269" y="25648"/>
                  </a:lnTo>
                  <a:lnTo>
                    <a:pt x="53871" y="71075"/>
                  </a:lnTo>
                  <a:lnTo>
                    <a:pt x="34138" y="125044"/>
                  </a:lnTo>
                  <a:lnTo>
                    <a:pt x="18858" y="179394"/>
                  </a:lnTo>
                  <a:lnTo>
                    <a:pt x="386" y="228602"/>
                  </a:lnTo>
                  <a:lnTo>
                    <a:pt x="0" y="234687"/>
                  </a:lnTo>
                  <a:lnTo>
                    <a:pt x="2516" y="237820"/>
                  </a:lnTo>
                  <a:lnTo>
                    <a:pt x="6968" y="238983"/>
                  </a:lnTo>
                  <a:lnTo>
                    <a:pt x="19309" y="232879"/>
                  </a:lnTo>
                  <a:lnTo>
                    <a:pt x="69902" y="194151"/>
                  </a:lnTo>
                  <a:lnTo>
                    <a:pt x="73156" y="195078"/>
                  </a:lnTo>
                  <a:lnTo>
                    <a:pt x="74400" y="200319"/>
                  </a:lnTo>
                  <a:lnTo>
                    <a:pt x="67512" y="253753"/>
                  </a:lnTo>
                  <a:lnTo>
                    <a:pt x="62552" y="276734"/>
                  </a:lnTo>
                  <a:lnTo>
                    <a:pt x="63634" y="283418"/>
                  </a:lnTo>
                  <a:lnTo>
                    <a:pt x="67128" y="286948"/>
                  </a:lnTo>
                  <a:lnTo>
                    <a:pt x="72232" y="288378"/>
                  </a:lnTo>
                  <a:lnTo>
                    <a:pt x="77483" y="287482"/>
                  </a:lnTo>
                  <a:lnTo>
                    <a:pt x="88249" y="281555"/>
                  </a:lnTo>
                  <a:lnTo>
                    <a:pt x="115723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8558336" y="7468161"/>
              <a:ext cx="53950" cy="133139"/>
            </a:xfrm>
            <a:custGeom>
              <a:avLst/>
              <a:gdLst/>
              <a:ahLst/>
              <a:cxnLst/>
              <a:rect l="0" t="0" r="0" b="0"/>
              <a:pathLst>
                <a:path w="53950" h="133139">
                  <a:moveTo>
                    <a:pt x="12344" y="0"/>
                  </a:moveTo>
                  <a:lnTo>
                    <a:pt x="0" y="62492"/>
                  </a:lnTo>
                  <a:lnTo>
                    <a:pt x="1619" y="85406"/>
                  </a:lnTo>
                  <a:lnTo>
                    <a:pt x="5194" y="91146"/>
                  </a:lnTo>
                  <a:lnTo>
                    <a:pt x="10351" y="93124"/>
                  </a:lnTo>
                  <a:lnTo>
                    <a:pt x="16562" y="92594"/>
                  </a:lnTo>
                  <a:lnTo>
                    <a:pt x="28395" y="96935"/>
                  </a:lnTo>
                  <a:lnTo>
                    <a:pt x="34140" y="100682"/>
                  </a:lnTo>
                  <a:lnTo>
                    <a:pt x="37969" y="106877"/>
                  </a:lnTo>
                  <a:lnTo>
                    <a:pt x="44283" y="128644"/>
                  </a:lnTo>
                  <a:lnTo>
                    <a:pt x="46581" y="131067"/>
                  </a:lnTo>
                  <a:lnTo>
                    <a:pt x="53949" y="1331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8642308" y="7493125"/>
              <a:ext cx="186325" cy="157752"/>
            </a:xfrm>
            <a:custGeom>
              <a:avLst/>
              <a:gdLst/>
              <a:ahLst/>
              <a:cxnLst/>
              <a:rect l="0" t="0" r="0" b="0"/>
              <a:pathLst>
                <a:path w="186325" h="157752">
                  <a:moveTo>
                    <a:pt x="11582" y="33284"/>
                  </a:moveTo>
                  <a:lnTo>
                    <a:pt x="0" y="68030"/>
                  </a:lnTo>
                  <a:lnTo>
                    <a:pt x="857" y="96382"/>
                  </a:lnTo>
                  <a:lnTo>
                    <a:pt x="5356" y="101237"/>
                  </a:lnTo>
                  <a:lnTo>
                    <a:pt x="12054" y="102625"/>
                  </a:lnTo>
                  <a:lnTo>
                    <a:pt x="20218" y="101701"/>
                  </a:lnTo>
                  <a:lnTo>
                    <a:pt x="34220" y="93277"/>
                  </a:lnTo>
                  <a:lnTo>
                    <a:pt x="40542" y="87148"/>
                  </a:lnTo>
                  <a:lnTo>
                    <a:pt x="42908" y="81213"/>
                  </a:lnTo>
                  <a:lnTo>
                    <a:pt x="42636" y="75407"/>
                  </a:lnTo>
                  <a:lnTo>
                    <a:pt x="40606" y="69687"/>
                  </a:lnTo>
                  <a:lnTo>
                    <a:pt x="37403" y="67723"/>
                  </a:lnTo>
                  <a:lnTo>
                    <a:pt x="33419" y="68262"/>
                  </a:lnTo>
                  <a:lnTo>
                    <a:pt x="18977" y="77857"/>
                  </a:lnTo>
                  <a:lnTo>
                    <a:pt x="13738" y="82415"/>
                  </a:lnTo>
                  <a:lnTo>
                    <a:pt x="14869" y="85453"/>
                  </a:lnTo>
                  <a:lnTo>
                    <a:pt x="73980" y="102693"/>
                  </a:lnTo>
                  <a:lnTo>
                    <a:pt x="87392" y="113134"/>
                  </a:lnTo>
                  <a:lnTo>
                    <a:pt x="106263" y="132758"/>
                  </a:lnTo>
                  <a:lnTo>
                    <a:pt x="140716" y="156189"/>
                  </a:lnTo>
                  <a:lnTo>
                    <a:pt x="146673" y="157751"/>
                  </a:lnTo>
                  <a:lnTo>
                    <a:pt x="152494" y="156942"/>
                  </a:lnTo>
                  <a:lnTo>
                    <a:pt x="158223" y="154555"/>
                  </a:lnTo>
                  <a:lnTo>
                    <a:pt x="167055" y="142040"/>
                  </a:lnTo>
                  <a:lnTo>
                    <a:pt x="180258" y="103871"/>
                  </a:lnTo>
                  <a:lnTo>
                    <a:pt x="185126" y="49282"/>
                  </a:lnTo>
                  <a:lnTo>
                    <a:pt x="18632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8861916" y="7409914"/>
              <a:ext cx="49928" cy="241311"/>
            </a:xfrm>
            <a:custGeom>
              <a:avLst/>
              <a:gdLst/>
              <a:ahLst/>
              <a:cxnLst/>
              <a:rect l="0" t="0" r="0" b="0"/>
              <a:pathLst>
                <a:path w="49928" h="241311">
                  <a:moveTo>
                    <a:pt x="0" y="0"/>
                  </a:moveTo>
                  <a:lnTo>
                    <a:pt x="7165" y="50745"/>
                  </a:lnTo>
                  <a:lnTo>
                    <a:pt x="2375" y="104261"/>
                  </a:lnTo>
                  <a:lnTo>
                    <a:pt x="469" y="162361"/>
                  </a:lnTo>
                  <a:lnTo>
                    <a:pt x="2058" y="185881"/>
                  </a:lnTo>
                  <a:lnTo>
                    <a:pt x="8928" y="205581"/>
                  </a:lnTo>
                  <a:lnTo>
                    <a:pt x="14273" y="210095"/>
                  </a:lnTo>
                  <a:lnTo>
                    <a:pt x="20610" y="211255"/>
                  </a:lnTo>
                  <a:lnTo>
                    <a:pt x="27609" y="210178"/>
                  </a:lnTo>
                  <a:lnTo>
                    <a:pt x="40316" y="201587"/>
                  </a:lnTo>
                  <a:lnTo>
                    <a:pt x="46293" y="195412"/>
                  </a:lnTo>
                  <a:lnTo>
                    <a:pt x="47505" y="192220"/>
                  </a:lnTo>
                  <a:lnTo>
                    <a:pt x="45538" y="191017"/>
                  </a:lnTo>
                  <a:lnTo>
                    <a:pt x="41454" y="191140"/>
                  </a:lnTo>
                  <a:lnTo>
                    <a:pt x="37806" y="193995"/>
                  </a:lnTo>
                  <a:lnTo>
                    <a:pt x="31288" y="204564"/>
                  </a:lnTo>
                  <a:lnTo>
                    <a:pt x="30240" y="218507"/>
                  </a:lnTo>
                  <a:lnTo>
                    <a:pt x="31255" y="226108"/>
                  </a:lnTo>
                  <a:lnTo>
                    <a:pt x="33781" y="231175"/>
                  </a:lnTo>
                  <a:lnTo>
                    <a:pt x="37314" y="234553"/>
                  </a:lnTo>
                  <a:lnTo>
                    <a:pt x="49927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8960507" y="7495235"/>
              <a:ext cx="126079" cy="189275"/>
            </a:xfrm>
            <a:custGeom>
              <a:avLst/>
              <a:gdLst/>
              <a:ahLst/>
              <a:cxnLst/>
              <a:rect l="0" t="0" r="0" b="0"/>
              <a:pathLst>
                <a:path w="126079" h="189275">
                  <a:moveTo>
                    <a:pt x="51189" y="106064"/>
                  </a:moveTo>
                  <a:lnTo>
                    <a:pt x="33519" y="110481"/>
                  </a:lnTo>
                  <a:lnTo>
                    <a:pt x="27389" y="114556"/>
                  </a:lnTo>
                  <a:lnTo>
                    <a:pt x="3275" y="148787"/>
                  </a:lnTo>
                  <a:lnTo>
                    <a:pt x="0" y="167273"/>
                  </a:lnTo>
                  <a:lnTo>
                    <a:pt x="420" y="177380"/>
                  </a:lnTo>
                  <a:lnTo>
                    <a:pt x="3475" y="182269"/>
                  </a:lnTo>
                  <a:lnTo>
                    <a:pt x="8284" y="183679"/>
                  </a:lnTo>
                  <a:lnTo>
                    <a:pt x="14265" y="182771"/>
                  </a:lnTo>
                  <a:lnTo>
                    <a:pt x="35934" y="168239"/>
                  </a:lnTo>
                  <a:lnTo>
                    <a:pt x="51086" y="146367"/>
                  </a:lnTo>
                  <a:lnTo>
                    <a:pt x="76503" y="87789"/>
                  </a:lnTo>
                  <a:lnTo>
                    <a:pt x="96367" y="26507"/>
                  </a:lnTo>
                  <a:lnTo>
                    <a:pt x="98783" y="0"/>
                  </a:lnTo>
                  <a:lnTo>
                    <a:pt x="97711" y="1146"/>
                  </a:lnTo>
                  <a:lnTo>
                    <a:pt x="87723" y="35472"/>
                  </a:lnTo>
                  <a:lnTo>
                    <a:pt x="85115" y="91914"/>
                  </a:lnTo>
                  <a:lnTo>
                    <a:pt x="84600" y="147647"/>
                  </a:lnTo>
                  <a:lnTo>
                    <a:pt x="88927" y="178481"/>
                  </a:lnTo>
                  <a:lnTo>
                    <a:pt x="92990" y="183927"/>
                  </a:lnTo>
                  <a:lnTo>
                    <a:pt x="98472" y="186634"/>
                  </a:lnTo>
                  <a:lnTo>
                    <a:pt x="126078" y="189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9093533" y="7609619"/>
              <a:ext cx="184437" cy="180362"/>
            </a:xfrm>
            <a:custGeom>
              <a:avLst/>
              <a:gdLst/>
              <a:ahLst/>
              <a:cxnLst/>
              <a:rect l="0" t="0" r="0" b="0"/>
              <a:pathLst>
                <a:path w="184437" h="180362">
                  <a:moveTo>
                    <a:pt x="51299" y="0"/>
                  </a:moveTo>
                  <a:lnTo>
                    <a:pt x="33629" y="0"/>
                  </a:lnTo>
                  <a:lnTo>
                    <a:pt x="27500" y="2774"/>
                  </a:lnTo>
                  <a:lnTo>
                    <a:pt x="18224" y="13253"/>
                  </a:lnTo>
                  <a:lnTo>
                    <a:pt x="15951" y="29621"/>
                  </a:lnTo>
                  <a:lnTo>
                    <a:pt x="24420" y="85355"/>
                  </a:lnTo>
                  <a:lnTo>
                    <a:pt x="25958" y="132431"/>
                  </a:lnTo>
                  <a:lnTo>
                    <a:pt x="21237" y="151623"/>
                  </a:lnTo>
                  <a:lnTo>
                    <a:pt x="3139" y="179010"/>
                  </a:lnTo>
                  <a:lnTo>
                    <a:pt x="701" y="180361"/>
                  </a:lnTo>
                  <a:lnTo>
                    <a:pt x="0" y="178489"/>
                  </a:lnTo>
                  <a:lnTo>
                    <a:pt x="458" y="174466"/>
                  </a:lnTo>
                  <a:lnTo>
                    <a:pt x="20198" y="149006"/>
                  </a:lnTo>
                  <a:lnTo>
                    <a:pt x="65144" y="91123"/>
                  </a:lnTo>
                  <a:lnTo>
                    <a:pt x="77386" y="66448"/>
                  </a:lnTo>
                  <a:lnTo>
                    <a:pt x="76087" y="61865"/>
                  </a:lnTo>
                  <a:lnTo>
                    <a:pt x="71523" y="59735"/>
                  </a:lnTo>
                  <a:lnTo>
                    <a:pt x="64782" y="59239"/>
                  </a:lnTo>
                  <a:lnTo>
                    <a:pt x="59363" y="62607"/>
                  </a:lnTo>
                  <a:lnTo>
                    <a:pt x="50876" y="76210"/>
                  </a:lnTo>
                  <a:lnTo>
                    <a:pt x="48954" y="92119"/>
                  </a:lnTo>
                  <a:lnTo>
                    <a:pt x="49735" y="100245"/>
                  </a:lnTo>
                  <a:lnTo>
                    <a:pt x="58001" y="114204"/>
                  </a:lnTo>
                  <a:lnTo>
                    <a:pt x="71844" y="125647"/>
                  </a:lnTo>
                  <a:lnTo>
                    <a:pt x="100430" y="136362"/>
                  </a:lnTo>
                  <a:lnTo>
                    <a:pt x="132322" y="139024"/>
                  </a:lnTo>
                  <a:lnTo>
                    <a:pt x="184436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9362336" y="7592978"/>
              <a:ext cx="7165" cy="115955"/>
            </a:xfrm>
            <a:custGeom>
              <a:avLst/>
              <a:gdLst/>
              <a:ahLst/>
              <a:cxnLst/>
              <a:rect l="0" t="0" r="0" b="0"/>
              <a:pathLst>
                <a:path w="7165" h="115955">
                  <a:moveTo>
                    <a:pt x="7164" y="0"/>
                  </a:moveTo>
                  <a:lnTo>
                    <a:pt x="6239" y="56771"/>
                  </a:lnTo>
                  <a:lnTo>
                    <a:pt x="0" y="111118"/>
                  </a:lnTo>
                  <a:lnTo>
                    <a:pt x="538" y="115683"/>
                  </a:lnTo>
                  <a:lnTo>
                    <a:pt x="1822" y="115954"/>
                  </a:lnTo>
                  <a:lnTo>
                    <a:pt x="7164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9377821" y="7598583"/>
              <a:ext cx="99854" cy="100106"/>
            </a:xfrm>
            <a:custGeom>
              <a:avLst/>
              <a:gdLst/>
              <a:ahLst/>
              <a:cxnLst/>
              <a:rect l="0" t="0" r="0" b="0"/>
              <a:pathLst>
                <a:path w="99854" h="100106">
                  <a:moveTo>
                    <a:pt x="0" y="52641"/>
                  </a:moveTo>
                  <a:lnTo>
                    <a:pt x="0" y="6315"/>
                  </a:lnTo>
                  <a:lnTo>
                    <a:pt x="2774" y="1417"/>
                  </a:lnTo>
                  <a:lnTo>
                    <a:pt x="7397" y="0"/>
                  </a:lnTo>
                  <a:lnTo>
                    <a:pt x="13252" y="905"/>
                  </a:lnTo>
                  <a:lnTo>
                    <a:pt x="24690" y="6842"/>
                  </a:lnTo>
                  <a:lnTo>
                    <a:pt x="30328" y="11014"/>
                  </a:lnTo>
                  <a:lnTo>
                    <a:pt x="39058" y="23046"/>
                  </a:lnTo>
                  <a:lnTo>
                    <a:pt x="45097" y="38564"/>
                  </a:lnTo>
                  <a:lnTo>
                    <a:pt x="49290" y="89403"/>
                  </a:lnTo>
                  <a:lnTo>
                    <a:pt x="52276" y="95640"/>
                  </a:lnTo>
                  <a:lnTo>
                    <a:pt x="57040" y="98874"/>
                  </a:lnTo>
                  <a:lnTo>
                    <a:pt x="62990" y="100105"/>
                  </a:lnTo>
                  <a:lnTo>
                    <a:pt x="67882" y="98153"/>
                  </a:lnTo>
                  <a:lnTo>
                    <a:pt x="75781" y="88587"/>
                  </a:lnTo>
                  <a:lnTo>
                    <a:pt x="96044" y="29043"/>
                  </a:lnTo>
                  <a:lnTo>
                    <a:pt x="99853" y="27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9552563" y="7476483"/>
              <a:ext cx="32890" cy="250469"/>
            </a:xfrm>
            <a:custGeom>
              <a:avLst/>
              <a:gdLst/>
              <a:ahLst/>
              <a:cxnLst/>
              <a:rect l="0" t="0" r="0" b="0"/>
              <a:pathLst>
                <a:path w="32890" h="250469">
                  <a:moveTo>
                    <a:pt x="0" y="0"/>
                  </a:moveTo>
                  <a:lnTo>
                    <a:pt x="13287" y="15135"/>
                  </a:lnTo>
                  <a:lnTo>
                    <a:pt x="23164" y="31998"/>
                  </a:lnTo>
                  <a:lnTo>
                    <a:pt x="31285" y="84394"/>
                  </a:lnTo>
                  <a:lnTo>
                    <a:pt x="32889" y="137206"/>
                  </a:lnTo>
                  <a:lnTo>
                    <a:pt x="26590" y="197878"/>
                  </a:lnTo>
                  <a:lnTo>
                    <a:pt x="13718" y="248112"/>
                  </a:lnTo>
                  <a:lnTo>
                    <a:pt x="11919" y="250468"/>
                  </a:lnTo>
                  <a:lnTo>
                    <a:pt x="10720" y="248339"/>
                  </a:lnTo>
                  <a:lnTo>
                    <a:pt x="8322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9519279" y="7568014"/>
              <a:ext cx="183065" cy="139937"/>
            </a:xfrm>
            <a:custGeom>
              <a:avLst/>
              <a:gdLst/>
              <a:ahLst/>
              <a:cxnLst/>
              <a:rect l="0" t="0" r="0" b="0"/>
              <a:pathLst>
                <a:path w="183065" h="139937">
                  <a:moveTo>
                    <a:pt x="0" y="0"/>
                  </a:moveTo>
                  <a:lnTo>
                    <a:pt x="4418" y="13253"/>
                  </a:lnTo>
                  <a:lnTo>
                    <a:pt x="16448" y="24689"/>
                  </a:lnTo>
                  <a:lnTo>
                    <a:pt x="35047" y="35012"/>
                  </a:lnTo>
                  <a:lnTo>
                    <a:pt x="69660" y="44172"/>
                  </a:lnTo>
                  <a:lnTo>
                    <a:pt x="89207" y="43362"/>
                  </a:lnTo>
                  <a:lnTo>
                    <a:pt x="104675" y="37455"/>
                  </a:lnTo>
                  <a:lnTo>
                    <a:pt x="111389" y="33291"/>
                  </a:lnTo>
                  <a:lnTo>
                    <a:pt x="111242" y="31440"/>
                  </a:lnTo>
                  <a:lnTo>
                    <a:pt x="98751" y="31848"/>
                  </a:lnTo>
                  <a:lnTo>
                    <a:pt x="85186" y="37578"/>
                  </a:lnTo>
                  <a:lnTo>
                    <a:pt x="78980" y="41694"/>
                  </a:lnTo>
                  <a:lnTo>
                    <a:pt x="76692" y="47212"/>
                  </a:lnTo>
                  <a:lnTo>
                    <a:pt x="77016" y="53664"/>
                  </a:lnTo>
                  <a:lnTo>
                    <a:pt x="82306" y="67306"/>
                  </a:lnTo>
                  <a:lnTo>
                    <a:pt x="96605" y="85381"/>
                  </a:lnTo>
                  <a:lnTo>
                    <a:pt x="129388" y="113641"/>
                  </a:lnTo>
                  <a:lnTo>
                    <a:pt x="136094" y="129711"/>
                  </a:lnTo>
                  <a:lnTo>
                    <a:pt x="137882" y="139174"/>
                  </a:lnTo>
                  <a:lnTo>
                    <a:pt x="139999" y="139936"/>
                  </a:lnTo>
                  <a:lnTo>
                    <a:pt x="160643" y="80899"/>
                  </a:lnTo>
                  <a:lnTo>
                    <a:pt x="183064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9352859" y="7451520"/>
              <a:ext cx="66569" cy="24964"/>
            </a:xfrm>
            <a:custGeom>
              <a:avLst/>
              <a:gdLst/>
              <a:ahLst/>
              <a:cxnLst/>
              <a:rect l="0" t="0" r="0" b="0"/>
              <a:pathLst>
                <a:path w="66569" h="24964">
                  <a:moveTo>
                    <a:pt x="0" y="0"/>
                  </a:moveTo>
                  <a:lnTo>
                    <a:pt x="57571" y="22200"/>
                  </a:lnTo>
                  <a:lnTo>
                    <a:pt x="66568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9739090" y="7570328"/>
              <a:ext cx="88069" cy="95731"/>
            </a:xfrm>
            <a:custGeom>
              <a:avLst/>
              <a:gdLst/>
              <a:ahLst/>
              <a:cxnLst/>
              <a:rect l="0" t="0" r="0" b="0"/>
              <a:pathLst>
                <a:path w="88069" h="95731">
                  <a:moveTo>
                    <a:pt x="88068" y="14328"/>
                  </a:moveTo>
                  <a:lnTo>
                    <a:pt x="79233" y="5494"/>
                  </a:lnTo>
                  <a:lnTo>
                    <a:pt x="65034" y="1156"/>
                  </a:lnTo>
                  <a:lnTo>
                    <a:pt x="56069" y="0"/>
                  </a:lnTo>
                  <a:lnTo>
                    <a:pt x="38713" y="6111"/>
                  </a:lnTo>
                  <a:lnTo>
                    <a:pt x="22678" y="18072"/>
                  </a:lnTo>
                  <a:lnTo>
                    <a:pt x="9388" y="32634"/>
                  </a:lnTo>
                  <a:lnTo>
                    <a:pt x="2248" y="50818"/>
                  </a:lnTo>
                  <a:lnTo>
                    <a:pt x="0" y="70302"/>
                  </a:lnTo>
                  <a:lnTo>
                    <a:pt x="2082" y="88208"/>
                  </a:lnTo>
                  <a:lnTo>
                    <a:pt x="5781" y="93167"/>
                  </a:lnTo>
                  <a:lnTo>
                    <a:pt x="11021" y="95549"/>
                  </a:lnTo>
                  <a:lnTo>
                    <a:pt x="22390" y="95730"/>
                  </a:lnTo>
                  <a:lnTo>
                    <a:pt x="38142" y="892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9791096" y="7476483"/>
              <a:ext cx="85990" cy="266274"/>
            </a:xfrm>
            <a:custGeom>
              <a:avLst/>
              <a:gdLst/>
              <a:ahLst/>
              <a:cxnLst/>
              <a:rect l="0" t="0" r="0" b="0"/>
              <a:pathLst>
                <a:path w="85990" h="266274">
                  <a:moveTo>
                    <a:pt x="44383" y="0"/>
                  </a:moveTo>
                  <a:lnTo>
                    <a:pt x="30190" y="61584"/>
                  </a:lnTo>
                  <a:lnTo>
                    <a:pt x="16603" y="121602"/>
                  </a:lnTo>
                  <a:lnTo>
                    <a:pt x="0" y="181624"/>
                  </a:lnTo>
                  <a:lnTo>
                    <a:pt x="926" y="188575"/>
                  </a:lnTo>
                  <a:lnTo>
                    <a:pt x="4317" y="194134"/>
                  </a:lnTo>
                  <a:lnTo>
                    <a:pt x="9352" y="198765"/>
                  </a:lnTo>
                  <a:lnTo>
                    <a:pt x="15481" y="200927"/>
                  </a:lnTo>
                  <a:lnTo>
                    <a:pt x="57699" y="200048"/>
                  </a:lnTo>
                  <a:lnTo>
                    <a:pt x="66204" y="202708"/>
                  </a:lnTo>
                  <a:lnTo>
                    <a:pt x="80585" y="213058"/>
                  </a:lnTo>
                  <a:lnTo>
                    <a:pt x="84235" y="219702"/>
                  </a:lnTo>
                  <a:lnTo>
                    <a:pt x="8598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1" name="Freeform 490"/>
            <p:cNvSpPr/>
            <p:nvPr/>
          </p:nvSpPr>
          <p:spPr>
            <a:xfrm>
              <a:off x="9893609" y="7659112"/>
              <a:ext cx="99971" cy="83420"/>
            </a:xfrm>
            <a:custGeom>
              <a:avLst/>
              <a:gdLst/>
              <a:ahLst/>
              <a:cxnLst/>
              <a:rect l="0" t="0" r="0" b="0"/>
              <a:pathLst>
                <a:path w="99971" h="83420">
                  <a:moveTo>
                    <a:pt x="50044" y="17076"/>
                  </a:moveTo>
                  <a:lnTo>
                    <a:pt x="45626" y="3824"/>
                  </a:lnTo>
                  <a:lnTo>
                    <a:pt x="40627" y="844"/>
                  </a:lnTo>
                  <a:lnTo>
                    <a:pt x="25210" y="0"/>
                  </a:lnTo>
                  <a:lnTo>
                    <a:pt x="17771" y="2918"/>
                  </a:lnTo>
                  <a:lnTo>
                    <a:pt x="4573" y="13558"/>
                  </a:lnTo>
                  <a:lnTo>
                    <a:pt x="1239" y="20277"/>
                  </a:lnTo>
                  <a:lnTo>
                    <a:pt x="0" y="35141"/>
                  </a:lnTo>
                  <a:lnTo>
                    <a:pt x="2813" y="42063"/>
                  </a:lnTo>
                  <a:lnTo>
                    <a:pt x="13334" y="54685"/>
                  </a:lnTo>
                  <a:lnTo>
                    <a:pt x="58794" y="81920"/>
                  </a:lnTo>
                  <a:lnTo>
                    <a:pt x="66972" y="83419"/>
                  </a:lnTo>
                  <a:lnTo>
                    <a:pt x="99970" y="753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9927538" y="7676188"/>
              <a:ext cx="189834" cy="283081"/>
            </a:xfrm>
            <a:custGeom>
              <a:avLst/>
              <a:gdLst/>
              <a:ahLst/>
              <a:cxnLst/>
              <a:rect l="0" t="0" r="0" b="0"/>
              <a:pathLst>
                <a:path w="189834" h="283081">
                  <a:moveTo>
                    <a:pt x="107646" y="0"/>
                  </a:moveTo>
                  <a:lnTo>
                    <a:pt x="96064" y="57908"/>
                  </a:lnTo>
                  <a:lnTo>
                    <a:pt x="85360" y="112353"/>
                  </a:lnTo>
                  <a:lnTo>
                    <a:pt x="74343" y="168171"/>
                  </a:lnTo>
                  <a:lnTo>
                    <a:pt x="53848" y="222125"/>
                  </a:lnTo>
                  <a:lnTo>
                    <a:pt x="27065" y="268563"/>
                  </a:lnTo>
                  <a:lnTo>
                    <a:pt x="13585" y="279002"/>
                  </a:lnTo>
                  <a:lnTo>
                    <a:pt x="6108" y="283080"/>
                  </a:lnTo>
                  <a:lnTo>
                    <a:pt x="2047" y="282101"/>
                  </a:lnTo>
                  <a:lnTo>
                    <a:pt x="264" y="277750"/>
                  </a:lnTo>
                  <a:lnTo>
                    <a:pt x="0" y="271151"/>
                  </a:lnTo>
                  <a:lnTo>
                    <a:pt x="3522" y="264902"/>
                  </a:lnTo>
                  <a:lnTo>
                    <a:pt x="61070" y="224620"/>
                  </a:lnTo>
                  <a:lnTo>
                    <a:pt x="123997" y="189809"/>
                  </a:lnTo>
                  <a:lnTo>
                    <a:pt x="153098" y="168884"/>
                  </a:lnTo>
                  <a:lnTo>
                    <a:pt x="176652" y="139376"/>
                  </a:lnTo>
                  <a:lnTo>
                    <a:pt x="187934" y="119883"/>
                  </a:lnTo>
                  <a:lnTo>
                    <a:pt x="189833" y="110433"/>
                  </a:lnTo>
                  <a:lnTo>
                    <a:pt x="187011" y="92535"/>
                  </a:lnTo>
                  <a:lnTo>
                    <a:pt x="181822" y="86654"/>
                  </a:lnTo>
                  <a:lnTo>
                    <a:pt x="166192" y="80118"/>
                  </a:lnTo>
                  <a:lnTo>
                    <a:pt x="136602" y="80856"/>
                  </a:lnTo>
                  <a:lnTo>
                    <a:pt x="120207" y="87095"/>
                  </a:lnTo>
                  <a:lnTo>
                    <a:pt x="113246" y="91347"/>
                  </a:lnTo>
                  <a:lnTo>
                    <a:pt x="103047" y="103469"/>
                  </a:lnTo>
                  <a:lnTo>
                    <a:pt x="99032" y="110585"/>
                  </a:lnTo>
                  <a:lnTo>
                    <a:pt x="97038" y="128353"/>
                  </a:lnTo>
                  <a:lnTo>
                    <a:pt x="100158" y="146728"/>
                  </a:lnTo>
                  <a:lnTo>
                    <a:pt x="112310" y="167469"/>
                  </a:lnTo>
                  <a:lnTo>
                    <a:pt x="165893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7571541" y="7651224"/>
            <a:ext cx="788921" cy="587055"/>
            <a:chOff x="7571541" y="7651224"/>
            <a:chExt cx="788921" cy="587055"/>
          </a:xfrm>
        </p:grpSpPr>
        <p:sp>
          <p:nvSpPr>
            <p:cNvPr id="494" name="Freeform 493"/>
            <p:cNvSpPr/>
            <p:nvPr/>
          </p:nvSpPr>
          <p:spPr>
            <a:xfrm>
              <a:off x="8070894" y="7651224"/>
              <a:ext cx="188026" cy="134548"/>
            </a:xfrm>
            <a:custGeom>
              <a:avLst/>
              <a:gdLst/>
              <a:ahLst/>
              <a:cxnLst/>
              <a:rect l="0" t="0" r="0" b="0"/>
              <a:pathLst>
                <a:path w="188026" h="134548">
                  <a:moveTo>
                    <a:pt x="100375" y="0"/>
                  </a:moveTo>
                  <a:lnTo>
                    <a:pt x="46884" y="16000"/>
                  </a:lnTo>
                  <a:lnTo>
                    <a:pt x="22992" y="31142"/>
                  </a:lnTo>
                  <a:lnTo>
                    <a:pt x="4201" y="56175"/>
                  </a:lnTo>
                  <a:lnTo>
                    <a:pt x="0" y="78900"/>
                  </a:lnTo>
                  <a:lnTo>
                    <a:pt x="174" y="91432"/>
                  </a:lnTo>
                  <a:lnTo>
                    <a:pt x="3988" y="101635"/>
                  </a:lnTo>
                  <a:lnTo>
                    <a:pt x="18089" y="117903"/>
                  </a:lnTo>
                  <a:lnTo>
                    <a:pt x="51237" y="133041"/>
                  </a:lnTo>
                  <a:lnTo>
                    <a:pt x="94753" y="134547"/>
                  </a:lnTo>
                  <a:lnTo>
                    <a:pt x="139227" y="125848"/>
                  </a:lnTo>
                  <a:lnTo>
                    <a:pt x="172256" y="107282"/>
                  </a:lnTo>
                  <a:lnTo>
                    <a:pt x="178806" y="102032"/>
                  </a:lnTo>
                  <a:lnTo>
                    <a:pt x="186084" y="86337"/>
                  </a:lnTo>
                  <a:lnTo>
                    <a:pt x="188025" y="76974"/>
                  </a:lnTo>
                  <a:lnTo>
                    <a:pt x="187470" y="68883"/>
                  </a:lnTo>
                  <a:lnTo>
                    <a:pt x="181922" y="54961"/>
                  </a:lnTo>
                  <a:lnTo>
                    <a:pt x="175080" y="50509"/>
                  </a:lnTo>
                  <a:lnTo>
                    <a:pt x="155150" y="45563"/>
                  </a:lnTo>
                  <a:lnTo>
                    <a:pt x="100820" y="54749"/>
                  </a:lnTo>
                  <a:lnTo>
                    <a:pt x="70613" y="64505"/>
                  </a:lnTo>
                  <a:lnTo>
                    <a:pt x="37410" y="89217"/>
                  </a:lnTo>
                  <a:lnTo>
                    <a:pt x="17165" y="1164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8054775" y="7792682"/>
              <a:ext cx="49927" cy="141460"/>
            </a:xfrm>
            <a:custGeom>
              <a:avLst/>
              <a:gdLst/>
              <a:ahLst/>
              <a:cxnLst/>
              <a:rect l="0" t="0" r="0" b="0"/>
              <a:pathLst>
                <a:path w="49927" h="141460">
                  <a:moveTo>
                    <a:pt x="49926" y="0"/>
                  </a:moveTo>
                  <a:lnTo>
                    <a:pt x="26481" y="59628"/>
                  </a:lnTo>
                  <a:lnTo>
                    <a:pt x="8454" y="120006"/>
                  </a:lnTo>
                  <a:lnTo>
                    <a:pt x="0" y="1414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7880033" y="7801004"/>
              <a:ext cx="195146" cy="169515"/>
            </a:xfrm>
            <a:custGeom>
              <a:avLst/>
              <a:gdLst/>
              <a:ahLst/>
              <a:cxnLst/>
              <a:rect l="0" t="0" r="0" b="0"/>
              <a:pathLst>
                <a:path w="195146" h="169515">
                  <a:moveTo>
                    <a:pt x="108173" y="0"/>
                  </a:moveTo>
                  <a:lnTo>
                    <a:pt x="83450" y="7567"/>
                  </a:lnTo>
                  <a:lnTo>
                    <a:pt x="48679" y="35559"/>
                  </a:lnTo>
                  <a:lnTo>
                    <a:pt x="33428" y="63338"/>
                  </a:lnTo>
                  <a:lnTo>
                    <a:pt x="23054" y="94992"/>
                  </a:lnTo>
                  <a:lnTo>
                    <a:pt x="24423" y="114334"/>
                  </a:lnTo>
                  <a:lnTo>
                    <a:pt x="27376" y="123375"/>
                  </a:lnTo>
                  <a:lnTo>
                    <a:pt x="38054" y="138352"/>
                  </a:lnTo>
                  <a:lnTo>
                    <a:pt x="52046" y="150247"/>
                  </a:lnTo>
                  <a:lnTo>
                    <a:pt x="91811" y="168526"/>
                  </a:lnTo>
                  <a:lnTo>
                    <a:pt x="110763" y="169514"/>
                  </a:lnTo>
                  <a:lnTo>
                    <a:pt x="167857" y="159261"/>
                  </a:lnTo>
                  <a:lnTo>
                    <a:pt x="184317" y="150603"/>
                  </a:lnTo>
                  <a:lnTo>
                    <a:pt x="189447" y="143856"/>
                  </a:lnTo>
                  <a:lnTo>
                    <a:pt x="195145" y="126498"/>
                  </a:lnTo>
                  <a:lnTo>
                    <a:pt x="193892" y="118541"/>
                  </a:lnTo>
                  <a:lnTo>
                    <a:pt x="185103" y="104768"/>
                  </a:lnTo>
                  <a:lnTo>
                    <a:pt x="164560" y="91036"/>
                  </a:lnTo>
                  <a:lnTo>
                    <a:pt x="127654" y="81112"/>
                  </a:lnTo>
                  <a:lnTo>
                    <a:pt x="94838" y="81150"/>
                  </a:lnTo>
                  <a:lnTo>
                    <a:pt x="41745" y="89446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7689595" y="7975746"/>
              <a:ext cx="207081" cy="141459"/>
            </a:xfrm>
            <a:custGeom>
              <a:avLst/>
              <a:gdLst/>
              <a:ahLst/>
              <a:cxnLst/>
              <a:rect l="0" t="0" r="0" b="0"/>
              <a:pathLst>
                <a:path w="207081" h="141459">
                  <a:moveTo>
                    <a:pt x="207080" y="0"/>
                  </a:moveTo>
                  <a:lnTo>
                    <a:pt x="145798" y="19323"/>
                  </a:lnTo>
                  <a:lnTo>
                    <a:pt x="87864" y="53576"/>
                  </a:lnTo>
                  <a:lnTo>
                    <a:pt x="29818" y="102649"/>
                  </a:lnTo>
                  <a:lnTo>
                    <a:pt x="1860" y="134783"/>
                  </a:lnTo>
                  <a:lnTo>
                    <a:pt x="0" y="138857"/>
                  </a:lnTo>
                  <a:lnTo>
                    <a:pt x="609" y="140649"/>
                  </a:lnTo>
                  <a:lnTo>
                    <a:pt x="7375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7571541" y="8033993"/>
              <a:ext cx="233603" cy="137422"/>
            </a:xfrm>
            <a:custGeom>
              <a:avLst/>
              <a:gdLst/>
              <a:ahLst/>
              <a:cxnLst/>
              <a:rect l="0" t="0" r="0" b="0"/>
              <a:pathLst>
                <a:path w="233603" h="137422">
                  <a:moveTo>
                    <a:pt x="83824" y="0"/>
                  </a:moveTo>
                  <a:lnTo>
                    <a:pt x="62969" y="12362"/>
                  </a:lnTo>
                  <a:lnTo>
                    <a:pt x="36450" y="23592"/>
                  </a:lnTo>
                  <a:lnTo>
                    <a:pt x="22396" y="36373"/>
                  </a:lnTo>
                  <a:lnTo>
                    <a:pt x="4088" y="63580"/>
                  </a:lnTo>
                  <a:lnTo>
                    <a:pt x="0" y="81882"/>
                  </a:lnTo>
                  <a:lnTo>
                    <a:pt x="205" y="90646"/>
                  </a:lnTo>
                  <a:lnTo>
                    <a:pt x="10294" y="107780"/>
                  </a:lnTo>
                  <a:lnTo>
                    <a:pt x="18162" y="116232"/>
                  </a:lnTo>
                  <a:lnTo>
                    <a:pt x="36766" y="125624"/>
                  </a:lnTo>
                  <a:lnTo>
                    <a:pt x="56437" y="128873"/>
                  </a:lnTo>
                  <a:lnTo>
                    <a:pt x="100147" y="121115"/>
                  </a:lnTo>
                  <a:lnTo>
                    <a:pt x="129752" y="109029"/>
                  </a:lnTo>
                  <a:lnTo>
                    <a:pt x="135707" y="103196"/>
                  </a:lnTo>
                  <a:lnTo>
                    <a:pt x="138753" y="96534"/>
                  </a:lnTo>
                  <a:lnTo>
                    <a:pt x="139859" y="89320"/>
                  </a:lnTo>
                  <a:lnTo>
                    <a:pt x="136898" y="84509"/>
                  </a:lnTo>
                  <a:lnTo>
                    <a:pt x="131226" y="81303"/>
                  </a:lnTo>
                  <a:lnTo>
                    <a:pt x="123746" y="79165"/>
                  </a:lnTo>
                  <a:lnTo>
                    <a:pt x="91132" y="84990"/>
                  </a:lnTo>
                  <a:lnTo>
                    <a:pt x="61026" y="102845"/>
                  </a:lnTo>
                  <a:lnTo>
                    <a:pt x="48112" y="117825"/>
                  </a:lnTo>
                  <a:lnTo>
                    <a:pt x="43373" y="125703"/>
                  </a:lnTo>
                  <a:lnTo>
                    <a:pt x="44838" y="130954"/>
                  </a:lnTo>
                  <a:lnTo>
                    <a:pt x="50436" y="134455"/>
                  </a:lnTo>
                  <a:lnTo>
                    <a:pt x="68060" y="137421"/>
                  </a:lnTo>
                  <a:lnTo>
                    <a:pt x="120362" y="129466"/>
                  </a:lnTo>
                  <a:lnTo>
                    <a:pt x="179328" y="106478"/>
                  </a:lnTo>
                  <a:lnTo>
                    <a:pt x="233602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7971565" y="7950783"/>
              <a:ext cx="8321" cy="174742"/>
            </a:xfrm>
            <a:custGeom>
              <a:avLst/>
              <a:gdLst/>
              <a:ahLst/>
              <a:cxnLst/>
              <a:rect l="0" t="0" r="0" b="0"/>
              <a:pathLst>
                <a:path w="8321" h="174742">
                  <a:moveTo>
                    <a:pt x="0" y="0"/>
                  </a:moveTo>
                  <a:lnTo>
                    <a:pt x="0" y="53490"/>
                  </a:lnTo>
                  <a:lnTo>
                    <a:pt x="6585" y="114863"/>
                  </a:lnTo>
                  <a:lnTo>
                    <a:pt x="8320" y="1747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7881503" y="8146881"/>
              <a:ext cx="131668" cy="91398"/>
            </a:xfrm>
            <a:custGeom>
              <a:avLst/>
              <a:gdLst/>
              <a:ahLst/>
              <a:cxnLst/>
              <a:rect l="0" t="0" r="0" b="0"/>
              <a:pathLst>
                <a:path w="131668" h="91398">
                  <a:moveTo>
                    <a:pt x="131667" y="11928"/>
                  </a:moveTo>
                  <a:lnTo>
                    <a:pt x="96921" y="346"/>
                  </a:lnTo>
                  <a:lnTo>
                    <a:pt x="81090" y="0"/>
                  </a:lnTo>
                  <a:lnTo>
                    <a:pt x="72986" y="1202"/>
                  </a:lnTo>
                  <a:lnTo>
                    <a:pt x="43910" y="16146"/>
                  </a:lnTo>
                  <a:lnTo>
                    <a:pt x="14240" y="46045"/>
                  </a:lnTo>
                  <a:lnTo>
                    <a:pt x="2122" y="62225"/>
                  </a:lnTo>
                  <a:lnTo>
                    <a:pt x="0" y="69497"/>
                  </a:lnTo>
                  <a:lnTo>
                    <a:pt x="435" y="76195"/>
                  </a:lnTo>
                  <a:lnTo>
                    <a:pt x="2573" y="82510"/>
                  </a:lnTo>
                  <a:lnTo>
                    <a:pt x="7698" y="86720"/>
                  </a:lnTo>
                  <a:lnTo>
                    <a:pt x="23252" y="91397"/>
                  </a:lnTo>
                  <a:lnTo>
                    <a:pt x="52803" y="89612"/>
                  </a:lnTo>
                  <a:lnTo>
                    <a:pt x="94070" y="74083"/>
                  </a:lnTo>
                  <a:lnTo>
                    <a:pt x="109102" y="63899"/>
                  </a:lnTo>
                  <a:lnTo>
                    <a:pt x="112925" y="57670"/>
                  </a:lnTo>
                  <a:lnTo>
                    <a:pt x="114707" y="43352"/>
                  </a:lnTo>
                  <a:lnTo>
                    <a:pt x="111115" y="38425"/>
                  </a:lnTo>
                  <a:lnTo>
                    <a:pt x="97261" y="32949"/>
                  </a:lnTo>
                  <a:lnTo>
                    <a:pt x="83707" y="32983"/>
                  </a:lnTo>
                  <a:lnTo>
                    <a:pt x="65098" y="368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8079738" y="7950783"/>
              <a:ext cx="91532" cy="183063"/>
            </a:xfrm>
            <a:custGeom>
              <a:avLst/>
              <a:gdLst/>
              <a:ahLst/>
              <a:cxnLst/>
              <a:rect l="0" t="0" r="0" b="0"/>
              <a:pathLst>
                <a:path w="91532" h="183063">
                  <a:moveTo>
                    <a:pt x="0" y="0"/>
                  </a:moveTo>
                  <a:lnTo>
                    <a:pt x="28386" y="54016"/>
                  </a:lnTo>
                  <a:lnTo>
                    <a:pt x="56284" y="109651"/>
                  </a:lnTo>
                  <a:lnTo>
                    <a:pt x="86200" y="170393"/>
                  </a:lnTo>
                  <a:lnTo>
                    <a:pt x="91531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8140141" y="8142167"/>
              <a:ext cx="106347" cy="73829"/>
            </a:xfrm>
            <a:custGeom>
              <a:avLst/>
              <a:gdLst/>
              <a:ahLst/>
              <a:cxnLst/>
              <a:rect l="0" t="0" r="0" b="0"/>
              <a:pathLst>
                <a:path w="106347" h="73829">
                  <a:moveTo>
                    <a:pt x="81055" y="0"/>
                  </a:moveTo>
                  <a:lnTo>
                    <a:pt x="31850" y="15117"/>
                  </a:lnTo>
                  <a:lnTo>
                    <a:pt x="12748" y="29853"/>
                  </a:lnTo>
                  <a:lnTo>
                    <a:pt x="1078" y="43778"/>
                  </a:lnTo>
                  <a:lnTo>
                    <a:pt x="0" y="50451"/>
                  </a:lnTo>
                  <a:lnTo>
                    <a:pt x="2055" y="56747"/>
                  </a:lnTo>
                  <a:lnTo>
                    <a:pt x="6199" y="62795"/>
                  </a:lnTo>
                  <a:lnTo>
                    <a:pt x="12659" y="66827"/>
                  </a:lnTo>
                  <a:lnTo>
                    <a:pt x="39422" y="72501"/>
                  </a:lnTo>
                  <a:lnTo>
                    <a:pt x="60086" y="73828"/>
                  </a:lnTo>
                  <a:lnTo>
                    <a:pt x="79132" y="69487"/>
                  </a:lnTo>
                  <a:lnTo>
                    <a:pt x="88094" y="65741"/>
                  </a:lnTo>
                  <a:lnTo>
                    <a:pt x="100517" y="54181"/>
                  </a:lnTo>
                  <a:lnTo>
                    <a:pt x="105124" y="47215"/>
                  </a:lnTo>
                  <a:lnTo>
                    <a:pt x="106346" y="40722"/>
                  </a:lnTo>
                  <a:lnTo>
                    <a:pt x="105312" y="34545"/>
                  </a:lnTo>
                  <a:lnTo>
                    <a:pt x="102774" y="28577"/>
                  </a:lnTo>
                  <a:lnTo>
                    <a:pt x="90091" y="19481"/>
                  </a:lnTo>
                  <a:lnTo>
                    <a:pt x="81532" y="15761"/>
                  </a:lnTo>
                  <a:lnTo>
                    <a:pt x="64625" y="14093"/>
                  </a:lnTo>
                  <a:lnTo>
                    <a:pt x="14486" y="24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3" name="Freeform 502"/>
            <p:cNvSpPr/>
            <p:nvPr/>
          </p:nvSpPr>
          <p:spPr>
            <a:xfrm>
              <a:off x="8237837" y="7776040"/>
              <a:ext cx="58249" cy="191386"/>
            </a:xfrm>
            <a:custGeom>
              <a:avLst/>
              <a:gdLst/>
              <a:ahLst/>
              <a:cxnLst/>
              <a:rect l="0" t="0" r="0" b="0"/>
              <a:pathLst>
                <a:path w="58249" h="191386">
                  <a:moveTo>
                    <a:pt x="0" y="0"/>
                  </a:moveTo>
                  <a:lnTo>
                    <a:pt x="15118" y="63416"/>
                  </a:lnTo>
                  <a:lnTo>
                    <a:pt x="31615" y="116968"/>
                  </a:lnTo>
                  <a:lnTo>
                    <a:pt x="43577" y="150844"/>
                  </a:lnTo>
                  <a:lnTo>
                    <a:pt x="51728" y="165971"/>
                  </a:lnTo>
                  <a:lnTo>
                    <a:pt x="58248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8261362" y="7950783"/>
              <a:ext cx="99100" cy="80808"/>
            </a:xfrm>
            <a:custGeom>
              <a:avLst/>
              <a:gdLst/>
              <a:ahLst/>
              <a:cxnLst/>
              <a:rect l="0" t="0" r="0" b="0"/>
              <a:pathLst>
                <a:path w="99100" h="80808">
                  <a:moveTo>
                    <a:pt x="68007" y="0"/>
                  </a:moveTo>
                  <a:lnTo>
                    <a:pt x="26352" y="15117"/>
                  </a:lnTo>
                  <a:lnTo>
                    <a:pt x="13745" y="23977"/>
                  </a:lnTo>
                  <a:lnTo>
                    <a:pt x="4443" y="36543"/>
                  </a:lnTo>
                  <a:lnTo>
                    <a:pt x="668" y="43778"/>
                  </a:lnTo>
                  <a:lnTo>
                    <a:pt x="0" y="50450"/>
                  </a:lnTo>
                  <a:lnTo>
                    <a:pt x="4190" y="62794"/>
                  </a:lnTo>
                  <a:lnTo>
                    <a:pt x="14681" y="71978"/>
                  </a:lnTo>
                  <a:lnTo>
                    <a:pt x="29513" y="78218"/>
                  </a:lnTo>
                  <a:lnTo>
                    <a:pt x="57732" y="80807"/>
                  </a:lnTo>
                  <a:lnTo>
                    <a:pt x="75459" y="78135"/>
                  </a:lnTo>
                  <a:lnTo>
                    <a:pt x="90119" y="71400"/>
                  </a:lnTo>
                  <a:lnTo>
                    <a:pt x="96616" y="67016"/>
                  </a:lnTo>
                  <a:lnTo>
                    <a:pt x="99099" y="62243"/>
                  </a:lnTo>
                  <a:lnTo>
                    <a:pt x="98906" y="57213"/>
                  </a:lnTo>
                  <a:lnTo>
                    <a:pt x="93759" y="46693"/>
                  </a:lnTo>
                  <a:lnTo>
                    <a:pt x="85308" y="35854"/>
                  </a:lnTo>
                  <a:lnTo>
                    <a:pt x="70457" y="29804"/>
                  </a:lnTo>
                  <a:lnTo>
                    <a:pt x="52454" y="28039"/>
                  </a:lnTo>
                  <a:lnTo>
                    <a:pt x="18081" y="33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6" name="Group 515"/>
          <p:cNvGrpSpPr/>
          <p:nvPr/>
        </p:nvGrpSpPr>
        <p:grpSpPr>
          <a:xfrm>
            <a:off x="8986531" y="7904760"/>
            <a:ext cx="561647" cy="605945"/>
            <a:chOff x="8986531" y="7904760"/>
            <a:chExt cx="561647" cy="605945"/>
          </a:xfrm>
        </p:grpSpPr>
        <p:sp>
          <p:nvSpPr>
            <p:cNvPr id="506" name="Freeform 505"/>
            <p:cNvSpPr/>
            <p:nvPr/>
          </p:nvSpPr>
          <p:spPr>
            <a:xfrm>
              <a:off x="9256843" y="7904760"/>
              <a:ext cx="129741" cy="103061"/>
            </a:xfrm>
            <a:custGeom>
              <a:avLst/>
              <a:gdLst/>
              <a:ahLst/>
              <a:cxnLst/>
              <a:rect l="0" t="0" r="0" b="0"/>
              <a:pathLst>
                <a:path w="129741" h="103061">
                  <a:moveTo>
                    <a:pt x="96016" y="4418"/>
                  </a:moveTo>
                  <a:lnTo>
                    <a:pt x="82763" y="0"/>
                  </a:lnTo>
                  <a:lnTo>
                    <a:pt x="56853" y="1671"/>
                  </a:lnTo>
                  <a:lnTo>
                    <a:pt x="38853" y="10593"/>
                  </a:lnTo>
                  <a:lnTo>
                    <a:pt x="15593" y="31211"/>
                  </a:lnTo>
                  <a:lnTo>
                    <a:pt x="9115" y="38922"/>
                  </a:lnTo>
                  <a:lnTo>
                    <a:pt x="1919" y="57351"/>
                  </a:lnTo>
                  <a:lnTo>
                    <a:pt x="0" y="67443"/>
                  </a:lnTo>
                  <a:lnTo>
                    <a:pt x="2800" y="83588"/>
                  </a:lnTo>
                  <a:lnTo>
                    <a:pt x="6134" y="90482"/>
                  </a:lnTo>
                  <a:lnTo>
                    <a:pt x="12056" y="95078"/>
                  </a:lnTo>
                  <a:lnTo>
                    <a:pt x="28498" y="100185"/>
                  </a:lnTo>
                  <a:lnTo>
                    <a:pt x="58546" y="103060"/>
                  </a:lnTo>
                  <a:lnTo>
                    <a:pt x="77513" y="98801"/>
                  </a:lnTo>
                  <a:lnTo>
                    <a:pt x="94264" y="89820"/>
                  </a:lnTo>
                  <a:lnTo>
                    <a:pt x="125930" y="53536"/>
                  </a:lnTo>
                  <a:lnTo>
                    <a:pt x="128903" y="45484"/>
                  </a:lnTo>
                  <a:lnTo>
                    <a:pt x="129740" y="29141"/>
                  </a:lnTo>
                  <a:lnTo>
                    <a:pt x="125895" y="23673"/>
                  </a:lnTo>
                  <a:lnTo>
                    <a:pt x="119634" y="20028"/>
                  </a:lnTo>
                  <a:lnTo>
                    <a:pt x="111760" y="17598"/>
                  </a:lnTo>
                  <a:lnTo>
                    <a:pt x="103738" y="18752"/>
                  </a:lnTo>
                  <a:lnTo>
                    <a:pt x="80120" y="32703"/>
                  </a:lnTo>
                  <a:lnTo>
                    <a:pt x="46089" y="626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9269648" y="8033993"/>
              <a:ext cx="8322" cy="183065"/>
            </a:xfrm>
            <a:custGeom>
              <a:avLst/>
              <a:gdLst/>
              <a:ahLst/>
              <a:cxnLst/>
              <a:rect l="0" t="0" r="0" b="0"/>
              <a:pathLst>
                <a:path w="8322" h="183065">
                  <a:moveTo>
                    <a:pt x="0" y="0"/>
                  </a:moveTo>
                  <a:lnTo>
                    <a:pt x="4417" y="57909"/>
                  </a:lnTo>
                  <a:lnTo>
                    <a:pt x="7549" y="110504"/>
                  </a:lnTo>
                  <a:lnTo>
                    <a:pt x="8169" y="154999"/>
                  </a:lnTo>
                  <a:lnTo>
                    <a:pt x="8321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9112767" y="8058956"/>
              <a:ext cx="132190" cy="133138"/>
            </a:xfrm>
            <a:custGeom>
              <a:avLst/>
              <a:gdLst/>
              <a:ahLst/>
              <a:cxnLst/>
              <a:rect l="0" t="0" r="0" b="0"/>
              <a:pathLst>
                <a:path w="132190" h="133138">
                  <a:moveTo>
                    <a:pt x="73670" y="0"/>
                  </a:moveTo>
                  <a:lnTo>
                    <a:pt x="46209" y="29311"/>
                  </a:lnTo>
                  <a:lnTo>
                    <a:pt x="29693" y="71559"/>
                  </a:lnTo>
                  <a:lnTo>
                    <a:pt x="29924" y="103283"/>
                  </a:lnTo>
                  <a:lnTo>
                    <a:pt x="34336" y="111386"/>
                  </a:lnTo>
                  <a:lnTo>
                    <a:pt x="49100" y="122853"/>
                  </a:lnTo>
                  <a:lnTo>
                    <a:pt x="82621" y="130091"/>
                  </a:lnTo>
                  <a:lnTo>
                    <a:pt x="101071" y="126852"/>
                  </a:lnTo>
                  <a:lnTo>
                    <a:pt x="121853" y="114632"/>
                  </a:lnTo>
                  <a:lnTo>
                    <a:pt x="127981" y="109706"/>
                  </a:lnTo>
                  <a:lnTo>
                    <a:pt x="131142" y="102723"/>
                  </a:lnTo>
                  <a:lnTo>
                    <a:pt x="132189" y="85103"/>
                  </a:lnTo>
                  <a:lnTo>
                    <a:pt x="129325" y="78000"/>
                  </a:lnTo>
                  <a:lnTo>
                    <a:pt x="118746" y="67643"/>
                  </a:lnTo>
                  <a:lnTo>
                    <a:pt x="87505" y="47741"/>
                  </a:lnTo>
                  <a:lnTo>
                    <a:pt x="53628" y="38903"/>
                  </a:lnTo>
                  <a:lnTo>
                    <a:pt x="16395" y="43263"/>
                  </a:lnTo>
                  <a:lnTo>
                    <a:pt x="7750" y="45484"/>
                  </a:lnTo>
                  <a:lnTo>
                    <a:pt x="2911" y="50663"/>
                  </a:lnTo>
                  <a:lnTo>
                    <a:pt x="609" y="57814"/>
                  </a:lnTo>
                  <a:lnTo>
                    <a:pt x="0" y="66279"/>
                  </a:lnTo>
                  <a:lnTo>
                    <a:pt x="6719" y="83082"/>
                  </a:lnTo>
                  <a:lnTo>
                    <a:pt x="26096" y="105670"/>
                  </a:lnTo>
                  <a:lnTo>
                    <a:pt x="6535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9361319" y="8012934"/>
              <a:ext cx="108035" cy="195802"/>
            </a:xfrm>
            <a:custGeom>
              <a:avLst/>
              <a:gdLst/>
              <a:ahLst/>
              <a:cxnLst/>
              <a:rect l="0" t="0" r="0" b="0"/>
              <a:pathLst>
                <a:path w="108035" h="195802">
                  <a:moveTo>
                    <a:pt x="33145" y="4417"/>
                  </a:moveTo>
                  <a:lnTo>
                    <a:pt x="15475" y="0"/>
                  </a:lnTo>
                  <a:lnTo>
                    <a:pt x="9345" y="1472"/>
                  </a:lnTo>
                  <a:lnTo>
                    <a:pt x="4335" y="5228"/>
                  </a:lnTo>
                  <a:lnTo>
                    <a:pt x="70" y="10505"/>
                  </a:lnTo>
                  <a:lnTo>
                    <a:pt x="0" y="17721"/>
                  </a:lnTo>
                  <a:lnTo>
                    <a:pt x="26810" y="79029"/>
                  </a:lnTo>
                  <a:lnTo>
                    <a:pt x="63771" y="137537"/>
                  </a:lnTo>
                  <a:lnTo>
                    <a:pt x="108034" y="1958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9436069" y="8231522"/>
              <a:ext cx="112109" cy="38683"/>
            </a:xfrm>
            <a:custGeom>
              <a:avLst/>
              <a:gdLst/>
              <a:ahLst/>
              <a:cxnLst/>
              <a:rect l="0" t="0" r="0" b="0"/>
              <a:pathLst>
                <a:path w="112109" h="38683">
                  <a:moveTo>
                    <a:pt x="83210" y="27140"/>
                  </a:moveTo>
                  <a:lnTo>
                    <a:pt x="69000" y="14778"/>
                  </a:lnTo>
                  <a:lnTo>
                    <a:pt x="55629" y="8394"/>
                  </a:lnTo>
                  <a:lnTo>
                    <a:pt x="50030" y="9095"/>
                  </a:lnTo>
                  <a:lnTo>
                    <a:pt x="45372" y="12336"/>
                  </a:lnTo>
                  <a:lnTo>
                    <a:pt x="41343" y="17271"/>
                  </a:lnTo>
                  <a:lnTo>
                    <a:pt x="42355" y="21484"/>
                  </a:lnTo>
                  <a:lnTo>
                    <a:pt x="46728" y="25218"/>
                  </a:lnTo>
                  <a:lnTo>
                    <a:pt x="80318" y="37855"/>
                  </a:lnTo>
                  <a:lnTo>
                    <a:pt x="98567" y="38682"/>
                  </a:lnTo>
                  <a:lnTo>
                    <a:pt x="107317" y="37608"/>
                  </a:lnTo>
                  <a:lnTo>
                    <a:pt x="111300" y="34118"/>
                  </a:lnTo>
                  <a:lnTo>
                    <a:pt x="112108" y="29019"/>
                  </a:lnTo>
                  <a:lnTo>
                    <a:pt x="110796" y="22845"/>
                  </a:lnTo>
                  <a:lnTo>
                    <a:pt x="107148" y="17805"/>
                  </a:lnTo>
                  <a:lnTo>
                    <a:pt x="95699" y="9739"/>
                  </a:lnTo>
                  <a:lnTo>
                    <a:pt x="69242" y="0"/>
                  </a:lnTo>
                  <a:lnTo>
                    <a:pt x="48649" y="1517"/>
                  </a:lnTo>
                  <a:lnTo>
                    <a:pt x="29018" y="8355"/>
                  </a:lnTo>
                  <a:lnTo>
                    <a:pt x="9420" y="21677"/>
                  </a:lnTo>
                  <a:lnTo>
                    <a:pt x="0" y="354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9119869" y="8208735"/>
              <a:ext cx="49927" cy="174743"/>
            </a:xfrm>
            <a:custGeom>
              <a:avLst/>
              <a:gdLst/>
              <a:ahLst/>
              <a:cxnLst/>
              <a:rect l="0" t="0" r="0" b="0"/>
              <a:pathLst>
                <a:path w="49927" h="174743">
                  <a:moveTo>
                    <a:pt x="49926" y="0"/>
                  </a:moveTo>
                  <a:lnTo>
                    <a:pt x="31180" y="34745"/>
                  </a:lnTo>
                  <a:lnTo>
                    <a:pt x="16730" y="90720"/>
                  </a:lnTo>
                  <a:lnTo>
                    <a:pt x="2473" y="153097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8986531" y="8325230"/>
              <a:ext cx="141660" cy="122680"/>
            </a:xfrm>
            <a:custGeom>
              <a:avLst/>
              <a:gdLst/>
              <a:ahLst/>
              <a:cxnLst/>
              <a:rect l="0" t="0" r="0" b="0"/>
              <a:pathLst>
                <a:path w="141660" h="122680">
                  <a:moveTo>
                    <a:pt x="141659" y="0"/>
                  </a:moveTo>
                  <a:lnTo>
                    <a:pt x="107919" y="2465"/>
                  </a:lnTo>
                  <a:lnTo>
                    <a:pt x="49357" y="19324"/>
                  </a:lnTo>
                  <a:lnTo>
                    <a:pt x="38519" y="23977"/>
                  </a:lnTo>
                  <a:lnTo>
                    <a:pt x="21546" y="39010"/>
                  </a:lnTo>
                  <a:lnTo>
                    <a:pt x="0" y="74376"/>
                  </a:lnTo>
                  <a:lnTo>
                    <a:pt x="420" y="93769"/>
                  </a:lnTo>
                  <a:lnTo>
                    <a:pt x="3121" y="104117"/>
                  </a:lnTo>
                  <a:lnTo>
                    <a:pt x="8620" y="111017"/>
                  </a:lnTo>
                  <a:lnTo>
                    <a:pt x="24591" y="118683"/>
                  </a:lnTo>
                  <a:lnTo>
                    <a:pt x="69773" y="122679"/>
                  </a:lnTo>
                  <a:lnTo>
                    <a:pt x="89369" y="119859"/>
                  </a:lnTo>
                  <a:lnTo>
                    <a:pt x="104859" y="113060"/>
                  </a:lnTo>
                  <a:lnTo>
                    <a:pt x="111578" y="108658"/>
                  </a:lnTo>
                  <a:lnTo>
                    <a:pt x="116058" y="102024"/>
                  </a:lnTo>
                  <a:lnTo>
                    <a:pt x="121036" y="84792"/>
                  </a:lnTo>
                  <a:lnTo>
                    <a:pt x="118316" y="67271"/>
                  </a:lnTo>
                  <a:lnTo>
                    <a:pt x="115003" y="58716"/>
                  </a:lnTo>
                  <a:lnTo>
                    <a:pt x="109095" y="52087"/>
                  </a:lnTo>
                  <a:lnTo>
                    <a:pt x="92669" y="42258"/>
                  </a:lnTo>
                  <a:lnTo>
                    <a:pt x="73042" y="39738"/>
                  </a:lnTo>
                  <a:lnTo>
                    <a:pt x="62630" y="40360"/>
                  </a:lnTo>
                  <a:lnTo>
                    <a:pt x="58462" y="42624"/>
                  </a:lnTo>
                  <a:lnTo>
                    <a:pt x="58458" y="45983"/>
                  </a:lnTo>
                  <a:lnTo>
                    <a:pt x="61228" y="50071"/>
                  </a:lnTo>
                  <a:lnTo>
                    <a:pt x="74169" y="57079"/>
                  </a:lnTo>
                  <a:lnTo>
                    <a:pt x="102246" y="63756"/>
                  </a:lnTo>
                  <a:lnTo>
                    <a:pt x="133338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9219722" y="8375155"/>
              <a:ext cx="16642" cy="16644"/>
            </a:xfrm>
            <a:custGeom>
              <a:avLst/>
              <a:gdLst/>
              <a:ahLst/>
              <a:cxnLst/>
              <a:rect l="0" t="0" r="0" b="0"/>
              <a:pathLst>
                <a:path w="16642" h="16644">
                  <a:moveTo>
                    <a:pt x="0" y="16643"/>
                  </a:moveTo>
                  <a:lnTo>
                    <a:pt x="1664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9219722" y="8183772"/>
              <a:ext cx="66569" cy="166422"/>
            </a:xfrm>
            <a:custGeom>
              <a:avLst/>
              <a:gdLst/>
              <a:ahLst/>
              <a:cxnLst/>
              <a:rect l="0" t="0" r="0" b="0"/>
              <a:pathLst>
                <a:path w="66569" h="166422">
                  <a:moveTo>
                    <a:pt x="0" y="0"/>
                  </a:moveTo>
                  <a:lnTo>
                    <a:pt x="14193" y="55848"/>
                  </a:lnTo>
                  <a:lnTo>
                    <a:pt x="36614" y="108371"/>
                  </a:lnTo>
                  <a:lnTo>
                    <a:pt x="66568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9228043" y="8400119"/>
              <a:ext cx="117428" cy="110586"/>
            </a:xfrm>
            <a:custGeom>
              <a:avLst/>
              <a:gdLst/>
              <a:ahLst/>
              <a:cxnLst/>
              <a:rect l="0" t="0" r="0" b="0"/>
              <a:pathLst>
                <a:path w="117428" h="110586">
                  <a:moveTo>
                    <a:pt x="66568" y="0"/>
                  </a:moveTo>
                  <a:lnTo>
                    <a:pt x="32827" y="2466"/>
                  </a:lnTo>
                  <a:lnTo>
                    <a:pt x="24658" y="4418"/>
                  </a:lnTo>
                  <a:lnTo>
                    <a:pt x="18288" y="8493"/>
                  </a:lnTo>
                  <a:lnTo>
                    <a:pt x="8744" y="20416"/>
                  </a:lnTo>
                  <a:lnTo>
                    <a:pt x="6351" y="37427"/>
                  </a:lnTo>
                  <a:lnTo>
                    <a:pt x="9294" y="56390"/>
                  </a:lnTo>
                  <a:lnTo>
                    <a:pt x="16766" y="74065"/>
                  </a:lnTo>
                  <a:lnTo>
                    <a:pt x="31182" y="88699"/>
                  </a:lnTo>
                  <a:lnTo>
                    <a:pt x="66152" y="108745"/>
                  </a:lnTo>
                  <a:lnTo>
                    <a:pt x="85492" y="110585"/>
                  </a:lnTo>
                  <a:lnTo>
                    <a:pt x="95826" y="109781"/>
                  </a:lnTo>
                  <a:lnTo>
                    <a:pt x="103640" y="106472"/>
                  </a:lnTo>
                  <a:lnTo>
                    <a:pt x="114787" y="95398"/>
                  </a:lnTo>
                  <a:lnTo>
                    <a:pt x="117206" y="88562"/>
                  </a:lnTo>
                  <a:lnTo>
                    <a:pt x="117427" y="73569"/>
                  </a:lnTo>
                  <a:lnTo>
                    <a:pt x="109512" y="57661"/>
                  </a:lnTo>
                  <a:lnTo>
                    <a:pt x="96749" y="43194"/>
                  </a:lnTo>
                  <a:lnTo>
                    <a:pt x="81831" y="33682"/>
                  </a:lnTo>
                  <a:lnTo>
                    <a:pt x="53421" y="27547"/>
                  </a:lnTo>
                  <a:lnTo>
                    <a:pt x="34837" y="31043"/>
                  </a:lnTo>
                  <a:lnTo>
                    <a:pt x="0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8398966" y="7847670"/>
            <a:ext cx="592883" cy="447273"/>
            <a:chOff x="8398966" y="7847670"/>
            <a:chExt cx="592883" cy="447273"/>
          </a:xfrm>
        </p:grpSpPr>
        <p:sp>
          <p:nvSpPr>
            <p:cNvPr id="517" name="Freeform 516"/>
            <p:cNvSpPr/>
            <p:nvPr/>
          </p:nvSpPr>
          <p:spPr>
            <a:xfrm>
              <a:off x="8470827" y="7943128"/>
              <a:ext cx="499264" cy="149113"/>
            </a:xfrm>
            <a:custGeom>
              <a:avLst/>
              <a:gdLst/>
              <a:ahLst/>
              <a:cxnLst/>
              <a:rect l="0" t="0" r="0" b="0"/>
              <a:pathLst>
                <a:path w="499264" h="149113">
                  <a:moveTo>
                    <a:pt x="0" y="15975"/>
                  </a:moveTo>
                  <a:lnTo>
                    <a:pt x="51071" y="2706"/>
                  </a:lnTo>
                  <a:lnTo>
                    <a:pt x="105112" y="0"/>
                  </a:lnTo>
                  <a:lnTo>
                    <a:pt x="164168" y="345"/>
                  </a:lnTo>
                  <a:lnTo>
                    <a:pt x="226233" y="10927"/>
                  </a:lnTo>
                  <a:lnTo>
                    <a:pt x="289342" y="24362"/>
                  </a:lnTo>
                  <a:lnTo>
                    <a:pt x="351255" y="39098"/>
                  </a:lnTo>
                  <a:lnTo>
                    <a:pt x="412875" y="68076"/>
                  </a:lnTo>
                  <a:lnTo>
                    <a:pt x="446244" y="84342"/>
                  </a:lnTo>
                  <a:lnTo>
                    <a:pt x="487987" y="121481"/>
                  </a:lnTo>
                  <a:lnTo>
                    <a:pt x="494251" y="132517"/>
                  </a:lnTo>
                  <a:lnTo>
                    <a:pt x="499263" y="1491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8498975" y="8058956"/>
              <a:ext cx="453787" cy="224670"/>
            </a:xfrm>
            <a:custGeom>
              <a:avLst/>
              <a:gdLst/>
              <a:ahLst/>
              <a:cxnLst/>
              <a:rect l="0" t="0" r="0" b="0"/>
              <a:pathLst>
                <a:path w="453787" h="224670">
                  <a:moveTo>
                    <a:pt x="13457" y="0"/>
                  </a:moveTo>
                  <a:lnTo>
                    <a:pt x="205" y="8835"/>
                  </a:lnTo>
                  <a:lnTo>
                    <a:pt x="0" y="11437"/>
                  </a:lnTo>
                  <a:lnTo>
                    <a:pt x="3561" y="13173"/>
                  </a:lnTo>
                  <a:lnTo>
                    <a:pt x="40267" y="15957"/>
                  </a:lnTo>
                  <a:lnTo>
                    <a:pt x="87456" y="12022"/>
                  </a:lnTo>
                  <a:lnTo>
                    <a:pt x="146844" y="9417"/>
                  </a:lnTo>
                  <a:lnTo>
                    <a:pt x="205678" y="15181"/>
                  </a:lnTo>
                  <a:lnTo>
                    <a:pt x="269075" y="31550"/>
                  </a:lnTo>
                  <a:lnTo>
                    <a:pt x="324168" y="55976"/>
                  </a:lnTo>
                  <a:lnTo>
                    <a:pt x="387583" y="102809"/>
                  </a:lnTo>
                  <a:lnTo>
                    <a:pt x="439547" y="160738"/>
                  </a:lnTo>
                  <a:lnTo>
                    <a:pt x="447296" y="170953"/>
                  </a:lnTo>
                  <a:lnTo>
                    <a:pt x="453441" y="192165"/>
                  </a:lnTo>
                  <a:lnTo>
                    <a:pt x="453786" y="203000"/>
                  </a:lnTo>
                  <a:lnTo>
                    <a:pt x="452165" y="210223"/>
                  </a:lnTo>
                  <a:lnTo>
                    <a:pt x="449236" y="215038"/>
                  </a:lnTo>
                  <a:lnTo>
                    <a:pt x="437831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8803669" y="7934141"/>
              <a:ext cx="188180" cy="360802"/>
            </a:xfrm>
            <a:custGeom>
              <a:avLst/>
              <a:gdLst/>
              <a:ahLst/>
              <a:cxnLst/>
              <a:rect l="0" t="0" r="0" b="0"/>
              <a:pathLst>
                <a:path w="188180" h="360802">
                  <a:moveTo>
                    <a:pt x="91531" y="0"/>
                  </a:moveTo>
                  <a:lnTo>
                    <a:pt x="110536" y="7566"/>
                  </a:lnTo>
                  <a:lnTo>
                    <a:pt x="121859" y="15999"/>
                  </a:lnTo>
                  <a:lnTo>
                    <a:pt x="148990" y="54558"/>
                  </a:lnTo>
                  <a:lnTo>
                    <a:pt x="174371" y="116278"/>
                  </a:lnTo>
                  <a:lnTo>
                    <a:pt x="187637" y="160845"/>
                  </a:lnTo>
                  <a:lnTo>
                    <a:pt x="188179" y="213601"/>
                  </a:lnTo>
                  <a:lnTo>
                    <a:pt x="176169" y="270535"/>
                  </a:lnTo>
                  <a:lnTo>
                    <a:pt x="157286" y="304611"/>
                  </a:lnTo>
                  <a:lnTo>
                    <a:pt x="131333" y="333840"/>
                  </a:lnTo>
                  <a:lnTo>
                    <a:pt x="107639" y="349266"/>
                  </a:lnTo>
                  <a:lnTo>
                    <a:pt x="83052" y="359692"/>
                  </a:lnTo>
                  <a:lnTo>
                    <a:pt x="64033" y="360801"/>
                  </a:lnTo>
                  <a:lnTo>
                    <a:pt x="26106" y="353979"/>
                  </a:lnTo>
                  <a:lnTo>
                    <a:pt x="0" y="3411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8398966" y="7847670"/>
              <a:ext cx="238283" cy="419313"/>
            </a:xfrm>
            <a:custGeom>
              <a:avLst/>
              <a:gdLst/>
              <a:ahLst/>
              <a:cxnLst/>
              <a:rect l="0" t="0" r="0" b="0"/>
              <a:pathLst>
                <a:path w="238283" h="419313">
                  <a:moveTo>
                    <a:pt x="204998" y="11581"/>
                  </a:moveTo>
                  <a:lnTo>
                    <a:pt x="161418" y="0"/>
                  </a:lnTo>
                  <a:lnTo>
                    <a:pt x="127572" y="856"/>
                  </a:lnTo>
                  <a:lnTo>
                    <a:pt x="98538" y="6965"/>
                  </a:lnTo>
                  <a:lnTo>
                    <a:pt x="54213" y="29921"/>
                  </a:lnTo>
                  <a:lnTo>
                    <a:pt x="43061" y="40997"/>
                  </a:lnTo>
                  <a:lnTo>
                    <a:pt x="5924" y="103742"/>
                  </a:lnTo>
                  <a:lnTo>
                    <a:pt x="951" y="122809"/>
                  </a:lnTo>
                  <a:lnTo>
                    <a:pt x="0" y="163805"/>
                  </a:lnTo>
                  <a:lnTo>
                    <a:pt x="15308" y="214611"/>
                  </a:lnTo>
                  <a:lnTo>
                    <a:pt x="53010" y="271992"/>
                  </a:lnTo>
                  <a:lnTo>
                    <a:pt x="84129" y="309981"/>
                  </a:lnTo>
                  <a:lnTo>
                    <a:pt x="146495" y="362154"/>
                  </a:lnTo>
                  <a:lnTo>
                    <a:pt x="203819" y="399506"/>
                  </a:lnTo>
                  <a:lnTo>
                    <a:pt x="238282" y="4193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9580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08640" y="1515317"/>
            <a:ext cx="2645856" cy="481140"/>
            <a:chOff x="1308640" y="1515317"/>
            <a:chExt cx="2645856" cy="481140"/>
          </a:xfrm>
        </p:grpSpPr>
        <p:sp>
          <p:nvSpPr>
            <p:cNvPr id="2" name="Freeform 1"/>
            <p:cNvSpPr/>
            <p:nvPr/>
          </p:nvSpPr>
          <p:spPr>
            <a:xfrm>
              <a:off x="1308640" y="1515317"/>
              <a:ext cx="315963" cy="481140"/>
            </a:xfrm>
            <a:custGeom>
              <a:avLst/>
              <a:gdLst/>
              <a:ahLst/>
              <a:cxnLst/>
              <a:rect l="0" t="0" r="0" b="0"/>
              <a:pathLst>
                <a:path w="315963" h="481140">
                  <a:moveTo>
                    <a:pt x="58009" y="170382"/>
                  </a:moveTo>
                  <a:lnTo>
                    <a:pt x="52291" y="192160"/>
                  </a:lnTo>
                  <a:lnTo>
                    <a:pt x="52668" y="234130"/>
                  </a:lnTo>
                  <a:lnTo>
                    <a:pt x="57306" y="287601"/>
                  </a:lnTo>
                  <a:lnTo>
                    <a:pt x="57870" y="348383"/>
                  </a:lnTo>
                  <a:lnTo>
                    <a:pt x="57982" y="401241"/>
                  </a:lnTo>
                  <a:lnTo>
                    <a:pt x="51361" y="454349"/>
                  </a:lnTo>
                  <a:lnTo>
                    <a:pt x="46425" y="475030"/>
                  </a:lnTo>
                  <a:lnTo>
                    <a:pt x="42890" y="479805"/>
                  </a:lnTo>
                  <a:lnTo>
                    <a:pt x="38684" y="481139"/>
                  </a:lnTo>
                  <a:lnTo>
                    <a:pt x="34031" y="480180"/>
                  </a:lnTo>
                  <a:lnTo>
                    <a:pt x="30005" y="475842"/>
                  </a:lnTo>
                  <a:lnTo>
                    <a:pt x="13960" y="436519"/>
                  </a:lnTo>
                  <a:lnTo>
                    <a:pt x="8598" y="375135"/>
                  </a:lnTo>
                  <a:lnTo>
                    <a:pt x="1565" y="320095"/>
                  </a:lnTo>
                  <a:lnTo>
                    <a:pt x="0" y="263754"/>
                  </a:lnTo>
                  <a:lnTo>
                    <a:pt x="4210" y="202048"/>
                  </a:lnTo>
                  <a:lnTo>
                    <a:pt x="19325" y="141590"/>
                  </a:lnTo>
                  <a:lnTo>
                    <a:pt x="37996" y="84567"/>
                  </a:lnTo>
                  <a:lnTo>
                    <a:pt x="75303" y="25978"/>
                  </a:lnTo>
                  <a:lnTo>
                    <a:pt x="91583" y="10356"/>
                  </a:lnTo>
                  <a:lnTo>
                    <a:pt x="110530" y="2180"/>
                  </a:lnTo>
                  <a:lnTo>
                    <a:pt x="120760" y="0"/>
                  </a:lnTo>
                  <a:lnTo>
                    <a:pt x="129429" y="1320"/>
                  </a:lnTo>
                  <a:lnTo>
                    <a:pt x="143991" y="10184"/>
                  </a:lnTo>
                  <a:lnTo>
                    <a:pt x="151697" y="28300"/>
                  </a:lnTo>
                  <a:lnTo>
                    <a:pt x="154197" y="49911"/>
                  </a:lnTo>
                  <a:lnTo>
                    <a:pt x="145919" y="112638"/>
                  </a:lnTo>
                  <a:lnTo>
                    <a:pt x="132787" y="170722"/>
                  </a:lnTo>
                  <a:lnTo>
                    <a:pt x="116246" y="232859"/>
                  </a:lnTo>
                  <a:lnTo>
                    <a:pt x="104236" y="285242"/>
                  </a:lnTo>
                  <a:lnTo>
                    <a:pt x="111683" y="332684"/>
                  </a:lnTo>
                  <a:lnTo>
                    <a:pt x="139018" y="379203"/>
                  </a:lnTo>
                  <a:lnTo>
                    <a:pt x="159675" y="399189"/>
                  </a:lnTo>
                  <a:lnTo>
                    <a:pt x="183362" y="412405"/>
                  </a:lnTo>
                  <a:lnTo>
                    <a:pt x="199705" y="414166"/>
                  </a:lnTo>
                  <a:lnTo>
                    <a:pt x="215290" y="410943"/>
                  </a:lnTo>
                  <a:lnTo>
                    <a:pt x="228381" y="403346"/>
                  </a:lnTo>
                  <a:lnTo>
                    <a:pt x="246146" y="379839"/>
                  </a:lnTo>
                  <a:lnTo>
                    <a:pt x="258704" y="349452"/>
                  </a:lnTo>
                  <a:lnTo>
                    <a:pt x="257846" y="330405"/>
                  </a:lnTo>
                  <a:lnTo>
                    <a:pt x="255028" y="321443"/>
                  </a:lnTo>
                  <a:lnTo>
                    <a:pt x="250376" y="317317"/>
                  </a:lnTo>
                  <a:lnTo>
                    <a:pt x="244501" y="316416"/>
                  </a:lnTo>
                  <a:lnTo>
                    <a:pt x="231502" y="320345"/>
                  </a:lnTo>
                  <a:lnTo>
                    <a:pt x="219560" y="328256"/>
                  </a:lnTo>
                  <a:lnTo>
                    <a:pt x="210554" y="345331"/>
                  </a:lnTo>
                  <a:lnTo>
                    <a:pt x="202751" y="380935"/>
                  </a:lnTo>
                  <a:lnTo>
                    <a:pt x="202775" y="405419"/>
                  </a:lnTo>
                  <a:lnTo>
                    <a:pt x="208950" y="425546"/>
                  </a:lnTo>
                  <a:lnTo>
                    <a:pt x="215034" y="432947"/>
                  </a:lnTo>
                  <a:lnTo>
                    <a:pt x="231657" y="443636"/>
                  </a:lnTo>
                  <a:lnTo>
                    <a:pt x="253837" y="446538"/>
                  </a:lnTo>
                  <a:lnTo>
                    <a:pt x="277256" y="443821"/>
                  </a:lnTo>
                  <a:lnTo>
                    <a:pt x="315962" y="4283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707812" y="1749838"/>
              <a:ext cx="58249" cy="162860"/>
            </a:xfrm>
            <a:custGeom>
              <a:avLst/>
              <a:gdLst/>
              <a:ahLst/>
              <a:cxnLst/>
              <a:rect l="0" t="0" r="0" b="0"/>
              <a:pathLst>
                <a:path w="58249" h="162860">
                  <a:moveTo>
                    <a:pt x="0" y="60676"/>
                  </a:moveTo>
                  <a:lnTo>
                    <a:pt x="0" y="118585"/>
                  </a:lnTo>
                  <a:lnTo>
                    <a:pt x="0" y="162859"/>
                  </a:lnTo>
                  <a:lnTo>
                    <a:pt x="0" y="100584"/>
                  </a:lnTo>
                  <a:lnTo>
                    <a:pt x="0" y="51852"/>
                  </a:lnTo>
                  <a:lnTo>
                    <a:pt x="0" y="18848"/>
                  </a:lnTo>
                  <a:lnTo>
                    <a:pt x="3698" y="8752"/>
                  </a:lnTo>
                  <a:lnTo>
                    <a:pt x="9862" y="2946"/>
                  </a:lnTo>
                  <a:lnTo>
                    <a:pt x="17670" y="0"/>
                  </a:lnTo>
                  <a:lnTo>
                    <a:pt x="24723" y="810"/>
                  </a:lnTo>
                  <a:lnTo>
                    <a:pt x="37492" y="9106"/>
                  </a:lnTo>
                  <a:lnTo>
                    <a:pt x="58248" y="273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82701" y="18105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94926" y="1843799"/>
              <a:ext cx="79308" cy="124816"/>
            </a:xfrm>
            <a:custGeom>
              <a:avLst/>
              <a:gdLst/>
              <a:ahLst/>
              <a:cxnLst/>
              <a:rect l="0" t="0" r="0" b="0"/>
              <a:pathLst>
                <a:path w="79308" h="124816">
                  <a:moveTo>
                    <a:pt x="4418" y="0"/>
                  </a:moveTo>
                  <a:lnTo>
                    <a:pt x="3493" y="61566"/>
                  </a:lnTo>
                  <a:lnTo>
                    <a:pt x="0" y="80987"/>
                  </a:lnTo>
                  <a:lnTo>
                    <a:pt x="1473" y="85426"/>
                  </a:lnTo>
                  <a:lnTo>
                    <a:pt x="5228" y="86537"/>
                  </a:lnTo>
                  <a:lnTo>
                    <a:pt x="10505" y="85428"/>
                  </a:lnTo>
                  <a:lnTo>
                    <a:pt x="21300" y="76799"/>
                  </a:lnTo>
                  <a:lnTo>
                    <a:pt x="43297" y="53077"/>
                  </a:lnTo>
                  <a:lnTo>
                    <a:pt x="48828" y="51102"/>
                  </a:lnTo>
                  <a:lnTo>
                    <a:pt x="54365" y="51635"/>
                  </a:lnTo>
                  <a:lnTo>
                    <a:pt x="59905" y="53839"/>
                  </a:lnTo>
                  <a:lnTo>
                    <a:pt x="68527" y="66150"/>
                  </a:lnTo>
                  <a:lnTo>
                    <a:pt x="74516" y="83949"/>
                  </a:lnTo>
                  <a:lnTo>
                    <a:pt x="79307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40801" y="1838648"/>
              <a:ext cx="216348" cy="82598"/>
            </a:xfrm>
            <a:custGeom>
              <a:avLst/>
              <a:gdLst/>
              <a:ahLst/>
              <a:cxnLst/>
              <a:rect l="0" t="0" r="0" b="0"/>
              <a:pathLst>
                <a:path w="216348" h="82598">
                  <a:moveTo>
                    <a:pt x="0" y="5151"/>
                  </a:moveTo>
                  <a:lnTo>
                    <a:pt x="11581" y="44313"/>
                  </a:lnTo>
                  <a:lnTo>
                    <a:pt x="16042" y="48826"/>
                  </a:lnTo>
                  <a:lnTo>
                    <a:pt x="21790" y="49985"/>
                  </a:lnTo>
                  <a:lnTo>
                    <a:pt x="28395" y="48909"/>
                  </a:lnTo>
                  <a:lnTo>
                    <a:pt x="33723" y="44493"/>
                  </a:lnTo>
                  <a:lnTo>
                    <a:pt x="42108" y="29724"/>
                  </a:lnTo>
                  <a:lnTo>
                    <a:pt x="47488" y="26156"/>
                  </a:lnTo>
                  <a:lnTo>
                    <a:pt x="53848" y="25626"/>
                  </a:lnTo>
                  <a:lnTo>
                    <a:pt x="83985" y="33645"/>
                  </a:lnTo>
                  <a:lnTo>
                    <a:pt x="91124" y="32468"/>
                  </a:lnTo>
                  <a:lnTo>
                    <a:pt x="103986" y="23764"/>
                  </a:lnTo>
                  <a:lnTo>
                    <a:pt x="117206" y="3269"/>
                  </a:lnTo>
                  <a:lnTo>
                    <a:pt x="117893" y="198"/>
                  </a:lnTo>
                  <a:lnTo>
                    <a:pt x="116503" y="0"/>
                  </a:lnTo>
                  <a:lnTo>
                    <a:pt x="113727" y="1717"/>
                  </a:lnTo>
                  <a:lnTo>
                    <a:pt x="110642" y="13486"/>
                  </a:lnTo>
                  <a:lnTo>
                    <a:pt x="109819" y="21803"/>
                  </a:lnTo>
                  <a:lnTo>
                    <a:pt x="112044" y="28271"/>
                  </a:lnTo>
                  <a:lnTo>
                    <a:pt x="121913" y="37924"/>
                  </a:lnTo>
                  <a:lnTo>
                    <a:pt x="143063" y="48556"/>
                  </a:lnTo>
                  <a:lnTo>
                    <a:pt x="187395" y="59149"/>
                  </a:lnTo>
                  <a:lnTo>
                    <a:pt x="194273" y="63339"/>
                  </a:lnTo>
                  <a:lnTo>
                    <a:pt x="204380" y="75391"/>
                  </a:lnTo>
                  <a:lnTo>
                    <a:pt x="208369" y="82488"/>
                  </a:lnTo>
                  <a:lnTo>
                    <a:pt x="211028" y="82597"/>
                  </a:lnTo>
                  <a:lnTo>
                    <a:pt x="213983" y="70390"/>
                  </a:lnTo>
                  <a:lnTo>
                    <a:pt x="216347" y="301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99957" y="1602488"/>
              <a:ext cx="165219" cy="349535"/>
            </a:xfrm>
            <a:custGeom>
              <a:avLst/>
              <a:gdLst/>
              <a:ahLst/>
              <a:cxnLst/>
              <a:rect l="0" t="0" r="0" b="0"/>
              <a:pathLst>
                <a:path w="165219" h="349535">
                  <a:moveTo>
                    <a:pt x="48723" y="0"/>
                  </a:moveTo>
                  <a:lnTo>
                    <a:pt x="60305" y="62326"/>
                  </a:lnTo>
                  <a:lnTo>
                    <a:pt x="64366" y="118978"/>
                  </a:lnTo>
                  <a:lnTo>
                    <a:pt x="65168" y="174685"/>
                  </a:lnTo>
                  <a:lnTo>
                    <a:pt x="60909" y="230205"/>
                  </a:lnTo>
                  <a:lnTo>
                    <a:pt x="55088" y="290505"/>
                  </a:lnTo>
                  <a:lnTo>
                    <a:pt x="45563" y="339889"/>
                  </a:lnTo>
                  <a:lnTo>
                    <a:pt x="41069" y="346785"/>
                  </a:lnTo>
                  <a:lnTo>
                    <a:pt x="35300" y="349534"/>
                  </a:lnTo>
                  <a:lnTo>
                    <a:pt x="28679" y="349517"/>
                  </a:lnTo>
                  <a:lnTo>
                    <a:pt x="23341" y="346733"/>
                  </a:lnTo>
                  <a:lnTo>
                    <a:pt x="602" y="314742"/>
                  </a:lnTo>
                  <a:lnTo>
                    <a:pt x="0" y="307832"/>
                  </a:lnTo>
                  <a:lnTo>
                    <a:pt x="2373" y="301376"/>
                  </a:lnTo>
                  <a:lnTo>
                    <a:pt x="6728" y="295222"/>
                  </a:lnTo>
                  <a:lnTo>
                    <a:pt x="23895" y="285920"/>
                  </a:lnTo>
                  <a:lnTo>
                    <a:pt x="84045" y="269443"/>
                  </a:lnTo>
                  <a:lnTo>
                    <a:pt x="145742" y="252121"/>
                  </a:lnTo>
                  <a:lnTo>
                    <a:pt x="165218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31301" y="1635772"/>
              <a:ext cx="16643" cy="277449"/>
            </a:xfrm>
            <a:custGeom>
              <a:avLst/>
              <a:gdLst/>
              <a:ahLst/>
              <a:cxnLst/>
              <a:rect l="0" t="0" r="0" b="0"/>
              <a:pathLst>
                <a:path w="16643" h="277449">
                  <a:moveTo>
                    <a:pt x="0" y="0"/>
                  </a:moveTo>
                  <a:lnTo>
                    <a:pt x="0" y="59241"/>
                  </a:lnTo>
                  <a:lnTo>
                    <a:pt x="0" y="109393"/>
                  </a:lnTo>
                  <a:lnTo>
                    <a:pt x="0" y="163888"/>
                  </a:lnTo>
                  <a:lnTo>
                    <a:pt x="0" y="223970"/>
                  </a:lnTo>
                  <a:lnTo>
                    <a:pt x="924" y="277448"/>
                  </a:lnTo>
                  <a:lnTo>
                    <a:pt x="2465" y="275572"/>
                  </a:lnTo>
                  <a:lnTo>
                    <a:pt x="14393" y="229880"/>
                  </a:lnTo>
                  <a:lnTo>
                    <a:pt x="1664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14659" y="1597387"/>
              <a:ext cx="149780" cy="46707"/>
            </a:xfrm>
            <a:custGeom>
              <a:avLst/>
              <a:gdLst/>
              <a:ahLst/>
              <a:cxnLst/>
              <a:rect l="0" t="0" r="0" b="0"/>
              <a:pathLst>
                <a:path w="149780" h="46707">
                  <a:moveTo>
                    <a:pt x="0" y="46706"/>
                  </a:moveTo>
                  <a:lnTo>
                    <a:pt x="56772" y="11695"/>
                  </a:lnTo>
                  <a:lnTo>
                    <a:pt x="100109" y="0"/>
                  </a:lnTo>
                  <a:lnTo>
                    <a:pt x="120307" y="61"/>
                  </a:lnTo>
                  <a:lnTo>
                    <a:pt x="149779" y="134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31301" y="1743946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0"/>
                  </a:moveTo>
                  <a:lnTo>
                    <a:pt x="61566" y="8475"/>
                  </a:lnTo>
                  <a:lnTo>
                    <a:pt x="87275" y="14736"/>
                  </a:lnTo>
                  <a:lnTo>
                    <a:pt x="9985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38355" y="1860441"/>
              <a:ext cx="117762" cy="25613"/>
            </a:xfrm>
            <a:custGeom>
              <a:avLst/>
              <a:gdLst/>
              <a:ahLst/>
              <a:cxnLst/>
              <a:rect l="0" t="0" r="0" b="0"/>
              <a:pathLst>
                <a:path w="117762" h="25613">
                  <a:moveTo>
                    <a:pt x="9588" y="0"/>
                  </a:moveTo>
                  <a:lnTo>
                    <a:pt x="753" y="8834"/>
                  </a:lnTo>
                  <a:lnTo>
                    <a:pt x="0" y="13286"/>
                  </a:lnTo>
                  <a:lnTo>
                    <a:pt x="1347" y="18103"/>
                  </a:lnTo>
                  <a:lnTo>
                    <a:pt x="4094" y="23163"/>
                  </a:lnTo>
                  <a:lnTo>
                    <a:pt x="10549" y="25612"/>
                  </a:lnTo>
                  <a:lnTo>
                    <a:pt x="54123" y="22900"/>
                  </a:lnTo>
                  <a:lnTo>
                    <a:pt x="109161" y="10605"/>
                  </a:lnTo>
                  <a:lnTo>
                    <a:pt x="11776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920581" y="1646719"/>
              <a:ext cx="376552" cy="308598"/>
            </a:xfrm>
            <a:custGeom>
              <a:avLst/>
              <a:gdLst/>
              <a:ahLst/>
              <a:cxnLst/>
              <a:rect l="0" t="0" r="0" b="0"/>
              <a:pathLst>
                <a:path w="376552" h="308598">
                  <a:moveTo>
                    <a:pt x="93636" y="205401"/>
                  </a:moveTo>
                  <a:lnTo>
                    <a:pt x="102470" y="196566"/>
                  </a:lnTo>
                  <a:lnTo>
                    <a:pt x="106808" y="182367"/>
                  </a:lnTo>
                  <a:lnTo>
                    <a:pt x="107964" y="173403"/>
                  </a:lnTo>
                  <a:lnTo>
                    <a:pt x="104318" y="158512"/>
                  </a:lnTo>
                  <a:lnTo>
                    <a:pt x="100757" y="151952"/>
                  </a:lnTo>
                  <a:lnTo>
                    <a:pt x="93761" y="148503"/>
                  </a:lnTo>
                  <a:lnTo>
                    <a:pt x="73659" y="147137"/>
                  </a:lnTo>
                  <a:lnTo>
                    <a:pt x="54247" y="154543"/>
                  </a:lnTo>
                  <a:lnTo>
                    <a:pt x="23601" y="177480"/>
                  </a:lnTo>
                  <a:lnTo>
                    <a:pt x="9912" y="198669"/>
                  </a:lnTo>
                  <a:lnTo>
                    <a:pt x="0" y="235766"/>
                  </a:lnTo>
                  <a:lnTo>
                    <a:pt x="43" y="273056"/>
                  </a:lnTo>
                  <a:lnTo>
                    <a:pt x="6119" y="291252"/>
                  </a:lnTo>
                  <a:lnTo>
                    <a:pt x="10328" y="298692"/>
                  </a:lnTo>
                  <a:lnTo>
                    <a:pt x="17757" y="301804"/>
                  </a:lnTo>
                  <a:lnTo>
                    <a:pt x="38338" y="300330"/>
                  </a:lnTo>
                  <a:lnTo>
                    <a:pt x="55499" y="293512"/>
                  </a:lnTo>
                  <a:lnTo>
                    <a:pt x="62663" y="289105"/>
                  </a:lnTo>
                  <a:lnTo>
                    <a:pt x="73090" y="276811"/>
                  </a:lnTo>
                  <a:lnTo>
                    <a:pt x="100598" y="217422"/>
                  </a:lnTo>
                  <a:lnTo>
                    <a:pt x="118054" y="156966"/>
                  </a:lnTo>
                  <a:lnTo>
                    <a:pt x="126677" y="100197"/>
                  </a:lnTo>
                  <a:lnTo>
                    <a:pt x="130809" y="53195"/>
                  </a:lnTo>
                  <a:lnTo>
                    <a:pt x="126508" y="0"/>
                  </a:lnTo>
                  <a:lnTo>
                    <a:pt x="124796" y="974"/>
                  </a:lnTo>
                  <a:lnTo>
                    <a:pt x="120429" y="13767"/>
                  </a:lnTo>
                  <a:lnTo>
                    <a:pt x="114621" y="49384"/>
                  </a:lnTo>
                  <a:lnTo>
                    <a:pt x="117892" y="100823"/>
                  </a:lnTo>
                  <a:lnTo>
                    <a:pt x="125103" y="155979"/>
                  </a:lnTo>
                  <a:lnTo>
                    <a:pt x="133675" y="190963"/>
                  </a:lnTo>
                  <a:lnTo>
                    <a:pt x="142558" y="206997"/>
                  </a:lnTo>
                  <a:lnTo>
                    <a:pt x="150289" y="212012"/>
                  </a:lnTo>
                  <a:lnTo>
                    <a:pt x="171206" y="217585"/>
                  </a:lnTo>
                  <a:lnTo>
                    <a:pt x="180482" y="216297"/>
                  </a:lnTo>
                  <a:lnTo>
                    <a:pt x="202373" y="205856"/>
                  </a:lnTo>
                  <a:lnTo>
                    <a:pt x="208657" y="206629"/>
                  </a:lnTo>
                  <a:lnTo>
                    <a:pt x="214696" y="208993"/>
                  </a:lnTo>
                  <a:lnTo>
                    <a:pt x="218721" y="214267"/>
                  </a:lnTo>
                  <a:lnTo>
                    <a:pt x="230130" y="255216"/>
                  </a:lnTo>
                  <a:lnTo>
                    <a:pt x="234558" y="258952"/>
                  </a:lnTo>
                  <a:lnTo>
                    <a:pt x="240283" y="259592"/>
                  </a:lnTo>
                  <a:lnTo>
                    <a:pt x="254042" y="255374"/>
                  </a:lnTo>
                  <a:lnTo>
                    <a:pt x="269403" y="247335"/>
                  </a:lnTo>
                  <a:lnTo>
                    <a:pt x="276458" y="246301"/>
                  </a:lnTo>
                  <a:lnTo>
                    <a:pt x="289227" y="250083"/>
                  </a:lnTo>
                  <a:lnTo>
                    <a:pt x="298601" y="262858"/>
                  </a:lnTo>
                  <a:lnTo>
                    <a:pt x="312152" y="296776"/>
                  </a:lnTo>
                  <a:lnTo>
                    <a:pt x="317900" y="302375"/>
                  </a:lnTo>
                  <a:lnTo>
                    <a:pt x="334151" y="308597"/>
                  </a:lnTo>
                  <a:lnTo>
                    <a:pt x="342737" y="307482"/>
                  </a:lnTo>
                  <a:lnTo>
                    <a:pt x="376551" y="2886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99276" y="1818185"/>
              <a:ext cx="155957" cy="146858"/>
            </a:xfrm>
            <a:custGeom>
              <a:avLst/>
              <a:gdLst/>
              <a:ahLst/>
              <a:cxnLst/>
              <a:rect l="0" t="0" r="0" b="0"/>
              <a:pathLst>
                <a:path w="155957" h="146858">
                  <a:moveTo>
                    <a:pt x="72745" y="17293"/>
                  </a:moveTo>
                  <a:lnTo>
                    <a:pt x="68329" y="4041"/>
                  </a:lnTo>
                  <a:lnTo>
                    <a:pt x="64254" y="1062"/>
                  </a:lnTo>
                  <a:lnTo>
                    <a:pt x="58763" y="0"/>
                  </a:lnTo>
                  <a:lnTo>
                    <a:pt x="52329" y="217"/>
                  </a:lnTo>
                  <a:lnTo>
                    <a:pt x="40250" y="5389"/>
                  </a:lnTo>
                  <a:lnTo>
                    <a:pt x="28717" y="14776"/>
                  </a:lnTo>
                  <a:lnTo>
                    <a:pt x="12753" y="35654"/>
                  </a:lnTo>
                  <a:lnTo>
                    <a:pt x="5094" y="51341"/>
                  </a:lnTo>
                  <a:lnTo>
                    <a:pt x="0" y="84601"/>
                  </a:lnTo>
                  <a:lnTo>
                    <a:pt x="3740" y="105455"/>
                  </a:lnTo>
                  <a:lnTo>
                    <a:pt x="12491" y="123044"/>
                  </a:lnTo>
                  <a:lnTo>
                    <a:pt x="25625" y="137026"/>
                  </a:lnTo>
                  <a:lnTo>
                    <a:pt x="43173" y="144472"/>
                  </a:lnTo>
                  <a:lnTo>
                    <a:pt x="63301" y="146857"/>
                  </a:lnTo>
                  <a:lnTo>
                    <a:pt x="84573" y="144835"/>
                  </a:lnTo>
                  <a:lnTo>
                    <a:pt x="101425" y="138389"/>
                  </a:lnTo>
                  <a:lnTo>
                    <a:pt x="155956" y="100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27616" y="1710662"/>
              <a:ext cx="135791" cy="248524"/>
            </a:xfrm>
            <a:custGeom>
              <a:avLst/>
              <a:gdLst/>
              <a:ahLst/>
              <a:cxnLst/>
              <a:rect l="0" t="0" r="0" b="0"/>
              <a:pathLst>
                <a:path w="135791" h="248524">
                  <a:moveTo>
                    <a:pt x="60901" y="133137"/>
                  </a:moveTo>
                  <a:lnTo>
                    <a:pt x="41895" y="147347"/>
                  </a:lnTo>
                  <a:lnTo>
                    <a:pt x="13802" y="188256"/>
                  </a:lnTo>
                  <a:lnTo>
                    <a:pt x="1539" y="215420"/>
                  </a:lnTo>
                  <a:lnTo>
                    <a:pt x="0" y="232577"/>
                  </a:lnTo>
                  <a:lnTo>
                    <a:pt x="885" y="241036"/>
                  </a:lnTo>
                  <a:lnTo>
                    <a:pt x="5172" y="245750"/>
                  </a:lnTo>
                  <a:lnTo>
                    <a:pt x="11729" y="247968"/>
                  </a:lnTo>
                  <a:lnTo>
                    <a:pt x="19798" y="248523"/>
                  </a:lnTo>
                  <a:lnTo>
                    <a:pt x="36161" y="244208"/>
                  </a:lnTo>
                  <a:lnTo>
                    <a:pt x="58501" y="231382"/>
                  </a:lnTo>
                  <a:lnTo>
                    <a:pt x="87033" y="201648"/>
                  </a:lnTo>
                  <a:lnTo>
                    <a:pt x="117147" y="145532"/>
                  </a:lnTo>
                  <a:lnTo>
                    <a:pt x="131148" y="89973"/>
                  </a:lnTo>
                  <a:lnTo>
                    <a:pt x="134873" y="35990"/>
                  </a:lnTo>
                  <a:lnTo>
                    <a:pt x="1357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38578" y="1560883"/>
              <a:ext cx="415918" cy="381126"/>
            </a:xfrm>
            <a:custGeom>
              <a:avLst/>
              <a:gdLst/>
              <a:ahLst/>
              <a:cxnLst/>
              <a:rect l="0" t="0" r="0" b="0"/>
              <a:pathLst>
                <a:path w="415918" h="381126">
                  <a:moveTo>
                    <a:pt x="41470" y="0"/>
                  </a:moveTo>
                  <a:lnTo>
                    <a:pt x="39005" y="50189"/>
                  </a:lnTo>
                  <a:lnTo>
                    <a:pt x="34305" y="107712"/>
                  </a:lnTo>
                  <a:lnTo>
                    <a:pt x="24249" y="168460"/>
                  </a:lnTo>
                  <a:lnTo>
                    <a:pt x="18036" y="222297"/>
                  </a:lnTo>
                  <a:lnTo>
                    <a:pt x="7657" y="282238"/>
                  </a:lnTo>
                  <a:lnTo>
                    <a:pt x="1404" y="335995"/>
                  </a:lnTo>
                  <a:lnTo>
                    <a:pt x="170" y="379351"/>
                  </a:lnTo>
                  <a:lnTo>
                    <a:pt x="0" y="374469"/>
                  </a:lnTo>
                  <a:lnTo>
                    <a:pt x="4322" y="350929"/>
                  </a:lnTo>
                  <a:lnTo>
                    <a:pt x="16331" y="335949"/>
                  </a:lnTo>
                  <a:lnTo>
                    <a:pt x="33995" y="324053"/>
                  </a:lnTo>
                  <a:lnTo>
                    <a:pt x="54173" y="315684"/>
                  </a:lnTo>
                  <a:lnTo>
                    <a:pt x="73004" y="316279"/>
                  </a:lnTo>
                  <a:lnTo>
                    <a:pt x="81908" y="319026"/>
                  </a:lnTo>
                  <a:lnTo>
                    <a:pt x="87845" y="325481"/>
                  </a:lnTo>
                  <a:lnTo>
                    <a:pt x="94441" y="344980"/>
                  </a:lnTo>
                  <a:lnTo>
                    <a:pt x="93736" y="377530"/>
                  </a:lnTo>
                  <a:lnTo>
                    <a:pt x="92956" y="381125"/>
                  </a:lnTo>
                  <a:lnTo>
                    <a:pt x="92436" y="379824"/>
                  </a:lnTo>
                  <a:lnTo>
                    <a:pt x="92783" y="369440"/>
                  </a:lnTo>
                  <a:lnTo>
                    <a:pt x="110974" y="307683"/>
                  </a:lnTo>
                  <a:lnTo>
                    <a:pt x="121939" y="256476"/>
                  </a:lnTo>
                  <a:lnTo>
                    <a:pt x="127468" y="232025"/>
                  </a:lnTo>
                  <a:lnTo>
                    <a:pt x="133010" y="224950"/>
                  </a:lnTo>
                  <a:lnTo>
                    <a:pt x="140404" y="221158"/>
                  </a:lnTo>
                  <a:lnTo>
                    <a:pt x="149032" y="219554"/>
                  </a:lnTo>
                  <a:lnTo>
                    <a:pt x="156632" y="220334"/>
                  </a:lnTo>
                  <a:lnTo>
                    <a:pt x="187047" y="229942"/>
                  </a:lnTo>
                  <a:lnTo>
                    <a:pt x="196769" y="230958"/>
                  </a:lnTo>
                  <a:lnTo>
                    <a:pt x="201401" y="234409"/>
                  </a:lnTo>
                  <a:lnTo>
                    <a:pt x="202640" y="239483"/>
                  </a:lnTo>
                  <a:lnTo>
                    <a:pt x="199085" y="252517"/>
                  </a:lnTo>
                  <a:lnTo>
                    <a:pt x="188536" y="276374"/>
                  </a:lnTo>
                  <a:lnTo>
                    <a:pt x="185514" y="305530"/>
                  </a:lnTo>
                  <a:lnTo>
                    <a:pt x="188084" y="323477"/>
                  </a:lnTo>
                  <a:lnTo>
                    <a:pt x="191912" y="330297"/>
                  </a:lnTo>
                  <a:lnTo>
                    <a:pt x="203563" y="340340"/>
                  </a:lnTo>
                  <a:lnTo>
                    <a:pt x="210553" y="342464"/>
                  </a:lnTo>
                  <a:lnTo>
                    <a:pt x="225716" y="342357"/>
                  </a:lnTo>
                  <a:lnTo>
                    <a:pt x="239235" y="336763"/>
                  </a:lnTo>
                  <a:lnTo>
                    <a:pt x="245429" y="332682"/>
                  </a:lnTo>
                  <a:lnTo>
                    <a:pt x="254777" y="320752"/>
                  </a:lnTo>
                  <a:lnTo>
                    <a:pt x="258564" y="313687"/>
                  </a:lnTo>
                  <a:lnTo>
                    <a:pt x="260306" y="298441"/>
                  </a:lnTo>
                  <a:lnTo>
                    <a:pt x="259476" y="290492"/>
                  </a:lnTo>
                  <a:lnTo>
                    <a:pt x="255225" y="285193"/>
                  </a:lnTo>
                  <a:lnTo>
                    <a:pt x="240639" y="279305"/>
                  </a:lnTo>
                  <a:lnTo>
                    <a:pt x="235271" y="281433"/>
                  </a:lnTo>
                  <a:lnTo>
                    <a:pt x="231691" y="286550"/>
                  </a:lnTo>
                  <a:lnTo>
                    <a:pt x="229305" y="293660"/>
                  </a:lnTo>
                  <a:lnTo>
                    <a:pt x="230488" y="300249"/>
                  </a:lnTo>
                  <a:lnTo>
                    <a:pt x="239199" y="312501"/>
                  </a:lnTo>
                  <a:lnTo>
                    <a:pt x="254781" y="321644"/>
                  </a:lnTo>
                  <a:lnTo>
                    <a:pt x="312309" y="338011"/>
                  </a:lnTo>
                  <a:lnTo>
                    <a:pt x="371260" y="352208"/>
                  </a:lnTo>
                  <a:lnTo>
                    <a:pt x="415917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05158" y="1660736"/>
              <a:ext cx="141459" cy="41606"/>
            </a:xfrm>
            <a:custGeom>
              <a:avLst/>
              <a:gdLst/>
              <a:ahLst/>
              <a:cxnLst/>
              <a:rect l="0" t="0" r="0" b="0"/>
              <a:pathLst>
                <a:path w="141459" h="41606">
                  <a:moveTo>
                    <a:pt x="0" y="0"/>
                  </a:moveTo>
                  <a:lnTo>
                    <a:pt x="33741" y="2465"/>
                  </a:lnTo>
                  <a:lnTo>
                    <a:pt x="93030" y="20836"/>
                  </a:lnTo>
                  <a:lnTo>
                    <a:pt x="141458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8" name="Freeform 17"/>
          <p:cNvSpPr/>
          <p:nvPr/>
        </p:nvSpPr>
        <p:spPr>
          <a:xfrm>
            <a:off x="347264" y="1804327"/>
            <a:ext cx="67494" cy="87204"/>
          </a:xfrm>
          <a:custGeom>
            <a:avLst/>
            <a:gdLst/>
            <a:ahLst/>
            <a:cxnLst/>
            <a:rect l="0" t="0" r="0" b="0"/>
            <a:pathLst>
              <a:path w="67494" h="87204">
                <a:moveTo>
                  <a:pt x="55911" y="70561"/>
                </a:moveTo>
                <a:lnTo>
                  <a:pt x="67493" y="31399"/>
                </a:lnTo>
                <a:lnTo>
                  <a:pt x="66637" y="4716"/>
                </a:lnTo>
                <a:lnTo>
                  <a:pt x="63986" y="777"/>
                </a:lnTo>
                <a:lnTo>
                  <a:pt x="60370" y="0"/>
                </a:lnTo>
                <a:lnTo>
                  <a:pt x="56110" y="1331"/>
                </a:lnTo>
                <a:lnTo>
                  <a:pt x="48912" y="10206"/>
                </a:lnTo>
                <a:lnTo>
                  <a:pt x="45698" y="16456"/>
                </a:lnTo>
                <a:lnTo>
                  <a:pt x="42630" y="17849"/>
                </a:lnTo>
                <a:lnTo>
                  <a:pt x="39661" y="16004"/>
                </a:lnTo>
                <a:lnTo>
                  <a:pt x="36757" y="12000"/>
                </a:lnTo>
                <a:lnTo>
                  <a:pt x="32047" y="10256"/>
                </a:lnTo>
                <a:lnTo>
                  <a:pt x="19417" y="10783"/>
                </a:lnTo>
                <a:lnTo>
                  <a:pt x="14015" y="14067"/>
                </a:lnTo>
                <a:lnTo>
                  <a:pt x="5548" y="25112"/>
                </a:lnTo>
                <a:lnTo>
                  <a:pt x="0" y="51342"/>
                </a:lnTo>
                <a:lnTo>
                  <a:pt x="3634" y="66950"/>
                </a:lnTo>
                <a:lnTo>
                  <a:pt x="7191" y="73701"/>
                </a:lnTo>
                <a:lnTo>
                  <a:pt x="11412" y="78202"/>
                </a:lnTo>
                <a:lnTo>
                  <a:pt x="30949" y="8720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Freeform 18"/>
          <p:cNvSpPr/>
          <p:nvPr/>
        </p:nvSpPr>
        <p:spPr>
          <a:xfrm>
            <a:off x="891035" y="2424046"/>
            <a:ext cx="36368" cy="8353"/>
          </a:xfrm>
          <a:custGeom>
            <a:avLst/>
            <a:gdLst/>
            <a:ahLst/>
            <a:cxnLst/>
            <a:rect l="0" t="0" r="0" b="0"/>
            <a:pathLst>
              <a:path w="36368" h="8353">
                <a:moveTo>
                  <a:pt x="0" y="2512"/>
                </a:moveTo>
                <a:lnTo>
                  <a:pt x="9757" y="0"/>
                </a:lnTo>
                <a:lnTo>
                  <a:pt x="24540" y="942"/>
                </a:lnTo>
                <a:lnTo>
                  <a:pt x="28483" y="2487"/>
                </a:lnTo>
                <a:lnTo>
                  <a:pt x="36367" y="835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5" name="Group 34"/>
          <p:cNvGrpSpPr/>
          <p:nvPr/>
        </p:nvGrpSpPr>
        <p:grpSpPr>
          <a:xfrm>
            <a:off x="868641" y="2282620"/>
            <a:ext cx="2725380" cy="674006"/>
            <a:chOff x="868641" y="2282620"/>
            <a:chExt cx="2725380" cy="674006"/>
          </a:xfrm>
        </p:grpSpPr>
        <p:sp>
          <p:nvSpPr>
            <p:cNvPr id="20" name="Freeform 19"/>
            <p:cNvSpPr/>
            <p:nvPr/>
          </p:nvSpPr>
          <p:spPr>
            <a:xfrm>
              <a:off x="985649" y="2340867"/>
              <a:ext cx="41606" cy="384465"/>
            </a:xfrm>
            <a:custGeom>
              <a:avLst/>
              <a:gdLst/>
              <a:ahLst/>
              <a:cxnLst/>
              <a:rect l="0" t="0" r="0" b="0"/>
              <a:pathLst>
                <a:path w="41606" h="384465">
                  <a:moveTo>
                    <a:pt x="41605" y="0"/>
                  </a:moveTo>
                  <a:lnTo>
                    <a:pt x="18442" y="27581"/>
                  </a:lnTo>
                  <a:lnTo>
                    <a:pt x="4602" y="76845"/>
                  </a:lnTo>
                  <a:lnTo>
                    <a:pt x="606" y="139855"/>
                  </a:lnTo>
                  <a:lnTo>
                    <a:pt x="120" y="194389"/>
                  </a:lnTo>
                  <a:lnTo>
                    <a:pt x="2490" y="249677"/>
                  </a:lnTo>
                  <a:lnTo>
                    <a:pt x="7169" y="305114"/>
                  </a:lnTo>
                  <a:lnTo>
                    <a:pt x="8170" y="367862"/>
                  </a:lnTo>
                  <a:lnTo>
                    <a:pt x="8255" y="384464"/>
                  </a:lnTo>
                  <a:lnTo>
                    <a:pt x="5852" y="323646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68641" y="2309979"/>
              <a:ext cx="266788" cy="72494"/>
            </a:xfrm>
            <a:custGeom>
              <a:avLst/>
              <a:gdLst/>
              <a:ahLst/>
              <a:cxnLst/>
              <a:rect l="0" t="0" r="0" b="0"/>
              <a:pathLst>
                <a:path w="266788" h="72494">
                  <a:moveTo>
                    <a:pt x="8834" y="64172"/>
                  </a:moveTo>
                  <a:lnTo>
                    <a:pt x="0" y="55337"/>
                  </a:lnTo>
                  <a:lnTo>
                    <a:pt x="171" y="49961"/>
                  </a:lnTo>
                  <a:lnTo>
                    <a:pt x="7757" y="36591"/>
                  </a:lnTo>
                  <a:lnTo>
                    <a:pt x="36458" y="17887"/>
                  </a:lnTo>
                  <a:lnTo>
                    <a:pt x="75209" y="2569"/>
                  </a:lnTo>
                  <a:lnTo>
                    <a:pt x="108527" y="0"/>
                  </a:lnTo>
                  <a:lnTo>
                    <a:pt x="163615" y="6946"/>
                  </a:lnTo>
                  <a:lnTo>
                    <a:pt x="210657" y="21639"/>
                  </a:lnTo>
                  <a:lnTo>
                    <a:pt x="235568" y="36982"/>
                  </a:lnTo>
                  <a:lnTo>
                    <a:pt x="266787" y="724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18888" y="2474004"/>
              <a:ext cx="366025" cy="181213"/>
            </a:xfrm>
            <a:custGeom>
              <a:avLst/>
              <a:gdLst/>
              <a:ahLst/>
              <a:cxnLst/>
              <a:rect l="0" t="0" r="0" b="0"/>
              <a:pathLst>
                <a:path w="366025" h="181213">
                  <a:moveTo>
                    <a:pt x="8218" y="0"/>
                  </a:moveTo>
                  <a:lnTo>
                    <a:pt x="2500" y="22703"/>
                  </a:lnTo>
                  <a:lnTo>
                    <a:pt x="412" y="75264"/>
                  </a:lnTo>
                  <a:lnTo>
                    <a:pt x="0" y="134854"/>
                  </a:lnTo>
                  <a:lnTo>
                    <a:pt x="842" y="180286"/>
                  </a:lnTo>
                  <a:lnTo>
                    <a:pt x="2376" y="181212"/>
                  </a:lnTo>
                  <a:lnTo>
                    <a:pt x="4323" y="179055"/>
                  </a:lnTo>
                  <a:lnTo>
                    <a:pt x="14634" y="116390"/>
                  </a:lnTo>
                  <a:lnTo>
                    <a:pt x="31409" y="60015"/>
                  </a:lnTo>
                  <a:lnTo>
                    <a:pt x="40407" y="46397"/>
                  </a:lnTo>
                  <a:lnTo>
                    <a:pt x="47245" y="42026"/>
                  </a:lnTo>
                  <a:lnTo>
                    <a:pt x="64703" y="37169"/>
                  </a:lnTo>
                  <a:lnTo>
                    <a:pt x="73612" y="38648"/>
                  </a:lnTo>
                  <a:lnTo>
                    <a:pt x="116238" y="59535"/>
                  </a:lnTo>
                  <a:lnTo>
                    <a:pt x="135432" y="60977"/>
                  </a:lnTo>
                  <a:lnTo>
                    <a:pt x="149818" y="60385"/>
                  </a:lnTo>
                  <a:lnTo>
                    <a:pt x="149770" y="61521"/>
                  </a:lnTo>
                  <a:lnTo>
                    <a:pt x="146966" y="63203"/>
                  </a:lnTo>
                  <a:lnTo>
                    <a:pt x="130267" y="108182"/>
                  </a:lnTo>
                  <a:lnTo>
                    <a:pt x="130264" y="115576"/>
                  </a:lnTo>
                  <a:lnTo>
                    <a:pt x="135194" y="128722"/>
                  </a:lnTo>
                  <a:lnTo>
                    <a:pt x="140021" y="132042"/>
                  </a:lnTo>
                  <a:lnTo>
                    <a:pt x="152782" y="133267"/>
                  </a:lnTo>
                  <a:lnTo>
                    <a:pt x="175560" y="128758"/>
                  </a:lnTo>
                  <a:lnTo>
                    <a:pt x="209030" y="115082"/>
                  </a:lnTo>
                  <a:lnTo>
                    <a:pt x="229064" y="115250"/>
                  </a:lnTo>
                  <a:lnTo>
                    <a:pt x="245365" y="123338"/>
                  </a:lnTo>
                  <a:lnTo>
                    <a:pt x="278566" y="156227"/>
                  </a:lnTo>
                  <a:lnTo>
                    <a:pt x="307032" y="163400"/>
                  </a:lnTo>
                  <a:lnTo>
                    <a:pt x="36602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21107" y="2389180"/>
              <a:ext cx="337891" cy="342777"/>
            </a:xfrm>
            <a:custGeom>
              <a:avLst/>
              <a:gdLst/>
              <a:ahLst/>
              <a:cxnLst/>
              <a:rect l="0" t="0" r="0" b="0"/>
              <a:pathLst>
                <a:path w="337891" h="342777">
                  <a:moveTo>
                    <a:pt x="71979" y="159713"/>
                  </a:moveTo>
                  <a:lnTo>
                    <a:pt x="54309" y="159713"/>
                  </a:lnTo>
                  <a:lnTo>
                    <a:pt x="40703" y="164644"/>
                  </a:lnTo>
                  <a:lnTo>
                    <a:pt x="34486" y="168548"/>
                  </a:lnTo>
                  <a:lnTo>
                    <a:pt x="25113" y="180282"/>
                  </a:lnTo>
                  <a:lnTo>
                    <a:pt x="3793" y="226045"/>
                  </a:lnTo>
                  <a:lnTo>
                    <a:pt x="0" y="263913"/>
                  </a:lnTo>
                  <a:lnTo>
                    <a:pt x="2389" y="290775"/>
                  </a:lnTo>
                  <a:lnTo>
                    <a:pt x="5245" y="297939"/>
                  </a:lnTo>
                  <a:lnTo>
                    <a:pt x="8998" y="300865"/>
                  </a:lnTo>
                  <a:lnTo>
                    <a:pt x="13350" y="300967"/>
                  </a:lnTo>
                  <a:lnTo>
                    <a:pt x="23116" y="296149"/>
                  </a:lnTo>
                  <a:lnTo>
                    <a:pt x="28309" y="292276"/>
                  </a:lnTo>
                  <a:lnTo>
                    <a:pt x="40034" y="273572"/>
                  </a:lnTo>
                  <a:lnTo>
                    <a:pt x="66519" y="210238"/>
                  </a:lnTo>
                  <a:lnTo>
                    <a:pt x="79769" y="158736"/>
                  </a:lnTo>
                  <a:lnTo>
                    <a:pt x="94098" y="95961"/>
                  </a:lnTo>
                  <a:lnTo>
                    <a:pt x="108027" y="37825"/>
                  </a:lnTo>
                  <a:lnTo>
                    <a:pt x="112486" y="0"/>
                  </a:lnTo>
                  <a:lnTo>
                    <a:pt x="113488" y="58479"/>
                  </a:lnTo>
                  <a:lnTo>
                    <a:pt x="117989" y="119786"/>
                  </a:lnTo>
                  <a:lnTo>
                    <a:pt x="133143" y="182937"/>
                  </a:lnTo>
                  <a:lnTo>
                    <a:pt x="143542" y="198080"/>
                  </a:lnTo>
                  <a:lnTo>
                    <a:pt x="150198" y="204706"/>
                  </a:lnTo>
                  <a:lnTo>
                    <a:pt x="157409" y="208200"/>
                  </a:lnTo>
                  <a:lnTo>
                    <a:pt x="172818" y="209616"/>
                  </a:lnTo>
                  <a:lnTo>
                    <a:pt x="186446" y="204698"/>
                  </a:lnTo>
                  <a:lnTo>
                    <a:pt x="246154" y="159585"/>
                  </a:lnTo>
                  <a:lnTo>
                    <a:pt x="257564" y="146712"/>
                  </a:lnTo>
                  <a:lnTo>
                    <a:pt x="286455" y="104852"/>
                  </a:lnTo>
                  <a:lnTo>
                    <a:pt x="265342" y="124649"/>
                  </a:lnTo>
                  <a:lnTo>
                    <a:pt x="240761" y="167160"/>
                  </a:lnTo>
                  <a:lnTo>
                    <a:pt x="237200" y="175773"/>
                  </a:lnTo>
                  <a:lnTo>
                    <a:pt x="237600" y="183363"/>
                  </a:lnTo>
                  <a:lnTo>
                    <a:pt x="240640" y="190273"/>
                  </a:lnTo>
                  <a:lnTo>
                    <a:pt x="245440" y="196728"/>
                  </a:lnTo>
                  <a:lnTo>
                    <a:pt x="263102" y="206367"/>
                  </a:lnTo>
                  <a:lnTo>
                    <a:pt x="324977" y="228460"/>
                  </a:lnTo>
                  <a:lnTo>
                    <a:pt x="332176" y="233281"/>
                  </a:lnTo>
                  <a:lnTo>
                    <a:pt x="336050" y="240193"/>
                  </a:lnTo>
                  <a:lnTo>
                    <a:pt x="337890" y="257736"/>
                  </a:lnTo>
                  <a:lnTo>
                    <a:pt x="330695" y="277860"/>
                  </a:lnTo>
                  <a:lnTo>
                    <a:pt x="303475" y="316496"/>
                  </a:lnTo>
                  <a:lnTo>
                    <a:pt x="279562" y="333551"/>
                  </a:lnTo>
                  <a:lnTo>
                    <a:pt x="246721" y="3427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09344" y="2294844"/>
              <a:ext cx="132784" cy="503682"/>
            </a:xfrm>
            <a:custGeom>
              <a:avLst/>
              <a:gdLst/>
              <a:ahLst/>
              <a:cxnLst/>
              <a:rect l="0" t="0" r="0" b="0"/>
              <a:pathLst>
                <a:path w="132784" h="503682">
                  <a:moveTo>
                    <a:pt x="132783" y="4418"/>
                  </a:moveTo>
                  <a:lnTo>
                    <a:pt x="119532" y="0"/>
                  </a:lnTo>
                  <a:lnTo>
                    <a:pt x="105629" y="297"/>
                  </a:lnTo>
                  <a:lnTo>
                    <a:pt x="91129" y="4435"/>
                  </a:lnTo>
                  <a:lnTo>
                    <a:pt x="61027" y="27340"/>
                  </a:lnTo>
                  <a:lnTo>
                    <a:pt x="38549" y="57434"/>
                  </a:lnTo>
                  <a:lnTo>
                    <a:pt x="15168" y="114859"/>
                  </a:lnTo>
                  <a:lnTo>
                    <a:pt x="3671" y="172930"/>
                  </a:lnTo>
                  <a:lnTo>
                    <a:pt x="840" y="221385"/>
                  </a:lnTo>
                  <a:lnTo>
                    <a:pt x="0" y="271799"/>
                  </a:lnTo>
                  <a:lnTo>
                    <a:pt x="676" y="325466"/>
                  </a:lnTo>
                  <a:lnTo>
                    <a:pt x="8719" y="383487"/>
                  </a:lnTo>
                  <a:lnTo>
                    <a:pt x="24675" y="444378"/>
                  </a:lnTo>
                  <a:lnTo>
                    <a:pt x="31111" y="460682"/>
                  </a:lnTo>
                  <a:lnTo>
                    <a:pt x="46055" y="480256"/>
                  </a:lnTo>
                  <a:lnTo>
                    <a:pt x="66714" y="495918"/>
                  </a:lnTo>
                  <a:lnTo>
                    <a:pt x="91178" y="5036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17017" y="2446719"/>
              <a:ext cx="191385" cy="202028"/>
            </a:xfrm>
            <a:custGeom>
              <a:avLst/>
              <a:gdLst/>
              <a:ahLst/>
              <a:cxnLst/>
              <a:rect l="0" t="0" r="0" b="0"/>
              <a:pathLst>
                <a:path w="191385" h="202028">
                  <a:moveTo>
                    <a:pt x="0" y="202027"/>
                  </a:moveTo>
                  <a:lnTo>
                    <a:pt x="4417" y="151282"/>
                  </a:lnTo>
                  <a:lnTo>
                    <a:pt x="14193" y="94822"/>
                  </a:lnTo>
                  <a:lnTo>
                    <a:pt x="27779" y="36315"/>
                  </a:lnTo>
                  <a:lnTo>
                    <a:pt x="36070" y="4997"/>
                  </a:lnTo>
                  <a:lnTo>
                    <a:pt x="37915" y="2256"/>
                  </a:lnTo>
                  <a:lnTo>
                    <a:pt x="39145" y="4127"/>
                  </a:lnTo>
                  <a:lnTo>
                    <a:pt x="48625" y="57258"/>
                  </a:lnTo>
                  <a:lnTo>
                    <a:pt x="52221" y="114910"/>
                  </a:lnTo>
                  <a:lnTo>
                    <a:pt x="54230" y="124533"/>
                  </a:lnTo>
                  <a:lnTo>
                    <a:pt x="57418" y="129100"/>
                  </a:lnTo>
                  <a:lnTo>
                    <a:pt x="61392" y="130294"/>
                  </a:lnTo>
                  <a:lnTo>
                    <a:pt x="65891" y="129242"/>
                  </a:lnTo>
                  <a:lnTo>
                    <a:pt x="75821" y="120676"/>
                  </a:lnTo>
                  <a:lnTo>
                    <a:pt x="118192" y="59677"/>
                  </a:lnTo>
                  <a:lnTo>
                    <a:pt x="154988" y="227"/>
                  </a:lnTo>
                  <a:lnTo>
                    <a:pt x="159723" y="0"/>
                  </a:lnTo>
                  <a:lnTo>
                    <a:pt x="163805" y="4472"/>
                  </a:lnTo>
                  <a:lnTo>
                    <a:pt x="169882" y="22693"/>
                  </a:lnTo>
                  <a:lnTo>
                    <a:pt x="173782" y="74660"/>
                  </a:lnTo>
                  <a:lnTo>
                    <a:pt x="178969" y="125503"/>
                  </a:lnTo>
                  <a:lnTo>
                    <a:pt x="183709" y="140280"/>
                  </a:lnTo>
                  <a:lnTo>
                    <a:pt x="191384" y="152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591795" y="2467313"/>
              <a:ext cx="88280" cy="184527"/>
            </a:xfrm>
            <a:custGeom>
              <a:avLst/>
              <a:gdLst/>
              <a:ahLst/>
              <a:cxnLst/>
              <a:rect l="0" t="0" r="0" b="0"/>
              <a:pathLst>
                <a:path w="88280" h="184527">
                  <a:moveTo>
                    <a:pt x="8137" y="31654"/>
                  </a:moveTo>
                  <a:lnTo>
                    <a:pt x="12555" y="18402"/>
                  </a:lnTo>
                  <a:lnTo>
                    <a:pt x="12931" y="18196"/>
                  </a:lnTo>
                  <a:lnTo>
                    <a:pt x="1214" y="78071"/>
                  </a:lnTo>
                  <a:lnTo>
                    <a:pt x="0" y="134241"/>
                  </a:lnTo>
                  <a:lnTo>
                    <a:pt x="1747" y="158609"/>
                  </a:lnTo>
                  <a:lnTo>
                    <a:pt x="8687" y="178685"/>
                  </a:lnTo>
                  <a:lnTo>
                    <a:pt x="14051" y="183299"/>
                  </a:lnTo>
                  <a:lnTo>
                    <a:pt x="20401" y="184526"/>
                  </a:lnTo>
                  <a:lnTo>
                    <a:pt x="27408" y="183495"/>
                  </a:lnTo>
                  <a:lnTo>
                    <a:pt x="42590" y="174953"/>
                  </a:lnTo>
                  <a:lnTo>
                    <a:pt x="56734" y="161911"/>
                  </a:lnTo>
                  <a:lnTo>
                    <a:pt x="80991" y="113971"/>
                  </a:lnTo>
                  <a:lnTo>
                    <a:pt x="88279" y="74946"/>
                  </a:lnTo>
                  <a:lnTo>
                    <a:pt x="86021" y="38523"/>
                  </a:lnTo>
                  <a:lnTo>
                    <a:pt x="75079" y="8726"/>
                  </a:lnTo>
                  <a:lnTo>
                    <a:pt x="68483" y="3425"/>
                  </a:lnTo>
                  <a:lnTo>
                    <a:pt x="51292" y="0"/>
                  </a:lnTo>
                  <a:lnTo>
                    <a:pt x="43378" y="2230"/>
                  </a:lnTo>
                  <a:lnTo>
                    <a:pt x="29655" y="12105"/>
                  </a:lnTo>
                  <a:lnTo>
                    <a:pt x="22324" y="25739"/>
                  </a:lnTo>
                  <a:lnTo>
                    <a:pt x="16458" y="482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746688" y="2441383"/>
              <a:ext cx="112783" cy="198733"/>
            </a:xfrm>
            <a:custGeom>
              <a:avLst/>
              <a:gdLst/>
              <a:ahLst/>
              <a:cxnLst/>
              <a:rect l="0" t="0" r="0" b="0"/>
              <a:pathLst>
                <a:path w="112783" h="198733">
                  <a:moveTo>
                    <a:pt x="27986" y="24300"/>
                  </a:moveTo>
                  <a:lnTo>
                    <a:pt x="8075" y="75371"/>
                  </a:lnTo>
                  <a:lnTo>
                    <a:pt x="0" y="115862"/>
                  </a:lnTo>
                  <a:lnTo>
                    <a:pt x="6860" y="169083"/>
                  </a:lnTo>
                  <a:lnTo>
                    <a:pt x="18850" y="193144"/>
                  </a:lnTo>
                  <a:lnTo>
                    <a:pt x="26519" y="196959"/>
                  </a:lnTo>
                  <a:lnTo>
                    <a:pt x="47366" y="198732"/>
                  </a:lnTo>
                  <a:lnTo>
                    <a:pt x="57548" y="195137"/>
                  </a:lnTo>
                  <a:lnTo>
                    <a:pt x="76258" y="181281"/>
                  </a:lnTo>
                  <a:lnTo>
                    <a:pt x="97969" y="148270"/>
                  </a:lnTo>
                  <a:lnTo>
                    <a:pt x="111695" y="104794"/>
                  </a:lnTo>
                  <a:lnTo>
                    <a:pt x="112782" y="70031"/>
                  </a:lnTo>
                  <a:lnTo>
                    <a:pt x="98224" y="22923"/>
                  </a:lnTo>
                  <a:lnTo>
                    <a:pt x="88172" y="6429"/>
                  </a:lnTo>
                  <a:lnTo>
                    <a:pt x="81054" y="2216"/>
                  </a:lnTo>
                  <a:lnTo>
                    <a:pt x="63283" y="0"/>
                  </a:lnTo>
                  <a:lnTo>
                    <a:pt x="45523" y="7028"/>
                  </a:lnTo>
                  <a:lnTo>
                    <a:pt x="30233" y="19397"/>
                  </a:lnTo>
                  <a:lnTo>
                    <a:pt x="20356" y="34140"/>
                  </a:lnTo>
                  <a:lnTo>
                    <a:pt x="12531" y="82667"/>
                  </a:lnTo>
                  <a:lnTo>
                    <a:pt x="11344" y="991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70884" y="2432398"/>
              <a:ext cx="111818" cy="209381"/>
            </a:xfrm>
            <a:custGeom>
              <a:avLst/>
              <a:gdLst/>
              <a:ahLst/>
              <a:cxnLst/>
              <a:rect l="0" t="0" r="0" b="0"/>
              <a:pathLst>
                <a:path w="111818" h="209381">
                  <a:moveTo>
                    <a:pt x="103496" y="0"/>
                  </a:moveTo>
                  <a:lnTo>
                    <a:pt x="90243" y="4418"/>
                  </a:lnTo>
                  <a:lnTo>
                    <a:pt x="68751" y="20417"/>
                  </a:lnTo>
                  <a:lnTo>
                    <a:pt x="38487" y="56391"/>
                  </a:lnTo>
                  <a:lnTo>
                    <a:pt x="12380" y="116386"/>
                  </a:lnTo>
                  <a:lnTo>
                    <a:pt x="0" y="158086"/>
                  </a:lnTo>
                  <a:lnTo>
                    <a:pt x="1407" y="174736"/>
                  </a:lnTo>
                  <a:lnTo>
                    <a:pt x="7581" y="188916"/>
                  </a:lnTo>
                  <a:lnTo>
                    <a:pt x="11816" y="195286"/>
                  </a:lnTo>
                  <a:lnTo>
                    <a:pt x="23918" y="204830"/>
                  </a:lnTo>
                  <a:lnTo>
                    <a:pt x="31028" y="208669"/>
                  </a:lnTo>
                  <a:lnTo>
                    <a:pt x="39466" y="209380"/>
                  </a:lnTo>
                  <a:lnTo>
                    <a:pt x="69012" y="201545"/>
                  </a:lnTo>
                  <a:lnTo>
                    <a:pt x="11181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91021" y="2706993"/>
              <a:ext cx="24965" cy="249633"/>
            </a:xfrm>
            <a:custGeom>
              <a:avLst/>
              <a:gdLst/>
              <a:ahLst/>
              <a:cxnLst/>
              <a:rect l="0" t="0" r="0" b="0"/>
              <a:pathLst>
                <a:path w="24965" h="249633">
                  <a:moveTo>
                    <a:pt x="24964" y="0"/>
                  </a:moveTo>
                  <a:lnTo>
                    <a:pt x="20546" y="53491"/>
                  </a:lnTo>
                  <a:lnTo>
                    <a:pt x="11695" y="114391"/>
                  </a:lnTo>
                  <a:lnTo>
                    <a:pt x="4349" y="172091"/>
                  </a:lnTo>
                  <a:lnTo>
                    <a:pt x="573" y="226705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49122" y="257385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248974" y="2557214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57148" y="2523930"/>
              <a:ext cx="66569" cy="21060"/>
            </a:xfrm>
            <a:custGeom>
              <a:avLst/>
              <a:gdLst/>
              <a:ahLst/>
              <a:cxnLst/>
              <a:rect l="0" t="0" r="0" b="0"/>
              <a:pathLst>
                <a:path w="66569" h="21060">
                  <a:moveTo>
                    <a:pt x="0" y="16642"/>
                  </a:moveTo>
                  <a:lnTo>
                    <a:pt x="13252" y="21059"/>
                  </a:lnTo>
                  <a:lnTo>
                    <a:pt x="27155" y="18297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573495" y="2399114"/>
              <a:ext cx="19029" cy="158101"/>
            </a:xfrm>
            <a:custGeom>
              <a:avLst/>
              <a:gdLst/>
              <a:ahLst/>
              <a:cxnLst/>
              <a:rect l="0" t="0" r="0" b="0"/>
              <a:pathLst>
                <a:path w="19029" h="158101">
                  <a:moveTo>
                    <a:pt x="8321" y="0"/>
                  </a:moveTo>
                  <a:lnTo>
                    <a:pt x="17156" y="13252"/>
                  </a:lnTo>
                  <a:lnTo>
                    <a:pt x="19028" y="34551"/>
                  </a:lnTo>
                  <a:lnTo>
                    <a:pt x="8279" y="9784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31890" y="2282620"/>
              <a:ext cx="62131" cy="624079"/>
            </a:xfrm>
            <a:custGeom>
              <a:avLst/>
              <a:gdLst/>
              <a:ahLst/>
              <a:cxnLst/>
              <a:rect l="0" t="0" r="0" b="0"/>
              <a:pathLst>
                <a:path w="62131" h="624079">
                  <a:moveTo>
                    <a:pt x="0" y="0"/>
                  </a:moveTo>
                  <a:lnTo>
                    <a:pt x="37837" y="57161"/>
                  </a:lnTo>
                  <a:lnTo>
                    <a:pt x="44554" y="75331"/>
                  </a:lnTo>
                  <a:lnTo>
                    <a:pt x="53636" y="128013"/>
                  </a:lnTo>
                  <a:lnTo>
                    <a:pt x="62130" y="172976"/>
                  </a:lnTo>
                  <a:lnTo>
                    <a:pt x="59288" y="225415"/>
                  </a:lnTo>
                  <a:lnTo>
                    <a:pt x="54035" y="284706"/>
                  </a:lnTo>
                  <a:lnTo>
                    <a:pt x="49813" y="343194"/>
                  </a:lnTo>
                  <a:lnTo>
                    <a:pt x="41035" y="399263"/>
                  </a:lnTo>
                  <a:lnTo>
                    <a:pt x="30397" y="454854"/>
                  </a:lnTo>
                  <a:lnTo>
                    <a:pt x="19393" y="505557"/>
                  </a:lnTo>
                  <a:lnTo>
                    <a:pt x="8316" y="564609"/>
                  </a:lnTo>
                  <a:lnTo>
                    <a:pt x="0" y="6240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6" name="Freeform 35"/>
          <p:cNvSpPr/>
          <p:nvPr/>
        </p:nvSpPr>
        <p:spPr>
          <a:xfrm>
            <a:off x="661128" y="2598819"/>
            <a:ext cx="133138" cy="66570"/>
          </a:xfrm>
          <a:custGeom>
            <a:avLst/>
            <a:gdLst/>
            <a:ahLst/>
            <a:cxnLst/>
            <a:rect l="0" t="0" r="0" b="0"/>
            <a:pathLst>
              <a:path w="133138" h="66570">
                <a:moveTo>
                  <a:pt x="0" y="0"/>
                </a:moveTo>
                <a:lnTo>
                  <a:pt x="59627" y="19324"/>
                </a:lnTo>
                <a:lnTo>
                  <a:pt x="87009" y="34079"/>
                </a:lnTo>
                <a:lnTo>
                  <a:pt x="133137" y="66569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Freeform 36"/>
          <p:cNvSpPr/>
          <p:nvPr/>
        </p:nvSpPr>
        <p:spPr>
          <a:xfrm>
            <a:off x="677770" y="3114724"/>
            <a:ext cx="158101" cy="41607"/>
          </a:xfrm>
          <a:custGeom>
            <a:avLst/>
            <a:gdLst/>
            <a:ahLst/>
            <a:cxnLst/>
            <a:rect l="0" t="0" r="0" b="0"/>
            <a:pathLst>
              <a:path w="158101" h="41607">
                <a:moveTo>
                  <a:pt x="0" y="0"/>
                </a:moveTo>
                <a:lnTo>
                  <a:pt x="51072" y="14194"/>
                </a:lnTo>
                <a:lnTo>
                  <a:pt x="112810" y="27780"/>
                </a:lnTo>
                <a:lnTo>
                  <a:pt x="158100" y="41606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0" name="Group 49"/>
          <p:cNvGrpSpPr/>
          <p:nvPr/>
        </p:nvGrpSpPr>
        <p:grpSpPr>
          <a:xfrm>
            <a:off x="1077181" y="3041745"/>
            <a:ext cx="2596168" cy="595927"/>
            <a:chOff x="1077181" y="3041745"/>
            <a:chExt cx="2596168" cy="595927"/>
          </a:xfrm>
        </p:grpSpPr>
        <p:sp>
          <p:nvSpPr>
            <p:cNvPr id="38" name="Freeform 37"/>
            <p:cNvSpPr/>
            <p:nvPr/>
          </p:nvSpPr>
          <p:spPr>
            <a:xfrm>
              <a:off x="1077181" y="3041745"/>
              <a:ext cx="366126" cy="372831"/>
            </a:xfrm>
            <a:custGeom>
              <a:avLst/>
              <a:gdLst/>
              <a:ahLst/>
              <a:cxnLst/>
              <a:rect l="0" t="0" r="0" b="0"/>
              <a:pathLst>
                <a:path w="366126" h="372831">
                  <a:moveTo>
                    <a:pt x="0" y="355895"/>
                  </a:moveTo>
                  <a:lnTo>
                    <a:pt x="13286" y="340759"/>
                  </a:lnTo>
                  <a:lnTo>
                    <a:pt x="38852" y="287732"/>
                  </a:lnTo>
                  <a:lnTo>
                    <a:pt x="62944" y="224323"/>
                  </a:lnTo>
                  <a:lnTo>
                    <a:pt x="80362" y="161532"/>
                  </a:lnTo>
                  <a:lnTo>
                    <a:pt x="99848" y="98255"/>
                  </a:lnTo>
                  <a:lnTo>
                    <a:pt x="105706" y="70606"/>
                  </a:lnTo>
                  <a:lnTo>
                    <a:pt x="117008" y="12789"/>
                  </a:lnTo>
                  <a:lnTo>
                    <a:pt x="119611" y="2342"/>
                  </a:lnTo>
                  <a:lnTo>
                    <a:pt x="121346" y="0"/>
                  </a:lnTo>
                  <a:lnTo>
                    <a:pt x="122502" y="3061"/>
                  </a:lnTo>
                  <a:lnTo>
                    <a:pt x="122863" y="16942"/>
                  </a:lnTo>
                  <a:lnTo>
                    <a:pt x="113098" y="74298"/>
                  </a:lnTo>
                  <a:lnTo>
                    <a:pt x="109146" y="128371"/>
                  </a:lnTo>
                  <a:lnTo>
                    <a:pt x="108365" y="185623"/>
                  </a:lnTo>
                  <a:lnTo>
                    <a:pt x="110108" y="208103"/>
                  </a:lnTo>
                  <a:lnTo>
                    <a:pt x="117046" y="224258"/>
                  </a:lnTo>
                  <a:lnTo>
                    <a:pt x="122409" y="227456"/>
                  </a:lnTo>
                  <a:lnTo>
                    <a:pt x="128759" y="227740"/>
                  </a:lnTo>
                  <a:lnTo>
                    <a:pt x="135765" y="226079"/>
                  </a:lnTo>
                  <a:lnTo>
                    <a:pt x="158878" y="210490"/>
                  </a:lnTo>
                  <a:lnTo>
                    <a:pt x="196512" y="157000"/>
                  </a:lnTo>
                  <a:lnTo>
                    <a:pt x="210546" y="128613"/>
                  </a:lnTo>
                  <a:lnTo>
                    <a:pt x="210630" y="129484"/>
                  </a:lnTo>
                  <a:lnTo>
                    <a:pt x="193849" y="185286"/>
                  </a:lnTo>
                  <a:lnTo>
                    <a:pt x="194174" y="237114"/>
                  </a:lnTo>
                  <a:lnTo>
                    <a:pt x="202997" y="263686"/>
                  </a:lnTo>
                  <a:lnTo>
                    <a:pt x="222544" y="297514"/>
                  </a:lnTo>
                  <a:lnTo>
                    <a:pt x="235744" y="309299"/>
                  </a:lnTo>
                  <a:lnTo>
                    <a:pt x="243146" y="313736"/>
                  </a:lnTo>
                  <a:lnTo>
                    <a:pt x="250855" y="314845"/>
                  </a:lnTo>
                  <a:lnTo>
                    <a:pt x="266818" y="311147"/>
                  </a:lnTo>
                  <a:lnTo>
                    <a:pt x="286981" y="298668"/>
                  </a:lnTo>
                  <a:lnTo>
                    <a:pt x="304665" y="278843"/>
                  </a:lnTo>
                  <a:lnTo>
                    <a:pt x="307585" y="271242"/>
                  </a:lnTo>
                  <a:lnTo>
                    <a:pt x="308365" y="255401"/>
                  </a:lnTo>
                  <a:lnTo>
                    <a:pt x="304504" y="250992"/>
                  </a:lnTo>
                  <a:lnTo>
                    <a:pt x="298232" y="248977"/>
                  </a:lnTo>
                  <a:lnTo>
                    <a:pt x="290353" y="248559"/>
                  </a:lnTo>
                  <a:lnTo>
                    <a:pt x="284175" y="251978"/>
                  </a:lnTo>
                  <a:lnTo>
                    <a:pt x="265153" y="284038"/>
                  </a:lnTo>
                  <a:lnTo>
                    <a:pt x="259978" y="294122"/>
                  </a:lnTo>
                  <a:lnTo>
                    <a:pt x="256695" y="315188"/>
                  </a:lnTo>
                  <a:lnTo>
                    <a:pt x="259243" y="335954"/>
                  </a:lnTo>
                  <a:lnTo>
                    <a:pt x="266539" y="354429"/>
                  </a:lnTo>
                  <a:lnTo>
                    <a:pt x="280876" y="366954"/>
                  </a:lnTo>
                  <a:lnTo>
                    <a:pt x="289877" y="371589"/>
                  </a:lnTo>
                  <a:lnTo>
                    <a:pt x="298651" y="372830"/>
                  </a:lnTo>
                  <a:lnTo>
                    <a:pt x="315797" y="369277"/>
                  </a:lnTo>
                  <a:lnTo>
                    <a:pt x="332662" y="356604"/>
                  </a:lnTo>
                  <a:lnTo>
                    <a:pt x="352820" y="331142"/>
                  </a:lnTo>
                  <a:lnTo>
                    <a:pt x="366125" y="3059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68270" y="3106403"/>
              <a:ext cx="24418" cy="305651"/>
            </a:xfrm>
            <a:custGeom>
              <a:avLst/>
              <a:gdLst/>
              <a:ahLst/>
              <a:cxnLst/>
              <a:rect l="0" t="0" r="0" b="0"/>
              <a:pathLst>
                <a:path w="24418" h="305651">
                  <a:moveTo>
                    <a:pt x="16642" y="0"/>
                  </a:moveTo>
                  <a:lnTo>
                    <a:pt x="12225" y="13252"/>
                  </a:lnTo>
                  <a:lnTo>
                    <a:pt x="12522" y="27155"/>
                  </a:lnTo>
                  <a:lnTo>
                    <a:pt x="17024" y="84013"/>
                  </a:lnTo>
                  <a:lnTo>
                    <a:pt x="23121" y="133193"/>
                  </a:lnTo>
                  <a:lnTo>
                    <a:pt x="24417" y="185546"/>
                  </a:lnTo>
                  <a:lnTo>
                    <a:pt x="22335" y="239581"/>
                  </a:lnTo>
                  <a:lnTo>
                    <a:pt x="17766" y="298703"/>
                  </a:lnTo>
                  <a:lnTo>
                    <a:pt x="16467" y="304535"/>
                  </a:lnTo>
                  <a:lnTo>
                    <a:pt x="14676" y="305650"/>
                  </a:lnTo>
                  <a:lnTo>
                    <a:pt x="12557" y="303619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43306" y="3224054"/>
              <a:ext cx="232991" cy="238460"/>
            </a:xfrm>
            <a:custGeom>
              <a:avLst/>
              <a:gdLst/>
              <a:ahLst/>
              <a:cxnLst/>
              <a:rect l="0" t="0" r="0" b="0"/>
              <a:pathLst>
                <a:path w="232991" h="238460">
                  <a:moveTo>
                    <a:pt x="0" y="7165"/>
                  </a:moveTo>
                  <a:lnTo>
                    <a:pt x="46328" y="0"/>
                  </a:lnTo>
                  <a:lnTo>
                    <a:pt x="64969" y="4289"/>
                  </a:lnTo>
                  <a:lnTo>
                    <a:pt x="88593" y="17100"/>
                  </a:lnTo>
                  <a:lnTo>
                    <a:pt x="107303" y="35072"/>
                  </a:lnTo>
                  <a:lnTo>
                    <a:pt x="113141" y="42412"/>
                  </a:lnTo>
                  <a:lnTo>
                    <a:pt x="119627" y="62894"/>
                  </a:lnTo>
                  <a:lnTo>
                    <a:pt x="123791" y="113711"/>
                  </a:lnTo>
                  <a:lnTo>
                    <a:pt x="109044" y="177127"/>
                  </a:lnTo>
                  <a:lnTo>
                    <a:pt x="97252" y="214247"/>
                  </a:lnTo>
                  <a:lnTo>
                    <a:pt x="97195" y="216411"/>
                  </a:lnTo>
                  <a:lnTo>
                    <a:pt x="130801" y="157553"/>
                  </a:lnTo>
                  <a:lnTo>
                    <a:pt x="151552" y="136579"/>
                  </a:lnTo>
                  <a:lnTo>
                    <a:pt x="175268" y="123070"/>
                  </a:lnTo>
                  <a:lnTo>
                    <a:pt x="183414" y="122342"/>
                  </a:lnTo>
                  <a:lnTo>
                    <a:pt x="199862" y="126464"/>
                  </a:lnTo>
                  <a:lnTo>
                    <a:pt x="211486" y="136925"/>
                  </a:lnTo>
                  <a:lnTo>
                    <a:pt x="215880" y="143598"/>
                  </a:lnTo>
                  <a:lnTo>
                    <a:pt x="222064" y="170659"/>
                  </a:lnTo>
                  <a:lnTo>
                    <a:pt x="221861" y="223858"/>
                  </a:lnTo>
                  <a:lnTo>
                    <a:pt x="220023" y="234837"/>
                  </a:lnTo>
                  <a:lnTo>
                    <a:pt x="220647" y="238459"/>
                  </a:lnTo>
                  <a:lnTo>
                    <a:pt x="222912" y="237175"/>
                  </a:lnTo>
                  <a:lnTo>
                    <a:pt x="232990" y="2235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01259" y="3247861"/>
              <a:ext cx="58249" cy="16643"/>
            </a:xfrm>
            <a:custGeom>
              <a:avLst/>
              <a:gdLst/>
              <a:ahLst/>
              <a:cxnLst/>
              <a:rect l="0" t="0" r="0" b="0"/>
              <a:pathLst>
                <a:path w="58249" h="16643">
                  <a:moveTo>
                    <a:pt x="0" y="16642"/>
                  </a:moveTo>
                  <a:lnTo>
                    <a:pt x="13253" y="7808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732231" y="3272824"/>
              <a:ext cx="93845" cy="191625"/>
            </a:xfrm>
            <a:custGeom>
              <a:avLst/>
              <a:gdLst/>
              <a:ahLst/>
              <a:cxnLst/>
              <a:rect l="0" t="0" r="0" b="0"/>
              <a:pathLst>
                <a:path w="93845" h="191625">
                  <a:moveTo>
                    <a:pt x="60560" y="0"/>
                  </a:moveTo>
                  <a:lnTo>
                    <a:pt x="16913" y="59307"/>
                  </a:lnTo>
                  <a:lnTo>
                    <a:pt x="0" y="104410"/>
                  </a:lnTo>
                  <a:lnTo>
                    <a:pt x="189" y="140856"/>
                  </a:lnTo>
                  <a:lnTo>
                    <a:pt x="6299" y="159990"/>
                  </a:lnTo>
                  <a:lnTo>
                    <a:pt x="25290" y="187340"/>
                  </a:lnTo>
                  <a:lnTo>
                    <a:pt x="32424" y="190537"/>
                  </a:lnTo>
                  <a:lnTo>
                    <a:pt x="50212" y="191624"/>
                  </a:lnTo>
                  <a:lnTo>
                    <a:pt x="9384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34396" y="3318333"/>
              <a:ext cx="77671" cy="162305"/>
            </a:xfrm>
            <a:custGeom>
              <a:avLst/>
              <a:gdLst/>
              <a:ahLst/>
              <a:cxnLst/>
              <a:rect l="0" t="0" r="0" b="0"/>
              <a:pathLst>
                <a:path w="77671" h="162305">
                  <a:moveTo>
                    <a:pt x="74889" y="4418"/>
                  </a:moveTo>
                  <a:lnTo>
                    <a:pt x="61637" y="0"/>
                  </a:lnTo>
                  <a:lnTo>
                    <a:pt x="55885" y="548"/>
                  </a:lnTo>
                  <a:lnTo>
                    <a:pt x="44561" y="6088"/>
                  </a:lnTo>
                  <a:lnTo>
                    <a:pt x="41727" y="12003"/>
                  </a:lnTo>
                  <a:lnTo>
                    <a:pt x="41043" y="28438"/>
                  </a:lnTo>
                  <a:lnTo>
                    <a:pt x="50273" y="54064"/>
                  </a:lnTo>
                  <a:lnTo>
                    <a:pt x="76293" y="104246"/>
                  </a:lnTo>
                  <a:lnTo>
                    <a:pt x="77670" y="123367"/>
                  </a:lnTo>
                  <a:lnTo>
                    <a:pt x="76743" y="133643"/>
                  </a:lnTo>
                  <a:lnTo>
                    <a:pt x="72427" y="142343"/>
                  </a:lnTo>
                  <a:lnTo>
                    <a:pt x="57769" y="156941"/>
                  </a:lnTo>
                  <a:lnTo>
                    <a:pt x="49608" y="160649"/>
                  </a:lnTo>
                  <a:lnTo>
                    <a:pt x="33143" y="162304"/>
                  </a:lnTo>
                  <a:lnTo>
                    <a:pt x="19044" y="157491"/>
                  </a:lnTo>
                  <a:lnTo>
                    <a:pt x="12697" y="153619"/>
                  </a:lnTo>
                  <a:lnTo>
                    <a:pt x="8464" y="149189"/>
                  </a:lnTo>
                  <a:lnTo>
                    <a:pt x="0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189035" y="3189615"/>
              <a:ext cx="213578" cy="448057"/>
            </a:xfrm>
            <a:custGeom>
              <a:avLst/>
              <a:gdLst/>
              <a:ahLst/>
              <a:cxnLst/>
              <a:rect l="0" t="0" r="0" b="0"/>
              <a:pathLst>
                <a:path w="213578" h="448057">
                  <a:moveTo>
                    <a:pt x="53092" y="183062"/>
                  </a:moveTo>
                  <a:lnTo>
                    <a:pt x="34087" y="190629"/>
                  </a:lnTo>
                  <a:lnTo>
                    <a:pt x="22765" y="199061"/>
                  </a:lnTo>
                  <a:lnTo>
                    <a:pt x="10411" y="218621"/>
                  </a:lnTo>
                  <a:lnTo>
                    <a:pt x="896" y="246401"/>
                  </a:lnTo>
                  <a:lnTo>
                    <a:pt x="0" y="264837"/>
                  </a:lnTo>
                  <a:lnTo>
                    <a:pt x="1055" y="273637"/>
                  </a:lnTo>
                  <a:lnTo>
                    <a:pt x="9625" y="288345"/>
                  </a:lnTo>
                  <a:lnTo>
                    <a:pt x="15792" y="294856"/>
                  </a:lnTo>
                  <a:lnTo>
                    <a:pt x="22679" y="298272"/>
                  </a:lnTo>
                  <a:lnTo>
                    <a:pt x="37726" y="299602"/>
                  </a:lnTo>
                  <a:lnTo>
                    <a:pt x="44697" y="296813"/>
                  </a:lnTo>
                  <a:lnTo>
                    <a:pt x="57374" y="286318"/>
                  </a:lnTo>
                  <a:lnTo>
                    <a:pt x="74907" y="260398"/>
                  </a:lnTo>
                  <a:lnTo>
                    <a:pt x="82977" y="224879"/>
                  </a:lnTo>
                  <a:lnTo>
                    <a:pt x="79934" y="201031"/>
                  </a:lnTo>
                  <a:lnTo>
                    <a:pt x="62914" y="160004"/>
                  </a:lnTo>
                  <a:lnTo>
                    <a:pt x="50062" y="147234"/>
                  </a:lnTo>
                  <a:lnTo>
                    <a:pt x="42750" y="142535"/>
                  </a:lnTo>
                  <a:lnTo>
                    <a:pt x="38801" y="142175"/>
                  </a:lnTo>
                  <a:lnTo>
                    <a:pt x="37093" y="144710"/>
                  </a:lnTo>
                  <a:lnTo>
                    <a:pt x="36879" y="149173"/>
                  </a:lnTo>
                  <a:lnTo>
                    <a:pt x="39510" y="153997"/>
                  </a:lnTo>
                  <a:lnTo>
                    <a:pt x="49829" y="164289"/>
                  </a:lnTo>
                  <a:lnTo>
                    <a:pt x="66127" y="170095"/>
                  </a:lnTo>
                  <a:lnTo>
                    <a:pt x="87547" y="171752"/>
                  </a:lnTo>
                  <a:lnTo>
                    <a:pt x="127096" y="166561"/>
                  </a:lnTo>
                  <a:lnTo>
                    <a:pt x="163830" y="146245"/>
                  </a:lnTo>
                  <a:lnTo>
                    <a:pt x="181821" y="131565"/>
                  </a:lnTo>
                  <a:lnTo>
                    <a:pt x="197147" y="106783"/>
                  </a:lnTo>
                  <a:lnTo>
                    <a:pt x="213577" y="54924"/>
                  </a:lnTo>
                  <a:lnTo>
                    <a:pt x="213337" y="26443"/>
                  </a:lnTo>
                  <a:lnTo>
                    <a:pt x="204749" y="11444"/>
                  </a:lnTo>
                  <a:lnTo>
                    <a:pt x="198576" y="4855"/>
                  </a:lnTo>
                  <a:lnTo>
                    <a:pt x="190762" y="1387"/>
                  </a:lnTo>
                  <a:lnTo>
                    <a:pt x="172218" y="0"/>
                  </a:lnTo>
                  <a:lnTo>
                    <a:pt x="163944" y="3697"/>
                  </a:lnTo>
                  <a:lnTo>
                    <a:pt x="149821" y="17668"/>
                  </a:lnTo>
                  <a:lnTo>
                    <a:pt x="135891" y="41908"/>
                  </a:lnTo>
                  <a:lnTo>
                    <a:pt x="129544" y="99672"/>
                  </a:lnTo>
                  <a:lnTo>
                    <a:pt x="128290" y="155050"/>
                  </a:lnTo>
                  <a:lnTo>
                    <a:pt x="133741" y="213171"/>
                  </a:lnTo>
                  <a:lnTo>
                    <a:pt x="135966" y="273410"/>
                  </a:lnTo>
                  <a:lnTo>
                    <a:pt x="136203" y="322731"/>
                  </a:lnTo>
                  <a:lnTo>
                    <a:pt x="129640" y="378373"/>
                  </a:lnTo>
                  <a:lnTo>
                    <a:pt x="116975" y="430456"/>
                  </a:lnTo>
                  <a:lnTo>
                    <a:pt x="112323" y="442296"/>
                  </a:lnTo>
                  <a:lnTo>
                    <a:pt x="107372" y="447416"/>
                  </a:lnTo>
                  <a:lnTo>
                    <a:pt x="102223" y="448056"/>
                  </a:lnTo>
                  <a:lnTo>
                    <a:pt x="86376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16574" y="3388545"/>
              <a:ext cx="141459" cy="142233"/>
            </a:xfrm>
            <a:custGeom>
              <a:avLst/>
              <a:gdLst/>
              <a:ahLst/>
              <a:cxnLst/>
              <a:rect l="0" t="0" r="0" b="0"/>
              <a:pathLst>
                <a:path w="141459" h="142233">
                  <a:moveTo>
                    <a:pt x="0" y="42379"/>
                  </a:moveTo>
                  <a:lnTo>
                    <a:pt x="53492" y="37962"/>
                  </a:lnTo>
                  <a:lnTo>
                    <a:pt x="95387" y="27262"/>
                  </a:lnTo>
                  <a:lnTo>
                    <a:pt x="110504" y="18402"/>
                  </a:lnTo>
                  <a:lnTo>
                    <a:pt x="112501" y="13450"/>
                  </a:lnTo>
                  <a:lnTo>
                    <a:pt x="111058" y="8300"/>
                  </a:lnTo>
                  <a:lnTo>
                    <a:pt x="107323" y="3018"/>
                  </a:lnTo>
                  <a:lnTo>
                    <a:pt x="100211" y="421"/>
                  </a:lnTo>
                  <a:lnTo>
                    <a:pt x="79980" y="0"/>
                  </a:lnTo>
                  <a:lnTo>
                    <a:pt x="51434" y="9379"/>
                  </a:lnTo>
                  <a:lnTo>
                    <a:pt x="29828" y="23870"/>
                  </a:lnTo>
                  <a:lnTo>
                    <a:pt x="22503" y="41858"/>
                  </a:lnTo>
                  <a:lnTo>
                    <a:pt x="20550" y="53126"/>
                  </a:lnTo>
                  <a:lnTo>
                    <a:pt x="23310" y="70578"/>
                  </a:lnTo>
                  <a:lnTo>
                    <a:pt x="44566" y="105683"/>
                  </a:lnTo>
                  <a:lnTo>
                    <a:pt x="59563" y="119208"/>
                  </a:lnTo>
                  <a:lnTo>
                    <a:pt x="77324" y="128301"/>
                  </a:lnTo>
                  <a:lnTo>
                    <a:pt x="118995" y="139206"/>
                  </a:lnTo>
                  <a:lnTo>
                    <a:pt x="141458" y="1422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60642" y="3307178"/>
              <a:ext cx="238702" cy="248563"/>
            </a:xfrm>
            <a:custGeom>
              <a:avLst/>
              <a:gdLst/>
              <a:ahLst/>
              <a:cxnLst/>
              <a:rect l="0" t="0" r="0" b="0"/>
              <a:pathLst>
                <a:path w="238702" h="248563">
                  <a:moveTo>
                    <a:pt x="88922" y="123746"/>
                  </a:moveTo>
                  <a:lnTo>
                    <a:pt x="55181" y="126212"/>
                  </a:lnTo>
                  <a:lnTo>
                    <a:pt x="47012" y="128163"/>
                  </a:lnTo>
                  <a:lnTo>
                    <a:pt x="22263" y="144162"/>
                  </a:lnTo>
                  <a:lnTo>
                    <a:pt x="6198" y="166470"/>
                  </a:lnTo>
                  <a:lnTo>
                    <a:pt x="0" y="195063"/>
                  </a:lnTo>
                  <a:lnTo>
                    <a:pt x="3482" y="211225"/>
                  </a:lnTo>
                  <a:lnTo>
                    <a:pt x="6998" y="218123"/>
                  </a:lnTo>
                  <a:lnTo>
                    <a:pt x="13041" y="222722"/>
                  </a:lnTo>
                  <a:lnTo>
                    <a:pt x="29618" y="227832"/>
                  </a:lnTo>
                  <a:lnTo>
                    <a:pt x="46847" y="225172"/>
                  </a:lnTo>
                  <a:lnTo>
                    <a:pt x="69675" y="213278"/>
                  </a:lnTo>
                  <a:lnTo>
                    <a:pt x="81292" y="202370"/>
                  </a:lnTo>
                  <a:lnTo>
                    <a:pt x="111866" y="141855"/>
                  </a:lnTo>
                  <a:lnTo>
                    <a:pt x="134470" y="88125"/>
                  </a:lnTo>
                  <a:lnTo>
                    <a:pt x="143990" y="28962"/>
                  </a:lnTo>
                  <a:lnTo>
                    <a:pt x="145756" y="5498"/>
                  </a:lnTo>
                  <a:lnTo>
                    <a:pt x="143454" y="535"/>
                  </a:lnTo>
                  <a:lnTo>
                    <a:pt x="139145" y="0"/>
                  </a:lnTo>
                  <a:lnTo>
                    <a:pt x="133498" y="2417"/>
                  </a:lnTo>
                  <a:lnTo>
                    <a:pt x="124759" y="12500"/>
                  </a:lnTo>
                  <a:lnTo>
                    <a:pt x="117793" y="29000"/>
                  </a:lnTo>
                  <a:lnTo>
                    <a:pt x="107357" y="91716"/>
                  </a:lnTo>
                  <a:lnTo>
                    <a:pt x="107767" y="148752"/>
                  </a:lnTo>
                  <a:lnTo>
                    <a:pt x="124357" y="204588"/>
                  </a:lnTo>
                  <a:lnTo>
                    <a:pt x="135181" y="217615"/>
                  </a:lnTo>
                  <a:lnTo>
                    <a:pt x="141951" y="222383"/>
                  </a:lnTo>
                  <a:lnTo>
                    <a:pt x="149238" y="224637"/>
                  </a:lnTo>
                  <a:lnTo>
                    <a:pt x="164731" y="224677"/>
                  </a:lnTo>
                  <a:lnTo>
                    <a:pt x="170896" y="221544"/>
                  </a:lnTo>
                  <a:lnTo>
                    <a:pt x="186764" y="206656"/>
                  </a:lnTo>
                  <a:lnTo>
                    <a:pt x="203907" y="202200"/>
                  </a:lnTo>
                  <a:lnTo>
                    <a:pt x="209957" y="204710"/>
                  </a:lnTo>
                  <a:lnTo>
                    <a:pt x="213991" y="210082"/>
                  </a:lnTo>
                  <a:lnTo>
                    <a:pt x="220323" y="224063"/>
                  </a:lnTo>
                  <a:lnTo>
                    <a:pt x="238701" y="248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63983" y="3451470"/>
              <a:ext cx="76819" cy="120913"/>
            </a:xfrm>
            <a:custGeom>
              <a:avLst/>
              <a:gdLst/>
              <a:ahLst/>
              <a:cxnLst/>
              <a:rect l="0" t="0" r="0" b="0"/>
              <a:pathLst>
                <a:path w="76819" h="120913">
                  <a:moveTo>
                    <a:pt x="60175" y="4418"/>
                  </a:moveTo>
                  <a:lnTo>
                    <a:pt x="46923" y="0"/>
                  </a:lnTo>
                  <a:lnTo>
                    <a:pt x="33021" y="297"/>
                  </a:lnTo>
                  <a:lnTo>
                    <a:pt x="25430" y="1670"/>
                  </a:lnTo>
                  <a:lnTo>
                    <a:pt x="19445" y="5360"/>
                  </a:lnTo>
                  <a:lnTo>
                    <a:pt x="10330" y="16856"/>
                  </a:lnTo>
                  <a:lnTo>
                    <a:pt x="0" y="43339"/>
                  </a:lnTo>
                  <a:lnTo>
                    <a:pt x="1379" y="63938"/>
                  </a:lnTo>
                  <a:lnTo>
                    <a:pt x="9081" y="83570"/>
                  </a:lnTo>
                  <a:lnTo>
                    <a:pt x="21749" y="98460"/>
                  </a:lnTo>
                  <a:lnTo>
                    <a:pt x="44475" y="112822"/>
                  </a:lnTo>
                  <a:lnTo>
                    <a:pt x="76818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185761" y="3350022"/>
              <a:ext cx="279561" cy="221224"/>
            </a:xfrm>
            <a:custGeom>
              <a:avLst/>
              <a:gdLst/>
              <a:ahLst/>
              <a:cxnLst/>
              <a:rect l="0" t="0" r="0" b="0"/>
              <a:pathLst>
                <a:path w="279561" h="221224">
                  <a:moveTo>
                    <a:pt x="63213" y="114186"/>
                  </a:moveTo>
                  <a:lnTo>
                    <a:pt x="49961" y="109769"/>
                  </a:lnTo>
                  <a:lnTo>
                    <a:pt x="36059" y="112531"/>
                  </a:lnTo>
                  <a:lnTo>
                    <a:pt x="21559" y="120848"/>
                  </a:lnTo>
                  <a:lnTo>
                    <a:pt x="8950" y="133789"/>
                  </a:lnTo>
                  <a:lnTo>
                    <a:pt x="2114" y="151252"/>
                  </a:lnTo>
                  <a:lnTo>
                    <a:pt x="0" y="172265"/>
                  </a:lnTo>
                  <a:lnTo>
                    <a:pt x="2142" y="197014"/>
                  </a:lnTo>
                  <a:lnTo>
                    <a:pt x="6782" y="206387"/>
                  </a:lnTo>
                  <a:lnTo>
                    <a:pt x="21799" y="219267"/>
                  </a:lnTo>
                  <a:lnTo>
                    <a:pt x="30056" y="221223"/>
                  </a:lnTo>
                  <a:lnTo>
                    <a:pt x="46628" y="218465"/>
                  </a:lnTo>
                  <a:lnTo>
                    <a:pt x="67133" y="206516"/>
                  </a:lnTo>
                  <a:lnTo>
                    <a:pt x="84921" y="191264"/>
                  </a:lnTo>
                  <a:lnTo>
                    <a:pt x="115731" y="143585"/>
                  </a:lnTo>
                  <a:lnTo>
                    <a:pt x="137930" y="81243"/>
                  </a:lnTo>
                  <a:lnTo>
                    <a:pt x="151948" y="26980"/>
                  </a:lnTo>
                  <a:lnTo>
                    <a:pt x="157508" y="3929"/>
                  </a:lnTo>
                  <a:lnTo>
                    <a:pt x="157511" y="0"/>
                  </a:lnTo>
                  <a:lnTo>
                    <a:pt x="155665" y="1080"/>
                  </a:lnTo>
                  <a:lnTo>
                    <a:pt x="146696" y="17803"/>
                  </a:lnTo>
                  <a:lnTo>
                    <a:pt x="127024" y="77202"/>
                  </a:lnTo>
                  <a:lnTo>
                    <a:pt x="110676" y="122020"/>
                  </a:lnTo>
                  <a:lnTo>
                    <a:pt x="86003" y="175486"/>
                  </a:lnTo>
                  <a:lnTo>
                    <a:pt x="77157" y="198609"/>
                  </a:lnTo>
                  <a:lnTo>
                    <a:pt x="77131" y="198206"/>
                  </a:lnTo>
                  <a:lnTo>
                    <a:pt x="80494" y="190360"/>
                  </a:lnTo>
                  <a:lnTo>
                    <a:pt x="102859" y="159282"/>
                  </a:lnTo>
                  <a:lnTo>
                    <a:pt x="123346" y="146553"/>
                  </a:lnTo>
                  <a:lnTo>
                    <a:pt x="131038" y="145934"/>
                  </a:lnTo>
                  <a:lnTo>
                    <a:pt x="146982" y="150178"/>
                  </a:lnTo>
                  <a:lnTo>
                    <a:pt x="158383" y="160693"/>
                  </a:lnTo>
                  <a:lnTo>
                    <a:pt x="173236" y="190044"/>
                  </a:lnTo>
                  <a:lnTo>
                    <a:pt x="179091" y="194344"/>
                  </a:lnTo>
                  <a:lnTo>
                    <a:pt x="195460" y="196656"/>
                  </a:lnTo>
                  <a:lnTo>
                    <a:pt x="202228" y="194129"/>
                  </a:lnTo>
                  <a:lnTo>
                    <a:pt x="212215" y="183925"/>
                  </a:lnTo>
                  <a:lnTo>
                    <a:pt x="240282" y="124772"/>
                  </a:lnTo>
                  <a:lnTo>
                    <a:pt x="245054" y="118470"/>
                  </a:lnTo>
                  <a:lnTo>
                    <a:pt x="251008" y="115193"/>
                  </a:lnTo>
                  <a:lnTo>
                    <a:pt x="279560" y="114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70550" y="3497493"/>
              <a:ext cx="202799" cy="75088"/>
            </a:xfrm>
            <a:custGeom>
              <a:avLst/>
              <a:gdLst/>
              <a:ahLst/>
              <a:cxnLst/>
              <a:rect l="0" t="0" r="0" b="0"/>
              <a:pathLst>
                <a:path w="202799" h="75088">
                  <a:moveTo>
                    <a:pt x="19735" y="0"/>
                  </a:moveTo>
                  <a:lnTo>
                    <a:pt x="7373" y="14210"/>
                  </a:lnTo>
                  <a:lnTo>
                    <a:pt x="988" y="27581"/>
                  </a:lnTo>
                  <a:lnTo>
                    <a:pt x="0" y="42768"/>
                  </a:lnTo>
                  <a:lnTo>
                    <a:pt x="1030" y="50702"/>
                  </a:lnTo>
                  <a:lnTo>
                    <a:pt x="9572" y="64447"/>
                  </a:lnTo>
                  <a:lnTo>
                    <a:pt x="15733" y="70702"/>
                  </a:lnTo>
                  <a:lnTo>
                    <a:pt x="22615" y="73946"/>
                  </a:lnTo>
                  <a:lnTo>
                    <a:pt x="37657" y="75087"/>
                  </a:lnTo>
                  <a:lnTo>
                    <a:pt x="51123" y="70046"/>
                  </a:lnTo>
                  <a:lnTo>
                    <a:pt x="57302" y="66113"/>
                  </a:lnTo>
                  <a:lnTo>
                    <a:pt x="66633" y="54346"/>
                  </a:lnTo>
                  <a:lnTo>
                    <a:pt x="70416" y="47326"/>
                  </a:lnTo>
                  <a:lnTo>
                    <a:pt x="76637" y="43570"/>
                  </a:lnTo>
                  <a:lnTo>
                    <a:pt x="93409" y="41862"/>
                  </a:lnTo>
                  <a:lnTo>
                    <a:pt x="152800" y="55813"/>
                  </a:lnTo>
                  <a:lnTo>
                    <a:pt x="202798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19647" y="3597345"/>
            <a:ext cx="400854" cy="298990"/>
            <a:chOff x="1319647" y="3597345"/>
            <a:chExt cx="400854" cy="298990"/>
          </a:xfrm>
        </p:grpSpPr>
        <p:sp>
          <p:nvSpPr>
            <p:cNvPr id="51" name="Freeform 50"/>
            <p:cNvSpPr/>
            <p:nvPr/>
          </p:nvSpPr>
          <p:spPr>
            <a:xfrm>
              <a:off x="1343454" y="36139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319647" y="3597345"/>
              <a:ext cx="137207" cy="298990"/>
            </a:xfrm>
            <a:custGeom>
              <a:avLst/>
              <a:gdLst/>
              <a:ahLst/>
              <a:cxnLst/>
              <a:rect l="0" t="0" r="0" b="0"/>
              <a:pathLst>
                <a:path w="137207" h="298990">
                  <a:moveTo>
                    <a:pt x="7165" y="0"/>
                  </a:moveTo>
                  <a:lnTo>
                    <a:pt x="6241" y="57697"/>
                  </a:lnTo>
                  <a:lnTo>
                    <a:pt x="0" y="118283"/>
                  </a:lnTo>
                  <a:lnTo>
                    <a:pt x="1462" y="181198"/>
                  </a:lnTo>
                  <a:lnTo>
                    <a:pt x="3363" y="192915"/>
                  </a:lnTo>
                  <a:lnTo>
                    <a:pt x="8329" y="199801"/>
                  </a:lnTo>
                  <a:lnTo>
                    <a:pt x="15337" y="203467"/>
                  </a:lnTo>
                  <a:lnTo>
                    <a:pt x="23707" y="204987"/>
                  </a:lnTo>
                  <a:lnTo>
                    <a:pt x="30212" y="209698"/>
                  </a:lnTo>
                  <a:lnTo>
                    <a:pt x="39906" y="224795"/>
                  </a:lnTo>
                  <a:lnTo>
                    <a:pt x="52410" y="281770"/>
                  </a:lnTo>
                  <a:lnTo>
                    <a:pt x="56744" y="288624"/>
                  </a:lnTo>
                  <a:lnTo>
                    <a:pt x="68956" y="298705"/>
                  </a:lnTo>
                  <a:lnTo>
                    <a:pt x="76096" y="298989"/>
                  </a:lnTo>
                  <a:lnTo>
                    <a:pt x="91426" y="291909"/>
                  </a:lnTo>
                  <a:lnTo>
                    <a:pt x="102553" y="279516"/>
                  </a:lnTo>
                  <a:lnTo>
                    <a:pt x="126017" y="226652"/>
                  </a:lnTo>
                  <a:lnTo>
                    <a:pt x="137206" y="170100"/>
                  </a:lnTo>
                  <a:lnTo>
                    <a:pt x="136918" y="136693"/>
                  </a:lnTo>
                  <a:lnTo>
                    <a:pt x="135273" y="127187"/>
                  </a:lnTo>
                  <a:lnTo>
                    <a:pt x="132326" y="122698"/>
                  </a:lnTo>
                  <a:lnTo>
                    <a:pt x="128513" y="121555"/>
                  </a:lnTo>
                  <a:lnTo>
                    <a:pt x="124121" y="122642"/>
                  </a:lnTo>
                  <a:lnTo>
                    <a:pt x="123043" y="125216"/>
                  </a:lnTo>
                  <a:lnTo>
                    <a:pt x="124173" y="128781"/>
                  </a:lnTo>
                  <a:lnTo>
                    <a:pt x="13198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507098" y="3622308"/>
              <a:ext cx="213403" cy="273377"/>
            </a:xfrm>
            <a:custGeom>
              <a:avLst/>
              <a:gdLst/>
              <a:ahLst/>
              <a:cxnLst/>
              <a:rect l="0" t="0" r="0" b="0"/>
              <a:pathLst>
                <a:path w="213403" h="273377">
                  <a:moveTo>
                    <a:pt x="44382" y="0"/>
                  </a:moveTo>
                  <a:lnTo>
                    <a:pt x="32801" y="50745"/>
                  </a:lnTo>
                  <a:lnTo>
                    <a:pt x="22096" y="108130"/>
                  </a:lnTo>
                  <a:lnTo>
                    <a:pt x="11079" y="159462"/>
                  </a:lnTo>
                  <a:lnTo>
                    <a:pt x="0" y="205008"/>
                  </a:lnTo>
                  <a:lnTo>
                    <a:pt x="1850" y="211562"/>
                  </a:lnTo>
                  <a:lnTo>
                    <a:pt x="6782" y="215931"/>
                  </a:lnTo>
                  <a:lnTo>
                    <a:pt x="13768" y="218844"/>
                  </a:lnTo>
                  <a:lnTo>
                    <a:pt x="20275" y="218936"/>
                  </a:lnTo>
                  <a:lnTo>
                    <a:pt x="39191" y="213005"/>
                  </a:lnTo>
                  <a:lnTo>
                    <a:pt x="54094" y="214246"/>
                  </a:lnTo>
                  <a:lnTo>
                    <a:pt x="60102" y="217720"/>
                  </a:lnTo>
                  <a:lnTo>
                    <a:pt x="69244" y="228977"/>
                  </a:lnTo>
                  <a:lnTo>
                    <a:pt x="75171" y="255325"/>
                  </a:lnTo>
                  <a:lnTo>
                    <a:pt x="78777" y="260824"/>
                  </a:lnTo>
                  <a:lnTo>
                    <a:pt x="83954" y="263565"/>
                  </a:lnTo>
                  <a:lnTo>
                    <a:pt x="90179" y="264468"/>
                  </a:lnTo>
                  <a:lnTo>
                    <a:pt x="104492" y="258075"/>
                  </a:lnTo>
                  <a:lnTo>
                    <a:pt x="125680" y="238881"/>
                  </a:lnTo>
                  <a:lnTo>
                    <a:pt x="151379" y="205858"/>
                  </a:lnTo>
                  <a:lnTo>
                    <a:pt x="140312" y="248178"/>
                  </a:lnTo>
                  <a:lnTo>
                    <a:pt x="141875" y="265628"/>
                  </a:lnTo>
                  <a:lnTo>
                    <a:pt x="146360" y="270466"/>
                  </a:lnTo>
                  <a:lnTo>
                    <a:pt x="153048" y="272767"/>
                  </a:lnTo>
                  <a:lnTo>
                    <a:pt x="161205" y="273376"/>
                  </a:lnTo>
                  <a:lnTo>
                    <a:pt x="175199" y="269122"/>
                  </a:lnTo>
                  <a:lnTo>
                    <a:pt x="187583" y="260143"/>
                  </a:lnTo>
                  <a:lnTo>
                    <a:pt x="199250" y="246907"/>
                  </a:lnTo>
                  <a:lnTo>
                    <a:pt x="211797" y="219444"/>
                  </a:lnTo>
                  <a:lnTo>
                    <a:pt x="213402" y="201082"/>
                  </a:lnTo>
                  <a:lnTo>
                    <a:pt x="210109" y="184600"/>
                  </a:lnTo>
                  <a:lnTo>
                    <a:pt x="202481" y="171110"/>
                  </a:lnTo>
                  <a:lnTo>
                    <a:pt x="190463" y="161417"/>
                  </a:lnTo>
                  <a:lnTo>
                    <a:pt x="183374" y="157538"/>
                  </a:lnTo>
                  <a:lnTo>
                    <a:pt x="168102" y="155693"/>
                  </a:lnTo>
                  <a:lnTo>
                    <a:pt x="160146" y="156495"/>
                  </a:lnTo>
                  <a:lnTo>
                    <a:pt x="155767" y="159804"/>
                  </a:lnTo>
                  <a:lnTo>
                    <a:pt x="153772" y="164783"/>
                  </a:lnTo>
                  <a:lnTo>
                    <a:pt x="154021" y="175863"/>
                  </a:lnTo>
                  <a:lnTo>
                    <a:pt x="16087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7310" y="3747751"/>
            <a:ext cx="2903449" cy="506958"/>
            <a:chOff x="1037310" y="3747751"/>
            <a:chExt cx="2903449" cy="506958"/>
          </a:xfrm>
        </p:grpSpPr>
        <p:sp>
          <p:nvSpPr>
            <p:cNvPr id="55" name="Freeform 54"/>
            <p:cNvSpPr/>
            <p:nvPr/>
          </p:nvSpPr>
          <p:spPr>
            <a:xfrm>
              <a:off x="1998834" y="3747751"/>
              <a:ext cx="376431" cy="216900"/>
            </a:xfrm>
            <a:custGeom>
              <a:avLst/>
              <a:gdLst/>
              <a:ahLst/>
              <a:cxnLst/>
              <a:rect l="0" t="0" r="0" b="0"/>
              <a:pathLst>
                <a:path w="376431" h="216900">
                  <a:moveTo>
                    <a:pt x="85193" y="7694"/>
                  </a:moveTo>
                  <a:lnTo>
                    <a:pt x="26513" y="51231"/>
                  </a:lnTo>
                  <a:lnTo>
                    <a:pt x="10689" y="74835"/>
                  </a:lnTo>
                  <a:lnTo>
                    <a:pt x="145" y="108230"/>
                  </a:lnTo>
                  <a:lnTo>
                    <a:pt x="0" y="147402"/>
                  </a:lnTo>
                  <a:lnTo>
                    <a:pt x="10230" y="179452"/>
                  </a:lnTo>
                  <a:lnTo>
                    <a:pt x="24973" y="202098"/>
                  </a:lnTo>
                  <a:lnTo>
                    <a:pt x="38088" y="212131"/>
                  </a:lnTo>
                  <a:lnTo>
                    <a:pt x="45469" y="216101"/>
                  </a:lnTo>
                  <a:lnTo>
                    <a:pt x="53163" y="216899"/>
                  </a:lnTo>
                  <a:lnTo>
                    <a:pt x="69108" y="212854"/>
                  </a:lnTo>
                  <a:lnTo>
                    <a:pt x="82975" y="202427"/>
                  </a:lnTo>
                  <a:lnTo>
                    <a:pt x="106944" y="173133"/>
                  </a:lnTo>
                  <a:lnTo>
                    <a:pt x="113352" y="152106"/>
                  </a:lnTo>
                  <a:lnTo>
                    <a:pt x="114494" y="116743"/>
                  </a:lnTo>
                  <a:lnTo>
                    <a:pt x="113048" y="105356"/>
                  </a:lnTo>
                  <a:lnTo>
                    <a:pt x="108386" y="97765"/>
                  </a:lnTo>
                  <a:lnTo>
                    <a:pt x="101580" y="92705"/>
                  </a:lnTo>
                  <a:lnTo>
                    <a:pt x="93344" y="89331"/>
                  </a:lnTo>
                  <a:lnTo>
                    <a:pt x="86005" y="89855"/>
                  </a:lnTo>
                  <a:lnTo>
                    <a:pt x="72918" y="97835"/>
                  </a:lnTo>
                  <a:lnTo>
                    <a:pt x="69613" y="103846"/>
                  </a:lnTo>
                  <a:lnTo>
                    <a:pt x="68407" y="117921"/>
                  </a:lnTo>
                  <a:lnTo>
                    <a:pt x="72154" y="122784"/>
                  </a:lnTo>
                  <a:lnTo>
                    <a:pt x="86178" y="128187"/>
                  </a:lnTo>
                  <a:lnTo>
                    <a:pt x="93246" y="127779"/>
                  </a:lnTo>
                  <a:lnTo>
                    <a:pt x="128042" y="113384"/>
                  </a:lnTo>
                  <a:lnTo>
                    <a:pt x="134099" y="114212"/>
                  </a:lnTo>
                  <a:lnTo>
                    <a:pt x="139062" y="117537"/>
                  </a:lnTo>
                  <a:lnTo>
                    <a:pt x="162505" y="138387"/>
                  </a:lnTo>
                  <a:lnTo>
                    <a:pt x="205804" y="164206"/>
                  </a:lnTo>
                  <a:lnTo>
                    <a:pt x="209055" y="170283"/>
                  </a:lnTo>
                  <a:lnTo>
                    <a:pt x="210202" y="184431"/>
                  </a:lnTo>
                  <a:lnTo>
                    <a:pt x="211986" y="187464"/>
                  </a:lnTo>
                  <a:lnTo>
                    <a:pt x="215025" y="187637"/>
                  </a:lnTo>
                  <a:lnTo>
                    <a:pt x="218900" y="185904"/>
                  </a:lnTo>
                  <a:lnTo>
                    <a:pt x="233189" y="170212"/>
                  </a:lnTo>
                  <a:lnTo>
                    <a:pt x="251015" y="113893"/>
                  </a:lnTo>
                  <a:lnTo>
                    <a:pt x="267008" y="60004"/>
                  </a:lnTo>
                  <a:lnTo>
                    <a:pt x="287319" y="313"/>
                  </a:lnTo>
                  <a:lnTo>
                    <a:pt x="289286" y="0"/>
                  </a:lnTo>
                  <a:lnTo>
                    <a:pt x="291471" y="14445"/>
                  </a:lnTo>
                  <a:lnTo>
                    <a:pt x="285902" y="74638"/>
                  </a:lnTo>
                  <a:lnTo>
                    <a:pt x="273405" y="136230"/>
                  </a:lnTo>
                  <a:lnTo>
                    <a:pt x="265365" y="164431"/>
                  </a:lnTo>
                  <a:lnTo>
                    <a:pt x="263555" y="166734"/>
                  </a:lnTo>
                  <a:lnTo>
                    <a:pt x="262348" y="164572"/>
                  </a:lnTo>
                  <a:lnTo>
                    <a:pt x="261933" y="153231"/>
                  </a:lnTo>
                  <a:lnTo>
                    <a:pt x="264829" y="138945"/>
                  </a:lnTo>
                  <a:lnTo>
                    <a:pt x="276076" y="119726"/>
                  </a:lnTo>
                  <a:lnTo>
                    <a:pt x="288374" y="110495"/>
                  </a:lnTo>
                  <a:lnTo>
                    <a:pt x="295537" y="106738"/>
                  </a:lnTo>
                  <a:lnTo>
                    <a:pt x="313357" y="105030"/>
                  </a:lnTo>
                  <a:lnTo>
                    <a:pt x="323286" y="105869"/>
                  </a:lnTo>
                  <a:lnTo>
                    <a:pt x="329906" y="110126"/>
                  </a:lnTo>
                  <a:lnTo>
                    <a:pt x="334319" y="116663"/>
                  </a:lnTo>
                  <a:lnTo>
                    <a:pt x="338298" y="132863"/>
                  </a:lnTo>
                  <a:lnTo>
                    <a:pt x="336985" y="149309"/>
                  </a:lnTo>
                  <a:lnTo>
                    <a:pt x="339964" y="155729"/>
                  </a:lnTo>
                  <a:lnTo>
                    <a:pt x="353135" y="165327"/>
                  </a:lnTo>
                  <a:lnTo>
                    <a:pt x="376430" y="1741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425190" y="3755445"/>
              <a:ext cx="24965" cy="24964"/>
            </a:xfrm>
            <a:custGeom>
              <a:avLst/>
              <a:gdLst/>
              <a:ahLst/>
              <a:cxnLst/>
              <a:rect l="0" t="0" r="0" b="0"/>
              <a:pathLst>
                <a:path w="24965" h="24964">
                  <a:moveTo>
                    <a:pt x="0" y="24963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51977" y="3763766"/>
              <a:ext cx="172920" cy="209861"/>
            </a:xfrm>
            <a:custGeom>
              <a:avLst/>
              <a:gdLst/>
              <a:ahLst/>
              <a:cxnLst/>
              <a:rect l="0" t="0" r="0" b="0"/>
              <a:pathLst>
                <a:path w="172920" h="209861">
                  <a:moveTo>
                    <a:pt x="14818" y="0"/>
                  </a:moveTo>
                  <a:lnTo>
                    <a:pt x="8233" y="29620"/>
                  </a:lnTo>
                  <a:lnTo>
                    <a:pt x="9115" y="89475"/>
                  </a:lnTo>
                  <a:lnTo>
                    <a:pt x="11016" y="98482"/>
                  </a:lnTo>
                  <a:lnTo>
                    <a:pt x="20526" y="113420"/>
                  </a:lnTo>
                  <a:lnTo>
                    <a:pt x="55326" y="145676"/>
                  </a:lnTo>
                  <a:lnTo>
                    <a:pt x="64565" y="163981"/>
                  </a:lnTo>
                  <a:lnTo>
                    <a:pt x="65550" y="173115"/>
                  </a:lnTo>
                  <a:lnTo>
                    <a:pt x="61712" y="190661"/>
                  </a:lnTo>
                  <a:lnTo>
                    <a:pt x="57176" y="197374"/>
                  </a:lnTo>
                  <a:lnTo>
                    <a:pt x="44739" y="207299"/>
                  </a:lnTo>
                  <a:lnTo>
                    <a:pt x="29965" y="209860"/>
                  </a:lnTo>
                  <a:lnTo>
                    <a:pt x="22143" y="209249"/>
                  </a:lnTo>
                  <a:lnTo>
                    <a:pt x="8520" y="203639"/>
                  </a:lnTo>
                  <a:lnTo>
                    <a:pt x="2299" y="199554"/>
                  </a:lnTo>
                  <a:lnTo>
                    <a:pt x="0" y="194057"/>
                  </a:lnTo>
                  <a:lnTo>
                    <a:pt x="317" y="187619"/>
                  </a:lnTo>
                  <a:lnTo>
                    <a:pt x="2377" y="180553"/>
                  </a:lnTo>
                  <a:lnTo>
                    <a:pt x="7449" y="175842"/>
                  </a:lnTo>
                  <a:lnTo>
                    <a:pt x="22946" y="170609"/>
                  </a:lnTo>
                  <a:lnTo>
                    <a:pt x="67823" y="168173"/>
                  </a:lnTo>
                  <a:lnTo>
                    <a:pt x="87377" y="171206"/>
                  </a:lnTo>
                  <a:lnTo>
                    <a:pt x="92777" y="175158"/>
                  </a:lnTo>
                  <a:lnTo>
                    <a:pt x="95453" y="180567"/>
                  </a:lnTo>
                  <a:lnTo>
                    <a:pt x="96312" y="186946"/>
                  </a:lnTo>
                  <a:lnTo>
                    <a:pt x="101507" y="191200"/>
                  </a:lnTo>
                  <a:lnTo>
                    <a:pt x="119607" y="195925"/>
                  </a:lnTo>
                  <a:lnTo>
                    <a:pt x="146952" y="194168"/>
                  </a:lnTo>
                  <a:lnTo>
                    <a:pt x="153759" y="188618"/>
                  </a:lnTo>
                  <a:lnTo>
                    <a:pt x="172919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22111" y="3772087"/>
              <a:ext cx="94317" cy="257954"/>
            </a:xfrm>
            <a:custGeom>
              <a:avLst/>
              <a:gdLst/>
              <a:ahLst/>
              <a:cxnLst/>
              <a:rect l="0" t="0" r="0" b="0"/>
              <a:pathLst>
                <a:path w="94317" h="257954">
                  <a:moveTo>
                    <a:pt x="44390" y="0"/>
                  </a:moveTo>
                  <a:lnTo>
                    <a:pt x="35915" y="61567"/>
                  </a:lnTo>
                  <a:lnTo>
                    <a:pt x="19256" y="124523"/>
                  </a:lnTo>
                  <a:lnTo>
                    <a:pt x="2769" y="187889"/>
                  </a:lnTo>
                  <a:lnTo>
                    <a:pt x="0" y="197375"/>
                  </a:lnTo>
                  <a:lnTo>
                    <a:pt x="1856" y="215311"/>
                  </a:lnTo>
                  <a:lnTo>
                    <a:pt x="4939" y="223978"/>
                  </a:lnTo>
                  <a:lnTo>
                    <a:pt x="9768" y="228831"/>
                  </a:lnTo>
                  <a:lnTo>
                    <a:pt x="15761" y="231142"/>
                  </a:lnTo>
                  <a:lnTo>
                    <a:pt x="22531" y="231758"/>
                  </a:lnTo>
                  <a:lnTo>
                    <a:pt x="37448" y="227511"/>
                  </a:lnTo>
                  <a:lnTo>
                    <a:pt x="58975" y="214724"/>
                  </a:lnTo>
                  <a:lnTo>
                    <a:pt x="65208" y="209718"/>
                  </a:lnTo>
                  <a:lnTo>
                    <a:pt x="66589" y="205456"/>
                  </a:lnTo>
                  <a:lnTo>
                    <a:pt x="64737" y="201690"/>
                  </a:lnTo>
                  <a:lnTo>
                    <a:pt x="60728" y="198255"/>
                  </a:lnTo>
                  <a:lnTo>
                    <a:pt x="57131" y="198738"/>
                  </a:lnTo>
                  <a:lnTo>
                    <a:pt x="53809" y="201834"/>
                  </a:lnTo>
                  <a:lnTo>
                    <a:pt x="50669" y="206672"/>
                  </a:lnTo>
                  <a:lnTo>
                    <a:pt x="50425" y="213595"/>
                  </a:lnTo>
                  <a:lnTo>
                    <a:pt x="55085" y="231150"/>
                  </a:lnTo>
                  <a:lnTo>
                    <a:pt x="65785" y="243883"/>
                  </a:lnTo>
                  <a:lnTo>
                    <a:pt x="82472" y="253784"/>
                  </a:lnTo>
                  <a:lnTo>
                    <a:pt x="94316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16574" y="3838656"/>
              <a:ext cx="141459" cy="66569"/>
            </a:xfrm>
            <a:custGeom>
              <a:avLst/>
              <a:gdLst/>
              <a:ahLst/>
              <a:cxnLst/>
              <a:rect l="0" t="0" r="0" b="0"/>
              <a:pathLst>
                <a:path w="141459" h="66569">
                  <a:moveTo>
                    <a:pt x="0" y="0"/>
                  </a:moveTo>
                  <a:lnTo>
                    <a:pt x="62491" y="28385"/>
                  </a:lnTo>
                  <a:lnTo>
                    <a:pt x="119097" y="55559"/>
                  </a:lnTo>
                  <a:lnTo>
                    <a:pt x="141458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716427" y="3930187"/>
              <a:ext cx="108174" cy="133264"/>
            </a:xfrm>
            <a:custGeom>
              <a:avLst/>
              <a:gdLst/>
              <a:ahLst/>
              <a:cxnLst/>
              <a:rect l="0" t="0" r="0" b="0"/>
              <a:pathLst>
                <a:path w="108174" h="133264">
                  <a:moveTo>
                    <a:pt x="108173" y="0"/>
                  </a:moveTo>
                  <a:lnTo>
                    <a:pt x="76806" y="1849"/>
                  </a:lnTo>
                  <a:lnTo>
                    <a:pt x="59100" y="8835"/>
                  </a:lnTo>
                  <a:lnTo>
                    <a:pt x="46915" y="23034"/>
                  </a:lnTo>
                  <a:lnTo>
                    <a:pt x="42371" y="31998"/>
                  </a:lnTo>
                  <a:lnTo>
                    <a:pt x="41191" y="40748"/>
                  </a:lnTo>
                  <a:lnTo>
                    <a:pt x="58304" y="99802"/>
                  </a:lnTo>
                  <a:lnTo>
                    <a:pt x="61059" y="108140"/>
                  </a:lnTo>
                  <a:lnTo>
                    <a:pt x="61046" y="115548"/>
                  </a:lnTo>
                  <a:lnTo>
                    <a:pt x="56101" y="128709"/>
                  </a:lnTo>
                  <a:lnTo>
                    <a:pt x="50344" y="132034"/>
                  </a:lnTo>
                  <a:lnTo>
                    <a:pt x="34087" y="133263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020283" y="3822014"/>
              <a:ext cx="127017" cy="223532"/>
            </a:xfrm>
            <a:custGeom>
              <a:avLst/>
              <a:gdLst/>
              <a:ahLst/>
              <a:cxnLst/>
              <a:rect l="0" t="0" r="0" b="0"/>
              <a:pathLst>
                <a:path w="127017" h="223532">
                  <a:moveTo>
                    <a:pt x="12344" y="41605"/>
                  </a:moveTo>
                  <a:lnTo>
                    <a:pt x="9879" y="75345"/>
                  </a:lnTo>
                  <a:lnTo>
                    <a:pt x="0" y="116555"/>
                  </a:lnTo>
                  <a:lnTo>
                    <a:pt x="1619" y="133163"/>
                  </a:lnTo>
                  <a:lnTo>
                    <a:pt x="7886" y="147325"/>
                  </a:lnTo>
                  <a:lnTo>
                    <a:pt x="12145" y="153690"/>
                  </a:lnTo>
                  <a:lnTo>
                    <a:pt x="24275" y="163228"/>
                  </a:lnTo>
                  <a:lnTo>
                    <a:pt x="31393" y="167066"/>
                  </a:lnTo>
                  <a:lnTo>
                    <a:pt x="35213" y="173323"/>
                  </a:lnTo>
                  <a:lnTo>
                    <a:pt x="41632" y="215977"/>
                  </a:lnTo>
                  <a:lnTo>
                    <a:pt x="45738" y="220723"/>
                  </a:lnTo>
                  <a:lnTo>
                    <a:pt x="51248" y="222962"/>
                  </a:lnTo>
                  <a:lnTo>
                    <a:pt x="57696" y="223531"/>
                  </a:lnTo>
                  <a:lnTo>
                    <a:pt x="72257" y="219232"/>
                  </a:lnTo>
                  <a:lnTo>
                    <a:pt x="87048" y="210233"/>
                  </a:lnTo>
                  <a:lnTo>
                    <a:pt x="99786" y="196987"/>
                  </a:lnTo>
                  <a:lnTo>
                    <a:pt x="122689" y="142375"/>
                  </a:lnTo>
                  <a:lnTo>
                    <a:pt x="127016" y="112349"/>
                  </a:lnTo>
                  <a:lnTo>
                    <a:pt x="123882" y="84447"/>
                  </a:lnTo>
                  <a:lnTo>
                    <a:pt x="99896" y="25960"/>
                  </a:lnTo>
                  <a:lnTo>
                    <a:pt x="9555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195787" y="3772087"/>
              <a:ext cx="44867" cy="249632"/>
            </a:xfrm>
            <a:custGeom>
              <a:avLst/>
              <a:gdLst/>
              <a:ahLst/>
              <a:cxnLst/>
              <a:rect l="0" t="0" r="0" b="0"/>
              <a:pathLst>
                <a:path w="44867" h="249632">
                  <a:moveTo>
                    <a:pt x="11582" y="0"/>
                  </a:moveTo>
                  <a:lnTo>
                    <a:pt x="10658" y="56772"/>
                  </a:lnTo>
                  <a:lnTo>
                    <a:pt x="0" y="111119"/>
                  </a:lnTo>
                  <a:lnTo>
                    <a:pt x="857" y="139865"/>
                  </a:lnTo>
                  <a:lnTo>
                    <a:pt x="4432" y="146868"/>
                  </a:lnTo>
                  <a:lnTo>
                    <a:pt x="33378" y="172498"/>
                  </a:lnTo>
                  <a:lnTo>
                    <a:pt x="36282" y="178794"/>
                  </a:lnTo>
                  <a:lnTo>
                    <a:pt x="37044" y="193185"/>
                  </a:lnTo>
                  <a:lnTo>
                    <a:pt x="32774" y="224100"/>
                  </a:lnTo>
                  <a:lnTo>
                    <a:pt x="44866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91470" y="3919480"/>
              <a:ext cx="49036" cy="79974"/>
            </a:xfrm>
            <a:custGeom>
              <a:avLst/>
              <a:gdLst/>
              <a:ahLst/>
              <a:cxnLst/>
              <a:rect l="0" t="0" r="0" b="0"/>
              <a:pathLst>
                <a:path w="49036" h="79974">
                  <a:moveTo>
                    <a:pt x="40714" y="10707"/>
                  </a:moveTo>
                  <a:lnTo>
                    <a:pt x="27462" y="1873"/>
                  </a:lnTo>
                  <a:lnTo>
                    <a:pt x="13559" y="0"/>
                  </a:lnTo>
                  <a:lnTo>
                    <a:pt x="5969" y="795"/>
                  </a:lnTo>
                  <a:lnTo>
                    <a:pt x="1834" y="4100"/>
                  </a:lnTo>
                  <a:lnTo>
                    <a:pt x="0" y="9076"/>
                  </a:lnTo>
                  <a:lnTo>
                    <a:pt x="430" y="22002"/>
                  </a:lnTo>
                  <a:lnTo>
                    <a:pt x="3703" y="36992"/>
                  </a:lnTo>
                  <a:lnTo>
                    <a:pt x="13170" y="50434"/>
                  </a:lnTo>
                  <a:lnTo>
                    <a:pt x="24775" y="63497"/>
                  </a:lnTo>
                  <a:lnTo>
                    <a:pt x="33014" y="78548"/>
                  </a:lnTo>
                  <a:lnTo>
                    <a:pt x="36505" y="79973"/>
                  </a:lnTo>
                  <a:lnTo>
                    <a:pt x="39758" y="77225"/>
                  </a:lnTo>
                  <a:lnTo>
                    <a:pt x="49035" y="60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57292" y="3755445"/>
              <a:ext cx="83067" cy="212003"/>
            </a:xfrm>
            <a:custGeom>
              <a:avLst/>
              <a:gdLst/>
              <a:ahLst/>
              <a:cxnLst/>
              <a:rect l="0" t="0" r="0" b="0"/>
              <a:pathLst>
                <a:path w="83067" h="212003">
                  <a:moveTo>
                    <a:pt x="49782" y="0"/>
                  </a:moveTo>
                  <a:lnTo>
                    <a:pt x="38200" y="55162"/>
                  </a:lnTo>
                  <a:lnTo>
                    <a:pt x="24755" y="115723"/>
                  </a:lnTo>
                  <a:lnTo>
                    <a:pt x="13712" y="169556"/>
                  </a:lnTo>
                  <a:lnTo>
                    <a:pt x="5400" y="208442"/>
                  </a:lnTo>
                  <a:lnTo>
                    <a:pt x="3552" y="212002"/>
                  </a:lnTo>
                  <a:lnTo>
                    <a:pt x="2320" y="209752"/>
                  </a:lnTo>
                  <a:lnTo>
                    <a:pt x="72" y="150205"/>
                  </a:lnTo>
                  <a:lnTo>
                    <a:pt x="0" y="138968"/>
                  </a:lnTo>
                  <a:lnTo>
                    <a:pt x="2725" y="132401"/>
                  </a:lnTo>
                  <a:lnTo>
                    <a:pt x="7317" y="128949"/>
                  </a:lnTo>
                  <a:lnTo>
                    <a:pt x="13150" y="127571"/>
                  </a:lnTo>
                  <a:lnTo>
                    <a:pt x="27029" y="130971"/>
                  </a:lnTo>
                  <a:lnTo>
                    <a:pt x="83066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57001" y="4046682"/>
              <a:ext cx="8321" cy="149780"/>
            </a:xfrm>
            <a:custGeom>
              <a:avLst/>
              <a:gdLst/>
              <a:ahLst/>
              <a:cxnLst/>
              <a:rect l="0" t="0" r="0" b="0"/>
              <a:pathLst>
                <a:path w="8321" h="149780">
                  <a:moveTo>
                    <a:pt x="8320" y="0"/>
                  </a:moveTo>
                  <a:lnTo>
                    <a:pt x="8320" y="57908"/>
                  </a:lnTo>
                  <a:lnTo>
                    <a:pt x="1734" y="116084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606779" y="3988434"/>
              <a:ext cx="135587" cy="133234"/>
            </a:xfrm>
            <a:custGeom>
              <a:avLst/>
              <a:gdLst/>
              <a:ahLst/>
              <a:cxnLst/>
              <a:rect l="0" t="0" r="0" b="0"/>
              <a:pathLst>
                <a:path w="135587" h="133234">
                  <a:moveTo>
                    <a:pt x="0" y="33284"/>
                  </a:moveTo>
                  <a:lnTo>
                    <a:pt x="4418" y="82359"/>
                  </a:lnTo>
                  <a:lnTo>
                    <a:pt x="13983" y="97008"/>
                  </a:lnTo>
                  <a:lnTo>
                    <a:pt x="20417" y="103504"/>
                  </a:lnTo>
                  <a:lnTo>
                    <a:pt x="37427" y="110722"/>
                  </a:lnTo>
                  <a:lnTo>
                    <a:pt x="47141" y="112646"/>
                  </a:lnTo>
                  <a:lnTo>
                    <a:pt x="52693" y="116703"/>
                  </a:lnTo>
                  <a:lnTo>
                    <a:pt x="55469" y="122181"/>
                  </a:lnTo>
                  <a:lnTo>
                    <a:pt x="56395" y="128607"/>
                  </a:lnTo>
                  <a:lnTo>
                    <a:pt x="60711" y="131966"/>
                  </a:lnTo>
                  <a:lnTo>
                    <a:pt x="75368" y="133233"/>
                  </a:lnTo>
                  <a:lnTo>
                    <a:pt x="99994" y="124331"/>
                  </a:lnTo>
                  <a:lnTo>
                    <a:pt x="120440" y="105565"/>
                  </a:lnTo>
                  <a:lnTo>
                    <a:pt x="133792" y="82438"/>
                  </a:lnTo>
                  <a:lnTo>
                    <a:pt x="135586" y="66225"/>
                  </a:lnTo>
                  <a:lnTo>
                    <a:pt x="126765" y="19078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792091" y="3888582"/>
              <a:ext cx="148668" cy="366127"/>
            </a:xfrm>
            <a:custGeom>
              <a:avLst/>
              <a:gdLst/>
              <a:ahLst/>
              <a:cxnLst/>
              <a:rect l="0" t="0" r="0" b="0"/>
              <a:pathLst>
                <a:path w="148668" h="366127">
                  <a:moveTo>
                    <a:pt x="14394" y="0"/>
                  </a:moveTo>
                  <a:lnTo>
                    <a:pt x="14394" y="57909"/>
                  </a:lnTo>
                  <a:lnTo>
                    <a:pt x="7751" y="111428"/>
                  </a:lnTo>
                  <a:lnTo>
                    <a:pt x="0" y="164050"/>
                  </a:lnTo>
                  <a:lnTo>
                    <a:pt x="600" y="185708"/>
                  </a:lnTo>
                  <a:lnTo>
                    <a:pt x="16628" y="225199"/>
                  </a:lnTo>
                  <a:lnTo>
                    <a:pt x="27406" y="236615"/>
                  </a:lnTo>
                  <a:lnTo>
                    <a:pt x="34163" y="240954"/>
                  </a:lnTo>
                  <a:lnTo>
                    <a:pt x="49067" y="243309"/>
                  </a:lnTo>
                  <a:lnTo>
                    <a:pt x="56925" y="242643"/>
                  </a:lnTo>
                  <a:lnTo>
                    <a:pt x="61239" y="239425"/>
                  </a:lnTo>
                  <a:lnTo>
                    <a:pt x="63190" y="234506"/>
                  </a:lnTo>
                  <a:lnTo>
                    <a:pt x="63567" y="228453"/>
                  </a:lnTo>
                  <a:lnTo>
                    <a:pt x="65667" y="226267"/>
                  </a:lnTo>
                  <a:lnTo>
                    <a:pt x="68916" y="226659"/>
                  </a:lnTo>
                  <a:lnTo>
                    <a:pt x="82324" y="236045"/>
                  </a:lnTo>
                  <a:lnTo>
                    <a:pt x="119873" y="272000"/>
                  </a:lnTo>
                  <a:lnTo>
                    <a:pt x="125394" y="273789"/>
                  </a:lnTo>
                  <a:lnTo>
                    <a:pt x="130923" y="273133"/>
                  </a:lnTo>
                  <a:lnTo>
                    <a:pt x="136459" y="270846"/>
                  </a:lnTo>
                  <a:lnTo>
                    <a:pt x="145075" y="260909"/>
                  </a:lnTo>
                  <a:lnTo>
                    <a:pt x="148667" y="254376"/>
                  </a:lnTo>
                  <a:lnTo>
                    <a:pt x="148288" y="250946"/>
                  </a:lnTo>
                  <a:lnTo>
                    <a:pt x="145262" y="249583"/>
                  </a:lnTo>
                  <a:lnTo>
                    <a:pt x="140471" y="249599"/>
                  </a:lnTo>
                  <a:lnTo>
                    <a:pt x="137276" y="253308"/>
                  </a:lnTo>
                  <a:lnTo>
                    <a:pt x="133728" y="267291"/>
                  </a:lnTo>
                  <a:lnTo>
                    <a:pt x="132373" y="311196"/>
                  </a:lnTo>
                  <a:lnTo>
                    <a:pt x="14753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037310" y="3930187"/>
              <a:ext cx="272861" cy="198029"/>
            </a:xfrm>
            <a:custGeom>
              <a:avLst/>
              <a:gdLst/>
              <a:ahLst/>
              <a:cxnLst/>
              <a:rect l="0" t="0" r="0" b="0"/>
              <a:pathLst>
                <a:path w="272861" h="198029">
                  <a:moveTo>
                    <a:pt x="6586" y="0"/>
                  </a:moveTo>
                  <a:lnTo>
                    <a:pt x="0" y="29621"/>
                  </a:lnTo>
                  <a:lnTo>
                    <a:pt x="886" y="49223"/>
                  </a:lnTo>
                  <a:lnTo>
                    <a:pt x="7443" y="70262"/>
                  </a:lnTo>
                  <a:lnTo>
                    <a:pt x="25948" y="98481"/>
                  </a:lnTo>
                  <a:lnTo>
                    <a:pt x="75917" y="142902"/>
                  </a:lnTo>
                  <a:lnTo>
                    <a:pt x="131564" y="172767"/>
                  </a:lnTo>
                  <a:lnTo>
                    <a:pt x="189659" y="194042"/>
                  </a:lnTo>
                  <a:lnTo>
                    <a:pt x="219033" y="198028"/>
                  </a:lnTo>
                  <a:lnTo>
                    <a:pt x="27286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235280" y="4013398"/>
              <a:ext cx="108985" cy="241311"/>
            </a:xfrm>
            <a:custGeom>
              <a:avLst/>
              <a:gdLst/>
              <a:ahLst/>
              <a:cxnLst/>
              <a:rect l="0" t="0" r="0" b="0"/>
              <a:pathLst>
                <a:path w="108985" h="241311">
                  <a:moveTo>
                    <a:pt x="41606" y="0"/>
                  </a:moveTo>
                  <a:lnTo>
                    <a:pt x="93727" y="58764"/>
                  </a:lnTo>
                  <a:lnTo>
                    <a:pt x="105143" y="75119"/>
                  </a:lnTo>
                  <a:lnTo>
                    <a:pt x="108984" y="94099"/>
                  </a:lnTo>
                  <a:lnTo>
                    <a:pt x="103917" y="132000"/>
                  </a:lnTo>
                  <a:lnTo>
                    <a:pt x="80726" y="171914"/>
                  </a:lnTo>
                  <a:lnTo>
                    <a:pt x="41279" y="211557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83874" y="4136182"/>
            <a:ext cx="650784" cy="269574"/>
            <a:chOff x="1483874" y="4136182"/>
            <a:chExt cx="650784" cy="269574"/>
          </a:xfrm>
        </p:grpSpPr>
        <p:sp>
          <p:nvSpPr>
            <p:cNvPr id="71" name="Freeform 70"/>
            <p:cNvSpPr/>
            <p:nvPr/>
          </p:nvSpPr>
          <p:spPr>
            <a:xfrm>
              <a:off x="1483874" y="4136182"/>
              <a:ext cx="153910" cy="176774"/>
            </a:xfrm>
            <a:custGeom>
              <a:avLst/>
              <a:gdLst/>
              <a:ahLst/>
              <a:cxnLst/>
              <a:rect l="0" t="0" r="0" b="0"/>
              <a:pathLst>
                <a:path w="153910" h="176774">
                  <a:moveTo>
                    <a:pt x="134175" y="68600"/>
                  </a:moveTo>
                  <a:lnTo>
                    <a:pt x="146537" y="54389"/>
                  </a:lnTo>
                  <a:lnTo>
                    <a:pt x="152921" y="41019"/>
                  </a:lnTo>
                  <a:lnTo>
                    <a:pt x="153909" y="25831"/>
                  </a:lnTo>
                  <a:lnTo>
                    <a:pt x="152879" y="17898"/>
                  </a:lnTo>
                  <a:lnTo>
                    <a:pt x="148493" y="11684"/>
                  </a:lnTo>
                  <a:lnTo>
                    <a:pt x="133758" y="2315"/>
                  </a:lnTo>
                  <a:lnTo>
                    <a:pt x="114883" y="0"/>
                  </a:lnTo>
                  <a:lnTo>
                    <a:pt x="104671" y="677"/>
                  </a:lnTo>
                  <a:lnTo>
                    <a:pt x="72630" y="14882"/>
                  </a:lnTo>
                  <a:lnTo>
                    <a:pt x="30520" y="45456"/>
                  </a:lnTo>
                  <a:lnTo>
                    <a:pt x="4944" y="83683"/>
                  </a:lnTo>
                  <a:lnTo>
                    <a:pt x="868" y="92524"/>
                  </a:lnTo>
                  <a:lnTo>
                    <a:pt x="0" y="100267"/>
                  </a:lnTo>
                  <a:lnTo>
                    <a:pt x="3967" y="113801"/>
                  </a:lnTo>
                  <a:lnTo>
                    <a:pt x="9462" y="118149"/>
                  </a:lnTo>
                  <a:lnTo>
                    <a:pt x="25430" y="122981"/>
                  </a:lnTo>
                  <a:lnTo>
                    <a:pt x="50795" y="121284"/>
                  </a:lnTo>
                  <a:lnTo>
                    <a:pt x="75877" y="110508"/>
                  </a:lnTo>
                  <a:lnTo>
                    <a:pt x="108278" y="83658"/>
                  </a:lnTo>
                  <a:lnTo>
                    <a:pt x="124755" y="65357"/>
                  </a:lnTo>
                  <a:lnTo>
                    <a:pt x="126046" y="66438"/>
                  </a:lnTo>
                  <a:lnTo>
                    <a:pt x="125014" y="75035"/>
                  </a:lnTo>
                  <a:lnTo>
                    <a:pt x="113518" y="124809"/>
                  </a:lnTo>
                  <a:lnTo>
                    <a:pt x="115132" y="142584"/>
                  </a:lnTo>
                  <a:lnTo>
                    <a:pt x="121396" y="157263"/>
                  </a:lnTo>
                  <a:lnTo>
                    <a:pt x="129420" y="168102"/>
                  </a:lnTo>
                  <a:lnTo>
                    <a:pt x="142496" y="1767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61255" y="4229745"/>
              <a:ext cx="173142" cy="118528"/>
            </a:xfrm>
            <a:custGeom>
              <a:avLst/>
              <a:gdLst/>
              <a:ahLst/>
              <a:cxnLst/>
              <a:rect l="0" t="0" r="0" b="0"/>
              <a:pathLst>
                <a:path w="173142" h="118528">
                  <a:moveTo>
                    <a:pt x="23362" y="0"/>
                  </a:moveTo>
                  <a:lnTo>
                    <a:pt x="9169" y="58604"/>
                  </a:lnTo>
                  <a:lnTo>
                    <a:pt x="0" y="111359"/>
                  </a:lnTo>
                  <a:lnTo>
                    <a:pt x="3164" y="116769"/>
                  </a:lnTo>
                  <a:lnTo>
                    <a:pt x="8972" y="118527"/>
                  </a:lnTo>
                  <a:lnTo>
                    <a:pt x="16543" y="117849"/>
                  </a:lnTo>
                  <a:lnTo>
                    <a:pt x="23438" y="113700"/>
                  </a:lnTo>
                  <a:lnTo>
                    <a:pt x="41979" y="90190"/>
                  </a:lnTo>
                  <a:lnTo>
                    <a:pt x="81563" y="27918"/>
                  </a:lnTo>
                  <a:lnTo>
                    <a:pt x="87125" y="21386"/>
                  </a:lnTo>
                  <a:lnTo>
                    <a:pt x="103168" y="14128"/>
                  </a:lnTo>
                  <a:lnTo>
                    <a:pt x="121702" y="11826"/>
                  </a:lnTo>
                  <a:lnTo>
                    <a:pt x="139185" y="13885"/>
                  </a:lnTo>
                  <a:lnTo>
                    <a:pt x="141258" y="14804"/>
                  </a:lnTo>
                  <a:lnTo>
                    <a:pt x="133699" y="15825"/>
                  </a:lnTo>
                  <a:lnTo>
                    <a:pt x="122943" y="23675"/>
                  </a:lnTo>
                  <a:lnTo>
                    <a:pt x="112924" y="37334"/>
                  </a:lnTo>
                  <a:lnTo>
                    <a:pt x="105389" y="55733"/>
                  </a:lnTo>
                  <a:lnTo>
                    <a:pt x="104859" y="64892"/>
                  </a:lnTo>
                  <a:lnTo>
                    <a:pt x="109200" y="82465"/>
                  </a:lnTo>
                  <a:lnTo>
                    <a:pt x="119760" y="94590"/>
                  </a:lnTo>
                  <a:lnTo>
                    <a:pt x="126458" y="99118"/>
                  </a:lnTo>
                  <a:lnTo>
                    <a:pt x="173141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75744" y="4250291"/>
              <a:ext cx="91790" cy="120913"/>
            </a:xfrm>
            <a:custGeom>
              <a:avLst/>
              <a:gdLst/>
              <a:ahLst/>
              <a:cxnLst/>
              <a:rect l="0" t="0" r="0" b="0"/>
              <a:pathLst>
                <a:path w="91790" h="120913">
                  <a:moveTo>
                    <a:pt x="58505" y="4417"/>
                  </a:moveTo>
                  <a:lnTo>
                    <a:pt x="45253" y="0"/>
                  </a:lnTo>
                  <a:lnTo>
                    <a:pt x="31350" y="2762"/>
                  </a:lnTo>
                  <a:lnTo>
                    <a:pt x="10395" y="14713"/>
                  </a:lnTo>
                  <a:lnTo>
                    <a:pt x="4242" y="19602"/>
                  </a:lnTo>
                  <a:lnTo>
                    <a:pt x="1065" y="26560"/>
                  </a:lnTo>
                  <a:lnTo>
                    <a:pt x="0" y="44152"/>
                  </a:lnTo>
                  <a:lnTo>
                    <a:pt x="3784" y="50323"/>
                  </a:lnTo>
                  <a:lnTo>
                    <a:pt x="10004" y="54437"/>
                  </a:lnTo>
                  <a:lnTo>
                    <a:pt x="25854" y="58083"/>
                  </a:lnTo>
                  <a:lnTo>
                    <a:pt x="42144" y="56622"/>
                  </a:lnTo>
                  <a:lnTo>
                    <a:pt x="56164" y="50425"/>
                  </a:lnTo>
                  <a:lnTo>
                    <a:pt x="62491" y="46184"/>
                  </a:lnTo>
                  <a:lnTo>
                    <a:pt x="65786" y="46130"/>
                  </a:lnTo>
                  <a:lnTo>
                    <a:pt x="67056" y="48868"/>
                  </a:lnTo>
                  <a:lnTo>
                    <a:pt x="64428" y="65973"/>
                  </a:lnTo>
                  <a:lnTo>
                    <a:pt x="62062" y="80777"/>
                  </a:lnTo>
                  <a:lnTo>
                    <a:pt x="64092" y="96602"/>
                  </a:lnTo>
                  <a:lnTo>
                    <a:pt x="67777" y="102856"/>
                  </a:lnTo>
                  <a:lnTo>
                    <a:pt x="91789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034101" y="4221424"/>
              <a:ext cx="100557" cy="184332"/>
            </a:xfrm>
            <a:custGeom>
              <a:avLst/>
              <a:gdLst/>
              <a:ahLst/>
              <a:cxnLst/>
              <a:rect l="0" t="0" r="0" b="0"/>
              <a:pathLst>
                <a:path w="100557" h="184332">
                  <a:moveTo>
                    <a:pt x="49926" y="0"/>
                  </a:moveTo>
                  <a:lnTo>
                    <a:pt x="36674" y="4417"/>
                  </a:lnTo>
                  <a:lnTo>
                    <a:pt x="34619" y="8492"/>
                  </a:lnTo>
                  <a:lnTo>
                    <a:pt x="35099" y="13982"/>
                  </a:lnTo>
                  <a:lnTo>
                    <a:pt x="63258" y="71916"/>
                  </a:lnTo>
                  <a:lnTo>
                    <a:pt x="91972" y="127020"/>
                  </a:lnTo>
                  <a:lnTo>
                    <a:pt x="100048" y="147060"/>
                  </a:lnTo>
                  <a:lnTo>
                    <a:pt x="100556" y="165213"/>
                  </a:lnTo>
                  <a:lnTo>
                    <a:pt x="97548" y="172087"/>
                  </a:lnTo>
                  <a:lnTo>
                    <a:pt x="86809" y="182191"/>
                  </a:lnTo>
                  <a:lnTo>
                    <a:pt x="80062" y="184331"/>
                  </a:lnTo>
                  <a:lnTo>
                    <a:pt x="65169" y="184243"/>
                  </a:lnTo>
                  <a:lnTo>
                    <a:pt x="41190" y="174578"/>
                  </a:lnTo>
                  <a:lnTo>
                    <a:pt x="20936" y="16000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955408" y="2898377"/>
            <a:ext cx="2059104" cy="490943"/>
            <a:chOff x="1955408" y="2898377"/>
            <a:chExt cx="2059104" cy="490943"/>
          </a:xfrm>
        </p:grpSpPr>
        <p:sp>
          <p:nvSpPr>
            <p:cNvPr id="76" name="Freeform 75"/>
            <p:cNvSpPr/>
            <p:nvPr/>
          </p:nvSpPr>
          <p:spPr>
            <a:xfrm>
              <a:off x="1955408" y="3006551"/>
              <a:ext cx="70373" cy="168321"/>
            </a:xfrm>
            <a:custGeom>
              <a:avLst/>
              <a:gdLst/>
              <a:ahLst/>
              <a:cxnLst/>
              <a:rect l="0" t="0" r="0" b="0"/>
              <a:pathLst>
                <a:path w="70373" h="168321">
                  <a:moveTo>
                    <a:pt x="70372" y="0"/>
                  </a:moveTo>
                  <a:lnTo>
                    <a:pt x="45649" y="7568"/>
                  </a:lnTo>
                  <a:lnTo>
                    <a:pt x="15295" y="31141"/>
                  </a:lnTo>
                  <a:lnTo>
                    <a:pt x="12389" y="37403"/>
                  </a:lnTo>
                  <a:lnTo>
                    <a:pt x="11625" y="51757"/>
                  </a:lnTo>
                  <a:lnTo>
                    <a:pt x="16834" y="64916"/>
                  </a:lnTo>
                  <a:lnTo>
                    <a:pt x="51232" y="124049"/>
                  </a:lnTo>
                  <a:lnTo>
                    <a:pt x="52989" y="132626"/>
                  </a:lnTo>
                  <a:lnTo>
                    <a:pt x="50011" y="149552"/>
                  </a:lnTo>
                  <a:lnTo>
                    <a:pt x="45703" y="156099"/>
                  </a:lnTo>
                  <a:lnTo>
                    <a:pt x="33520" y="165840"/>
                  </a:lnTo>
                  <a:lnTo>
                    <a:pt x="18860" y="168320"/>
                  </a:lnTo>
                  <a:lnTo>
                    <a:pt x="11067" y="167687"/>
                  </a:lnTo>
                  <a:lnTo>
                    <a:pt x="5872" y="163567"/>
                  </a:lnTo>
                  <a:lnTo>
                    <a:pt x="100" y="149127"/>
                  </a:lnTo>
                  <a:lnTo>
                    <a:pt x="0" y="135312"/>
                  </a:lnTo>
                  <a:lnTo>
                    <a:pt x="380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100831" y="2939983"/>
              <a:ext cx="307718" cy="232990"/>
            </a:xfrm>
            <a:custGeom>
              <a:avLst/>
              <a:gdLst/>
              <a:ahLst/>
              <a:cxnLst/>
              <a:rect l="0" t="0" r="0" b="0"/>
              <a:pathLst>
                <a:path w="307718" h="232990">
                  <a:moveTo>
                    <a:pt x="24801" y="0"/>
                  </a:moveTo>
                  <a:lnTo>
                    <a:pt x="6055" y="46326"/>
                  </a:lnTo>
                  <a:lnTo>
                    <a:pt x="657" y="106695"/>
                  </a:lnTo>
                  <a:lnTo>
                    <a:pt x="0" y="152260"/>
                  </a:lnTo>
                  <a:lnTo>
                    <a:pt x="2720" y="157904"/>
                  </a:lnTo>
                  <a:lnTo>
                    <a:pt x="7307" y="159818"/>
                  </a:lnTo>
                  <a:lnTo>
                    <a:pt x="13138" y="159245"/>
                  </a:lnTo>
                  <a:lnTo>
                    <a:pt x="24549" y="153678"/>
                  </a:lnTo>
                  <a:lnTo>
                    <a:pt x="43834" y="142612"/>
                  </a:lnTo>
                  <a:lnTo>
                    <a:pt x="51358" y="139453"/>
                  </a:lnTo>
                  <a:lnTo>
                    <a:pt x="58223" y="139197"/>
                  </a:lnTo>
                  <a:lnTo>
                    <a:pt x="70782" y="143843"/>
                  </a:lnTo>
                  <a:lnTo>
                    <a:pt x="74871" y="149520"/>
                  </a:lnTo>
                  <a:lnTo>
                    <a:pt x="79414" y="165689"/>
                  </a:lnTo>
                  <a:lnTo>
                    <a:pt x="83399" y="170556"/>
                  </a:lnTo>
                  <a:lnTo>
                    <a:pt x="88831" y="172875"/>
                  </a:lnTo>
                  <a:lnTo>
                    <a:pt x="95224" y="173497"/>
                  </a:lnTo>
                  <a:lnTo>
                    <a:pt x="109725" y="166792"/>
                  </a:lnTo>
                  <a:lnTo>
                    <a:pt x="131017" y="147423"/>
                  </a:lnTo>
                  <a:lnTo>
                    <a:pt x="154778" y="120446"/>
                  </a:lnTo>
                  <a:lnTo>
                    <a:pt x="155831" y="114506"/>
                  </a:lnTo>
                  <a:lnTo>
                    <a:pt x="153760" y="108697"/>
                  </a:lnTo>
                  <a:lnTo>
                    <a:pt x="149605" y="102975"/>
                  </a:lnTo>
                  <a:lnTo>
                    <a:pt x="144987" y="101009"/>
                  </a:lnTo>
                  <a:lnTo>
                    <a:pt x="140059" y="101548"/>
                  </a:lnTo>
                  <a:lnTo>
                    <a:pt x="129651" y="107078"/>
                  </a:lnTo>
                  <a:lnTo>
                    <a:pt x="118862" y="115699"/>
                  </a:lnTo>
                  <a:lnTo>
                    <a:pt x="106810" y="135366"/>
                  </a:lnTo>
                  <a:lnTo>
                    <a:pt x="105320" y="150769"/>
                  </a:lnTo>
                  <a:lnTo>
                    <a:pt x="106218" y="158760"/>
                  </a:lnTo>
                  <a:lnTo>
                    <a:pt x="110514" y="163162"/>
                  </a:lnTo>
                  <a:lnTo>
                    <a:pt x="117077" y="165173"/>
                  </a:lnTo>
                  <a:lnTo>
                    <a:pt x="125150" y="165589"/>
                  </a:lnTo>
                  <a:lnTo>
                    <a:pt x="141517" y="161120"/>
                  </a:lnTo>
                  <a:lnTo>
                    <a:pt x="163859" y="148208"/>
                  </a:lnTo>
                  <a:lnTo>
                    <a:pt x="192392" y="127279"/>
                  </a:lnTo>
                  <a:lnTo>
                    <a:pt x="197550" y="127382"/>
                  </a:lnTo>
                  <a:lnTo>
                    <a:pt x="200988" y="131149"/>
                  </a:lnTo>
                  <a:lnTo>
                    <a:pt x="203280" y="137359"/>
                  </a:lnTo>
                  <a:lnTo>
                    <a:pt x="203362" y="151655"/>
                  </a:lnTo>
                  <a:lnTo>
                    <a:pt x="202089" y="159350"/>
                  </a:lnTo>
                  <a:lnTo>
                    <a:pt x="203090" y="162631"/>
                  </a:lnTo>
                  <a:lnTo>
                    <a:pt x="205606" y="162970"/>
                  </a:lnTo>
                  <a:lnTo>
                    <a:pt x="214257" y="157490"/>
                  </a:lnTo>
                  <a:lnTo>
                    <a:pt x="259900" y="119167"/>
                  </a:lnTo>
                  <a:lnTo>
                    <a:pt x="291492" y="105928"/>
                  </a:lnTo>
                  <a:lnTo>
                    <a:pt x="294127" y="105751"/>
                  </a:lnTo>
                  <a:lnTo>
                    <a:pt x="293110" y="107483"/>
                  </a:lnTo>
                  <a:lnTo>
                    <a:pt x="275965" y="127966"/>
                  </a:lnTo>
                  <a:lnTo>
                    <a:pt x="264614" y="150712"/>
                  </a:lnTo>
                  <a:lnTo>
                    <a:pt x="259813" y="179436"/>
                  </a:lnTo>
                  <a:lnTo>
                    <a:pt x="262807" y="206951"/>
                  </a:lnTo>
                  <a:lnTo>
                    <a:pt x="266683" y="213781"/>
                  </a:lnTo>
                  <a:lnTo>
                    <a:pt x="278385" y="223836"/>
                  </a:lnTo>
                  <a:lnTo>
                    <a:pt x="290366" y="228921"/>
                  </a:lnTo>
                  <a:lnTo>
                    <a:pt x="307717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480651" y="2898377"/>
              <a:ext cx="94319" cy="282917"/>
            </a:xfrm>
            <a:custGeom>
              <a:avLst/>
              <a:gdLst/>
              <a:ahLst/>
              <a:cxnLst/>
              <a:rect l="0" t="0" r="0" b="0"/>
              <a:pathLst>
                <a:path w="94319" h="282917">
                  <a:moveTo>
                    <a:pt x="36071" y="0"/>
                  </a:moveTo>
                  <a:lnTo>
                    <a:pt x="31654" y="57909"/>
                  </a:lnTo>
                  <a:lnTo>
                    <a:pt x="19212" y="111964"/>
                  </a:lnTo>
                  <a:lnTo>
                    <a:pt x="8292" y="168813"/>
                  </a:lnTo>
                  <a:lnTo>
                    <a:pt x="0" y="208221"/>
                  </a:lnTo>
                  <a:lnTo>
                    <a:pt x="1853" y="215553"/>
                  </a:lnTo>
                  <a:lnTo>
                    <a:pt x="6787" y="219516"/>
                  </a:lnTo>
                  <a:lnTo>
                    <a:pt x="21207" y="221454"/>
                  </a:lnTo>
                  <a:lnTo>
                    <a:pt x="55530" y="220095"/>
                  </a:lnTo>
                  <a:lnTo>
                    <a:pt x="65686" y="221620"/>
                  </a:lnTo>
                  <a:lnTo>
                    <a:pt x="73381" y="226334"/>
                  </a:lnTo>
                  <a:lnTo>
                    <a:pt x="84396" y="241434"/>
                  </a:lnTo>
                  <a:lnTo>
                    <a:pt x="87443" y="258008"/>
                  </a:lnTo>
                  <a:lnTo>
                    <a:pt x="87564" y="271845"/>
                  </a:lnTo>
                  <a:lnTo>
                    <a:pt x="88891" y="275536"/>
                  </a:lnTo>
                  <a:lnTo>
                    <a:pt x="94318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586289" y="3089761"/>
              <a:ext cx="85931" cy="101326"/>
            </a:xfrm>
            <a:custGeom>
              <a:avLst/>
              <a:gdLst/>
              <a:ahLst/>
              <a:cxnLst/>
              <a:rect l="0" t="0" r="0" b="0"/>
              <a:pathLst>
                <a:path w="85931" h="101326">
                  <a:moveTo>
                    <a:pt x="30285" y="16642"/>
                  </a:moveTo>
                  <a:lnTo>
                    <a:pt x="3748" y="60146"/>
                  </a:lnTo>
                  <a:lnTo>
                    <a:pt x="0" y="79740"/>
                  </a:lnTo>
                  <a:lnTo>
                    <a:pt x="2699" y="87369"/>
                  </a:lnTo>
                  <a:lnTo>
                    <a:pt x="8196" y="93379"/>
                  </a:lnTo>
                  <a:lnTo>
                    <a:pt x="15559" y="98311"/>
                  </a:lnTo>
                  <a:lnTo>
                    <a:pt x="31137" y="101325"/>
                  </a:lnTo>
                  <a:lnTo>
                    <a:pt x="39174" y="100834"/>
                  </a:lnTo>
                  <a:lnTo>
                    <a:pt x="55501" y="92892"/>
                  </a:lnTo>
                  <a:lnTo>
                    <a:pt x="70154" y="80117"/>
                  </a:lnTo>
                  <a:lnTo>
                    <a:pt x="79748" y="65194"/>
                  </a:lnTo>
                  <a:lnTo>
                    <a:pt x="85930" y="36781"/>
                  </a:lnTo>
                  <a:lnTo>
                    <a:pt x="82445" y="20662"/>
                  </a:lnTo>
                  <a:lnTo>
                    <a:pt x="78927" y="13775"/>
                  </a:lnTo>
                  <a:lnTo>
                    <a:pt x="72884" y="10108"/>
                  </a:lnTo>
                  <a:lnTo>
                    <a:pt x="46473" y="5935"/>
                  </a:lnTo>
                  <a:lnTo>
                    <a:pt x="3860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729159" y="2931661"/>
              <a:ext cx="62158" cy="249633"/>
            </a:xfrm>
            <a:custGeom>
              <a:avLst/>
              <a:gdLst/>
              <a:ahLst/>
              <a:cxnLst/>
              <a:rect l="0" t="0" r="0" b="0"/>
              <a:pathLst>
                <a:path w="62158" h="249633">
                  <a:moveTo>
                    <a:pt x="28873" y="0"/>
                  </a:moveTo>
                  <a:lnTo>
                    <a:pt x="14680" y="56772"/>
                  </a:lnTo>
                  <a:lnTo>
                    <a:pt x="5511" y="115536"/>
                  </a:lnTo>
                  <a:lnTo>
                    <a:pt x="0" y="171785"/>
                  </a:lnTo>
                  <a:lnTo>
                    <a:pt x="7555" y="207442"/>
                  </a:lnTo>
                  <a:lnTo>
                    <a:pt x="19680" y="228399"/>
                  </a:lnTo>
                  <a:lnTo>
                    <a:pt x="34650" y="238038"/>
                  </a:lnTo>
                  <a:lnTo>
                    <a:pt x="62157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789285" y="2987091"/>
              <a:ext cx="243343" cy="229519"/>
            </a:xfrm>
            <a:custGeom>
              <a:avLst/>
              <a:gdLst/>
              <a:ahLst/>
              <a:cxnLst/>
              <a:rect l="0" t="0" r="0" b="0"/>
              <a:pathLst>
                <a:path w="243343" h="229519">
                  <a:moveTo>
                    <a:pt x="68599" y="127633"/>
                  </a:moveTo>
                  <a:lnTo>
                    <a:pt x="54389" y="139995"/>
                  </a:lnTo>
                  <a:lnTo>
                    <a:pt x="17898" y="159589"/>
                  </a:lnTo>
                  <a:lnTo>
                    <a:pt x="6617" y="172346"/>
                  </a:lnTo>
                  <a:lnTo>
                    <a:pt x="2315" y="179632"/>
                  </a:lnTo>
                  <a:lnTo>
                    <a:pt x="0" y="197588"/>
                  </a:lnTo>
                  <a:lnTo>
                    <a:pt x="677" y="207554"/>
                  </a:lnTo>
                  <a:lnTo>
                    <a:pt x="4827" y="213273"/>
                  </a:lnTo>
                  <a:lnTo>
                    <a:pt x="11291" y="216162"/>
                  </a:lnTo>
                  <a:lnTo>
                    <a:pt x="19299" y="217163"/>
                  </a:lnTo>
                  <a:lnTo>
                    <a:pt x="33128" y="213344"/>
                  </a:lnTo>
                  <a:lnTo>
                    <a:pt x="57072" y="195826"/>
                  </a:lnTo>
                  <a:lnTo>
                    <a:pt x="83587" y="147591"/>
                  </a:lnTo>
                  <a:lnTo>
                    <a:pt x="101301" y="95711"/>
                  </a:lnTo>
                  <a:lnTo>
                    <a:pt x="108446" y="39144"/>
                  </a:lnTo>
                  <a:lnTo>
                    <a:pt x="105267" y="6185"/>
                  </a:lnTo>
                  <a:lnTo>
                    <a:pt x="101366" y="1364"/>
                  </a:lnTo>
                  <a:lnTo>
                    <a:pt x="95992" y="0"/>
                  </a:lnTo>
                  <a:lnTo>
                    <a:pt x="89635" y="939"/>
                  </a:lnTo>
                  <a:lnTo>
                    <a:pt x="84472" y="5263"/>
                  </a:lnTo>
                  <a:lnTo>
                    <a:pt x="76270" y="19930"/>
                  </a:lnTo>
                  <a:lnTo>
                    <a:pt x="74475" y="38777"/>
                  </a:lnTo>
                  <a:lnTo>
                    <a:pt x="84167" y="97646"/>
                  </a:lnTo>
                  <a:lnTo>
                    <a:pt x="97662" y="130665"/>
                  </a:lnTo>
                  <a:lnTo>
                    <a:pt x="108020" y="146239"/>
                  </a:lnTo>
                  <a:lnTo>
                    <a:pt x="121254" y="156859"/>
                  </a:lnTo>
                  <a:lnTo>
                    <a:pt x="128666" y="160986"/>
                  </a:lnTo>
                  <a:lnTo>
                    <a:pt x="144297" y="163105"/>
                  </a:lnTo>
                  <a:lnTo>
                    <a:pt x="154018" y="161890"/>
                  </a:lnTo>
                  <a:lnTo>
                    <a:pt x="146012" y="161350"/>
                  </a:lnTo>
                  <a:lnTo>
                    <a:pt x="135057" y="166041"/>
                  </a:lnTo>
                  <a:lnTo>
                    <a:pt x="129546" y="169880"/>
                  </a:lnTo>
                  <a:lnTo>
                    <a:pt x="126797" y="175214"/>
                  </a:lnTo>
                  <a:lnTo>
                    <a:pt x="126208" y="188536"/>
                  </a:lnTo>
                  <a:lnTo>
                    <a:pt x="135493" y="211631"/>
                  </a:lnTo>
                  <a:lnTo>
                    <a:pt x="147332" y="222905"/>
                  </a:lnTo>
                  <a:lnTo>
                    <a:pt x="154372" y="227205"/>
                  </a:lnTo>
                  <a:lnTo>
                    <a:pt x="169591" y="229518"/>
                  </a:lnTo>
                  <a:lnTo>
                    <a:pt x="177532" y="228841"/>
                  </a:lnTo>
                  <a:lnTo>
                    <a:pt x="182827" y="224691"/>
                  </a:lnTo>
                  <a:lnTo>
                    <a:pt x="209001" y="165280"/>
                  </a:lnTo>
                  <a:lnTo>
                    <a:pt x="243342" y="12763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03574" y="3139687"/>
              <a:ext cx="20438" cy="149780"/>
            </a:xfrm>
            <a:custGeom>
              <a:avLst/>
              <a:gdLst/>
              <a:ahLst/>
              <a:cxnLst/>
              <a:rect l="0" t="0" r="0" b="0"/>
              <a:pathLst>
                <a:path w="20438" h="149780">
                  <a:moveTo>
                    <a:pt x="20437" y="0"/>
                  </a:moveTo>
                  <a:lnTo>
                    <a:pt x="6244" y="57697"/>
                  </a:lnTo>
                  <a:lnTo>
                    <a:pt x="0" y="94862"/>
                  </a:lnTo>
                  <a:lnTo>
                    <a:pt x="379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240653" y="3089761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251908" y="3075663"/>
              <a:ext cx="221735" cy="178536"/>
            </a:xfrm>
            <a:custGeom>
              <a:avLst/>
              <a:gdLst/>
              <a:ahLst/>
              <a:cxnLst/>
              <a:rect l="0" t="0" r="0" b="0"/>
              <a:pathLst>
                <a:path w="221735" h="178536">
                  <a:moveTo>
                    <a:pt x="71956" y="105630"/>
                  </a:moveTo>
                  <a:lnTo>
                    <a:pt x="25628" y="121629"/>
                  </a:lnTo>
                  <a:lnTo>
                    <a:pt x="11918" y="134005"/>
                  </a:lnTo>
                  <a:lnTo>
                    <a:pt x="6967" y="141189"/>
                  </a:lnTo>
                  <a:lnTo>
                    <a:pt x="1466" y="159033"/>
                  </a:lnTo>
                  <a:lnTo>
                    <a:pt x="0" y="168969"/>
                  </a:lnTo>
                  <a:lnTo>
                    <a:pt x="3644" y="174668"/>
                  </a:lnTo>
                  <a:lnTo>
                    <a:pt x="10698" y="177543"/>
                  </a:lnTo>
                  <a:lnTo>
                    <a:pt x="20022" y="178535"/>
                  </a:lnTo>
                  <a:lnTo>
                    <a:pt x="29012" y="175498"/>
                  </a:lnTo>
                  <a:lnTo>
                    <a:pt x="46398" y="162262"/>
                  </a:lnTo>
                  <a:lnTo>
                    <a:pt x="72591" y="118837"/>
                  </a:lnTo>
                  <a:lnTo>
                    <a:pt x="92789" y="63529"/>
                  </a:lnTo>
                  <a:lnTo>
                    <a:pt x="96374" y="10894"/>
                  </a:lnTo>
                  <a:lnTo>
                    <a:pt x="93782" y="4566"/>
                  </a:lnTo>
                  <a:lnTo>
                    <a:pt x="89280" y="1271"/>
                  </a:lnTo>
                  <a:lnTo>
                    <a:pt x="83505" y="0"/>
                  </a:lnTo>
                  <a:lnTo>
                    <a:pt x="78731" y="1926"/>
                  </a:lnTo>
                  <a:lnTo>
                    <a:pt x="70960" y="11462"/>
                  </a:lnTo>
                  <a:lnTo>
                    <a:pt x="65806" y="36842"/>
                  </a:lnTo>
                  <a:lnTo>
                    <a:pt x="68696" y="67784"/>
                  </a:lnTo>
                  <a:lnTo>
                    <a:pt x="75438" y="84495"/>
                  </a:lnTo>
                  <a:lnTo>
                    <a:pt x="85522" y="98086"/>
                  </a:lnTo>
                  <a:lnTo>
                    <a:pt x="99250" y="110290"/>
                  </a:lnTo>
                  <a:lnTo>
                    <a:pt x="117062" y="116947"/>
                  </a:lnTo>
                  <a:lnTo>
                    <a:pt x="126990" y="118722"/>
                  </a:lnTo>
                  <a:lnTo>
                    <a:pt x="134533" y="122679"/>
                  </a:lnTo>
                  <a:lnTo>
                    <a:pt x="184635" y="169278"/>
                  </a:lnTo>
                  <a:lnTo>
                    <a:pt x="190530" y="171176"/>
                  </a:lnTo>
                  <a:lnTo>
                    <a:pt x="196308" y="170592"/>
                  </a:lnTo>
                  <a:lnTo>
                    <a:pt x="202010" y="168354"/>
                  </a:lnTo>
                  <a:lnTo>
                    <a:pt x="210811" y="156005"/>
                  </a:lnTo>
                  <a:lnTo>
                    <a:pt x="218498" y="133192"/>
                  </a:lnTo>
                  <a:lnTo>
                    <a:pt x="221734" y="1139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479177" y="3048156"/>
              <a:ext cx="135924" cy="313953"/>
            </a:xfrm>
            <a:custGeom>
              <a:avLst/>
              <a:gdLst/>
              <a:ahLst/>
              <a:cxnLst/>
              <a:rect l="0" t="0" r="0" b="0"/>
              <a:pathLst>
                <a:path w="135924" h="313953">
                  <a:moveTo>
                    <a:pt x="36070" y="0"/>
                  </a:moveTo>
                  <a:lnTo>
                    <a:pt x="24489" y="57909"/>
                  </a:lnTo>
                  <a:lnTo>
                    <a:pt x="13785" y="111428"/>
                  </a:lnTo>
                  <a:lnTo>
                    <a:pt x="0" y="171518"/>
                  </a:lnTo>
                  <a:lnTo>
                    <a:pt x="4" y="176291"/>
                  </a:lnTo>
                  <a:lnTo>
                    <a:pt x="1856" y="177624"/>
                  </a:lnTo>
                  <a:lnTo>
                    <a:pt x="4940" y="176663"/>
                  </a:lnTo>
                  <a:lnTo>
                    <a:pt x="8845" y="177872"/>
                  </a:lnTo>
                  <a:lnTo>
                    <a:pt x="18115" y="184146"/>
                  </a:lnTo>
                  <a:lnTo>
                    <a:pt x="24100" y="183785"/>
                  </a:lnTo>
                  <a:lnTo>
                    <a:pt x="38147" y="175988"/>
                  </a:lnTo>
                  <a:lnTo>
                    <a:pt x="57232" y="151586"/>
                  </a:lnTo>
                  <a:lnTo>
                    <a:pt x="79872" y="92847"/>
                  </a:lnTo>
                  <a:lnTo>
                    <a:pt x="89876" y="34557"/>
                  </a:lnTo>
                  <a:lnTo>
                    <a:pt x="101837" y="8698"/>
                  </a:lnTo>
                  <a:lnTo>
                    <a:pt x="106727" y="4874"/>
                  </a:lnTo>
                  <a:lnTo>
                    <a:pt x="111836" y="4174"/>
                  </a:lnTo>
                  <a:lnTo>
                    <a:pt x="117092" y="5556"/>
                  </a:lnTo>
                  <a:lnTo>
                    <a:pt x="118746" y="10176"/>
                  </a:lnTo>
                  <a:lnTo>
                    <a:pt x="102527" y="66596"/>
                  </a:lnTo>
                  <a:lnTo>
                    <a:pt x="89680" y="122388"/>
                  </a:lnTo>
                  <a:lnTo>
                    <a:pt x="84259" y="176830"/>
                  </a:lnTo>
                  <a:lnTo>
                    <a:pt x="81527" y="198784"/>
                  </a:lnTo>
                  <a:lnTo>
                    <a:pt x="80808" y="259692"/>
                  </a:lnTo>
                  <a:lnTo>
                    <a:pt x="74187" y="293704"/>
                  </a:lnTo>
                  <a:lnTo>
                    <a:pt x="69802" y="302127"/>
                  </a:lnTo>
                  <a:lnTo>
                    <a:pt x="57534" y="313952"/>
                  </a:lnTo>
                  <a:lnTo>
                    <a:pt x="53153" y="313777"/>
                  </a:lnTo>
                  <a:lnTo>
                    <a:pt x="50233" y="309962"/>
                  </a:lnTo>
                  <a:lnTo>
                    <a:pt x="48286" y="303720"/>
                  </a:lnTo>
                  <a:lnTo>
                    <a:pt x="49963" y="277266"/>
                  </a:lnTo>
                  <a:lnTo>
                    <a:pt x="65150" y="246005"/>
                  </a:lnTo>
                  <a:lnTo>
                    <a:pt x="89412" y="215597"/>
                  </a:lnTo>
                  <a:lnTo>
                    <a:pt x="104157" y="203378"/>
                  </a:lnTo>
                  <a:lnTo>
                    <a:pt x="111047" y="201229"/>
                  </a:lnTo>
                  <a:lnTo>
                    <a:pt x="117490" y="201646"/>
                  </a:lnTo>
                  <a:lnTo>
                    <a:pt x="123635" y="203773"/>
                  </a:lnTo>
                  <a:lnTo>
                    <a:pt x="127731" y="203342"/>
                  </a:lnTo>
                  <a:lnTo>
                    <a:pt x="130461" y="201205"/>
                  </a:lnTo>
                  <a:lnTo>
                    <a:pt x="135923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681668" y="3156330"/>
              <a:ext cx="33286" cy="41606"/>
            </a:xfrm>
            <a:custGeom>
              <a:avLst/>
              <a:gdLst/>
              <a:ahLst/>
              <a:cxnLst/>
              <a:rect l="0" t="0" r="0" b="0"/>
              <a:pathLst>
                <a:path w="33286" h="41606">
                  <a:moveTo>
                    <a:pt x="0" y="0"/>
                  </a:moveTo>
                  <a:lnTo>
                    <a:pt x="7568" y="19004"/>
                  </a:lnTo>
                  <a:lnTo>
                    <a:pt x="19912" y="34087"/>
                  </a:lnTo>
                  <a:lnTo>
                    <a:pt x="33285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664830" y="3214577"/>
              <a:ext cx="75087" cy="108175"/>
            </a:xfrm>
            <a:custGeom>
              <a:avLst/>
              <a:gdLst/>
              <a:ahLst/>
              <a:cxnLst/>
              <a:rect l="0" t="0" r="0" b="0"/>
              <a:pathLst>
                <a:path w="75087" h="108175">
                  <a:moveTo>
                    <a:pt x="75086" y="0"/>
                  </a:moveTo>
                  <a:lnTo>
                    <a:pt x="60874" y="12362"/>
                  </a:lnTo>
                  <a:lnTo>
                    <a:pt x="17247" y="37946"/>
                  </a:lnTo>
                  <a:lnTo>
                    <a:pt x="4385" y="51998"/>
                  </a:lnTo>
                  <a:lnTo>
                    <a:pt x="1139" y="59629"/>
                  </a:lnTo>
                  <a:lnTo>
                    <a:pt x="0" y="75504"/>
                  </a:lnTo>
                  <a:lnTo>
                    <a:pt x="5040" y="89339"/>
                  </a:lnTo>
                  <a:lnTo>
                    <a:pt x="8973" y="95617"/>
                  </a:lnTo>
                  <a:lnTo>
                    <a:pt x="15293" y="99802"/>
                  </a:lnTo>
                  <a:lnTo>
                    <a:pt x="50123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726631" y="3276728"/>
              <a:ext cx="71534" cy="38869"/>
            </a:xfrm>
            <a:custGeom>
              <a:avLst/>
              <a:gdLst/>
              <a:ahLst/>
              <a:cxnLst/>
              <a:rect l="0" t="0" r="0" b="0"/>
              <a:pathLst>
                <a:path w="71534" h="38869">
                  <a:moveTo>
                    <a:pt x="38248" y="4417"/>
                  </a:moveTo>
                  <a:lnTo>
                    <a:pt x="24996" y="0"/>
                  </a:lnTo>
                  <a:lnTo>
                    <a:pt x="11094" y="2762"/>
                  </a:lnTo>
                  <a:lnTo>
                    <a:pt x="3503" y="6088"/>
                  </a:lnTo>
                  <a:lnTo>
                    <a:pt x="292" y="11078"/>
                  </a:lnTo>
                  <a:lnTo>
                    <a:pt x="0" y="17179"/>
                  </a:lnTo>
                  <a:lnTo>
                    <a:pt x="1655" y="24020"/>
                  </a:lnTo>
                  <a:lnTo>
                    <a:pt x="6456" y="29505"/>
                  </a:lnTo>
                  <a:lnTo>
                    <a:pt x="21653" y="38065"/>
                  </a:lnTo>
                  <a:lnTo>
                    <a:pt x="29958" y="38868"/>
                  </a:lnTo>
                  <a:lnTo>
                    <a:pt x="46583" y="34830"/>
                  </a:lnTo>
                  <a:lnTo>
                    <a:pt x="71533" y="210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777073" y="3114724"/>
              <a:ext cx="237439" cy="274596"/>
            </a:xfrm>
            <a:custGeom>
              <a:avLst/>
              <a:gdLst/>
              <a:ahLst/>
              <a:cxnLst/>
              <a:rect l="0" t="0" r="0" b="0"/>
              <a:pathLst>
                <a:path w="237439" h="274596">
                  <a:moveTo>
                    <a:pt x="62696" y="0"/>
                  </a:moveTo>
                  <a:lnTo>
                    <a:pt x="50334" y="14211"/>
                  </a:lnTo>
                  <a:lnTo>
                    <a:pt x="26599" y="70202"/>
                  </a:lnTo>
                  <a:lnTo>
                    <a:pt x="10356" y="129130"/>
                  </a:lnTo>
                  <a:lnTo>
                    <a:pt x="4691" y="183744"/>
                  </a:lnTo>
                  <a:lnTo>
                    <a:pt x="0" y="208536"/>
                  </a:lnTo>
                  <a:lnTo>
                    <a:pt x="558" y="208367"/>
                  </a:lnTo>
                  <a:lnTo>
                    <a:pt x="17223" y="181841"/>
                  </a:lnTo>
                  <a:lnTo>
                    <a:pt x="27384" y="169884"/>
                  </a:lnTo>
                  <a:lnTo>
                    <a:pt x="32683" y="167805"/>
                  </a:lnTo>
                  <a:lnTo>
                    <a:pt x="38065" y="168269"/>
                  </a:lnTo>
                  <a:lnTo>
                    <a:pt x="48975" y="173714"/>
                  </a:lnTo>
                  <a:lnTo>
                    <a:pt x="59988" y="182298"/>
                  </a:lnTo>
                  <a:lnTo>
                    <a:pt x="65513" y="182553"/>
                  </a:lnTo>
                  <a:lnTo>
                    <a:pt x="71046" y="179950"/>
                  </a:lnTo>
                  <a:lnTo>
                    <a:pt x="104303" y="147041"/>
                  </a:lnTo>
                  <a:lnTo>
                    <a:pt x="109849" y="139633"/>
                  </a:lnTo>
                  <a:lnTo>
                    <a:pt x="113547" y="138392"/>
                  </a:lnTo>
                  <a:lnTo>
                    <a:pt x="116013" y="141263"/>
                  </a:lnTo>
                  <a:lnTo>
                    <a:pt x="132236" y="199025"/>
                  </a:lnTo>
                  <a:lnTo>
                    <a:pt x="144835" y="220050"/>
                  </a:lnTo>
                  <a:lnTo>
                    <a:pt x="151664" y="224363"/>
                  </a:lnTo>
                  <a:lnTo>
                    <a:pt x="195312" y="240689"/>
                  </a:lnTo>
                  <a:lnTo>
                    <a:pt x="237438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150596" y="4204782"/>
            <a:ext cx="1348011" cy="474300"/>
            <a:chOff x="2150596" y="4204782"/>
            <a:chExt cx="1348011" cy="474300"/>
          </a:xfrm>
        </p:grpSpPr>
        <p:sp>
          <p:nvSpPr>
            <p:cNvPr id="91" name="Freeform 90"/>
            <p:cNvSpPr/>
            <p:nvPr/>
          </p:nvSpPr>
          <p:spPr>
            <a:xfrm>
              <a:off x="2150596" y="4379524"/>
              <a:ext cx="49927" cy="166422"/>
            </a:xfrm>
            <a:custGeom>
              <a:avLst/>
              <a:gdLst/>
              <a:ahLst/>
              <a:cxnLst/>
              <a:rect l="0" t="0" r="0" b="0"/>
              <a:pathLst>
                <a:path w="49927" h="166422">
                  <a:moveTo>
                    <a:pt x="49926" y="0"/>
                  </a:moveTo>
                  <a:lnTo>
                    <a:pt x="47461" y="33740"/>
                  </a:lnTo>
                  <a:lnTo>
                    <a:pt x="30602" y="92302"/>
                  </a:lnTo>
                  <a:lnTo>
                    <a:pt x="8816" y="14665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350920" y="4304634"/>
              <a:ext cx="74271" cy="159653"/>
            </a:xfrm>
            <a:custGeom>
              <a:avLst/>
              <a:gdLst/>
              <a:ahLst/>
              <a:cxnLst/>
              <a:rect l="0" t="0" r="0" b="0"/>
              <a:pathLst>
                <a:path w="74271" h="159653">
                  <a:moveTo>
                    <a:pt x="74270" y="0"/>
                  </a:moveTo>
                  <a:lnTo>
                    <a:pt x="56600" y="0"/>
                  </a:lnTo>
                  <a:lnTo>
                    <a:pt x="42995" y="4931"/>
                  </a:lnTo>
                  <a:lnTo>
                    <a:pt x="36778" y="8835"/>
                  </a:lnTo>
                  <a:lnTo>
                    <a:pt x="27405" y="20569"/>
                  </a:lnTo>
                  <a:lnTo>
                    <a:pt x="21082" y="35954"/>
                  </a:lnTo>
                  <a:lnTo>
                    <a:pt x="18272" y="55120"/>
                  </a:lnTo>
                  <a:lnTo>
                    <a:pt x="21954" y="73500"/>
                  </a:lnTo>
                  <a:lnTo>
                    <a:pt x="34422" y="96975"/>
                  </a:lnTo>
                  <a:lnTo>
                    <a:pt x="39384" y="103482"/>
                  </a:lnTo>
                  <a:lnTo>
                    <a:pt x="42432" y="120573"/>
                  </a:lnTo>
                  <a:lnTo>
                    <a:pt x="41949" y="130308"/>
                  </a:lnTo>
                  <a:lnTo>
                    <a:pt x="38854" y="137723"/>
                  </a:lnTo>
                  <a:lnTo>
                    <a:pt x="28019" y="148428"/>
                  </a:lnTo>
                  <a:lnTo>
                    <a:pt x="6325" y="159652"/>
                  </a:lnTo>
                  <a:lnTo>
                    <a:pt x="2161" y="159135"/>
                  </a:lnTo>
                  <a:lnTo>
                    <a:pt x="309" y="156016"/>
                  </a:lnTo>
                  <a:lnTo>
                    <a:pt x="0" y="151163"/>
                  </a:lnTo>
                  <a:lnTo>
                    <a:pt x="4587" y="140841"/>
                  </a:lnTo>
                  <a:lnTo>
                    <a:pt x="32665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498429" y="4204782"/>
              <a:ext cx="118146" cy="266126"/>
            </a:xfrm>
            <a:custGeom>
              <a:avLst/>
              <a:gdLst/>
              <a:ahLst/>
              <a:cxnLst/>
              <a:rect l="0" t="0" r="0" b="0"/>
              <a:pathLst>
                <a:path w="118146" h="266126">
                  <a:moveTo>
                    <a:pt x="43256" y="0"/>
                  </a:moveTo>
                  <a:lnTo>
                    <a:pt x="34781" y="63397"/>
                  </a:lnTo>
                  <a:lnTo>
                    <a:pt x="19885" y="122859"/>
                  </a:lnTo>
                  <a:lnTo>
                    <a:pt x="0" y="173205"/>
                  </a:lnTo>
                  <a:lnTo>
                    <a:pt x="1475" y="178340"/>
                  </a:lnTo>
                  <a:lnTo>
                    <a:pt x="6156" y="180839"/>
                  </a:lnTo>
                  <a:lnTo>
                    <a:pt x="20296" y="183924"/>
                  </a:lnTo>
                  <a:lnTo>
                    <a:pt x="35826" y="191459"/>
                  </a:lnTo>
                  <a:lnTo>
                    <a:pt x="47042" y="203437"/>
                  </a:lnTo>
                  <a:lnTo>
                    <a:pt x="54184" y="218930"/>
                  </a:lnTo>
                  <a:lnTo>
                    <a:pt x="57358" y="238144"/>
                  </a:lnTo>
                  <a:lnTo>
                    <a:pt x="53838" y="254079"/>
                  </a:lnTo>
                  <a:lnTo>
                    <a:pt x="50311" y="260918"/>
                  </a:lnTo>
                  <a:lnTo>
                    <a:pt x="51658" y="264552"/>
                  </a:lnTo>
                  <a:lnTo>
                    <a:pt x="56253" y="266051"/>
                  </a:lnTo>
                  <a:lnTo>
                    <a:pt x="63015" y="266125"/>
                  </a:lnTo>
                  <a:lnTo>
                    <a:pt x="11814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625035" y="4375829"/>
              <a:ext cx="191245" cy="67741"/>
            </a:xfrm>
            <a:custGeom>
              <a:avLst/>
              <a:gdLst/>
              <a:ahLst/>
              <a:cxnLst/>
              <a:rect l="0" t="0" r="0" b="0"/>
              <a:pathLst>
                <a:path w="191245" h="67741">
                  <a:moveTo>
                    <a:pt x="33145" y="28658"/>
                  </a:moveTo>
                  <a:lnTo>
                    <a:pt x="33145" y="10989"/>
                  </a:lnTo>
                  <a:lnTo>
                    <a:pt x="29446" y="5784"/>
                  </a:lnTo>
                  <a:lnTo>
                    <a:pt x="23283" y="2314"/>
                  </a:lnTo>
                  <a:lnTo>
                    <a:pt x="15475" y="0"/>
                  </a:lnTo>
                  <a:lnTo>
                    <a:pt x="9346" y="1232"/>
                  </a:lnTo>
                  <a:lnTo>
                    <a:pt x="4335" y="4826"/>
                  </a:lnTo>
                  <a:lnTo>
                    <a:pt x="70" y="9997"/>
                  </a:lnTo>
                  <a:lnTo>
                    <a:pt x="0" y="15293"/>
                  </a:lnTo>
                  <a:lnTo>
                    <a:pt x="2727" y="20672"/>
                  </a:lnTo>
                  <a:lnTo>
                    <a:pt x="7318" y="26107"/>
                  </a:lnTo>
                  <a:lnTo>
                    <a:pt x="31451" y="38175"/>
                  </a:lnTo>
                  <a:lnTo>
                    <a:pt x="57606" y="47606"/>
                  </a:lnTo>
                  <a:lnTo>
                    <a:pt x="69596" y="58345"/>
                  </a:lnTo>
                  <a:lnTo>
                    <a:pt x="74088" y="65091"/>
                  </a:lnTo>
                  <a:lnTo>
                    <a:pt x="78931" y="67740"/>
                  </a:lnTo>
                  <a:lnTo>
                    <a:pt x="84010" y="67656"/>
                  </a:lnTo>
                  <a:lnTo>
                    <a:pt x="142605" y="47972"/>
                  </a:lnTo>
                  <a:lnTo>
                    <a:pt x="162538" y="42481"/>
                  </a:lnTo>
                  <a:lnTo>
                    <a:pt x="167484" y="38798"/>
                  </a:lnTo>
                  <a:lnTo>
                    <a:pt x="168932" y="34493"/>
                  </a:lnTo>
                  <a:lnTo>
                    <a:pt x="168049" y="29774"/>
                  </a:lnTo>
                  <a:lnTo>
                    <a:pt x="164686" y="28477"/>
                  </a:lnTo>
                  <a:lnTo>
                    <a:pt x="153554" y="31967"/>
                  </a:lnTo>
                  <a:lnTo>
                    <a:pt x="150399" y="36412"/>
                  </a:lnTo>
                  <a:lnTo>
                    <a:pt x="149361" y="48746"/>
                  </a:lnTo>
                  <a:lnTo>
                    <a:pt x="152227" y="52220"/>
                  </a:lnTo>
                  <a:lnTo>
                    <a:pt x="156912" y="53611"/>
                  </a:lnTo>
                  <a:lnTo>
                    <a:pt x="168589" y="52692"/>
                  </a:lnTo>
                  <a:lnTo>
                    <a:pt x="191244" y="45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862286" y="4263029"/>
              <a:ext cx="87131" cy="266275"/>
            </a:xfrm>
            <a:custGeom>
              <a:avLst/>
              <a:gdLst/>
              <a:ahLst/>
              <a:cxnLst/>
              <a:rect l="0" t="0" r="0" b="0"/>
              <a:pathLst>
                <a:path w="87131" h="266275">
                  <a:moveTo>
                    <a:pt x="62167" y="0"/>
                  </a:moveTo>
                  <a:lnTo>
                    <a:pt x="48880" y="15135"/>
                  </a:lnTo>
                  <a:lnTo>
                    <a:pt x="34706" y="42597"/>
                  </a:lnTo>
                  <a:lnTo>
                    <a:pt x="18190" y="97427"/>
                  </a:lnTo>
                  <a:lnTo>
                    <a:pt x="6438" y="156776"/>
                  </a:lnTo>
                  <a:lnTo>
                    <a:pt x="0" y="197800"/>
                  </a:lnTo>
                  <a:lnTo>
                    <a:pt x="1307" y="204907"/>
                  </a:lnTo>
                  <a:lnTo>
                    <a:pt x="4951" y="210569"/>
                  </a:lnTo>
                  <a:lnTo>
                    <a:pt x="10155" y="215269"/>
                  </a:lnTo>
                  <a:lnTo>
                    <a:pt x="16398" y="217478"/>
                  </a:lnTo>
                  <a:lnTo>
                    <a:pt x="30730" y="217466"/>
                  </a:lnTo>
                  <a:lnTo>
                    <a:pt x="54393" y="212261"/>
                  </a:lnTo>
                  <a:lnTo>
                    <a:pt x="60683" y="213623"/>
                  </a:lnTo>
                  <a:lnTo>
                    <a:pt x="65800" y="217305"/>
                  </a:lnTo>
                  <a:lnTo>
                    <a:pt x="70137" y="222533"/>
                  </a:lnTo>
                  <a:lnTo>
                    <a:pt x="72103" y="228792"/>
                  </a:lnTo>
                  <a:lnTo>
                    <a:pt x="73227" y="249004"/>
                  </a:lnTo>
                  <a:lnTo>
                    <a:pt x="87130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965187" y="4412808"/>
              <a:ext cx="70440" cy="128407"/>
            </a:xfrm>
            <a:custGeom>
              <a:avLst/>
              <a:gdLst/>
              <a:ahLst/>
              <a:cxnLst/>
              <a:rect l="0" t="0" r="0" b="0"/>
              <a:pathLst>
                <a:path w="70440" h="128407">
                  <a:moveTo>
                    <a:pt x="50798" y="58247"/>
                  </a:moveTo>
                  <a:lnTo>
                    <a:pt x="16052" y="74246"/>
                  </a:lnTo>
                  <a:lnTo>
                    <a:pt x="5153" y="86623"/>
                  </a:lnTo>
                  <a:lnTo>
                    <a:pt x="952" y="93806"/>
                  </a:lnTo>
                  <a:lnTo>
                    <a:pt x="0" y="101369"/>
                  </a:lnTo>
                  <a:lnTo>
                    <a:pt x="3874" y="117169"/>
                  </a:lnTo>
                  <a:lnTo>
                    <a:pt x="10270" y="122492"/>
                  </a:lnTo>
                  <a:lnTo>
                    <a:pt x="29704" y="128406"/>
                  </a:lnTo>
                  <a:lnTo>
                    <a:pt x="48819" y="126103"/>
                  </a:lnTo>
                  <a:lnTo>
                    <a:pt x="57800" y="122900"/>
                  </a:lnTo>
                  <a:lnTo>
                    <a:pt x="63787" y="117067"/>
                  </a:lnTo>
                  <a:lnTo>
                    <a:pt x="70439" y="100723"/>
                  </a:lnTo>
                  <a:lnTo>
                    <a:pt x="68129" y="38421"/>
                  </a:lnTo>
                  <a:lnTo>
                    <a:pt x="6744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078914" y="4287992"/>
              <a:ext cx="61888" cy="257954"/>
            </a:xfrm>
            <a:custGeom>
              <a:avLst/>
              <a:gdLst/>
              <a:ahLst/>
              <a:cxnLst/>
              <a:rect l="0" t="0" r="0" b="0"/>
              <a:pathLst>
                <a:path w="61888" h="257954">
                  <a:moveTo>
                    <a:pt x="45244" y="0"/>
                  </a:moveTo>
                  <a:lnTo>
                    <a:pt x="18520" y="63098"/>
                  </a:lnTo>
                  <a:lnTo>
                    <a:pt x="3772" y="116768"/>
                  </a:lnTo>
                  <a:lnTo>
                    <a:pt x="0" y="138806"/>
                  </a:lnTo>
                  <a:lnTo>
                    <a:pt x="3999" y="172004"/>
                  </a:lnTo>
                  <a:lnTo>
                    <a:pt x="26607" y="223030"/>
                  </a:lnTo>
                  <a:lnTo>
                    <a:pt x="61887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43320" y="4403742"/>
              <a:ext cx="263755" cy="191247"/>
            </a:xfrm>
            <a:custGeom>
              <a:avLst/>
              <a:gdLst/>
              <a:ahLst/>
              <a:cxnLst/>
              <a:rect l="0" t="0" r="0" b="0"/>
              <a:pathLst>
                <a:path w="263755" h="191247">
                  <a:moveTo>
                    <a:pt x="64049" y="117239"/>
                  </a:moveTo>
                  <a:lnTo>
                    <a:pt x="59632" y="103988"/>
                  </a:lnTo>
                  <a:lnTo>
                    <a:pt x="50066" y="95016"/>
                  </a:lnTo>
                  <a:lnTo>
                    <a:pt x="43633" y="91329"/>
                  </a:lnTo>
                  <a:lnTo>
                    <a:pt x="36570" y="90720"/>
                  </a:lnTo>
                  <a:lnTo>
                    <a:pt x="21326" y="94975"/>
                  </a:lnTo>
                  <a:lnTo>
                    <a:pt x="15226" y="100547"/>
                  </a:lnTo>
                  <a:lnTo>
                    <a:pt x="5984" y="116601"/>
                  </a:lnTo>
                  <a:lnTo>
                    <a:pt x="0" y="146431"/>
                  </a:lnTo>
                  <a:lnTo>
                    <a:pt x="2859" y="153343"/>
                  </a:lnTo>
                  <a:lnTo>
                    <a:pt x="8462" y="157950"/>
                  </a:lnTo>
                  <a:lnTo>
                    <a:pt x="15896" y="161022"/>
                  </a:lnTo>
                  <a:lnTo>
                    <a:pt x="23626" y="161221"/>
                  </a:lnTo>
                  <a:lnTo>
                    <a:pt x="39611" y="156511"/>
                  </a:lnTo>
                  <a:lnTo>
                    <a:pt x="65831" y="138420"/>
                  </a:lnTo>
                  <a:lnTo>
                    <a:pt x="77476" y="127886"/>
                  </a:lnTo>
                  <a:lnTo>
                    <a:pt x="111163" y="64683"/>
                  </a:lnTo>
                  <a:lnTo>
                    <a:pt x="118997" y="31298"/>
                  </a:lnTo>
                  <a:lnTo>
                    <a:pt x="116902" y="2401"/>
                  </a:lnTo>
                  <a:lnTo>
                    <a:pt x="114077" y="0"/>
                  </a:lnTo>
                  <a:lnTo>
                    <a:pt x="110345" y="2097"/>
                  </a:lnTo>
                  <a:lnTo>
                    <a:pt x="106007" y="7194"/>
                  </a:lnTo>
                  <a:lnTo>
                    <a:pt x="95486" y="36454"/>
                  </a:lnTo>
                  <a:lnTo>
                    <a:pt x="91215" y="85907"/>
                  </a:lnTo>
                  <a:lnTo>
                    <a:pt x="100762" y="137460"/>
                  </a:lnTo>
                  <a:lnTo>
                    <a:pt x="113039" y="161343"/>
                  </a:lnTo>
                  <a:lnTo>
                    <a:pt x="125578" y="171667"/>
                  </a:lnTo>
                  <a:lnTo>
                    <a:pt x="132805" y="175714"/>
                  </a:lnTo>
                  <a:lnTo>
                    <a:pt x="139472" y="176563"/>
                  </a:lnTo>
                  <a:lnTo>
                    <a:pt x="159540" y="172621"/>
                  </a:lnTo>
                  <a:lnTo>
                    <a:pt x="177988" y="177603"/>
                  </a:lnTo>
                  <a:lnTo>
                    <a:pt x="200332" y="190804"/>
                  </a:lnTo>
                  <a:lnTo>
                    <a:pt x="206680" y="191246"/>
                  </a:lnTo>
                  <a:lnTo>
                    <a:pt x="212761" y="188767"/>
                  </a:lnTo>
                  <a:lnTo>
                    <a:pt x="263754" y="142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448679" y="4487697"/>
              <a:ext cx="49928" cy="191385"/>
            </a:xfrm>
            <a:custGeom>
              <a:avLst/>
              <a:gdLst/>
              <a:ahLst/>
              <a:cxnLst/>
              <a:rect l="0" t="0" r="0" b="0"/>
              <a:pathLst>
                <a:path w="49928" h="191385">
                  <a:moveTo>
                    <a:pt x="49927" y="0"/>
                  </a:moveTo>
                  <a:lnTo>
                    <a:pt x="32257" y="4418"/>
                  </a:lnTo>
                  <a:lnTo>
                    <a:pt x="26128" y="8493"/>
                  </a:lnTo>
                  <a:lnTo>
                    <a:pt x="16852" y="20417"/>
                  </a:lnTo>
                  <a:lnTo>
                    <a:pt x="10849" y="47141"/>
                  </a:lnTo>
                  <a:lnTo>
                    <a:pt x="9746" y="88379"/>
                  </a:lnTo>
                  <a:lnTo>
                    <a:pt x="15551" y="141556"/>
                  </a:lnTo>
                  <a:lnTo>
                    <a:pt x="20736" y="176724"/>
                  </a:lnTo>
                  <a:lnTo>
                    <a:pt x="19371" y="183460"/>
                  </a:lnTo>
                  <a:lnTo>
                    <a:pt x="15689" y="18702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810907" y="4421129"/>
            <a:ext cx="266275" cy="74891"/>
          </a:xfrm>
          <a:custGeom>
            <a:avLst/>
            <a:gdLst/>
            <a:ahLst/>
            <a:cxnLst/>
            <a:rect l="0" t="0" r="0" b="0"/>
            <a:pathLst>
              <a:path w="266275" h="74891">
                <a:moveTo>
                  <a:pt x="0" y="0"/>
                </a:moveTo>
                <a:lnTo>
                  <a:pt x="8834" y="8835"/>
                </a:lnTo>
                <a:lnTo>
                  <a:pt x="23034" y="13172"/>
                </a:lnTo>
                <a:lnTo>
                  <a:pt x="78676" y="21904"/>
                </a:lnTo>
                <a:lnTo>
                  <a:pt x="129398" y="26824"/>
                </a:lnTo>
                <a:lnTo>
                  <a:pt x="188700" y="39077"/>
                </a:lnTo>
                <a:lnTo>
                  <a:pt x="244945" y="61214"/>
                </a:lnTo>
                <a:lnTo>
                  <a:pt x="266274" y="7489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13" name="Group 112"/>
          <p:cNvGrpSpPr/>
          <p:nvPr/>
        </p:nvGrpSpPr>
        <p:grpSpPr>
          <a:xfrm>
            <a:off x="1335518" y="4512661"/>
            <a:ext cx="1439157" cy="788698"/>
            <a:chOff x="1335518" y="4512661"/>
            <a:chExt cx="1439157" cy="788698"/>
          </a:xfrm>
        </p:grpSpPr>
        <p:sp>
          <p:nvSpPr>
            <p:cNvPr id="102" name="Freeform 101"/>
            <p:cNvSpPr/>
            <p:nvPr/>
          </p:nvSpPr>
          <p:spPr>
            <a:xfrm>
              <a:off x="1335518" y="4512661"/>
              <a:ext cx="199321" cy="374448"/>
            </a:xfrm>
            <a:custGeom>
              <a:avLst/>
              <a:gdLst/>
              <a:ahLst/>
              <a:cxnLst/>
              <a:rect l="0" t="0" r="0" b="0"/>
              <a:pathLst>
                <a:path w="199321" h="374448">
                  <a:moveTo>
                    <a:pt x="32899" y="0"/>
                  </a:moveTo>
                  <a:lnTo>
                    <a:pt x="16041" y="62092"/>
                  </a:lnTo>
                  <a:lnTo>
                    <a:pt x="9536" y="114480"/>
                  </a:lnTo>
                  <a:lnTo>
                    <a:pt x="1561" y="167525"/>
                  </a:lnTo>
                  <a:lnTo>
                    <a:pt x="0" y="211018"/>
                  </a:lnTo>
                  <a:lnTo>
                    <a:pt x="2645" y="216493"/>
                  </a:lnTo>
                  <a:lnTo>
                    <a:pt x="7182" y="218293"/>
                  </a:lnTo>
                  <a:lnTo>
                    <a:pt x="52672" y="212397"/>
                  </a:lnTo>
                  <a:lnTo>
                    <a:pt x="62723" y="213714"/>
                  </a:lnTo>
                  <a:lnTo>
                    <a:pt x="81287" y="225039"/>
                  </a:lnTo>
                  <a:lnTo>
                    <a:pt x="96935" y="242399"/>
                  </a:lnTo>
                  <a:lnTo>
                    <a:pt x="106971" y="262443"/>
                  </a:lnTo>
                  <a:lnTo>
                    <a:pt x="109582" y="281213"/>
                  </a:lnTo>
                  <a:lnTo>
                    <a:pt x="106737" y="298801"/>
                  </a:lnTo>
                  <a:lnTo>
                    <a:pt x="99308" y="315863"/>
                  </a:lnTo>
                  <a:lnTo>
                    <a:pt x="80313" y="336646"/>
                  </a:lnTo>
                  <a:lnTo>
                    <a:pt x="57118" y="350097"/>
                  </a:lnTo>
                  <a:lnTo>
                    <a:pt x="40889" y="351913"/>
                  </a:lnTo>
                  <a:lnTo>
                    <a:pt x="32678" y="351103"/>
                  </a:lnTo>
                  <a:lnTo>
                    <a:pt x="28129" y="347790"/>
                  </a:lnTo>
                  <a:lnTo>
                    <a:pt x="26021" y="342807"/>
                  </a:lnTo>
                  <a:lnTo>
                    <a:pt x="25540" y="336712"/>
                  </a:lnTo>
                  <a:lnTo>
                    <a:pt x="28917" y="330799"/>
                  </a:lnTo>
                  <a:lnTo>
                    <a:pt x="42532" y="319298"/>
                  </a:lnTo>
                  <a:lnTo>
                    <a:pt x="63376" y="312954"/>
                  </a:lnTo>
                  <a:lnTo>
                    <a:pt x="125919" y="301738"/>
                  </a:lnTo>
                  <a:lnTo>
                    <a:pt x="164686" y="295571"/>
                  </a:lnTo>
                  <a:lnTo>
                    <a:pt x="167910" y="293201"/>
                  </a:lnTo>
                  <a:lnTo>
                    <a:pt x="167285" y="290697"/>
                  </a:lnTo>
                  <a:lnTo>
                    <a:pt x="164095" y="288103"/>
                  </a:lnTo>
                  <a:lnTo>
                    <a:pt x="159195" y="287298"/>
                  </a:lnTo>
                  <a:lnTo>
                    <a:pt x="146354" y="288870"/>
                  </a:lnTo>
                  <a:lnTo>
                    <a:pt x="133866" y="297581"/>
                  </a:lnTo>
                  <a:lnTo>
                    <a:pt x="127947" y="303787"/>
                  </a:lnTo>
                  <a:lnTo>
                    <a:pt x="124926" y="311622"/>
                  </a:lnTo>
                  <a:lnTo>
                    <a:pt x="124034" y="330191"/>
                  </a:lnTo>
                  <a:lnTo>
                    <a:pt x="129186" y="345840"/>
                  </a:lnTo>
                  <a:lnTo>
                    <a:pt x="147560" y="370953"/>
                  </a:lnTo>
                  <a:lnTo>
                    <a:pt x="155567" y="373967"/>
                  </a:lnTo>
                  <a:lnTo>
                    <a:pt x="19932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567987" y="4795576"/>
              <a:ext cx="58384" cy="188313"/>
            </a:xfrm>
            <a:custGeom>
              <a:avLst/>
              <a:gdLst/>
              <a:ahLst/>
              <a:cxnLst/>
              <a:rect l="0" t="0" r="0" b="0"/>
              <a:pathLst>
                <a:path w="58384" h="188313">
                  <a:moveTo>
                    <a:pt x="58383" y="0"/>
                  </a:moveTo>
                  <a:lnTo>
                    <a:pt x="23638" y="15999"/>
                  </a:lnTo>
                  <a:lnTo>
                    <a:pt x="19502" y="22686"/>
                  </a:lnTo>
                  <a:lnTo>
                    <a:pt x="17372" y="39977"/>
                  </a:lnTo>
                  <a:lnTo>
                    <a:pt x="25789" y="70503"/>
                  </a:lnTo>
                  <a:lnTo>
                    <a:pt x="51496" y="128848"/>
                  </a:lnTo>
                  <a:lnTo>
                    <a:pt x="56343" y="161247"/>
                  </a:lnTo>
                  <a:lnTo>
                    <a:pt x="54249" y="169443"/>
                  </a:lnTo>
                  <a:lnTo>
                    <a:pt x="50079" y="175833"/>
                  </a:lnTo>
                  <a:lnTo>
                    <a:pt x="44526" y="181016"/>
                  </a:lnTo>
                  <a:lnTo>
                    <a:pt x="28494" y="186776"/>
                  </a:lnTo>
                  <a:lnTo>
                    <a:pt x="19041" y="188312"/>
                  </a:lnTo>
                  <a:lnTo>
                    <a:pt x="11814" y="186563"/>
                  </a:lnTo>
                  <a:lnTo>
                    <a:pt x="6072" y="182622"/>
                  </a:lnTo>
                  <a:lnTo>
                    <a:pt x="1320" y="177222"/>
                  </a:lnTo>
                  <a:lnTo>
                    <a:pt x="0" y="168999"/>
                  </a:lnTo>
                  <a:lnTo>
                    <a:pt x="3465" y="147535"/>
                  </a:lnTo>
                  <a:lnTo>
                    <a:pt x="25903" y="107239"/>
                  </a:lnTo>
                  <a:lnTo>
                    <a:pt x="50062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684617" y="4712366"/>
              <a:ext cx="49927" cy="216348"/>
            </a:xfrm>
            <a:custGeom>
              <a:avLst/>
              <a:gdLst/>
              <a:ahLst/>
              <a:cxnLst/>
              <a:rect l="0" t="0" r="0" b="0"/>
              <a:pathLst>
                <a:path w="49927" h="216348">
                  <a:moveTo>
                    <a:pt x="49926" y="0"/>
                  </a:moveTo>
                  <a:lnTo>
                    <a:pt x="48076" y="27497"/>
                  </a:lnTo>
                  <a:lnTo>
                    <a:pt x="34289" y="81417"/>
                  </a:lnTo>
                  <a:lnTo>
                    <a:pt x="25261" y="130140"/>
                  </a:lnTo>
                  <a:lnTo>
                    <a:pt x="15928" y="192667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659654" y="4836962"/>
              <a:ext cx="99854" cy="41826"/>
            </a:xfrm>
            <a:custGeom>
              <a:avLst/>
              <a:gdLst/>
              <a:ahLst/>
              <a:cxnLst/>
              <a:rect l="0" t="0" r="0" b="0"/>
              <a:pathLst>
                <a:path w="99854" h="41826">
                  <a:moveTo>
                    <a:pt x="0" y="41825"/>
                  </a:moveTo>
                  <a:lnTo>
                    <a:pt x="0" y="24155"/>
                  </a:lnTo>
                  <a:lnTo>
                    <a:pt x="4930" y="10549"/>
                  </a:lnTo>
                  <a:lnTo>
                    <a:pt x="8834" y="4332"/>
                  </a:lnTo>
                  <a:lnTo>
                    <a:pt x="15135" y="1112"/>
                  </a:lnTo>
                  <a:lnTo>
                    <a:pt x="31998" y="0"/>
                  </a:lnTo>
                  <a:lnTo>
                    <a:pt x="78841" y="13363"/>
                  </a:lnTo>
                  <a:lnTo>
                    <a:pt x="99853" y="16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011554" y="4895429"/>
              <a:ext cx="123872" cy="289631"/>
            </a:xfrm>
            <a:custGeom>
              <a:avLst/>
              <a:gdLst/>
              <a:ahLst/>
              <a:cxnLst/>
              <a:rect l="0" t="0" r="0" b="0"/>
              <a:pathLst>
                <a:path w="123872" h="289631">
                  <a:moveTo>
                    <a:pt x="64153" y="0"/>
                  </a:moveTo>
                  <a:lnTo>
                    <a:pt x="47294" y="57161"/>
                  </a:lnTo>
                  <a:lnTo>
                    <a:pt x="34537" y="117789"/>
                  </a:lnTo>
                  <a:lnTo>
                    <a:pt x="26934" y="172538"/>
                  </a:lnTo>
                  <a:lnTo>
                    <a:pt x="20660" y="230040"/>
                  </a:lnTo>
                  <a:lnTo>
                    <a:pt x="11079" y="283463"/>
                  </a:lnTo>
                  <a:lnTo>
                    <a:pt x="8430" y="288828"/>
                  </a:lnTo>
                  <a:lnTo>
                    <a:pt x="5739" y="289630"/>
                  </a:lnTo>
                  <a:lnTo>
                    <a:pt x="3021" y="287392"/>
                  </a:lnTo>
                  <a:lnTo>
                    <a:pt x="0" y="275043"/>
                  </a:lnTo>
                  <a:lnTo>
                    <a:pt x="765" y="244833"/>
                  </a:lnTo>
                  <a:lnTo>
                    <a:pt x="14505" y="184103"/>
                  </a:lnTo>
                  <a:lnTo>
                    <a:pt x="40493" y="129233"/>
                  </a:lnTo>
                  <a:lnTo>
                    <a:pt x="59094" y="97565"/>
                  </a:lnTo>
                  <a:lnTo>
                    <a:pt x="73924" y="85584"/>
                  </a:lnTo>
                  <a:lnTo>
                    <a:pt x="92225" y="82108"/>
                  </a:lnTo>
                  <a:lnTo>
                    <a:pt x="102284" y="82475"/>
                  </a:lnTo>
                  <a:lnTo>
                    <a:pt x="109913" y="86418"/>
                  </a:lnTo>
                  <a:lnTo>
                    <a:pt x="120857" y="100662"/>
                  </a:lnTo>
                  <a:lnTo>
                    <a:pt x="123871" y="116854"/>
                  </a:lnTo>
                  <a:lnTo>
                    <a:pt x="118273" y="149849"/>
                  </a:lnTo>
                  <a:lnTo>
                    <a:pt x="114101" y="156298"/>
                  </a:lnTo>
                  <a:lnTo>
                    <a:pt x="102069" y="165928"/>
                  </a:lnTo>
                  <a:lnTo>
                    <a:pt x="97751" y="166092"/>
                  </a:lnTo>
                  <a:lnTo>
                    <a:pt x="94873" y="163428"/>
                  </a:lnTo>
                  <a:lnTo>
                    <a:pt x="89115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183880" y="4986960"/>
              <a:ext cx="199706" cy="89320"/>
            </a:xfrm>
            <a:custGeom>
              <a:avLst/>
              <a:gdLst/>
              <a:ahLst/>
              <a:cxnLst/>
              <a:rect l="0" t="0" r="0" b="0"/>
              <a:pathLst>
                <a:path w="199706" h="89320">
                  <a:moveTo>
                    <a:pt x="0" y="0"/>
                  </a:moveTo>
                  <a:lnTo>
                    <a:pt x="0" y="56772"/>
                  </a:lnTo>
                  <a:lnTo>
                    <a:pt x="0" y="78241"/>
                  </a:lnTo>
                  <a:lnTo>
                    <a:pt x="1849" y="83596"/>
                  </a:lnTo>
                  <a:lnTo>
                    <a:pt x="4931" y="85316"/>
                  </a:lnTo>
                  <a:lnTo>
                    <a:pt x="8835" y="84615"/>
                  </a:lnTo>
                  <a:lnTo>
                    <a:pt x="18103" y="73973"/>
                  </a:lnTo>
                  <a:lnTo>
                    <a:pt x="39120" y="45842"/>
                  </a:lnTo>
                  <a:lnTo>
                    <a:pt x="73440" y="23403"/>
                  </a:lnTo>
                  <a:lnTo>
                    <a:pt x="90887" y="15640"/>
                  </a:lnTo>
                  <a:lnTo>
                    <a:pt x="107887" y="14040"/>
                  </a:lnTo>
                  <a:lnTo>
                    <a:pt x="169183" y="28885"/>
                  </a:lnTo>
                  <a:lnTo>
                    <a:pt x="146855" y="21245"/>
                  </a:lnTo>
                  <a:lnTo>
                    <a:pt x="131838" y="21154"/>
                  </a:lnTo>
                  <a:lnTo>
                    <a:pt x="116842" y="25119"/>
                  </a:lnTo>
                  <a:lnTo>
                    <a:pt x="104013" y="33046"/>
                  </a:lnTo>
                  <a:lnTo>
                    <a:pt x="100777" y="38672"/>
                  </a:lnTo>
                  <a:lnTo>
                    <a:pt x="99647" y="52321"/>
                  </a:lnTo>
                  <a:lnTo>
                    <a:pt x="104692" y="65167"/>
                  </a:lnTo>
                  <a:lnTo>
                    <a:pt x="108626" y="71182"/>
                  </a:lnTo>
                  <a:lnTo>
                    <a:pt x="120394" y="80330"/>
                  </a:lnTo>
                  <a:lnTo>
                    <a:pt x="135795" y="86554"/>
                  </a:lnTo>
                  <a:lnTo>
                    <a:pt x="154966" y="89319"/>
                  </a:lnTo>
                  <a:lnTo>
                    <a:pt x="170884" y="85618"/>
                  </a:lnTo>
                  <a:lnTo>
                    <a:pt x="177718" y="82041"/>
                  </a:lnTo>
                  <a:lnTo>
                    <a:pt x="187775" y="70672"/>
                  </a:lnTo>
                  <a:lnTo>
                    <a:pt x="194403" y="57298"/>
                  </a:lnTo>
                  <a:lnTo>
                    <a:pt x="19970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450154" y="4945355"/>
              <a:ext cx="66569" cy="224669"/>
            </a:xfrm>
            <a:custGeom>
              <a:avLst/>
              <a:gdLst/>
              <a:ahLst/>
              <a:cxnLst/>
              <a:rect l="0" t="0" r="0" b="0"/>
              <a:pathLst>
                <a:path w="66569" h="224669">
                  <a:moveTo>
                    <a:pt x="0" y="0"/>
                  </a:moveTo>
                  <a:lnTo>
                    <a:pt x="6586" y="29620"/>
                  </a:lnTo>
                  <a:lnTo>
                    <a:pt x="14735" y="85844"/>
                  </a:lnTo>
                  <a:lnTo>
                    <a:pt x="30586" y="140959"/>
                  </a:lnTo>
                  <a:lnTo>
                    <a:pt x="56516" y="203796"/>
                  </a:lnTo>
                  <a:lnTo>
                    <a:pt x="6656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433511" y="5045208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7162" y="35317"/>
                  </a:lnTo>
                  <a:lnTo>
                    <a:pt x="112072" y="19683"/>
                  </a:lnTo>
                  <a:lnTo>
                    <a:pt x="150378" y="8373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583422" y="5028566"/>
              <a:ext cx="16511" cy="208027"/>
            </a:xfrm>
            <a:custGeom>
              <a:avLst/>
              <a:gdLst/>
              <a:ahLst/>
              <a:cxnLst/>
              <a:rect l="0" t="0" r="0" b="0"/>
              <a:pathLst>
                <a:path w="16511" h="208027">
                  <a:moveTo>
                    <a:pt x="16510" y="0"/>
                  </a:moveTo>
                  <a:lnTo>
                    <a:pt x="3242" y="56790"/>
                  </a:lnTo>
                  <a:lnTo>
                    <a:pt x="535" y="117850"/>
                  </a:lnTo>
                  <a:lnTo>
                    <a:pt x="0" y="174495"/>
                  </a:lnTo>
                  <a:lnTo>
                    <a:pt x="2392" y="190966"/>
                  </a:lnTo>
                  <a:lnTo>
                    <a:pt x="819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658180" y="499528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691464" y="5109449"/>
              <a:ext cx="83211" cy="191910"/>
            </a:xfrm>
            <a:custGeom>
              <a:avLst/>
              <a:gdLst/>
              <a:ahLst/>
              <a:cxnLst/>
              <a:rect l="0" t="0" r="0" b="0"/>
              <a:pathLst>
                <a:path w="83211" h="191910">
                  <a:moveTo>
                    <a:pt x="83210" y="18969"/>
                  </a:moveTo>
                  <a:lnTo>
                    <a:pt x="69000" y="6607"/>
                  </a:lnTo>
                  <a:lnTo>
                    <a:pt x="55630" y="223"/>
                  </a:lnTo>
                  <a:lnTo>
                    <a:pt x="48181" y="0"/>
                  </a:lnTo>
                  <a:lnTo>
                    <a:pt x="32508" y="4683"/>
                  </a:lnTo>
                  <a:lnTo>
                    <a:pt x="28144" y="10369"/>
                  </a:lnTo>
                  <a:lnTo>
                    <a:pt x="25761" y="26550"/>
                  </a:lnTo>
                  <a:lnTo>
                    <a:pt x="29616" y="60868"/>
                  </a:lnTo>
                  <a:lnTo>
                    <a:pt x="36585" y="79504"/>
                  </a:lnTo>
                  <a:lnTo>
                    <a:pt x="43997" y="95800"/>
                  </a:lnTo>
                  <a:lnTo>
                    <a:pt x="49145" y="151597"/>
                  </a:lnTo>
                  <a:lnTo>
                    <a:pt x="45277" y="182774"/>
                  </a:lnTo>
                  <a:lnTo>
                    <a:pt x="41279" y="188269"/>
                  </a:lnTo>
                  <a:lnTo>
                    <a:pt x="35840" y="191007"/>
                  </a:lnTo>
                  <a:lnTo>
                    <a:pt x="29441" y="191909"/>
                  </a:lnTo>
                  <a:lnTo>
                    <a:pt x="23325" y="189736"/>
                  </a:lnTo>
                  <a:lnTo>
                    <a:pt x="0" y="16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96479" y="5018549"/>
            <a:ext cx="2953972" cy="432695"/>
            <a:chOff x="896479" y="5018549"/>
            <a:chExt cx="2953972" cy="432695"/>
          </a:xfrm>
        </p:grpSpPr>
        <p:sp>
          <p:nvSpPr>
            <p:cNvPr id="114" name="Freeform 113"/>
            <p:cNvSpPr/>
            <p:nvPr/>
          </p:nvSpPr>
          <p:spPr>
            <a:xfrm>
              <a:off x="896479" y="5118402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0"/>
                  </a:moveTo>
                  <a:lnTo>
                    <a:pt x="13172" y="22224"/>
                  </a:lnTo>
                  <a:lnTo>
                    <a:pt x="16642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455638" y="5043512"/>
              <a:ext cx="224610" cy="380118"/>
            </a:xfrm>
            <a:custGeom>
              <a:avLst/>
              <a:gdLst/>
              <a:ahLst/>
              <a:cxnLst/>
              <a:rect l="0" t="0" r="0" b="0"/>
              <a:pathLst>
                <a:path w="224610" h="380118">
                  <a:moveTo>
                    <a:pt x="114845" y="0"/>
                  </a:moveTo>
                  <a:lnTo>
                    <a:pt x="97176" y="0"/>
                  </a:lnTo>
                  <a:lnTo>
                    <a:pt x="83570" y="4931"/>
                  </a:lnTo>
                  <a:lnTo>
                    <a:pt x="42847" y="39120"/>
                  </a:lnTo>
                  <a:lnTo>
                    <a:pt x="30540" y="64394"/>
                  </a:lnTo>
                  <a:lnTo>
                    <a:pt x="25455" y="99722"/>
                  </a:lnTo>
                  <a:lnTo>
                    <a:pt x="32647" y="155252"/>
                  </a:lnTo>
                  <a:lnTo>
                    <a:pt x="38557" y="172552"/>
                  </a:lnTo>
                  <a:lnTo>
                    <a:pt x="64431" y="231695"/>
                  </a:lnTo>
                  <a:lnTo>
                    <a:pt x="68400" y="249980"/>
                  </a:lnTo>
                  <a:lnTo>
                    <a:pt x="64513" y="281068"/>
                  </a:lnTo>
                  <a:lnTo>
                    <a:pt x="52060" y="311851"/>
                  </a:lnTo>
                  <a:lnTo>
                    <a:pt x="8304" y="370561"/>
                  </a:lnTo>
                  <a:lnTo>
                    <a:pt x="0" y="380117"/>
                  </a:lnTo>
                  <a:lnTo>
                    <a:pt x="375" y="380077"/>
                  </a:lnTo>
                  <a:lnTo>
                    <a:pt x="9737" y="368719"/>
                  </a:lnTo>
                  <a:lnTo>
                    <a:pt x="57813" y="307656"/>
                  </a:lnTo>
                  <a:lnTo>
                    <a:pt x="118796" y="245719"/>
                  </a:lnTo>
                  <a:lnTo>
                    <a:pt x="178256" y="194201"/>
                  </a:lnTo>
                  <a:lnTo>
                    <a:pt x="180233" y="193262"/>
                  </a:lnTo>
                  <a:lnTo>
                    <a:pt x="179702" y="195409"/>
                  </a:lnTo>
                  <a:lnTo>
                    <a:pt x="170120" y="209219"/>
                  </a:lnTo>
                  <a:lnTo>
                    <a:pt x="140170" y="248282"/>
                  </a:lnTo>
                  <a:lnTo>
                    <a:pt x="121170" y="295477"/>
                  </a:lnTo>
                  <a:lnTo>
                    <a:pt x="116720" y="327730"/>
                  </a:lnTo>
                  <a:lnTo>
                    <a:pt x="118868" y="335906"/>
                  </a:lnTo>
                  <a:lnTo>
                    <a:pt x="123075" y="342282"/>
                  </a:lnTo>
                  <a:lnTo>
                    <a:pt x="128653" y="347456"/>
                  </a:lnTo>
                  <a:lnTo>
                    <a:pt x="135145" y="348132"/>
                  </a:lnTo>
                  <a:lnTo>
                    <a:pt x="149755" y="341487"/>
                  </a:lnTo>
                  <a:lnTo>
                    <a:pt x="180810" y="314621"/>
                  </a:lnTo>
                  <a:lnTo>
                    <a:pt x="199828" y="288920"/>
                  </a:lnTo>
                  <a:lnTo>
                    <a:pt x="224017" y="235241"/>
                  </a:lnTo>
                  <a:lnTo>
                    <a:pt x="224609" y="227094"/>
                  </a:lnTo>
                  <a:lnTo>
                    <a:pt x="220336" y="213111"/>
                  </a:lnTo>
                  <a:lnTo>
                    <a:pt x="214758" y="208643"/>
                  </a:lnTo>
                  <a:lnTo>
                    <a:pt x="198699" y="203677"/>
                  </a:lnTo>
                  <a:lnTo>
                    <a:pt x="194786" y="200504"/>
                  </a:lnTo>
                  <a:lnTo>
                    <a:pt x="194027" y="196539"/>
                  </a:lnTo>
                  <a:lnTo>
                    <a:pt x="198056" y="1830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754037" y="5051834"/>
              <a:ext cx="257464" cy="356103"/>
            </a:xfrm>
            <a:custGeom>
              <a:avLst/>
              <a:gdLst/>
              <a:ahLst/>
              <a:cxnLst/>
              <a:rect l="0" t="0" r="0" b="0"/>
              <a:pathLst>
                <a:path w="257464" h="356103">
                  <a:moveTo>
                    <a:pt x="66078" y="0"/>
                  </a:moveTo>
                  <a:lnTo>
                    <a:pt x="38617" y="55847"/>
                  </a:lnTo>
                  <a:lnTo>
                    <a:pt x="19194" y="113681"/>
                  </a:lnTo>
                  <a:lnTo>
                    <a:pt x="3232" y="168023"/>
                  </a:lnTo>
                  <a:lnTo>
                    <a:pt x="0" y="226739"/>
                  </a:lnTo>
                  <a:lnTo>
                    <a:pt x="4659" y="246853"/>
                  </a:lnTo>
                  <a:lnTo>
                    <a:pt x="8490" y="256100"/>
                  </a:lnTo>
                  <a:lnTo>
                    <a:pt x="14742" y="262265"/>
                  </a:lnTo>
                  <a:lnTo>
                    <a:pt x="31552" y="269114"/>
                  </a:lnTo>
                  <a:lnTo>
                    <a:pt x="39362" y="268167"/>
                  </a:lnTo>
                  <a:lnTo>
                    <a:pt x="52972" y="259719"/>
                  </a:lnTo>
                  <a:lnTo>
                    <a:pt x="88091" y="227353"/>
                  </a:lnTo>
                  <a:lnTo>
                    <a:pt x="90924" y="227383"/>
                  </a:lnTo>
                  <a:lnTo>
                    <a:pt x="91888" y="231100"/>
                  </a:lnTo>
                  <a:lnTo>
                    <a:pt x="86792" y="259222"/>
                  </a:lnTo>
                  <a:lnTo>
                    <a:pt x="71497" y="316824"/>
                  </a:lnTo>
                  <a:lnTo>
                    <a:pt x="72101" y="347203"/>
                  </a:lnTo>
                  <a:lnTo>
                    <a:pt x="76565" y="352587"/>
                  </a:lnTo>
                  <a:lnTo>
                    <a:pt x="83240" y="355250"/>
                  </a:lnTo>
                  <a:lnTo>
                    <a:pt x="91388" y="356102"/>
                  </a:lnTo>
                  <a:lnTo>
                    <a:pt x="120525" y="348465"/>
                  </a:lnTo>
                  <a:lnTo>
                    <a:pt x="136813" y="337012"/>
                  </a:lnTo>
                  <a:lnTo>
                    <a:pt x="162337" y="311476"/>
                  </a:lnTo>
                  <a:lnTo>
                    <a:pt x="167233" y="310277"/>
                  </a:lnTo>
                  <a:lnTo>
                    <a:pt x="171422" y="312251"/>
                  </a:lnTo>
                  <a:lnTo>
                    <a:pt x="175139" y="316341"/>
                  </a:lnTo>
                  <a:lnTo>
                    <a:pt x="182240" y="316293"/>
                  </a:lnTo>
                  <a:lnTo>
                    <a:pt x="202458" y="308845"/>
                  </a:lnTo>
                  <a:lnTo>
                    <a:pt x="219456" y="293823"/>
                  </a:lnTo>
                  <a:lnTo>
                    <a:pt x="257463" y="2329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049982" y="5018549"/>
              <a:ext cx="78013" cy="332843"/>
            </a:xfrm>
            <a:custGeom>
              <a:avLst/>
              <a:gdLst/>
              <a:ahLst/>
              <a:cxnLst/>
              <a:rect l="0" t="0" r="0" b="0"/>
              <a:pathLst>
                <a:path w="78013" h="332843">
                  <a:moveTo>
                    <a:pt x="69691" y="0"/>
                  </a:moveTo>
                  <a:lnTo>
                    <a:pt x="58109" y="56238"/>
                  </a:lnTo>
                  <a:lnTo>
                    <a:pt x="49076" y="119578"/>
                  </a:lnTo>
                  <a:lnTo>
                    <a:pt x="32128" y="174783"/>
                  </a:lnTo>
                  <a:lnTo>
                    <a:pt x="21975" y="229297"/>
                  </a:lnTo>
                  <a:lnTo>
                    <a:pt x="13013" y="282943"/>
                  </a:lnTo>
                  <a:lnTo>
                    <a:pt x="7492" y="313743"/>
                  </a:lnTo>
                  <a:lnTo>
                    <a:pt x="5110" y="317335"/>
                  </a:lnTo>
                  <a:lnTo>
                    <a:pt x="2599" y="316956"/>
                  </a:lnTo>
                  <a:lnTo>
                    <a:pt x="0" y="313931"/>
                  </a:lnTo>
                  <a:lnTo>
                    <a:pt x="116" y="309140"/>
                  </a:lnTo>
                  <a:lnTo>
                    <a:pt x="5176" y="296420"/>
                  </a:lnTo>
                  <a:lnTo>
                    <a:pt x="18421" y="278082"/>
                  </a:lnTo>
                  <a:lnTo>
                    <a:pt x="25341" y="275071"/>
                  </a:lnTo>
                  <a:lnTo>
                    <a:pt x="42892" y="274190"/>
                  </a:lnTo>
                  <a:lnTo>
                    <a:pt x="50901" y="277098"/>
                  </a:lnTo>
                  <a:lnTo>
                    <a:pt x="64729" y="287726"/>
                  </a:lnTo>
                  <a:lnTo>
                    <a:pt x="72109" y="304162"/>
                  </a:lnTo>
                  <a:lnTo>
                    <a:pt x="78012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244489" y="5143365"/>
              <a:ext cx="16642" cy="41606"/>
            </a:xfrm>
            <a:custGeom>
              <a:avLst/>
              <a:gdLst/>
              <a:ahLst/>
              <a:cxnLst/>
              <a:rect l="0" t="0" r="0" b="0"/>
              <a:pathLst>
                <a:path w="16642" h="41606">
                  <a:moveTo>
                    <a:pt x="0" y="0"/>
                  </a:moveTo>
                  <a:lnTo>
                    <a:pt x="1664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219015" y="5243217"/>
              <a:ext cx="208537" cy="118078"/>
            </a:xfrm>
            <a:custGeom>
              <a:avLst/>
              <a:gdLst/>
              <a:ahLst/>
              <a:cxnLst/>
              <a:rect l="0" t="0" r="0" b="0"/>
              <a:pathLst>
                <a:path w="208537" h="118078">
                  <a:moveTo>
                    <a:pt x="75399" y="0"/>
                  </a:moveTo>
                  <a:lnTo>
                    <a:pt x="15185" y="61139"/>
                  </a:lnTo>
                  <a:lnTo>
                    <a:pt x="3642" y="76175"/>
                  </a:lnTo>
                  <a:lnTo>
                    <a:pt x="749" y="84067"/>
                  </a:lnTo>
                  <a:lnTo>
                    <a:pt x="0" y="100234"/>
                  </a:lnTo>
                  <a:lnTo>
                    <a:pt x="2944" y="106579"/>
                  </a:lnTo>
                  <a:lnTo>
                    <a:pt x="13611" y="116095"/>
                  </a:lnTo>
                  <a:lnTo>
                    <a:pt x="20338" y="118077"/>
                  </a:lnTo>
                  <a:lnTo>
                    <a:pt x="35210" y="117815"/>
                  </a:lnTo>
                  <a:lnTo>
                    <a:pt x="48600" y="109686"/>
                  </a:lnTo>
                  <a:lnTo>
                    <a:pt x="77007" y="79712"/>
                  </a:lnTo>
                  <a:lnTo>
                    <a:pt x="84744" y="65014"/>
                  </a:lnTo>
                  <a:lnTo>
                    <a:pt x="85327" y="57211"/>
                  </a:lnTo>
                  <a:lnTo>
                    <a:pt x="81045" y="41145"/>
                  </a:lnTo>
                  <a:lnTo>
                    <a:pt x="82861" y="37600"/>
                  </a:lnTo>
                  <a:lnTo>
                    <a:pt x="87771" y="37086"/>
                  </a:lnTo>
                  <a:lnTo>
                    <a:pt x="140588" y="52726"/>
                  </a:lnTo>
                  <a:lnTo>
                    <a:pt x="170562" y="72669"/>
                  </a:lnTo>
                  <a:lnTo>
                    <a:pt x="208536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612311" y="5028107"/>
              <a:ext cx="252958" cy="423137"/>
            </a:xfrm>
            <a:custGeom>
              <a:avLst/>
              <a:gdLst/>
              <a:ahLst/>
              <a:cxnLst/>
              <a:rect l="0" t="0" r="0" b="0"/>
              <a:pathLst>
                <a:path w="252958" h="423137">
                  <a:moveTo>
                    <a:pt x="131441" y="215110"/>
                  </a:moveTo>
                  <a:lnTo>
                    <a:pt x="122948" y="248326"/>
                  </a:lnTo>
                  <a:lnTo>
                    <a:pt x="87412" y="307534"/>
                  </a:lnTo>
                  <a:lnTo>
                    <a:pt x="36220" y="368286"/>
                  </a:lnTo>
                  <a:lnTo>
                    <a:pt x="21627" y="383041"/>
                  </a:lnTo>
                  <a:lnTo>
                    <a:pt x="14777" y="385311"/>
                  </a:lnTo>
                  <a:lnTo>
                    <a:pt x="8362" y="384051"/>
                  </a:lnTo>
                  <a:lnTo>
                    <a:pt x="2235" y="380437"/>
                  </a:lnTo>
                  <a:lnTo>
                    <a:pt x="0" y="373406"/>
                  </a:lnTo>
                  <a:lnTo>
                    <a:pt x="2447" y="353265"/>
                  </a:lnTo>
                  <a:lnTo>
                    <a:pt x="14222" y="329188"/>
                  </a:lnTo>
                  <a:lnTo>
                    <a:pt x="51123" y="273216"/>
                  </a:lnTo>
                  <a:lnTo>
                    <a:pt x="102552" y="211201"/>
                  </a:lnTo>
                  <a:lnTo>
                    <a:pt x="164896" y="150854"/>
                  </a:lnTo>
                  <a:lnTo>
                    <a:pt x="187273" y="130119"/>
                  </a:lnTo>
                  <a:lnTo>
                    <a:pt x="233973" y="71905"/>
                  </a:lnTo>
                  <a:lnTo>
                    <a:pt x="245119" y="60241"/>
                  </a:lnTo>
                  <a:lnTo>
                    <a:pt x="251306" y="43961"/>
                  </a:lnTo>
                  <a:lnTo>
                    <a:pt x="252957" y="34442"/>
                  </a:lnTo>
                  <a:lnTo>
                    <a:pt x="249858" y="16470"/>
                  </a:lnTo>
                  <a:lnTo>
                    <a:pt x="246444" y="7793"/>
                  </a:lnTo>
                  <a:lnTo>
                    <a:pt x="240469" y="2934"/>
                  </a:lnTo>
                  <a:lnTo>
                    <a:pt x="223969" y="0"/>
                  </a:lnTo>
                  <a:lnTo>
                    <a:pt x="189469" y="12381"/>
                  </a:lnTo>
                  <a:lnTo>
                    <a:pt x="139316" y="57476"/>
                  </a:lnTo>
                  <a:lnTo>
                    <a:pt x="113957" y="91311"/>
                  </a:lnTo>
                  <a:lnTo>
                    <a:pt x="96003" y="143494"/>
                  </a:lnTo>
                  <a:lnTo>
                    <a:pt x="91978" y="204628"/>
                  </a:lnTo>
                  <a:lnTo>
                    <a:pt x="97764" y="242412"/>
                  </a:lnTo>
                  <a:lnTo>
                    <a:pt x="120627" y="303514"/>
                  </a:lnTo>
                  <a:lnTo>
                    <a:pt x="156582" y="364706"/>
                  </a:lnTo>
                  <a:lnTo>
                    <a:pt x="175564" y="387334"/>
                  </a:lnTo>
                  <a:lnTo>
                    <a:pt x="214651" y="42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990906" y="5189582"/>
              <a:ext cx="501741" cy="243180"/>
            </a:xfrm>
            <a:custGeom>
              <a:avLst/>
              <a:gdLst/>
              <a:ahLst/>
              <a:cxnLst/>
              <a:rect l="0" t="0" r="0" b="0"/>
              <a:pathLst>
                <a:path w="501741" h="243180">
                  <a:moveTo>
                    <a:pt x="110650" y="12030"/>
                  </a:moveTo>
                  <a:lnTo>
                    <a:pt x="92981" y="12030"/>
                  </a:lnTo>
                  <a:lnTo>
                    <a:pt x="86852" y="14803"/>
                  </a:lnTo>
                  <a:lnTo>
                    <a:pt x="77576" y="25282"/>
                  </a:lnTo>
                  <a:lnTo>
                    <a:pt x="72836" y="41651"/>
                  </a:lnTo>
                  <a:lnTo>
                    <a:pt x="71654" y="61253"/>
                  </a:lnTo>
                  <a:lnTo>
                    <a:pt x="77112" y="91231"/>
                  </a:lnTo>
                  <a:lnTo>
                    <a:pt x="101908" y="154552"/>
                  </a:lnTo>
                  <a:lnTo>
                    <a:pt x="105841" y="175225"/>
                  </a:lnTo>
                  <a:lnTo>
                    <a:pt x="104507" y="193660"/>
                  </a:lnTo>
                  <a:lnTo>
                    <a:pt x="95900" y="208633"/>
                  </a:lnTo>
                  <a:lnTo>
                    <a:pt x="81905" y="220527"/>
                  </a:lnTo>
                  <a:lnTo>
                    <a:pt x="36541" y="238804"/>
                  </a:lnTo>
                  <a:lnTo>
                    <a:pt x="6612" y="243179"/>
                  </a:lnTo>
                  <a:lnTo>
                    <a:pt x="1535" y="241018"/>
                  </a:lnTo>
                  <a:lnTo>
                    <a:pt x="0" y="236805"/>
                  </a:lnTo>
                  <a:lnTo>
                    <a:pt x="825" y="231221"/>
                  </a:lnTo>
                  <a:lnTo>
                    <a:pt x="9140" y="220088"/>
                  </a:lnTo>
                  <a:lnTo>
                    <a:pt x="69732" y="170131"/>
                  </a:lnTo>
                  <a:lnTo>
                    <a:pt x="132204" y="132726"/>
                  </a:lnTo>
                  <a:lnTo>
                    <a:pt x="157101" y="118983"/>
                  </a:lnTo>
                  <a:lnTo>
                    <a:pt x="182079" y="97774"/>
                  </a:lnTo>
                  <a:lnTo>
                    <a:pt x="194788" y="76883"/>
                  </a:lnTo>
                  <a:lnTo>
                    <a:pt x="193554" y="72832"/>
                  </a:lnTo>
                  <a:lnTo>
                    <a:pt x="189033" y="71056"/>
                  </a:lnTo>
                  <a:lnTo>
                    <a:pt x="182322" y="70797"/>
                  </a:lnTo>
                  <a:lnTo>
                    <a:pt x="178772" y="73398"/>
                  </a:lnTo>
                  <a:lnTo>
                    <a:pt x="177329" y="77905"/>
                  </a:lnTo>
                  <a:lnTo>
                    <a:pt x="177292" y="83684"/>
                  </a:lnTo>
                  <a:lnTo>
                    <a:pt x="182182" y="95035"/>
                  </a:lnTo>
                  <a:lnTo>
                    <a:pt x="221791" y="153804"/>
                  </a:lnTo>
                  <a:lnTo>
                    <a:pt x="232779" y="170271"/>
                  </a:lnTo>
                  <a:lnTo>
                    <a:pt x="238297" y="173922"/>
                  </a:lnTo>
                  <a:lnTo>
                    <a:pt x="243825" y="174508"/>
                  </a:lnTo>
                  <a:lnTo>
                    <a:pt x="249360" y="173049"/>
                  </a:lnTo>
                  <a:lnTo>
                    <a:pt x="253974" y="169303"/>
                  </a:lnTo>
                  <a:lnTo>
                    <a:pt x="264886" y="150777"/>
                  </a:lnTo>
                  <a:lnTo>
                    <a:pt x="279322" y="122134"/>
                  </a:lnTo>
                  <a:lnTo>
                    <a:pt x="316035" y="62738"/>
                  </a:lnTo>
                  <a:lnTo>
                    <a:pt x="320614" y="59704"/>
                  </a:lnTo>
                  <a:lnTo>
                    <a:pt x="324591" y="60455"/>
                  </a:lnTo>
                  <a:lnTo>
                    <a:pt x="328167" y="63729"/>
                  </a:lnTo>
                  <a:lnTo>
                    <a:pt x="356661" y="105830"/>
                  </a:lnTo>
                  <a:lnTo>
                    <a:pt x="370692" y="117205"/>
                  </a:lnTo>
                  <a:lnTo>
                    <a:pt x="378316" y="120054"/>
                  </a:lnTo>
                  <a:lnTo>
                    <a:pt x="394185" y="120754"/>
                  </a:lnTo>
                  <a:lnTo>
                    <a:pt x="400451" y="117796"/>
                  </a:lnTo>
                  <a:lnTo>
                    <a:pt x="430107" y="82450"/>
                  </a:lnTo>
                  <a:lnTo>
                    <a:pt x="462026" y="23413"/>
                  </a:lnTo>
                  <a:lnTo>
                    <a:pt x="469604" y="5070"/>
                  </a:lnTo>
                  <a:lnTo>
                    <a:pt x="474769" y="918"/>
                  </a:lnTo>
                  <a:lnTo>
                    <a:pt x="480986" y="0"/>
                  </a:lnTo>
                  <a:lnTo>
                    <a:pt x="501740" y="37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480115" y="5234896"/>
              <a:ext cx="237199" cy="147291"/>
            </a:xfrm>
            <a:custGeom>
              <a:avLst/>
              <a:gdLst/>
              <a:ahLst/>
              <a:cxnLst/>
              <a:rect l="0" t="0" r="0" b="0"/>
              <a:pathLst>
                <a:path w="237199" h="147291">
                  <a:moveTo>
                    <a:pt x="79099" y="0"/>
                  </a:moveTo>
                  <a:lnTo>
                    <a:pt x="37444" y="15118"/>
                  </a:lnTo>
                  <a:lnTo>
                    <a:pt x="18885" y="29854"/>
                  </a:lnTo>
                  <a:lnTo>
                    <a:pt x="7342" y="43779"/>
                  </a:lnTo>
                  <a:lnTo>
                    <a:pt x="979" y="64145"/>
                  </a:lnTo>
                  <a:lnTo>
                    <a:pt x="0" y="86757"/>
                  </a:lnTo>
                  <a:lnTo>
                    <a:pt x="5728" y="106052"/>
                  </a:lnTo>
                  <a:lnTo>
                    <a:pt x="16904" y="121407"/>
                  </a:lnTo>
                  <a:lnTo>
                    <a:pt x="23767" y="128091"/>
                  </a:lnTo>
                  <a:lnTo>
                    <a:pt x="43721" y="135517"/>
                  </a:lnTo>
                  <a:lnTo>
                    <a:pt x="80944" y="137233"/>
                  </a:lnTo>
                  <a:lnTo>
                    <a:pt x="134937" y="129530"/>
                  </a:lnTo>
                  <a:lnTo>
                    <a:pt x="163033" y="117379"/>
                  </a:lnTo>
                  <a:lnTo>
                    <a:pt x="174343" y="104868"/>
                  </a:lnTo>
                  <a:lnTo>
                    <a:pt x="178652" y="97649"/>
                  </a:lnTo>
                  <a:lnTo>
                    <a:pt x="179677" y="90987"/>
                  </a:lnTo>
                  <a:lnTo>
                    <a:pt x="178510" y="84696"/>
                  </a:lnTo>
                  <a:lnTo>
                    <a:pt x="175884" y="78654"/>
                  </a:lnTo>
                  <a:lnTo>
                    <a:pt x="165568" y="69474"/>
                  </a:lnTo>
                  <a:lnTo>
                    <a:pt x="150814" y="63237"/>
                  </a:lnTo>
                  <a:lnTo>
                    <a:pt x="122640" y="60651"/>
                  </a:lnTo>
                  <a:lnTo>
                    <a:pt x="104922" y="63322"/>
                  </a:lnTo>
                  <a:lnTo>
                    <a:pt x="98163" y="67178"/>
                  </a:lnTo>
                  <a:lnTo>
                    <a:pt x="88188" y="78859"/>
                  </a:lnTo>
                  <a:lnTo>
                    <a:pt x="85604" y="95762"/>
                  </a:lnTo>
                  <a:lnTo>
                    <a:pt x="86209" y="105447"/>
                  </a:lnTo>
                  <a:lnTo>
                    <a:pt x="90310" y="113753"/>
                  </a:lnTo>
                  <a:lnTo>
                    <a:pt x="104731" y="127912"/>
                  </a:lnTo>
                  <a:lnTo>
                    <a:pt x="138058" y="141861"/>
                  </a:lnTo>
                  <a:lnTo>
                    <a:pt x="194603" y="147290"/>
                  </a:lnTo>
                  <a:lnTo>
                    <a:pt x="237198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667388" y="5268181"/>
              <a:ext cx="183063" cy="183053"/>
            </a:xfrm>
            <a:custGeom>
              <a:avLst/>
              <a:gdLst/>
              <a:ahLst/>
              <a:cxnLst/>
              <a:rect l="0" t="0" r="0" b="0"/>
              <a:pathLst>
                <a:path w="183063" h="183053">
                  <a:moveTo>
                    <a:pt x="183062" y="0"/>
                  </a:moveTo>
                  <a:lnTo>
                    <a:pt x="148317" y="15999"/>
                  </a:lnTo>
                  <a:lnTo>
                    <a:pt x="128800" y="35558"/>
                  </a:lnTo>
                  <a:lnTo>
                    <a:pt x="111305" y="63338"/>
                  </a:lnTo>
                  <a:lnTo>
                    <a:pt x="107408" y="84240"/>
                  </a:lnTo>
                  <a:lnTo>
                    <a:pt x="109682" y="105857"/>
                  </a:lnTo>
                  <a:lnTo>
                    <a:pt x="126875" y="156516"/>
                  </a:lnTo>
                  <a:lnTo>
                    <a:pt x="127112" y="164440"/>
                  </a:lnTo>
                  <a:lnTo>
                    <a:pt x="122446" y="178176"/>
                  </a:lnTo>
                  <a:lnTo>
                    <a:pt x="116764" y="181654"/>
                  </a:lnTo>
                  <a:lnTo>
                    <a:pt x="100588" y="183052"/>
                  </a:lnTo>
                  <a:lnTo>
                    <a:pt x="64865" y="175493"/>
                  </a:lnTo>
                  <a:lnTo>
                    <a:pt x="22605" y="157153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813560" y="5375466"/>
            <a:ext cx="3482900" cy="632380"/>
            <a:chOff x="813560" y="5375466"/>
            <a:chExt cx="3482900" cy="632380"/>
          </a:xfrm>
        </p:grpSpPr>
        <p:sp>
          <p:nvSpPr>
            <p:cNvPr id="125" name="Freeform 124"/>
            <p:cNvSpPr/>
            <p:nvPr/>
          </p:nvSpPr>
          <p:spPr>
            <a:xfrm>
              <a:off x="813560" y="5432899"/>
              <a:ext cx="948488" cy="302125"/>
            </a:xfrm>
            <a:custGeom>
              <a:avLst/>
              <a:gdLst/>
              <a:ahLst/>
              <a:cxnLst/>
              <a:rect l="0" t="0" r="0" b="0"/>
              <a:pathLst>
                <a:path w="948488" h="302125">
                  <a:moveTo>
                    <a:pt x="29664" y="44171"/>
                  </a:moveTo>
                  <a:lnTo>
                    <a:pt x="23021" y="107569"/>
                  </a:lnTo>
                  <a:lnTo>
                    <a:pt x="10104" y="160762"/>
                  </a:lnTo>
                  <a:lnTo>
                    <a:pt x="5412" y="218561"/>
                  </a:lnTo>
                  <a:lnTo>
                    <a:pt x="0" y="266944"/>
                  </a:lnTo>
                  <a:lnTo>
                    <a:pt x="8317" y="241618"/>
                  </a:lnTo>
                  <a:lnTo>
                    <a:pt x="21454" y="182216"/>
                  </a:lnTo>
                  <a:lnTo>
                    <a:pt x="36151" y="137273"/>
                  </a:lnTo>
                  <a:lnTo>
                    <a:pt x="76961" y="74390"/>
                  </a:lnTo>
                  <a:lnTo>
                    <a:pt x="83385" y="71714"/>
                  </a:lnTo>
                  <a:lnTo>
                    <a:pt x="90441" y="71779"/>
                  </a:lnTo>
                  <a:lnTo>
                    <a:pt x="97919" y="73671"/>
                  </a:lnTo>
                  <a:lnTo>
                    <a:pt x="102903" y="78630"/>
                  </a:lnTo>
                  <a:lnTo>
                    <a:pt x="108443" y="94003"/>
                  </a:lnTo>
                  <a:lnTo>
                    <a:pt x="107143" y="123450"/>
                  </a:lnTo>
                  <a:lnTo>
                    <a:pt x="100271" y="160814"/>
                  </a:lnTo>
                  <a:lnTo>
                    <a:pt x="102034" y="181380"/>
                  </a:lnTo>
                  <a:lnTo>
                    <a:pt x="105647" y="187419"/>
                  </a:lnTo>
                  <a:lnTo>
                    <a:pt x="110830" y="190521"/>
                  </a:lnTo>
                  <a:lnTo>
                    <a:pt x="117059" y="191664"/>
                  </a:lnTo>
                  <a:lnTo>
                    <a:pt x="122136" y="189652"/>
                  </a:lnTo>
                  <a:lnTo>
                    <a:pt x="148839" y="163421"/>
                  </a:lnTo>
                  <a:lnTo>
                    <a:pt x="155342" y="161578"/>
                  </a:lnTo>
                  <a:lnTo>
                    <a:pt x="161526" y="162198"/>
                  </a:lnTo>
                  <a:lnTo>
                    <a:pt x="167498" y="164462"/>
                  </a:lnTo>
                  <a:lnTo>
                    <a:pt x="172405" y="169668"/>
                  </a:lnTo>
                  <a:lnTo>
                    <a:pt x="180321" y="185315"/>
                  </a:lnTo>
                  <a:lnTo>
                    <a:pt x="185576" y="188194"/>
                  </a:lnTo>
                  <a:lnTo>
                    <a:pt x="191853" y="187339"/>
                  </a:lnTo>
                  <a:lnTo>
                    <a:pt x="205299" y="178993"/>
                  </a:lnTo>
                  <a:lnTo>
                    <a:pt x="265814" y="123218"/>
                  </a:lnTo>
                  <a:lnTo>
                    <a:pt x="308440" y="95836"/>
                  </a:lnTo>
                  <a:lnTo>
                    <a:pt x="308896" y="93407"/>
                  </a:lnTo>
                  <a:lnTo>
                    <a:pt x="305500" y="92713"/>
                  </a:lnTo>
                  <a:lnTo>
                    <a:pt x="299539" y="93174"/>
                  </a:lnTo>
                  <a:lnTo>
                    <a:pt x="277897" y="102658"/>
                  </a:lnTo>
                  <a:lnTo>
                    <a:pt x="266962" y="117010"/>
                  </a:lnTo>
                  <a:lnTo>
                    <a:pt x="252409" y="151939"/>
                  </a:lnTo>
                  <a:lnTo>
                    <a:pt x="251321" y="168807"/>
                  </a:lnTo>
                  <a:lnTo>
                    <a:pt x="254843" y="184625"/>
                  </a:lnTo>
                  <a:lnTo>
                    <a:pt x="262572" y="197818"/>
                  </a:lnTo>
                  <a:lnTo>
                    <a:pt x="268146" y="201152"/>
                  </a:lnTo>
                  <a:lnTo>
                    <a:pt x="281737" y="202390"/>
                  </a:lnTo>
                  <a:lnTo>
                    <a:pt x="304983" y="193472"/>
                  </a:lnTo>
                  <a:lnTo>
                    <a:pt x="329436" y="174701"/>
                  </a:lnTo>
                  <a:lnTo>
                    <a:pt x="341028" y="157041"/>
                  </a:lnTo>
                  <a:lnTo>
                    <a:pt x="348337" y="136866"/>
                  </a:lnTo>
                  <a:lnTo>
                    <a:pt x="351527" y="105639"/>
                  </a:lnTo>
                  <a:lnTo>
                    <a:pt x="348997" y="87207"/>
                  </a:lnTo>
                  <a:lnTo>
                    <a:pt x="342325" y="72236"/>
                  </a:lnTo>
                  <a:lnTo>
                    <a:pt x="336895" y="63116"/>
                  </a:lnTo>
                  <a:lnTo>
                    <a:pt x="338035" y="63272"/>
                  </a:lnTo>
                  <a:lnTo>
                    <a:pt x="340645" y="65227"/>
                  </a:lnTo>
                  <a:lnTo>
                    <a:pt x="371405" y="74081"/>
                  </a:lnTo>
                  <a:lnTo>
                    <a:pt x="433991" y="84727"/>
                  </a:lnTo>
                  <a:lnTo>
                    <a:pt x="478552" y="104141"/>
                  </a:lnTo>
                  <a:lnTo>
                    <a:pt x="479626" y="107264"/>
                  </a:lnTo>
                  <a:lnTo>
                    <a:pt x="475719" y="110272"/>
                  </a:lnTo>
                  <a:lnTo>
                    <a:pt x="455531" y="121388"/>
                  </a:lnTo>
                  <a:lnTo>
                    <a:pt x="427725" y="146127"/>
                  </a:lnTo>
                  <a:lnTo>
                    <a:pt x="412547" y="174027"/>
                  </a:lnTo>
                  <a:lnTo>
                    <a:pt x="402193" y="201299"/>
                  </a:lnTo>
                  <a:lnTo>
                    <a:pt x="401908" y="209020"/>
                  </a:lnTo>
                  <a:lnTo>
                    <a:pt x="406522" y="222529"/>
                  </a:lnTo>
                  <a:lnTo>
                    <a:pt x="412190" y="225022"/>
                  </a:lnTo>
                  <a:lnTo>
                    <a:pt x="428350" y="222861"/>
                  </a:lnTo>
                  <a:lnTo>
                    <a:pt x="449406" y="211249"/>
                  </a:lnTo>
                  <a:lnTo>
                    <a:pt x="494780" y="160217"/>
                  </a:lnTo>
                  <a:lnTo>
                    <a:pt x="529631" y="104982"/>
                  </a:lnTo>
                  <a:lnTo>
                    <a:pt x="558159" y="52717"/>
                  </a:lnTo>
                  <a:lnTo>
                    <a:pt x="573138" y="6499"/>
                  </a:lnTo>
                  <a:lnTo>
                    <a:pt x="572269" y="1489"/>
                  </a:lnTo>
                  <a:lnTo>
                    <a:pt x="568917" y="0"/>
                  </a:lnTo>
                  <a:lnTo>
                    <a:pt x="563908" y="855"/>
                  </a:lnTo>
                  <a:lnTo>
                    <a:pt x="559644" y="4199"/>
                  </a:lnTo>
                  <a:lnTo>
                    <a:pt x="552440" y="15311"/>
                  </a:lnTo>
                  <a:lnTo>
                    <a:pt x="541208" y="51688"/>
                  </a:lnTo>
                  <a:lnTo>
                    <a:pt x="533352" y="105451"/>
                  </a:lnTo>
                  <a:lnTo>
                    <a:pt x="530725" y="148698"/>
                  </a:lnTo>
                  <a:lnTo>
                    <a:pt x="537478" y="207670"/>
                  </a:lnTo>
                  <a:lnTo>
                    <a:pt x="553155" y="256230"/>
                  </a:lnTo>
                  <a:lnTo>
                    <a:pt x="565582" y="270324"/>
                  </a:lnTo>
                  <a:lnTo>
                    <a:pt x="572780" y="275377"/>
                  </a:lnTo>
                  <a:lnTo>
                    <a:pt x="581276" y="276896"/>
                  </a:lnTo>
                  <a:lnTo>
                    <a:pt x="600578" y="273653"/>
                  </a:lnTo>
                  <a:lnTo>
                    <a:pt x="623402" y="261432"/>
                  </a:lnTo>
                  <a:lnTo>
                    <a:pt x="641877" y="241682"/>
                  </a:lnTo>
                  <a:lnTo>
                    <a:pt x="654644" y="218263"/>
                  </a:lnTo>
                  <a:lnTo>
                    <a:pt x="656301" y="201982"/>
                  </a:lnTo>
                  <a:lnTo>
                    <a:pt x="655448" y="193757"/>
                  </a:lnTo>
                  <a:lnTo>
                    <a:pt x="656729" y="190123"/>
                  </a:lnTo>
                  <a:lnTo>
                    <a:pt x="659431" y="189549"/>
                  </a:lnTo>
                  <a:lnTo>
                    <a:pt x="663082" y="191016"/>
                  </a:lnTo>
                  <a:lnTo>
                    <a:pt x="692907" y="224021"/>
                  </a:lnTo>
                  <a:lnTo>
                    <a:pt x="708186" y="253206"/>
                  </a:lnTo>
                  <a:lnTo>
                    <a:pt x="714306" y="269288"/>
                  </a:lnTo>
                  <a:lnTo>
                    <a:pt x="715176" y="285681"/>
                  </a:lnTo>
                  <a:lnTo>
                    <a:pt x="714114" y="293936"/>
                  </a:lnTo>
                  <a:lnTo>
                    <a:pt x="712482" y="296665"/>
                  </a:lnTo>
                  <a:lnTo>
                    <a:pt x="710469" y="295710"/>
                  </a:lnTo>
                  <a:lnTo>
                    <a:pt x="708201" y="292301"/>
                  </a:lnTo>
                  <a:lnTo>
                    <a:pt x="708149" y="278650"/>
                  </a:lnTo>
                  <a:lnTo>
                    <a:pt x="715782" y="250173"/>
                  </a:lnTo>
                  <a:lnTo>
                    <a:pt x="745607" y="190383"/>
                  </a:lnTo>
                  <a:lnTo>
                    <a:pt x="788542" y="139911"/>
                  </a:lnTo>
                  <a:lnTo>
                    <a:pt x="816753" y="126677"/>
                  </a:lnTo>
                  <a:lnTo>
                    <a:pt x="826210" y="125987"/>
                  </a:lnTo>
                  <a:lnTo>
                    <a:pt x="844116" y="130151"/>
                  </a:lnTo>
                  <a:lnTo>
                    <a:pt x="856388" y="140631"/>
                  </a:lnTo>
                  <a:lnTo>
                    <a:pt x="860955" y="147309"/>
                  </a:lnTo>
                  <a:lnTo>
                    <a:pt x="863564" y="162126"/>
                  </a:lnTo>
                  <a:lnTo>
                    <a:pt x="859460" y="217307"/>
                  </a:lnTo>
                  <a:lnTo>
                    <a:pt x="857456" y="226163"/>
                  </a:lnTo>
                  <a:lnTo>
                    <a:pt x="859818" y="231143"/>
                  </a:lnTo>
                  <a:lnTo>
                    <a:pt x="865091" y="233537"/>
                  </a:lnTo>
                  <a:lnTo>
                    <a:pt x="872305" y="234210"/>
                  </a:lnTo>
                  <a:lnTo>
                    <a:pt x="885251" y="230027"/>
                  </a:lnTo>
                  <a:lnTo>
                    <a:pt x="913046" y="212274"/>
                  </a:lnTo>
                  <a:lnTo>
                    <a:pt x="928938" y="209182"/>
                  </a:lnTo>
                  <a:lnTo>
                    <a:pt x="937059" y="209652"/>
                  </a:lnTo>
                  <a:lnTo>
                    <a:pt x="942472" y="213663"/>
                  </a:lnTo>
                  <a:lnTo>
                    <a:pt x="948487" y="227983"/>
                  </a:lnTo>
                  <a:lnTo>
                    <a:pt x="947457" y="256837"/>
                  </a:lnTo>
                  <a:lnTo>
                    <a:pt x="941150" y="273058"/>
                  </a:lnTo>
                  <a:lnTo>
                    <a:pt x="932133" y="290122"/>
                  </a:lnTo>
                  <a:lnTo>
                    <a:pt x="928337" y="302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833428" y="5701738"/>
              <a:ext cx="16644" cy="1"/>
            </a:xfrm>
            <a:custGeom>
              <a:avLst/>
              <a:gdLst/>
              <a:ahLst/>
              <a:cxnLst/>
              <a:rect l="0" t="0" r="0" b="0"/>
              <a:pathLst>
                <a:path w="16644" h="1">
                  <a:moveTo>
                    <a:pt x="0" y="0"/>
                  </a:move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052024" y="5375466"/>
              <a:ext cx="261850" cy="484025"/>
            </a:xfrm>
            <a:custGeom>
              <a:avLst/>
              <a:gdLst/>
              <a:ahLst/>
              <a:cxnLst/>
              <a:rect l="0" t="0" r="0" b="0"/>
              <a:pathLst>
                <a:path w="261850" h="484025">
                  <a:moveTo>
                    <a:pt x="55999" y="226420"/>
                  </a:moveTo>
                  <a:lnTo>
                    <a:pt x="38330" y="226420"/>
                  </a:lnTo>
                  <a:lnTo>
                    <a:pt x="31275" y="229193"/>
                  </a:lnTo>
                  <a:lnTo>
                    <a:pt x="18507" y="239672"/>
                  </a:lnTo>
                  <a:lnTo>
                    <a:pt x="5339" y="261165"/>
                  </a:lnTo>
                  <a:lnTo>
                    <a:pt x="0" y="293934"/>
                  </a:lnTo>
                  <a:lnTo>
                    <a:pt x="2024" y="302865"/>
                  </a:lnTo>
                  <a:lnTo>
                    <a:pt x="6146" y="309742"/>
                  </a:lnTo>
                  <a:lnTo>
                    <a:pt x="11669" y="315252"/>
                  </a:lnTo>
                  <a:lnTo>
                    <a:pt x="19050" y="316152"/>
                  </a:lnTo>
                  <a:lnTo>
                    <a:pt x="37111" y="309755"/>
                  </a:lnTo>
                  <a:lnTo>
                    <a:pt x="59238" y="290560"/>
                  </a:lnTo>
                  <a:lnTo>
                    <a:pt x="77505" y="262888"/>
                  </a:lnTo>
                  <a:lnTo>
                    <a:pt x="81582" y="239546"/>
                  </a:lnTo>
                  <a:lnTo>
                    <a:pt x="79389" y="215611"/>
                  </a:lnTo>
                  <a:lnTo>
                    <a:pt x="67757" y="187467"/>
                  </a:lnTo>
                  <a:lnTo>
                    <a:pt x="57835" y="173357"/>
                  </a:lnTo>
                  <a:lnTo>
                    <a:pt x="51675" y="169780"/>
                  </a:lnTo>
                  <a:lnTo>
                    <a:pt x="37435" y="168271"/>
                  </a:lnTo>
                  <a:lnTo>
                    <a:pt x="35302" y="170087"/>
                  </a:lnTo>
                  <a:lnTo>
                    <a:pt x="36653" y="173147"/>
                  </a:lnTo>
                  <a:lnTo>
                    <a:pt x="45552" y="180554"/>
                  </a:lnTo>
                  <a:lnTo>
                    <a:pt x="58753" y="186927"/>
                  </a:lnTo>
                  <a:lnTo>
                    <a:pt x="73865" y="187911"/>
                  </a:lnTo>
                  <a:lnTo>
                    <a:pt x="131563" y="177655"/>
                  </a:lnTo>
                  <a:lnTo>
                    <a:pt x="188464" y="148372"/>
                  </a:lnTo>
                  <a:lnTo>
                    <a:pt x="244096" y="104363"/>
                  </a:lnTo>
                  <a:lnTo>
                    <a:pt x="256682" y="78896"/>
                  </a:lnTo>
                  <a:lnTo>
                    <a:pt x="261849" y="47929"/>
                  </a:lnTo>
                  <a:lnTo>
                    <a:pt x="258127" y="28747"/>
                  </a:lnTo>
                  <a:lnTo>
                    <a:pt x="254545" y="19748"/>
                  </a:lnTo>
                  <a:lnTo>
                    <a:pt x="243170" y="7285"/>
                  </a:lnTo>
                  <a:lnTo>
                    <a:pt x="236253" y="2666"/>
                  </a:lnTo>
                  <a:lnTo>
                    <a:pt x="221171" y="0"/>
                  </a:lnTo>
                  <a:lnTo>
                    <a:pt x="213266" y="584"/>
                  </a:lnTo>
                  <a:lnTo>
                    <a:pt x="197087" y="11094"/>
                  </a:lnTo>
                  <a:lnTo>
                    <a:pt x="182499" y="27169"/>
                  </a:lnTo>
                  <a:lnTo>
                    <a:pt x="162351" y="68380"/>
                  </a:lnTo>
                  <a:lnTo>
                    <a:pt x="150121" y="125570"/>
                  </a:lnTo>
                  <a:lnTo>
                    <a:pt x="147871" y="188553"/>
                  </a:lnTo>
                  <a:lnTo>
                    <a:pt x="147598" y="243252"/>
                  </a:lnTo>
                  <a:lnTo>
                    <a:pt x="147543" y="298573"/>
                  </a:lnTo>
                  <a:lnTo>
                    <a:pt x="147532" y="358830"/>
                  </a:lnTo>
                  <a:lnTo>
                    <a:pt x="143113" y="412626"/>
                  </a:lnTo>
                  <a:lnTo>
                    <a:pt x="136014" y="434302"/>
                  </a:lnTo>
                  <a:lnTo>
                    <a:pt x="116388" y="467702"/>
                  </a:lnTo>
                  <a:lnTo>
                    <a:pt x="100713" y="479429"/>
                  </a:lnTo>
                  <a:lnTo>
                    <a:pt x="91355" y="483850"/>
                  </a:lnTo>
                  <a:lnTo>
                    <a:pt x="84193" y="484024"/>
                  </a:lnTo>
                  <a:lnTo>
                    <a:pt x="78492" y="481366"/>
                  </a:lnTo>
                  <a:lnTo>
                    <a:pt x="64320" y="4677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499113" y="5592071"/>
              <a:ext cx="124816" cy="192878"/>
            </a:xfrm>
            <a:custGeom>
              <a:avLst/>
              <a:gdLst/>
              <a:ahLst/>
              <a:cxnLst/>
              <a:rect l="0" t="0" r="0" b="0"/>
              <a:pathLst>
                <a:path w="124816" h="192878">
                  <a:moveTo>
                    <a:pt x="0" y="84704"/>
                  </a:moveTo>
                  <a:lnTo>
                    <a:pt x="13251" y="89121"/>
                  </a:lnTo>
                  <a:lnTo>
                    <a:pt x="29619" y="86358"/>
                  </a:lnTo>
                  <a:lnTo>
                    <a:pt x="80125" y="63486"/>
                  </a:lnTo>
                  <a:lnTo>
                    <a:pt x="98481" y="49386"/>
                  </a:lnTo>
                  <a:lnTo>
                    <a:pt x="108488" y="31409"/>
                  </a:lnTo>
                  <a:lnTo>
                    <a:pt x="111156" y="21437"/>
                  </a:lnTo>
                  <a:lnTo>
                    <a:pt x="108313" y="13864"/>
                  </a:lnTo>
                  <a:lnTo>
                    <a:pt x="101794" y="7892"/>
                  </a:lnTo>
                  <a:lnTo>
                    <a:pt x="92826" y="2985"/>
                  </a:lnTo>
                  <a:lnTo>
                    <a:pt x="70533" y="0"/>
                  </a:lnTo>
                  <a:lnTo>
                    <a:pt x="47990" y="2679"/>
                  </a:lnTo>
                  <a:lnTo>
                    <a:pt x="31807" y="10033"/>
                  </a:lnTo>
                  <a:lnTo>
                    <a:pt x="12300" y="28987"/>
                  </a:lnTo>
                  <a:lnTo>
                    <a:pt x="5467" y="46689"/>
                  </a:lnTo>
                  <a:lnTo>
                    <a:pt x="3354" y="67808"/>
                  </a:lnTo>
                  <a:lnTo>
                    <a:pt x="8287" y="102915"/>
                  </a:lnTo>
                  <a:lnTo>
                    <a:pt x="31236" y="143340"/>
                  </a:lnTo>
                  <a:lnTo>
                    <a:pt x="51784" y="163613"/>
                  </a:lnTo>
                  <a:lnTo>
                    <a:pt x="94089" y="185179"/>
                  </a:lnTo>
                  <a:lnTo>
                    <a:pt x="124815" y="1928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647290" y="5424576"/>
              <a:ext cx="417655" cy="418621"/>
            </a:xfrm>
            <a:custGeom>
              <a:avLst/>
              <a:gdLst/>
              <a:ahLst/>
              <a:cxnLst/>
              <a:rect l="0" t="0" r="0" b="0"/>
              <a:pathLst>
                <a:path w="417655" h="418621">
                  <a:moveTo>
                    <a:pt x="109775" y="252199"/>
                  </a:moveTo>
                  <a:lnTo>
                    <a:pt x="53927" y="239855"/>
                  </a:lnTo>
                  <a:lnTo>
                    <a:pt x="35952" y="241473"/>
                  </a:lnTo>
                  <a:lnTo>
                    <a:pt x="21183" y="247741"/>
                  </a:lnTo>
                  <a:lnTo>
                    <a:pt x="14656" y="252001"/>
                  </a:lnTo>
                  <a:lnTo>
                    <a:pt x="4938" y="266596"/>
                  </a:lnTo>
                  <a:lnTo>
                    <a:pt x="1052" y="275666"/>
                  </a:lnTo>
                  <a:lnTo>
                    <a:pt x="0" y="310517"/>
                  </a:lnTo>
                  <a:lnTo>
                    <a:pt x="5821" y="329277"/>
                  </a:lnTo>
                  <a:lnTo>
                    <a:pt x="9962" y="336869"/>
                  </a:lnTo>
                  <a:lnTo>
                    <a:pt x="16420" y="341006"/>
                  </a:lnTo>
                  <a:lnTo>
                    <a:pt x="33459" y="343136"/>
                  </a:lnTo>
                  <a:lnTo>
                    <a:pt x="53359" y="333605"/>
                  </a:lnTo>
                  <a:lnTo>
                    <a:pt x="80423" y="309912"/>
                  </a:lnTo>
                  <a:lnTo>
                    <a:pt x="123387" y="247751"/>
                  </a:lnTo>
                  <a:lnTo>
                    <a:pt x="142295" y="187145"/>
                  </a:lnTo>
                  <a:lnTo>
                    <a:pt x="157168" y="125781"/>
                  </a:lnTo>
                  <a:lnTo>
                    <a:pt x="159368" y="69850"/>
                  </a:lnTo>
                  <a:lnTo>
                    <a:pt x="155240" y="6497"/>
                  </a:lnTo>
                  <a:lnTo>
                    <a:pt x="152104" y="1489"/>
                  </a:lnTo>
                  <a:lnTo>
                    <a:pt x="148164" y="0"/>
                  </a:lnTo>
                  <a:lnTo>
                    <a:pt x="143689" y="856"/>
                  </a:lnTo>
                  <a:lnTo>
                    <a:pt x="139781" y="4200"/>
                  </a:lnTo>
                  <a:lnTo>
                    <a:pt x="132973" y="15313"/>
                  </a:lnTo>
                  <a:lnTo>
                    <a:pt x="127712" y="65900"/>
                  </a:lnTo>
                  <a:lnTo>
                    <a:pt x="127725" y="118617"/>
                  </a:lnTo>
                  <a:lnTo>
                    <a:pt x="132249" y="175226"/>
                  </a:lnTo>
                  <a:lnTo>
                    <a:pt x="136774" y="231138"/>
                  </a:lnTo>
                  <a:lnTo>
                    <a:pt x="153524" y="275031"/>
                  </a:lnTo>
                  <a:lnTo>
                    <a:pt x="164969" y="293474"/>
                  </a:lnTo>
                  <a:lnTo>
                    <a:pt x="181150" y="305369"/>
                  </a:lnTo>
                  <a:lnTo>
                    <a:pt x="190642" y="309835"/>
                  </a:lnTo>
                  <a:lnTo>
                    <a:pt x="198820" y="310964"/>
                  </a:lnTo>
                  <a:lnTo>
                    <a:pt x="212837" y="307287"/>
                  </a:lnTo>
                  <a:lnTo>
                    <a:pt x="222765" y="297024"/>
                  </a:lnTo>
                  <a:lnTo>
                    <a:pt x="226707" y="290403"/>
                  </a:lnTo>
                  <a:lnTo>
                    <a:pt x="228621" y="275650"/>
                  </a:lnTo>
                  <a:lnTo>
                    <a:pt x="227838" y="267833"/>
                  </a:lnTo>
                  <a:lnTo>
                    <a:pt x="224541" y="264471"/>
                  </a:lnTo>
                  <a:lnTo>
                    <a:pt x="219570" y="264078"/>
                  </a:lnTo>
                  <a:lnTo>
                    <a:pt x="213482" y="265666"/>
                  </a:lnTo>
                  <a:lnTo>
                    <a:pt x="208498" y="269498"/>
                  </a:lnTo>
                  <a:lnTo>
                    <a:pt x="200497" y="281152"/>
                  </a:lnTo>
                  <a:lnTo>
                    <a:pt x="198789" y="298043"/>
                  </a:lnTo>
                  <a:lnTo>
                    <a:pt x="199628" y="307724"/>
                  </a:lnTo>
                  <a:lnTo>
                    <a:pt x="202961" y="315104"/>
                  </a:lnTo>
                  <a:lnTo>
                    <a:pt x="214061" y="325768"/>
                  </a:lnTo>
                  <a:lnTo>
                    <a:pt x="230706" y="328659"/>
                  </a:lnTo>
                  <a:lnTo>
                    <a:pt x="248581" y="325937"/>
                  </a:lnTo>
                  <a:lnTo>
                    <a:pt x="292533" y="298764"/>
                  </a:lnTo>
                  <a:lnTo>
                    <a:pt x="305338" y="287996"/>
                  </a:lnTo>
                  <a:lnTo>
                    <a:pt x="310417" y="287158"/>
                  </a:lnTo>
                  <a:lnTo>
                    <a:pt x="314728" y="289374"/>
                  </a:lnTo>
                  <a:lnTo>
                    <a:pt x="318526" y="293625"/>
                  </a:lnTo>
                  <a:lnTo>
                    <a:pt x="341455" y="347707"/>
                  </a:lnTo>
                  <a:lnTo>
                    <a:pt x="369113" y="389271"/>
                  </a:lnTo>
                  <a:lnTo>
                    <a:pt x="392176" y="409103"/>
                  </a:lnTo>
                  <a:lnTo>
                    <a:pt x="417654" y="418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3201322" y="5497816"/>
              <a:ext cx="188143" cy="345381"/>
            </a:xfrm>
            <a:custGeom>
              <a:avLst/>
              <a:gdLst/>
              <a:ahLst/>
              <a:cxnLst/>
              <a:rect l="0" t="0" r="0" b="0"/>
              <a:pathLst>
                <a:path w="188143" h="345381">
                  <a:moveTo>
                    <a:pt x="88290" y="120712"/>
                  </a:moveTo>
                  <a:lnTo>
                    <a:pt x="89214" y="184127"/>
                  </a:lnTo>
                  <a:lnTo>
                    <a:pt x="92410" y="235214"/>
                  </a:lnTo>
                  <a:lnTo>
                    <a:pt x="84686" y="276775"/>
                  </a:lnTo>
                  <a:lnTo>
                    <a:pt x="72532" y="298754"/>
                  </a:lnTo>
                  <a:lnTo>
                    <a:pt x="65765" y="302277"/>
                  </a:lnTo>
                  <a:lnTo>
                    <a:pt x="48385" y="303726"/>
                  </a:lnTo>
                  <a:lnTo>
                    <a:pt x="33264" y="298822"/>
                  </a:lnTo>
                  <a:lnTo>
                    <a:pt x="8490" y="280606"/>
                  </a:lnTo>
                  <a:lnTo>
                    <a:pt x="1972" y="262660"/>
                  </a:lnTo>
                  <a:lnTo>
                    <a:pt x="0" y="241123"/>
                  </a:lnTo>
                  <a:lnTo>
                    <a:pt x="5013" y="211554"/>
                  </a:lnTo>
                  <a:lnTo>
                    <a:pt x="22804" y="168482"/>
                  </a:lnTo>
                  <a:lnTo>
                    <a:pt x="77214" y="106950"/>
                  </a:lnTo>
                  <a:lnTo>
                    <a:pt x="109901" y="78032"/>
                  </a:lnTo>
                  <a:lnTo>
                    <a:pt x="120393" y="61986"/>
                  </a:lnTo>
                  <a:lnTo>
                    <a:pt x="123207" y="43145"/>
                  </a:lnTo>
                  <a:lnTo>
                    <a:pt x="122663" y="32943"/>
                  </a:lnTo>
                  <a:lnTo>
                    <a:pt x="114662" y="16676"/>
                  </a:lnTo>
                  <a:lnTo>
                    <a:pt x="108645" y="9749"/>
                  </a:lnTo>
                  <a:lnTo>
                    <a:pt x="89631" y="2053"/>
                  </a:lnTo>
                  <a:lnTo>
                    <a:pt x="78089" y="0"/>
                  </a:lnTo>
                  <a:lnTo>
                    <a:pt x="68546" y="1406"/>
                  </a:lnTo>
                  <a:lnTo>
                    <a:pt x="53011" y="10365"/>
                  </a:lnTo>
                  <a:lnTo>
                    <a:pt x="33870" y="31002"/>
                  </a:lnTo>
                  <a:lnTo>
                    <a:pt x="27121" y="54028"/>
                  </a:lnTo>
                  <a:lnTo>
                    <a:pt x="25787" y="90783"/>
                  </a:lnTo>
                  <a:lnTo>
                    <a:pt x="37050" y="137625"/>
                  </a:lnTo>
                  <a:lnTo>
                    <a:pt x="61111" y="190455"/>
                  </a:lnTo>
                  <a:lnTo>
                    <a:pt x="90829" y="243114"/>
                  </a:lnTo>
                  <a:lnTo>
                    <a:pt x="139521" y="306380"/>
                  </a:lnTo>
                  <a:lnTo>
                    <a:pt x="188142" y="3453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522601" y="5452107"/>
              <a:ext cx="56514" cy="348342"/>
            </a:xfrm>
            <a:custGeom>
              <a:avLst/>
              <a:gdLst/>
              <a:ahLst/>
              <a:cxnLst/>
              <a:rect l="0" t="0" r="0" b="0"/>
              <a:pathLst>
                <a:path w="56514" h="348342">
                  <a:moveTo>
                    <a:pt x="49927" y="0"/>
                  </a:moveTo>
                  <a:lnTo>
                    <a:pt x="56513" y="29620"/>
                  </a:lnTo>
                  <a:lnTo>
                    <a:pt x="51376" y="88618"/>
                  </a:lnTo>
                  <a:lnTo>
                    <a:pt x="41344" y="145916"/>
                  </a:lnTo>
                  <a:lnTo>
                    <a:pt x="30460" y="206647"/>
                  </a:lnTo>
                  <a:lnTo>
                    <a:pt x="20331" y="261037"/>
                  </a:lnTo>
                  <a:lnTo>
                    <a:pt x="11248" y="324133"/>
                  </a:lnTo>
                  <a:lnTo>
                    <a:pt x="9622" y="344997"/>
                  </a:lnTo>
                  <a:lnTo>
                    <a:pt x="8264" y="348341"/>
                  </a:lnTo>
                  <a:lnTo>
                    <a:pt x="6433" y="346873"/>
                  </a:lnTo>
                  <a:lnTo>
                    <a:pt x="0" y="332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497638" y="5640671"/>
              <a:ext cx="404073" cy="177563"/>
            </a:xfrm>
            <a:custGeom>
              <a:avLst/>
              <a:gdLst/>
              <a:ahLst/>
              <a:cxnLst/>
              <a:rect l="0" t="0" r="0" b="0"/>
              <a:pathLst>
                <a:path w="404073" h="177563">
                  <a:moveTo>
                    <a:pt x="0" y="52747"/>
                  </a:moveTo>
                  <a:lnTo>
                    <a:pt x="20854" y="34666"/>
                  </a:lnTo>
                  <a:lnTo>
                    <a:pt x="74680" y="12813"/>
                  </a:lnTo>
                  <a:lnTo>
                    <a:pt x="127172" y="0"/>
                  </a:lnTo>
                  <a:lnTo>
                    <a:pt x="151135" y="951"/>
                  </a:lnTo>
                  <a:lnTo>
                    <a:pt x="159928" y="4347"/>
                  </a:lnTo>
                  <a:lnTo>
                    <a:pt x="172164" y="15518"/>
                  </a:lnTo>
                  <a:lnTo>
                    <a:pt x="173948" y="23304"/>
                  </a:lnTo>
                  <a:lnTo>
                    <a:pt x="163361" y="68617"/>
                  </a:lnTo>
                  <a:lnTo>
                    <a:pt x="155241" y="94123"/>
                  </a:lnTo>
                  <a:lnTo>
                    <a:pt x="156195" y="98822"/>
                  </a:lnTo>
                  <a:lnTo>
                    <a:pt x="159604" y="101030"/>
                  </a:lnTo>
                  <a:lnTo>
                    <a:pt x="164650" y="101578"/>
                  </a:lnTo>
                  <a:lnTo>
                    <a:pt x="175188" y="97256"/>
                  </a:lnTo>
                  <a:lnTo>
                    <a:pt x="235163" y="50532"/>
                  </a:lnTo>
                  <a:lnTo>
                    <a:pt x="278313" y="18587"/>
                  </a:lnTo>
                  <a:lnTo>
                    <a:pt x="300557" y="14272"/>
                  </a:lnTo>
                  <a:lnTo>
                    <a:pt x="300223" y="15078"/>
                  </a:lnTo>
                  <a:lnTo>
                    <a:pt x="275343" y="31849"/>
                  </a:lnTo>
                  <a:lnTo>
                    <a:pt x="254270" y="53951"/>
                  </a:lnTo>
                  <a:lnTo>
                    <a:pt x="247071" y="74855"/>
                  </a:lnTo>
                  <a:lnTo>
                    <a:pt x="244795" y="97706"/>
                  </a:lnTo>
                  <a:lnTo>
                    <a:pt x="246865" y="117108"/>
                  </a:lnTo>
                  <a:lnTo>
                    <a:pt x="253333" y="132511"/>
                  </a:lnTo>
                  <a:lnTo>
                    <a:pt x="257647" y="139207"/>
                  </a:lnTo>
                  <a:lnTo>
                    <a:pt x="263296" y="142747"/>
                  </a:lnTo>
                  <a:lnTo>
                    <a:pt x="276970" y="144213"/>
                  </a:lnTo>
                  <a:lnTo>
                    <a:pt x="292292" y="136852"/>
                  </a:lnTo>
                  <a:lnTo>
                    <a:pt x="314047" y="117114"/>
                  </a:lnTo>
                  <a:lnTo>
                    <a:pt x="346830" y="75782"/>
                  </a:lnTo>
                  <a:lnTo>
                    <a:pt x="352002" y="65757"/>
                  </a:lnTo>
                  <a:lnTo>
                    <a:pt x="352087" y="66967"/>
                  </a:lnTo>
                  <a:lnTo>
                    <a:pt x="349827" y="103792"/>
                  </a:lnTo>
                  <a:lnTo>
                    <a:pt x="351435" y="137932"/>
                  </a:lnTo>
                  <a:lnTo>
                    <a:pt x="358364" y="154093"/>
                  </a:lnTo>
                  <a:lnTo>
                    <a:pt x="370073" y="164974"/>
                  </a:lnTo>
                  <a:lnTo>
                    <a:pt x="377078" y="169170"/>
                  </a:lnTo>
                  <a:lnTo>
                    <a:pt x="392259" y="171366"/>
                  </a:lnTo>
                  <a:lnTo>
                    <a:pt x="403629" y="171111"/>
                  </a:lnTo>
                  <a:lnTo>
                    <a:pt x="404072" y="172336"/>
                  </a:lnTo>
                  <a:lnTo>
                    <a:pt x="399410" y="1775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971938" y="5618528"/>
              <a:ext cx="83212" cy="216348"/>
            </a:xfrm>
            <a:custGeom>
              <a:avLst/>
              <a:gdLst/>
              <a:ahLst/>
              <a:cxnLst/>
              <a:rect l="0" t="0" r="0" b="0"/>
              <a:pathLst>
                <a:path w="83212" h="216348">
                  <a:moveTo>
                    <a:pt x="0" y="0"/>
                  </a:moveTo>
                  <a:lnTo>
                    <a:pt x="5718" y="57697"/>
                  </a:lnTo>
                  <a:lnTo>
                    <a:pt x="12396" y="113865"/>
                  </a:lnTo>
                  <a:lnTo>
                    <a:pt x="17509" y="120288"/>
                  </a:lnTo>
                  <a:lnTo>
                    <a:pt x="58179" y="135863"/>
                  </a:lnTo>
                  <a:lnTo>
                    <a:pt x="63749" y="141426"/>
                  </a:lnTo>
                  <a:lnTo>
                    <a:pt x="69939" y="157470"/>
                  </a:lnTo>
                  <a:lnTo>
                    <a:pt x="70224" y="174462"/>
                  </a:lnTo>
                  <a:lnTo>
                    <a:pt x="69005" y="182876"/>
                  </a:lnTo>
                  <a:lnTo>
                    <a:pt x="72583" y="197157"/>
                  </a:lnTo>
                  <a:lnTo>
                    <a:pt x="83211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138359" y="5726702"/>
              <a:ext cx="83211" cy="126922"/>
            </a:xfrm>
            <a:custGeom>
              <a:avLst/>
              <a:gdLst/>
              <a:ahLst/>
              <a:cxnLst/>
              <a:rect l="0" t="0" r="0" b="0"/>
              <a:pathLst>
                <a:path w="83211" h="126922">
                  <a:moveTo>
                    <a:pt x="0" y="41605"/>
                  </a:moveTo>
                  <a:lnTo>
                    <a:pt x="0" y="98377"/>
                  </a:lnTo>
                  <a:lnTo>
                    <a:pt x="0" y="119845"/>
                  </a:lnTo>
                  <a:lnTo>
                    <a:pt x="1849" y="125200"/>
                  </a:lnTo>
                  <a:lnTo>
                    <a:pt x="4932" y="126921"/>
                  </a:lnTo>
                  <a:lnTo>
                    <a:pt x="8835" y="126218"/>
                  </a:lnTo>
                  <a:lnTo>
                    <a:pt x="12362" y="122977"/>
                  </a:lnTo>
                  <a:lnTo>
                    <a:pt x="39782" y="67709"/>
                  </a:lnTo>
                  <a:lnTo>
                    <a:pt x="57083" y="2603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176932" y="5818233"/>
              <a:ext cx="119528" cy="189613"/>
            </a:xfrm>
            <a:custGeom>
              <a:avLst/>
              <a:gdLst/>
              <a:ahLst/>
              <a:cxnLst/>
              <a:rect l="0" t="0" r="0" b="0"/>
              <a:pathLst>
                <a:path w="119528" h="189613">
                  <a:moveTo>
                    <a:pt x="119527" y="0"/>
                  </a:moveTo>
                  <a:lnTo>
                    <a:pt x="115109" y="50744"/>
                  </a:lnTo>
                  <a:lnTo>
                    <a:pt x="105334" y="109055"/>
                  </a:lnTo>
                  <a:lnTo>
                    <a:pt x="91748" y="171205"/>
                  </a:lnTo>
                  <a:lnTo>
                    <a:pt x="86215" y="177931"/>
                  </a:lnTo>
                  <a:lnTo>
                    <a:pt x="70205" y="185404"/>
                  </a:lnTo>
                  <a:lnTo>
                    <a:pt x="40399" y="189612"/>
                  </a:lnTo>
                  <a:lnTo>
                    <a:pt x="21488" y="185666"/>
                  </a:lnTo>
                  <a:lnTo>
                    <a:pt x="12563" y="182025"/>
                  </a:lnTo>
                  <a:lnTo>
                    <a:pt x="6612" y="174050"/>
                  </a:lnTo>
                  <a:lnTo>
                    <a:pt x="0" y="150396"/>
                  </a:lnTo>
                  <a:lnTo>
                    <a:pt x="1994" y="95254"/>
                  </a:lnTo>
                  <a:lnTo>
                    <a:pt x="3032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024410" y="183570"/>
            <a:ext cx="2928005" cy="683406"/>
            <a:chOff x="2024410" y="183570"/>
            <a:chExt cx="2928005" cy="683406"/>
          </a:xfrm>
        </p:grpSpPr>
        <p:sp>
          <p:nvSpPr>
            <p:cNvPr id="137" name="Freeform 136"/>
            <p:cNvSpPr/>
            <p:nvPr/>
          </p:nvSpPr>
          <p:spPr>
            <a:xfrm>
              <a:off x="2024410" y="209408"/>
              <a:ext cx="288842" cy="607807"/>
            </a:xfrm>
            <a:custGeom>
              <a:avLst/>
              <a:gdLst/>
              <a:ahLst/>
              <a:cxnLst/>
              <a:rect l="0" t="0" r="0" b="0"/>
              <a:pathLst>
                <a:path w="288842" h="607807">
                  <a:moveTo>
                    <a:pt x="288841" y="15260"/>
                  </a:moveTo>
                  <a:lnTo>
                    <a:pt x="280007" y="6426"/>
                  </a:lnTo>
                  <a:lnTo>
                    <a:pt x="265807" y="2088"/>
                  </a:lnTo>
                  <a:lnTo>
                    <a:pt x="215884" y="0"/>
                  </a:lnTo>
                  <a:lnTo>
                    <a:pt x="172181" y="10226"/>
                  </a:lnTo>
                  <a:lnTo>
                    <a:pt x="151933" y="20419"/>
                  </a:lnTo>
                  <a:lnTo>
                    <a:pt x="101456" y="66564"/>
                  </a:lnTo>
                  <a:lnTo>
                    <a:pt x="82701" y="107612"/>
                  </a:lnTo>
                  <a:lnTo>
                    <a:pt x="74510" y="151333"/>
                  </a:lnTo>
                  <a:lnTo>
                    <a:pt x="81926" y="184503"/>
                  </a:lnTo>
                  <a:lnTo>
                    <a:pt x="106290" y="235004"/>
                  </a:lnTo>
                  <a:lnTo>
                    <a:pt x="141573" y="286763"/>
                  </a:lnTo>
                  <a:lnTo>
                    <a:pt x="173572" y="347100"/>
                  </a:lnTo>
                  <a:lnTo>
                    <a:pt x="194778" y="390023"/>
                  </a:lnTo>
                  <a:lnTo>
                    <a:pt x="203487" y="443942"/>
                  </a:lnTo>
                  <a:lnTo>
                    <a:pt x="203147" y="487138"/>
                  </a:lnTo>
                  <a:lnTo>
                    <a:pt x="182384" y="535446"/>
                  </a:lnTo>
                  <a:lnTo>
                    <a:pt x="150064" y="577476"/>
                  </a:lnTo>
                  <a:lnTo>
                    <a:pt x="124653" y="594711"/>
                  </a:lnTo>
                  <a:lnTo>
                    <a:pt x="89284" y="607111"/>
                  </a:lnTo>
                  <a:lnTo>
                    <a:pt x="53944" y="607806"/>
                  </a:lnTo>
                  <a:lnTo>
                    <a:pt x="24468" y="597739"/>
                  </a:lnTo>
                  <a:lnTo>
                    <a:pt x="2585" y="578628"/>
                  </a:lnTo>
                  <a:lnTo>
                    <a:pt x="0" y="570203"/>
                  </a:lnTo>
                  <a:lnTo>
                    <a:pt x="5926" y="522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272293" y="613566"/>
              <a:ext cx="126756" cy="168607"/>
            </a:xfrm>
            <a:custGeom>
              <a:avLst/>
              <a:gdLst/>
              <a:ahLst/>
              <a:cxnLst/>
              <a:rect l="0" t="0" r="0" b="0"/>
              <a:pathLst>
                <a:path w="126756" h="168607">
                  <a:moveTo>
                    <a:pt x="90885" y="10513"/>
                  </a:moveTo>
                  <a:lnTo>
                    <a:pt x="82050" y="1678"/>
                  </a:lnTo>
                  <a:lnTo>
                    <a:pt x="75749" y="0"/>
                  </a:lnTo>
                  <a:lnTo>
                    <a:pt x="58887" y="601"/>
                  </a:lnTo>
                  <a:lnTo>
                    <a:pt x="43995" y="6416"/>
                  </a:lnTo>
                  <a:lnTo>
                    <a:pt x="19369" y="25215"/>
                  </a:lnTo>
                  <a:lnTo>
                    <a:pt x="6722" y="50105"/>
                  </a:lnTo>
                  <a:lnTo>
                    <a:pt x="0" y="113449"/>
                  </a:lnTo>
                  <a:lnTo>
                    <a:pt x="3962" y="142098"/>
                  </a:lnTo>
                  <a:lnTo>
                    <a:pt x="13421" y="157136"/>
                  </a:lnTo>
                  <a:lnTo>
                    <a:pt x="19826" y="163735"/>
                  </a:lnTo>
                  <a:lnTo>
                    <a:pt x="27795" y="167210"/>
                  </a:lnTo>
                  <a:lnTo>
                    <a:pt x="46511" y="168606"/>
                  </a:lnTo>
                  <a:lnTo>
                    <a:pt x="73422" y="159776"/>
                  </a:lnTo>
                  <a:lnTo>
                    <a:pt x="94545" y="141031"/>
                  </a:lnTo>
                  <a:lnTo>
                    <a:pt x="117324" y="108923"/>
                  </a:lnTo>
                  <a:lnTo>
                    <a:pt x="125133" y="89076"/>
                  </a:lnTo>
                  <a:lnTo>
                    <a:pt x="126755" y="67927"/>
                  </a:lnTo>
                  <a:lnTo>
                    <a:pt x="123469" y="47125"/>
                  </a:lnTo>
                  <a:lnTo>
                    <a:pt x="115845" y="28634"/>
                  </a:lnTo>
                  <a:lnTo>
                    <a:pt x="109374" y="22593"/>
                  </a:lnTo>
                  <a:lnTo>
                    <a:pt x="74243" y="10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463030" y="313827"/>
              <a:ext cx="139815" cy="440082"/>
            </a:xfrm>
            <a:custGeom>
              <a:avLst/>
              <a:gdLst/>
              <a:ahLst/>
              <a:cxnLst/>
              <a:rect l="0" t="0" r="0" b="0"/>
              <a:pathLst>
                <a:path w="139815" h="440082">
                  <a:moveTo>
                    <a:pt x="0" y="410104"/>
                  </a:moveTo>
                  <a:lnTo>
                    <a:pt x="18081" y="390175"/>
                  </a:lnTo>
                  <a:lnTo>
                    <a:pt x="51383" y="326765"/>
                  </a:lnTo>
                  <a:lnTo>
                    <a:pt x="72981" y="272099"/>
                  </a:lnTo>
                  <a:lnTo>
                    <a:pt x="91364" y="216558"/>
                  </a:lnTo>
                  <a:lnTo>
                    <a:pt x="105378" y="165907"/>
                  </a:lnTo>
                  <a:lnTo>
                    <a:pt x="116491" y="109325"/>
                  </a:lnTo>
                  <a:lnTo>
                    <a:pt x="133137" y="46336"/>
                  </a:lnTo>
                  <a:lnTo>
                    <a:pt x="139814" y="6742"/>
                  </a:lnTo>
                  <a:lnTo>
                    <a:pt x="136664" y="1588"/>
                  </a:lnTo>
                  <a:lnTo>
                    <a:pt x="130866" y="0"/>
                  </a:lnTo>
                  <a:lnTo>
                    <a:pt x="123302" y="791"/>
                  </a:lnTo>
                  <a:lnTo>
                    <a:pt x="116410" y="5941"/>
                  </a:lnTo>
                  <a:lnTo>
                    <a:pt x="81598" y="60884"/>
                  </a:lnTo>
                  <a:lnTo>
                    <a:pt x="64313" y="113720"/>
                  </a:lnTo>
                  <a:lnTo>
                    <a:pt x="49995" y="175432"/>
                  </a:lnTo>
                  <a:lnTo>
                    <a:pt x="36067" y="238086"/>
                  </a:lnTo>
                  <a:lnTo>
                    <a:pt x="26608" y="296011"/>
                  </a:lnTo>
                  <a:lnTo>
                    <a:pt x="25180" y="356739"/>
                  </a:lnTo>
                  <a:lnTo>
                    <a:pt x="25006" y="410555"/>
                  </a:lnTo>
                  <a:lnTo>
                    <a:pt x="29913" y="429104"/>
                  </a:lnTo>
                  <a:lnTo>
                    <a:pt x="33811" y="436639"/>
                  </a:lnTo>
                  <a:lnTo>
                    <a:pt x="39183" y="439813"/>
                  </a:lnTo>
                  <a:lnTo>
                    <a:pt x="45538" y="440081"/>
                  </a:lnTo>
                  <a:lnTo>
                    <a:pt x="59071" y="435446"/>
                  </a:lnTo>
                  <a:lnTo>
                    <a:pt x="77085" y="421517"/>
                  </a:lnTo>
                  <a:lnTo>
                    <a:pt x="108174" y="3768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571204" y="67400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614544" y="599115"/>
              <a:ext cx="81477" cy="123384"/>
            </a:xfrm>
            <a:custGeom>
              <a:avLst/>
              <a:gdLst/>
              <a:ahLst/>
              <a:cxnLst/>
              <a:rect l="0" t="0" r="0" b="0"/>
              <a:pathLst>
                <a:path w="81477" h="123384">
                  <a:moveTo>
                    <a:pt x="6586" y="16643"/>
                  </a:moveTo>
                  <a:lnTo>
                    <a:pt x="0" y="46263"/>
                  </a:lnTo>
                  <a:lnTo>
                    <a:pt x="883" y="106117"/>
                  </a:lnTo>
                  <a:lnTo>
                    <a:pt x="2784" y="115124"/>
                  </a:lnTo>
                  <a:lnTo>
                    <a:pt x="7750" y="120204"/>
                  </a:lnTo>
                  <a:lnTo>
                    <a:pt x="14758" y="122666"/>
                  </a:lnTo>
                  <a:lnTo>
                    <a:pt x="23129" y="123383"/>
                  </a:lnTo>
                  <a:lnTo>
                    <a:pt x="37361" y="119248"/>
                  </a:lnTo>
                  <a:lnTo>
                    <a:pt x="43745" y="115557"/>
                  </a:lnTo>
                  <a:lnTo>
                    <a:pt x="53303" y="101593"/>
                  </a:lnTo>
                  <a:lnTo>
                    <a:pt x="76993" y="41028"/>
                  </a:lnTo>
                  <a:lnTo>
                    <a:pt x="8147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796248" y="299558"/>
              <a:ext cx="24588" cy="515906"/>
            </a:xfrm>
            <a:custGeom>
              <a:avLst/>
              <a:gdLst/>
              <a:ahLst/>
              <a:cxnLst/>
              <a:rect l="0" t="0" r="0" b="0"/>
              <a:pathLst>
                <a:path w="24588" h="515906">
                  <a:moveTo>
                    <a:pt x="24587" y="0"/>
                  </a:moveTo>
                  <a:lnTo>
                    <a:pt x="24587" y="50744"/>
                  </a:lnTo>
                  <a:lnTo>
                    <a:pt x="24587" y="98656"/>
                  </a:lnTo>
                  <a:lnTo>
                    <a:pt x="24587" y="153842"/>
                  </a:lnTo>
                  <a:lnTo>
                    <a:pt x="18869" y="210541"/>
                  </a:lnTo>
                  <a:lnTo>
                    <a:pt x="12192" y="264230"/>
                  </a:lnTo>
                  <a:lnTo>
                    <a:pt x="6039" y="324058"/>
                  </a:lnTo>
                  <a:lnTo>
                    <a:pt x="1525" y="374310"/>
                  </a:lnTo>
                  <a:lnTo>
                    <a:pt x="0" y="436571"/>
                  </a:lnTo>
                  <a:lnTo>
                    <a:pt x="2139" y="493381"/>
                  </a:lnTo>
                  <a:lnTo>
                    <a:pt x="7945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795872" y="78217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745946" y="582473"/>
              <a:ext cx="158101" cy="49928"/>
            </a:xfrm>
            <a:custGeom>
              <a:avLst/>
              <a:gdLst/>
              <a:ahLst/>
              <a:cxnLst/>
              <a:rect l="0" t="0" r="0" b="0"/>
              <a:pathLst>
                <a:path w="158101" h="49928">
                  <a:moveTo>
                    <a:pt x="0" y="49927"/>
                  </a:moveTo>
                  <a:lnTo>
                    <a:pt x="8834" y="41092"/>
                  </a:lnTo>
                  <a:lnTo>
                    <a:pt x="31998" y="31181"/>
                  </a:lnTo>
                  <a:lnTo>
                    <a:pt x="94679" y="1667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912367" y="624079"/>
              <a:ext cx="16643" cy="149780"/>
            </a:xfrm>
            <a:custGeom>
              <a:avLst/>
              <a:gdLst/>
              <a:ahLst/>
              <a:cxnLst/>
              <a:rect l="0" t="0" r="0" b="0"/>
              <a:pathLst>
                <a:path w="16643" h="149780">
                  <a:moveTo>
                    <a:pt x="0" y="0"/>
                  </a:moveTo>
                  <a:lnTo>
                    <a:pt x="5718" y="57697"/>
                  </a:lnTo>
                  <a:lnTo>
                    <a:pt x="12396" y="118282"/>
                  </a:lnTo>
                  <a:lnTo>
                    <a:pt x="16642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937330" y="52422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937330" y="5408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955810" y="640158"/>
              <a:ext cx="92813" cy="119358"/>
            </a:xfrm>
            <a:custGeom>
              <a:avLst/>
              <a:gdLst/>
              <a:ahLst/>
              <a:cxnLst/>
              <a:rect l="0" t="0" r="0" b="0"/>
              <a:pathLst>
                <a:path w="92813" h="119358">
                  <a:moveTo>
                    <a:pt x="73052" y="33847"/>
                  </a:moveTo>
                  <a:lnTo>
                    <a:pt x="77469" y="20595"/>
                  </a:lnTo>
                  <a:lnTo>
                    <a:pt x="76921" y="14842"/>
                  </a:lnTo>
                  <a:lnTo>
                    <a:pt x="71381" y="3519"/>
                  </a:lnTo>
                  <a:lnTo>
                    <a:pt x="65466" y="684"/>
                  </a:lnTo>
                  <a:lnTo>
                    <a:pt x="49032" y="0"/>
                  </a:lnTo>
                  <a:lnTo>
                    <a:pt x="34331" y="5244"/>
                  </a:lnTo>
                  <a:lnTo>
                    <a:pt x="27822" y="9231"/>
                  </a:lnTo>
                  <a:lnTo>
                    <a:pt x="18125" y="21057"/>
                  </a:lnTo>
                  <a:lnTo>
                    <a:pt x="4366" y="51250"/>
                  </a:lnTo>
                  <a:lnTo>
                    <a:pt x="0" y="80095"/>
                  </a:lnTo>
                  <a:lnTo>
                    <a:pt x="3910" y="96315"/>
                  </a:lnTo>
                  <a:lnTo>
                    <a:pt x="7541" y="103229"/>
                  </a:lnTo>
                  <a:lnTo>
                    <a:pt x="18973" y="113377"/>
                  </a:lnTo>
                  <a:lnTo>
                    <a:pt x="25904" y="117378"/>
                  </a:lnTo>
                  <a:lnTo>
                    <a:pt x="41002" y="119357"/>
                  </a:lnTo>
                  <a:lnTo>
                    <a:pt x="48912" y="118591"/>
                  </a:lnTo>
                  <a:lnTo>
                    <a:pt x="62631" y="110342"/>
                  </a:lnTo>
                  <a:lnTo>
                    <a:pt x="73968" y="97431"/>
                  </a:lnTo>
                  <a:lnTo>
                    <a:pt x="91857" y="58417"/>
                  </a:lnTo>
                  <a:lnTo>
                    <a:pt x="92812" y="41993"/>
                  </a:lnTo>
                  <a:lnTo>
                    <a:pt x="89231" y="26373"/>
                  </a:lnTo>
                  <a:lnTo>
                    <a:pt x="81475" y="13267"/>
                  </a:lnTo>
                  <a:lnTo>
                    <a:pt x="74330" y="6209"/>
                  </a:lnTo>
                  <a:lnTo>
                    <a:pt x="64730" y="5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087109" y="610691"/>
              <a:ext cx="191385" cy="149450"/>
            </a:xfrm>
            <a:custGeom>
              <a:avLst/>
              <a:gdLst/>
              <a:ahLst/>
              <a:cxnLst/>
              <a:rect l="0" t="0" r="0" b="0"/>
              <a:pathLst>
                <a:path w="191385" h="149450">
                  <a:moveTo>
                    <a:pt x="0" y="5067"/>
                  </a:moveTo>
                  <a:lnTo>
                    <a:pt x="7550" y="67558"/>
                  </a:lnTo>
                  <a:lnTo>
                    <a:pt x="7978" y="90471"/>
                  </a:lnTo>
                  <a:lnTo>
                    <a:pt x="9017" y="93438"/>
                  </a:lnTo>
                  <a:lnTo>
                    <a:pt x="10634" y="90793"/>
                  </a:lnTo>
                  <a:lnTo>
                    <a:pt x="27872" y="29176"/>
                  </a:lnTo>
                  <a:lnTo>
                    <a:pt x="40515" y="3375"/>
                  </a:lnTo>
                  <a:lnTo>
                    <a:pt x="45501" y="241"/>
                  </a:lnTo>
                  <a:lnTo>
                    <a:pt x="50675" y="0"/>
                  </a:lnTo>
                  <a:lnTo>
                    <a:pt x="55973" y="1689"/>
                  </a:lnTo>
                  <a:lnTo>
                    <a:pt x="60429" y="5589"/>
                  </a:lnTo>
                  <a:lnTo>
                    <a:pt x="67846" y="17318"/>
                  </a:lnTo>
                  <a:lnTo>
                    <a:pt x="73498" y="54091"/>
                  </a:lnTo>
                  <a:lnTo>
                    <a:pt x="79124" y="107939"/>
                  </a:lnTo>
                  <a:lnTo>
                    <a:pt x="90834" y="136633"/>
                  </a:lnTo>
                  <a:lnTo>
                    <a:pt x="97538" y="142704"/>
                  </a:lnTo>
                  <a:lnTo>
                    <a:pt x="114850" y="149449"/>
                  </a:lnTo>
                  <a:lnTo>
                    <a:pt x="145387" y="148829"/>
                  </a:lnTo>
                  <a:lnTo>
                    <a:pt x="191384" y="1382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669582" y="682326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669582" y="6656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445137" y="183570"/>
              <a:ext cx="257731" cy="656857"/>
            </a:xfrm>
            <a:custGeom>
              <a:avLst/>
              <a:gdLst/>
              <a:ahLst/>
              <a:cxnLst/>
              <a:rect l="0" t="0" r="0" b="0"/>
              <a:pathLst>
                <a:path w="257731" h="656857">
                  <a:moveTo>
                    <a:pt x="257730" y="340656"/>
                  </a:moveTo>
                  <a:lnTo>
                    <a:pt x="252011" y="362435"/>
                  </a:lnTo>
                  <a:lnTo>
                    <a:pt x="245334" y="422500"/>
                  </a:lnTo>
                  <a:lnTo>
                    <a:pt x="230129" y="481569"/>
                  </a:lnTo>
                  <a:lnTo>
                    <a:pt x="203758" y="537516"/>
                  </a:lnTo>
                  <a:lnTo>
                    <a:pt x="173720" y="577021"/>
                  </a:lnTo>
                  <a:lnTo>
                    <a:pt x="156597" y="589939"/>
                  </a:lnTo>
                  <a:lnTo>
                    <a:pt x="126165" y="601484"/>
                  </a:lnTo>
                  <a:lnTo>
                    <a:pt x="104643" y="604509"/>
                  </a:lnTo>
                  <a:lnTo>
                    <a:pt x="85216" y="600923"/>
                  </a:lnTo>
                  <a:lnTo>
                    <a:pt x="68260" y="592241"/>
                  </a:lnTo>
                  <a:lnTo>
                    <a:pt x="54561" y="579136"/>
                  </a:lnTo>
                  <a:lnTo>
                    <a:pt x="30957" y="517463"/>
                  </a:lnTo>
                  <a:lnTo>
                    <a:pt x="26893" y="467386"/>
                  </a:lnTo>
                  <a:lnTo>
                    <a:pt x="31747" y="416524"/>
                  </a:lnTo>
                  <a:lnTo>
                    <a:pt x="41671" y="356567"/>
                  </a:lnTo>
                  <a:lnTo>
                    <a:pt x="58050" y="293131"/>
                  </a:lnTo>
                  <a:lnTo>
                    <a:pt x="74669" y="238549"/>
                  </a:lnTo>
                  <a:lnTo>
                    <a:pt x="91309" y="183089"/>
                  </a:lnTo>
                  <a:lnTo>
                    <a:pt x="107950" y="125280"/>
                  </a:lnTo>
                  <a:lnTo>
                    <a:pt x="114628" y="69027"/>
                  </a:lnTo>
                  <a:lnTo>
                    <a:pt x="111368" y="31704"/>
                  </a:lnTo>
                  <a:lnTo>
                    <a:pt x="104538" y="13501"/>
                  </a:lnTo>
                  <a:lnTo>
                    <a:pt x="100128" y="6058"/>
                  </a:lnTo>
                  <a:lnTo>
                    <a:pt x="93490" y="2021"/>
                  </a:lnTo>
                  <a:lnTo>
                    <a:pt x="76252" y="0"/>
                  </a:lnTo>
                  <a:lnTo>
                    <a:pt x="61195" y="4649"/>
                  </a:lnTo>
                  <a:lnTo>
                    <a:pt x="48339" y="13804"/>
                  </a:lnTo>
                  <a:lnTo>
                    <a:pt x="31629" y="34552"/>
                  </a:lnTo>
                  <a:lnTo>
                    <a:pt x="8339" y="93594"/>
                  </a:lnTo>
                  <a:lnTo>
                    <a:pt x="1469" y="140328"/>
                  </a:lnTo>
                  <a:lnTo>
                    <a:pt x="0" y="198751"/>
                  </a:lnTo>
                  <a:lnTo>
                    <a:pt x="6450" y="255538"/>
                  </a:lnTo>
                  <a:lnTo>
                    <a:pt x="23758" y="317302"/>
                  </a:lnTo>
                  <a:lnTo>
                    <a:pt x="55408" y="380515"/>
                  </a:lnTo>
                  <a:lnTo>
                    <a:pt x="84131" y="443616"/>
                  </a:lnTo>
                  <a:lnTo>
                    <a:pt x="121106" y="506772"/>
                  </a:lnTo>
                  <a:lnTo>
                    <a:pt x="151411" y="567772"/>
                  </a:lnTo>
                  <a:lnTo>
                    <a:pt x="183003" y="620591"/>
                  </a:lnTo>
                  <a:lnTo>
                    <a:pt x="207803" y="6568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909471" y="490508"/>
              <a:ext cx="140651" cy="335855"/>
            </a:xfrm>
            <a:custGeom>
              <a:avLst/>
              <a:gdLst/>
              <a:ahLst/>
              <a:cxnLst/>
              <a:rect l="0" t="0" r="0" b="0"/>
              <a:pathLst>
                <a:path w="140651" h="335855">
                  <a:moveTo>
                    <a:pt x="134559" y="17076"/>
                  </a:moveTo>
                  <a:lnTo>
                    <a:pt x="130141" y="3824"/>
                  </a:lnTo>
                  <a:lnTo>
                    <a:pt x="125142" y="845"/>
                  </a:lnTo>
                  <a:lnTo>
                    <a:pt x="109725" y="0"/>
                  </a:lnTo>
                  <a:lnTo>
                    <a:pt x="84671" y="9140"/>
                  </a:lnTo>
                  <a:lnTo>
                    <a:pt x="64098" y="23559"/>
                  </a:lnTo>
                  <a:lnTo>
                    <a:pt x="46291" y="43960"/>
                  </a:lnTo>
                  <a:lnTo>
                    <a:pt x="43354" y="51641"/>
                  </a:lnTo>
                  <a:lnTo>
                    <a:pt x="42556" y="67571"/>
                  </a:lnTo>
                  <a:lnTo>
                    <a:pt x="51722" y="92134"/>
                  </a:lnTo>
                  <a:lnTo>
                    <a:pt x="95542" y="144147"/>
                  </a:lnTo>
                  <a:lnTo>
                    <a:pt x="127332" y="178075"/>
                  </a:lnTo>
                  <a:lnTo>
                    <a:pt x="135353" y="193107"/>
                  </a:lnTo>
                  <a:lnTo>
                    <a:pt x="140650" y="221580"/>
                  </a:lnTo>
                  <a:lnTo>
                    <a:pt x="133384" y="253439"/>
                  </a:lnTo>
                  <a:lnTo>
                    <a:pt x="119520" y="281884"/>
                  </a:lnTo>
                  <a:lnTo>
                    <a:pt x="99284" y="303461"/>
                  </a:lnTo>
                  <a:lnTo>
                    <a:pt x="59407" y="330537"/>
                  </a:lnTo>
                  <a:lnTo>
                    <a:pt x="51173" y="334223"/>
                  </a:lnTo>
                  <a:lnTo>
                    <a:pt x="32163" y="335854"/>
                  </a:lnTo>
                  <a:lnTo>
                    <a:pt x="21916" y="334995"/>
                  </a:lnTo>
                  <a:lnTo>
                    <a:pt x="14160" y="331648"/>
                  </a:lnTo>
                  <a:lnTo>
                    <a:pt x="3077" y="320533"/>
                  </a:lnTo>
                  <a:lnTo>
                    <a:pt x="0" y="303882"/>
                  </a:lnTo>
                  <a:lnTo>
                    <a:pt x="2639" y="286003"/>
                  </a:lnTo>
                  <a:lnTo>
                    <a:pt x="9975" y="271893"/>
                  </a:lnTo>
                  <a:lnTo>
                    <a:pt x="14520" y="267391"/>
                  </a:lnTo>
                  <a:lnTo>
                    <a:pt x="34706" y="2583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068993" y="672131"/>
              <a:ext cx="124816" cy="131045"/>
            </a:xfrm>
            <a:custGeom>
              <a:avLst/>
              <a:gdLst/>
              <a:ahLst/>
              <a:cxnLst/>
              <a:rect l="0" t="0" r="0" b="0"/>
              <a:pathLst>
                <a:path w="124816" h="131045">
                  <a:moveTo>
                    <a:pt x="0" y="60121"/>
                  </a:moveTo>
                  <a:lnTo>
                    <a:pt x="13252" y="64539"/>
                  </a:lnTo>
                  <a:lnTo>
                    <a:pt x="27154" y="64242"/>
                  </a:lnTo>
                  <a:lnTo>
                    <a:pt x="42579" y="60104"/>
                  </a:lnTo>
                  <a:lnTo>
                    <a:pt x="72616" y="42380"/>
                  </a:lnTo>
                  <a:lnTo>
                    <a:pt x="84049" y="30971"/>
                  </a:lnTo>
                  <a:lnTo>
                    <a:pt x="92212" y="16655"/>
                  </a:lnTo>
                  <a:lnTo>
                    <a:pt x="91985" y="10804"/>
                  </a:lnTo>
                  <a:lnTo>
                    <a:pt x="89060" y="5978"/>
                  </a:lnTo>
                  <a:lnTo>
                    <a:pt x="84336" y="1836"/>
                  </a:lnTo>
                  <a:lnTo>
                    <a:pt x="78414" y="0"/>
                  </a:lnTo>
                  <a:lnTo>
                    <a:pt x="64436" y="425"/>
                  </a:lnTo>
                  <a:lnTo>
                    <a:pt x="51444" y="8626"/>
                  </a:lnTo>
                  <a:lnTo>
                    <a:pt x="28036" y="36492"/>
                  </a:lnTo>
                  <a:lnTo>
                    <a:pt x="21706" y="57324"/>
                  </a:lnTo>
                  <a:lnTo>
                    <a:pt x="20608" y="90111"/>
                  </a:lnTo>
                  <a:lnTo>
                    <a:pt x="24876" y="107659"/>
                  </a:lnTo>
                  <a:lnTo>
                    <a:pt x="32937" y="121622"/>
                  </a:lnTo>
                  <a:lnTo>
                    <a:pt x="40449" y="126085"/>
                  </a:lnTo>
                  <a:lnTo>
                    <a:pt x="61124" y="131044"/>
                  </a:lnTo>
                  <a:lnTo>
                    <a:pt x="78325" y="128317"/>
                  </a:lnTo>
                  <a:lnTo>
                    <a:pt x="108852" y="111499"/>
                  </a:lnTo>
                  <a:lnTo>
                    <a:pt x="117720" y="103604"/>
                  </a:lnTo>
                  <a:lnTo>
                    <a:pt x="124815" y="934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210450" y="665684"/>
              <a:ext cx="141459" cy="120775"/>
            </a:xfrm>
            <a:custGeom>
              <a:avLst/>
              <a:gdLst/>
              <a:ahLst/>
              <a:cxnLst/>
              <a:rect l="0" t="0" r="0" b="0"/>
              <a:pathLst>
                <a:path w="141459" h="120775">
                  <a:moveTo>
                    <a:pt x="0" y="16642"/>
                  </a:moveTo>
                  <a:lnTo>
                    <a:pt x="19560" y="79740"/>
                  </a:lnTo>
                  <a:lnTo>
                    <a:pt x="23896" y="120774"/>
                  </a:lnTo>
                  <a:lnTo>
                    <a:pt x="24252" y="120272"/>
                  </a:lnTo>
                  <a:lnTo>
                    <a:pt x="36504" y="58137"/>
                  </a:lnTo>
                  <a:lnTo>
                    <a:pt x="48929" y="31813"/>
                  </a:lnTo>
                  <a:lnTo>
                    <a:pt x="73156" y="12302"/>
                  </a:lnTo>
                  <a:lnTo>
                    <a:pt x="108174" y="3645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4368550" y="615758"/>
              <a:ext cx="116496" cy="209671"/>
            </a:xfrm>
            <a:custGeom>
              <a:avLst/>
              <a:gdLst/>
              <a:ahLst/>
              <a:cxnLst/>
              <a:rect l="0" t="0" r="0" b="0"/>
              <a:pathLst>
                <a:path w="116496" h="209671">
                  <a:moveTo>
                    <a:pt x="0" y="58247"/>
                  </a:moveTo>
                  <a:lnTo>
                    <a:pt x="8475" y="120738"/>
                  </a:lnTo>
                  <a:lnTo>
                    <a:pt x="19802" y="177344"/>
                  </a:lnTo>
                  <a:lnTo>
                    <a:pt x="27851" y="206331"/>
                  </a:lnTo>
                  <a:lnTo>
                    <a:pt x="31512" y="209670"/>
                  </a:lnTo>
                  <a:lnTo>
                    <a:pt x="35801" y="209122"/>
                  </a:lnTo>
                  <a:lnTo>
                    <a:pt x="40510" y="205983"/>
                  </a:lnTo>
                  <a:lnTo>
                    <a:pt x="48207" y="192633"/>
                  </a:lnTo>
                  <a:lnTo>
                    <a:pt x="73004" y="130050"/>
                  </a:lnTo>
                  <a:lnTo>
                    <a:pt x="94228" y="70956"/>
                  </a:lnTo>
                  <a:lnTo>
                    <a:pt x="113862" y="1350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501687" y="732252"/>
              <a:ext cx="8322" cy="116496"/>
            </a:xfrm>
            <a:custGeom>
              <a:avLst/>
              <a:gdLst/>
              <a:ahLst/>
              <a:cxnLst/>
              <a:rect l="0" t="0" r="0" b="0"/>
              <a:pathLst>
                <a:path w="8322" h="116496">
                  <a:moveTo>
                    <a:pt x="0" y="0"/>
                  </a:moveTo>
                  <a:lnTo>
                    <a:pt x="0" y="62491"/>
                  </a:lnTo>
                  <a:lnTo>
                    <a:pt x="925" y="93919"/>
                  </a:lnTo>
                  <a:lnTo>
                    <a:pt x="832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518329" y="60743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553754" y="654784"/>
              <a:ext cx="147639" cy="191448"/>
            </a:xfrm>
            <a:custGeom>
              <a:avLst/>
              <a:gdLst/>
              <a:ahLst/>
              <a:cxnLst/>
              <a:rect l="0" t="0" r="0" b="0"/>
              <a:pathLst>
                <a:path w="147639" h="191448">
                  <a:moveTo>
                    <a:pt x="114354" y="27542"/>
                  </a:moveTo>
                  <a:lnTo>
                    <a:pt x="109937" y="14290"/>
                  </a:lnTo>
                  <a:lnTo>
                    <a:pt x="100372" y="5318"/>
                  </a:lnTo>
                  <a:lnTo>
                    <a:pt x="93938" y="1631"/>
                  </a:lnTo>
                  <a:lnTo>
                    <a:pt x="79393" y="0"/>
                  </a:lnTo>
                  <a:lnTo>
                    <a:pt x="64607" y="3282"/>
                  </a:lnTo>
                  <a:lnTo>
                    <a:pt x="40048" y="20456"/>
                  </a:lnTo>
                  <a:lnTo>
                    <a:pt x="17391" y="46072"/>
                  </a:lnTo>
                  <a:lnTo>
                    <a:pt x="5084" y="74124"/>
                  </a:lnTo>
                  <a:lnTo>
                    <a:pt x="0" y="105858"/>
                  </a:lnTo>
                  <a:lnTo>
                    <a:pt x="2911" y="143100"/>
                  </a:lnTo>
                  <a:lnTo>
                    <a:pt x="12124" y="162420"/>
                  </a:lnTo>
                  <a:lnTo>
                    <a:pt x="25464" y="176246"/>
                  </a:lnTo>
                  <a:lnTo>
                    <a:pt x="40639" y="185472"/>
                  </a:lnTo>
                  <a:lnTo>
                    <a:pt x="73610" y="191447"/>
                  </a:lnTo>
                  <a:lnTo>
                    <a:pt x="108240" y="184383"/>
                  </a:lnTo>
                  <a:lnTo>
                    <a:pt x="147638" y="1606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687000" y="666652"/>
              <a:ext cx="172493" cy="146508"/>
            </a:xfrm>
            <a:custGeom>
              <a:avLst/>
              <a:gdLst/>
              <a:ahLst/>
              <a:cxnLst/>
              <a:rect l="0" t="0" r="0" b="0"/>
              <a:pathLst>
                <a:path w="172493" h="146508">
                  <a:moveTo>
                    <a:pt x="6071" y="90563"/>
                  </a:moveTo>
                  <a:lnTo>
                    <a:pt x="39812" y="79046"/>
                  </a:lnTo>
                  <a:lnTo>
                    <a:pt x="55276" y="68803"/>
                  </a:lnTo>
                  <a:lnTo>
                    <a:pt x="73453" y="47442"/>
                  </a:lnTo>
                  <a:lnTo>
                    <a:pt x="81630" y="31642"/>
                  </a:lnTo>
                  <a:lnTo>
                    <a:pt x="82332" y="23546"/>
                  </a:lnTo>
                  <a:lnTo>
                    <a:pt x="78180" y="7153"/>
                  </a:lnTo>
                  <a:lnTo>
                    <a:pt x="73559" y="2597"/>
                  </a:lnTo>
                  <a:lnTo>
                    <a:pt x="67706" y="484"/>
                  </a:lnTo>
                  <a:lnTo>
                    <a:pt x="61029" y="0"/>
                  </a:lnTo>
                  <a:lnTo>
                    <a:pt x="46214" y="4393"/>
                  </a:lnTo>
                  <a:lnTo>
                    <a:pt x="31309" y="13434"/>
                  </a:lnTo>
                  <a:lnTo>
                    <a:pt x="13446" y="34118"/>
                  </a:lnTo>
                  <a:lnTo>
                    <a:pt x="5343" y="49759"/>
                  </a:lnTo>
                  <a:lnTo>
                    <a:pt x="0" y="78576"/>
                  </a:lnTo>
                  <a:lnTo>
                    <a:pt x="3681" y="97255"/>
                  </a:lnTo>
                  <a:lnTo>
                    <a:pt x="12405" y="113878"/>
                  </a:lnTo>
                  <a:lnTo>
                    <a:pt x="25528" y="127429"/>
                  </a:lnTo>
                  <a:lnTo>
                    <a:pt x="48511" y="141037"/>
                  </a:lnTo>
                  <a:lnTo>
                    <a:pt x="77304" y="146507"/>
                  </a:lnTo>
                  <a:lnTo>
                    <a:pt x="109258" y="143711"/>
                  </a:lnTo>
                  <a:lnTo>
                    <a:pt x="126205" y="136990"/>
                  </a:lnTo>
                  <a:lnTo>
                    <a:pt x="152152" y="117609"/>
                  </a:lnTo>
                  <a:lnTo>
                    <a:pt x="172492" y="905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851171" y="615758"/>
              <a:ext cx="101244" cy="251218"/>
            </a:xfrm>
            <a:custGeom>
              <a:avLst/>
              <a:gdLst/>
              <a:ahLst/>
              <a:cxnLst/>
              <a:rect l="0" t="0" r="0" b="0"/>
              <a:pathLst>
                <a:path w="101244" h="251218">
                  <a:moveTo>
                    <a:pt x="74890" y="0"/>
                  </a:moveTo>
                  <a:lnTo>
                    <a:pt x="20627" y="39120"/>
                  </a:lnTo>
                  <a:lnTo>
                    <a:pt x="7550" y="59976"/>
                  </a:lnTo>
                  <a:lnTo>
                    <a:pt x="6882" y="67721"/>
                  </a:lnTo>
                  <a:lnTo>
                    <a:pt x="11072" y="83722"/>
                  </a:lnTo>
                  <a:lnTo>
                    <a:pt x="23827" y="103908"/>
                  </a:lnTo>
                  <a:lnTo>
                    <a:pt x="43734" y="121600"/>
                  </a:lnTo>
                  <a:lnTo>
                    <a:pt x="81026" y="145600"/>
                  </a:lnTo>
                  <a:lnTo>
                    <a:pt x="96740" y="167648"/>
                  </a:lnTo>
                  <a:lnTo>
                    <a:pt x="100551" y="175560"/>
                  </a:lnTo>
                  <a:lnTo>
                    <a:pt x="101243" y="183608"/>
                  </a:lnTo>
                  <a:lnTo>
                    <a:pt x="97080" y="199947"/>
                  </a:lnTo>
                  <a:lnTo>
                    <a:pt x="86601" y="213989"/>
                  </a:lnTo>
                  <a:lnTo>
                    <a:pt x="49277" y="242849"/>
                  </a:lnTo>
                  <a:lnTo>
                    <a:pt x="32996" y="250623"/>
                  </a:lnTo>
                  <a:lnTo>
                    <a:pt x="25696" y="251217"/>
                  </a:lnTo>
                  <a:lnTo>
                    <a:pt x="12653" y="246946"/>
                  </a:lnTo>
                  <a:lnTo>
                    <a:pt x="5624" y="241349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225618" y="376695"/>
            <a:ext cx="465980" cy="580227"/>
            <a:chOff x="5225618" y="376695"/>
            <a:chExt cx="465980" cy="580227"/>
          </a:xfrm>
        </p:grpSpPr>
        <p:sp>
          <p:nvSpPr>
            <p:cNvPr id="163" name="Freeform 162"/>
            <p:cNvSpPr/>
            <p:nvPr/>
          </p:nvSpPr>
          <p:spPr>
            <a:xfrm>
              <a:off x="5283876" y="376695"/>
              <a:ext cx="174733" cy="580227"/>
            </a:xfrm>
            <a:custGeom>
              <a:avLst/>
              <a:gdLst/>
              <a:ahLst/>
              <a:cxnLst/>
              <a:rect l="0" t="0" r="0" b="0"/>
              <a:pathLst>
                <a:path w="174733" h="580227">
                  <a:moveTo>
                    <a:pt x="174732" y="56000"/>
                  </a:moveTo>
                  <a:lnTo>
                    <a:pt x="167164" y="31276"/>
                  </a:lnTo>
                  <a:lnTo>
                    <a:pt x="158733" y="18507"/>
                  </a:lnTo>
                  <a:lnTo>
                    <a:pt x="146356" y="9134"/>
                  </a:lnTo>
                  <a:lnTo>
                    <a:pt x="130685" y="2811"/>
                  </a:lnTo>
                  <a:lnTo>
                    <a:pt x="111393" y="0"/>
                  </a:lnTo>
                  <a:lnTo>
                    <a:pt x="90491" y="6148"/>
                  </a:lnTo>
                  <a:lnTo>
                    <a:pt x="70723" y="18126"/>
                  </a:lnTo>
                  <a:lnTo>
                    <a:pt x="50123" y="40463"/>
                  </a:lnTo>
                  <a:lnTo>
                    <a:pt x="37753" y="67422"/>
                  </a:lnTo>
                  <a:lnTo>
                    <a:pt x="22404" y="127462"/>
                  </a:lnTo>
                  <a:lnTo>
                    <a:pt x="10805" y="188491"/>
                  </a:lnTo>
                  <a:lnTo>
                    <a:pt x="4386" y="246743"/>
                  </a:lnTo>
                  <a:lnTo>
                    <a:pt x="569" y="305181"/>
                  </a:lnTo>
                  <a:lnTo>
                    <a:pt x="66" y="361045"/>
                  </a:lnTo>
                  <a:lnTo>
                    <a:pt x="0" y="416570"/>
                  </a:lnTo>
                  <a:lnTo>
                    <a:pt x="9043" y="476982"/>
                  </a:lnTo>
                  <a:lnTo>
                    <a:pt x="15133" y="535177"/>
                  </a:lnTo>
                  <a:lnTo>
                    <a:pt x="21130" y="574203"/>
                  </a:lnTo>
                  <a:lnTo>
                    <a:pt x="20555" y="577135"/>
                  </a:lnTo>
                  <a:lnTo>
                    <a:pt x="16632" y="5802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225618" y="723931"/>
              <a:ext cx="133138" cy="49928"/>
            </a:xfrm>
            <a:custGeom>
              <a:avLst/>
              <a:gdLst/>
              <a:ahLst/>
              <a:cxnLst/>
              <a:rect l="0" t="0" r="0" b="0"/>
              <a:pathLst>
                <a:path w="133138" h="49928">
                  <a:moveTo>
                    <a:pt x="0" y="49927"/>
                  </a:moveTo>
                  <a:lnTo>
                    <a:pt x="20854" y="31846"/>
                  </a:lnTo>
                  <a:lnTo>
                    <a:pt x="75332" y="11456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5368873" y="607437"/>
              <a:ext cx="113679" cy="187510"/>
            </a:xfrm>
            <a:custGeom>
              <a:avLst/>
              <a:gdLst/>
              <a:ahLst/>
              <a:cxnLst/>
              <a:rect l="0" t="0" r="0" b="0"/>
              <a:pathLst>
                <a:path w="113679" h="187510">
                  <a:moveTo>
                    <a:pt x="98056" y="0"/>
                  </a:moveTo>
                  <a:lnTo>
                    <a:pt x="37842" y="37945"/>
                  </a:lnTo>
                  <a:lnTo>
                    <a:pt x="21556" y="59628"/>
                  </a:lnTo>
                  <a:lnTo>
                    <a:pt x="4269" y="100034"/>
                  </a:lnTo>
                  <a:lnTo>
                    <a:pt x="0" y="129286"/>
                  </a:lnTo>
                  <a:lnTo>
                    <a:pt x="3153" y="156959"/>
                  </a:lnTo>
                  <a:lnTo>
                    <a:pt x="9957" y="171769"/>
                  </a:lnTo>
                  <a:lnTo>
                    <a:pt x="14360" y="178307"/>
                  </a:lnTo>
                  <a:lnTo>
                    <a:pt x="20994" y="182666"/>
                  </a:lnTo>
                  <a:lnTo>
                    <a:pt x="38226" y="187509"/>
                  </a:lnTo>
                  <a:lnTo>
                    <a:pt x="55747" y="184731"/>
                  </a:lnTo>
                  <a:lnTo>
                    <a:pt x="71856" y="176407"/>
                  </a:lnTo>
                  <a:lnTo>
                    <a:pt x="91320" y="155203"/>
                  </a:lnTo>
                  <a:lnTo>
                    <a:pt x="106949" y="125909"/>
                  </a:lnTo>
                  <a:lnTo>
                    <a:pt x="113678" y="71894"/>
                  </a:lnTo>
                  <a:lnTo>
                    <a:pt x="109313" y="52293"/>
                  </a:lnTo>
                  <a:lnTo>
                    <a:pt x="105561" y="43183"/>
                  </a:lnTo>
                  <a:lnTo>
                    <a:pt x="93995" y="30595"/>
                  </a:lnTo>
                  <a:lnTo>
                    <a:pt x="87027" y="25944"/>
                  </a:lnTo>
                  <a:lnTo>
                    <a:pt x="71889" y="23241"/>
                  </a:lnTo>
                  <a:lnTo>
                    <a:pt x="63969" y="23815"/>
                  </a:lnTo>
                  <a:lnTo>
                    <a:pt x="50238" y="29384"/>
                  </a:lnTo>
                  <a:lnTo>
                    <a:pt x="3148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533497" y="593101"/>
              <a:ext cx="158101" cy="153356"/>
            </a:xfrm>
            <a:custGeom>
              <a:avLst/>
              <a:gdLst/>
              <a:ahLst/>
              <a:cxnLst/>
              <a:rect l="0" t="0" r="0" b="0"/>
              <a:pathLst>
                <a:path w="158101" h="153356">
                  <a:moveTo>
                    <a:pt x="0" y="39299"/>
                  </a:moveTo>
                  <a:lnTo>
                    <a:pt x="13269" y="89446"/>
                  </a:lnTo>
                  <a:lnTo>
                    <a:pt x="16198" y="149362"/>
                  </a:lnTo>
                  <a:lnTo>
                    <a:pt x="16346" y="153355"/>
                  </a:lnTo>
                  <a:lnTo>
                    <a:pt x="16510" y="147929"/>
                  </a:lnTo>
                  <a:lnTo>
                    <a:pt x="12504" y="106567"/>
                  </a:lnTo>
                  <a:lnTo>
                    <a:pt x="23665" y="58635"/>
                  </a:lnTo>
                  <a:lnTo>
                    <a:pt x="38242" y="32701"/>
                  </a:lnTo>
                  <a:lnTo>
                    <a:pt x="52130" y="19108"/>
                  </a:lnTo>
                  <a:lnTo>
                    <a:pt x="79960" y="5477"/>
                  </a:lnTo>
                  <a:lnTo>
                    <a:pt x="116045" y="0"/>
                  </a:lnTo>
                  <a:lnTo>
                    <a:pt x="135095" y="3649"/>
                  </a:lnTo>
                  <a:lnTo>
                    <a:pt x="158100" y="143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966192" y="470841"/>
            <a:ext cx="854196" cy="394549"/>
            <a:chOff x="5966192" y="470841"/>
            <a:chExt cx="854196" cy="394549"/>
          </a:xfrm>
        </p:grpSpPr>
        <p:sp>
          <p:nvSpPr>
            <p:cNvPr id="168" name="Freeform 167"/>
            <p:cNvSpPr/>
            <p:nvPr/>
          </p:nvSpPr>
          <p:spPr>
            <a:xfrm>
              <a:off x="5966192" y="549189"/>
              <a:ext cx="273914" cy="291238"/>
            </a:xfrm>
            <a:custGeom>
              <a:avLst/>
              <a:gdLst/>
              <a:ahLst/>
              <a:cxnLst/>
              <a:rect l="0" t="0" r="0" b="0"/>
              <a:pathLst>
                <a:path w="273914" h="291238">
                  <a:moveTo>
                    <a:pt x="0" y="0"/>
                  </a:moveTo>
                  <a:lnTo>
                    <a:pt x="4417" y="53492"/>
                  </a:lnTo>
                  <a:lnTo>
                    <a:pt x="7807" y="108278"/>
                  </a:lnTo>
                  <a:lnTo>
                    <a:pt x="7329" y="161983"/>
                  </a:lnTo>
                  <a:lnTo>
                    <a:pt x="5810" y="161613"/>
                  </a:lnTo>
                  <a:lnTo>
                    <a:pt x="3873" y="157669"/>
                  </a:lnTo>
                  <a:lnTo>
                    <a:pt x="4187" y="145889"/>
                  </a:lnTo>
                  <a:lnTo>
                    <a:pt x="10423" y="87994"/>
                  </a:lnTo>
                  <a:lnTo>
                    <a:pt x="17672" y="30216"/>
                  </a:lnTo>
                  <a:lnTo>
                    <a:pt x="25112" y="14662"/>
                  </a:lnTo>
                  <a:lnTo>
                    <a:pt x="31534" y="10699"/>
                  </a:lnTo>
                  <a:lnTo>
                    <a:pt x="48532" y="8762"/>
                  </a:lnTo>
                  <a:lnTo>
                    <a:pt x="65948" y="15914"/>
                  </a:lnTo>
                  <a:lnTo>
                    <a:pt x="82011" y="29262"/>
                  </a:lnTo>
                  <a:lnTo>
                    <a:pt x="104923" y="65500"/>
                  </a:lnTo>
                  <a:lnTo>
                    <a:pt x="118626" y="104059"/>
                  </a:lnTo>
                  <a:lnTo>
                    <a:pt x="124000" y="158289"/>
                  </a:lnTo>
                  <a:lnTo>
                    <a:pt x="124453" y="172977"/>
                  </a:lnTo>
                  <a:lnTo>
                    <a:pt x="133846" y="114038"/>
                  </a:lnTo>
                  <a:lnTo>
                    <a:pt x="148023" y="54397"/>
                  </a:lnTo>
                  <a:lnTo>
                    <a:pt x="162921" y="27212"/>
                  </a:lnTo>
                  <a:lnTo>
                    <a:pt x="176884" y="13327"/>
                  </a:lnTo>
                  <a:lnTo>
                    <a:pt x="185416" y="9809"/>
                  </a:lnTo>
                  <a:lnTo>
                    <a:pt x="204757" y="8366"/>
                  </a:lnTo>
                  <a:lnTo>
                    <a:pt x="223215" y="15738"/>
                  </a:lnTo>
                  <a:lnTo>
                    <a:pt x="253248" y="38653"/>
                  </a:lnTo>
                  <a:lnTo>
                    <a:pt x="262950" y="57244"/>
                  </a:lnTo>
                  <a:lnTo>
                    <a:pt x="271144" y="91234"/>
                  </a:lnTo>
                  <a:lnTo>
                    <a:pt x="273913" y="144687"/>
                  </a:lnTo>
                  <a:lnTo>
                    <a:pt x="273535" y="202021"/>
                  </a:lnTo>
                  <a:lnTo>
                    <a:pt x="267981" y="255397"/>
                  </a:lnTo>
                  <a:lnTo>
                    <a:pt x="266273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271759" y="664417"/>
              <a:ext cx="83368" cy="117566"/>
            </a:xfrm>
            <a:custGeom>
              <a:avLst/>
              <a:gdLst/>
              <a:ahLst/>
              <a:cxnLst/>
              <a:rect l="0" t="0" r="0" b="0"/>
              <a:pathLst>
                <a:path w="83368" h="117566">
                  <a:moveTo>
                    <a:pt x="60559" y="9588"/>
                  </a:moveTo>
                  <a:lnTo>
                    <a:pt x="51724" y="753"/>
                  </a:lnTo>
                  <a:lnTo>
                    <a:pt x="47273" y="0"/>
                  </a:lnTo>
                  <a:lnTo>
                    <a:pt x="42456" y="1347"/>
                  </a:lnTo>
                  <a:lnTo>
                    <a:pt x="21439" y="16795"/>
                  </a:lnTo>
                  <a:lnTo>
                    <a:pt x="9417" y="36686"/>
                  </a:lnTo>
                  <a:lnTo>
                    <a:pt x="0" y="60147"/>
                  </a:lnTo>
                  <a:lnTo>
                    <a:pt x="189" y="89082"/>
                  </a:lnTo>
                  <a:lnTo>
                    <a:pt x="6299" y="105323"/>
                  </a:lnTo>
                  <a:lnTo>
                    <a:pt x="10517" y="112243"/>
                  </a:lnTo>
                  <a:lnTo>
                    <a:pt x="16103" y="115932"/>
                  </a:lnTo>
                  <a:lnTo>
                    <a:pt x="29706" y="117565"/>
                  </a:lnTo>
                  <a:lnTo>
                    <a:pt x="42532" y="112743"/>
                  </a:lnTo>
                  <a:lnTo>
                    <a:pt x="54396" y="103512"/>
                  </a:lnTo>
                  <a:lnTo>
                    <a:pt x="70546" y="82721"/>
                  </a:lnTo>
                  <a:lnTo>
                    <a:pt x="80674" y="58069"/>
                  </a:lnTo>
                  <a:lnTo>
                    <a:pt x="83367" y="38223"/>
                  </a:lnTo>
                  <a:lnTo>
                    <a:pt x="79634" y="19541"/>
                  </a:lnTo>
                  <a:lnTo>
                    <a:pt x="76049" y="10676"/>
                  </a:lnTo>
                  <a:lnTo>
                    <a:pt x="70886" y="5691"/>
                  </a:lnTo>
                  <a:lnTo>
                    <a:pt x="64669" y="3291"/>
                  </a:lnTo>
                  <a:lnTo>
                    <a:pt x="57752" y="2617"/>
                  </a:lnTo>
                  <a:lnTo>
                    <a:pt x="52215" y="4016"/>
                  </a:lnTo>
                  <a:lnTo>
                    <a:pt x="35596" y="179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405465" y="636303"/>
              <a:ext cx="93275" cy="128864"/>
            </a:xfrm>
            <a:custGeom>
              <a:avLst/>
              <a:gdLst/>
              <a:ahLst/>
              <a:cxnLst/>
              <a:rect l="0" t="0" r="0" b="0"/>
              <a:pathLst>
                <a:path w="93275" h="128864">
                  <a:moveTo>
                    <a:pt x="84953" y="4418"/>
                  </a:moveTo>
                  <a:lnTo>
                    <a:pt x="71701" y="0"/>
                  </a:lnTo>
                  <a:lnTo>
                    <a:pt x="57798" y="2763"/>
                  </a:lnTo>
                  <a:lnTo>
                    <a:pt x="36843" y="14714"/>
                  </a:lnTo>
                  <a:lnTo>
                    <a:pt x="13196" y="35318"/>
                  </a:lnTo>
                  <a:lnTo>
                    <a:pt x="718" y="64938"/>
                  </a:lnTo>
                  <a:lnTo>
                    <a:pt x="0" y="98575"/>
                  </a:lnTo>
                  <a:lnTo>
                    <a:pt x="8364" y="115916"/>
                  </a:lnTo>
                  <a:lnTo>
                    <a:pt x="14478" y="123129"/>
                  </a:lnTo>
                  <a:lnTo>
                    <a:pt x="21328" y="127013"/>
                  </a:lnTo>
                  <a:lnTo>
                    <a:pt x="36334" y="128863"/>
                  </a:lnTo>
                  <a:lnTo>
                    <a:pt x="49784" y="124138"/>
                  </a:lnTo>
                  <a:lnTo>
                    <a:pt x="61926" y="114949"/>
                  </a:lnTo>
                  <a:lnTo>
                    <a:pt x="73486" y="101620"/>
                  </a:lnTo>
                  <a:lnTo>
                    <a:pt x="85972" y="74105"/>
                  </a:lnTo>
                  <a:lnTo>
                    <a:pt x="93274" y="37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6482111" y="470841"/>
              <a:ext cx="15472" cy="394549"/>
            </a:xfrm>
            <a:custGeom>
              <a:avLst/>
              <a:gdLst/>
              <a:ahLst/>
              <a:cxnLst/>
              <a:rect l="0" t="0" r="0" b="0"/>
              <a:pathLst>
                <a:path w="15472" h="394549">
                  <a:moveTo>
                    <a:pt x="8307" y="20101"/>
                  </a:moveTo>
                  <a:lnTo>
                    <a:pt x="8307" y="2431"/>
                  </a:lnTo>
                  <a:lnTo>
                    <a:pt x="9232" y="0"/>
                  </a:lnTo>
                  <a:lnTo>
                    <a:pt x="10772" y="1153"/>
                  </a:lnTo>
                  <a:lnTo>
                    <a:pt x="12724" y="4695"/>
                  </a:lnTo>
                  <a:lnTo>
                    <a:pt x="15471" y="31767"/>
                  </a:lnTo>
                  <a:lnTo>
                    <a:pt x="10681" y="83255"/>
                  </a:lnTo>
                  <a:lnTo>
                    <a:pt x="6310" y="138489"/>
                  </a:lnTo>
                  <a:lnTo>
                    <a:pt x="818" y="195092"/>
                  </a:lnTo>
                  <a:lnTo>
                    <a:pt x="232" y="244432"/>
                  </a:lnTo>
                  <a:lnTo>
                    <a:pt x="59" y="293671"/>
                  </a:lnTo>
                  <a:lnTo>
                    <a:pt x="0" y="349727"/>
                  </a:lnTo>
                  <a:lnTo>
                    <a:pt x="2456" y="377878"/>
                  </a:lnTo>
                  <a:lnTo>
                    <a:pt x="8307" y="394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540344" y="632218"/>
              <a:ext cx="174743" cy="161179"/>
            </a:xfrm>
            <a:custGeom>
              <a:avLst/>
              <a:gdLst/>
              <a:ahLst/>
              <a:cxnLst/>
              <a:rect l="0" t="0" r="0" b="0"/>
              <a:pathLst>
                <a:path w="174743" h="161179">
                  <a:moveTo>
                    <a:pt x="0" y="75071"/>
                  </a:moveTo>
                  <a:lnTo>
                    <a:pt x="8835" y="83906"/>
                  </a:lnTo>
                  <a:lnTo>
                    <a:pt x="23034" y="88243"/>
                  </a:lnTo>
                  <a:lnTo>
                    <a:pt x="31998" y="89400"/>
                  </a:lnTo>
                  <a:lnTo>
                    <a:pt x="62283" y="82193"/>
                  </a:lnTo>
                  <a:lnTo>
                    <a:pt x="85845" y="68347"/>
                  </a:lnTo>
                  <a:lnTo>
                    <a:pt x="96092" y="55440"/>
                  </a:lnTo>
                  <a:lnTo>
                    <a:pt x="110204" y="24554"/>
                  </a:lnTo>
                  <a:lnTo>
                    <a:pt x="110452" y="17355"/>
                  </a:lnTo>
                  <a:lnTo>
                    <a:pt x="105796" y="4424"/>
                  </a:lnTo>
                  <a:lnTo>
                    <a:pt x="101041" y="1161"/>
                  </a:lnTo>
                  <a:lnTo>
                    <a:pt x="88362" y="0"/>
                  </a:lnTo>
                  <a:lnTo>
                    <a:pt x="73481" y="7498"/>
                  </a:lnTo>
                  <a:lnTo>
                    <a:pt x="65630" y="13380"/>
                  </a:lnTo>
                  <a:lnTo>
                    <a:pt x="54440" y="29778"/>
                  </a:lnTo>
                  <a:lnTo>
                    <a:pt x="39723" y="70439"/>
                  </a:lnTo>
                  <a:lnTo>
                    <a:pt x="39609" y="103079"/>
                  </a:lnTo>
                  <a:lnTo>
                    <a:pt x="45432" y="131755"/>
                  </a:lnTo>
                  <a:lnTo>
                    <a:pt x="49703" y="138748"/>
                  </a:lnTo>
                  <a:lnTo>
                    <a:pt x="61847" y="148984"/>
                  </a:lnTo>
                  <a:lnTo>
                    <a:pt x="84276" y="159944"/>
                  </a:lnTo>
                  <a:lnTo>
                    <a:pt x="100327" y="161178"/>
                  </a:lnTo>
                  <a:lnTo>
                    <a:pt x="116705" y="157720"/>
                  </a:lnTo>
                  <a:lnTo>
                    <a:pt x="140595" y="145377"/>
                  </a:lnTo>
                  <a:lnTo>
                    <a:pt x="153710" y="135288"/>
                  </a:lnTo>
                  <a:lnTo>
                    <a:pt x="174742" y="1000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706765" y="649295"/>
              <a:ext cx="113623" cy="134676"/>
            </a:xfrm>
            <a:custGeom>
              <a:avLst/>
              <a:gdLst/>
              <a:ahLst/>
              <a:cxnLst/>
              <a:rect l="0" t="0" r="0" b="0"/>
              <a:pathLst>
                <a:path w="113623" h="134676">
                  <a:moveTo>
                    <a:pt x="0" y="24710"/>
                  </a:moveTo>
                  <a:lnTo>
                    <a:pt x="13268" y="81482"/>
                  </a:lnTo>
                  <a:lnTo>
                    <a:pt x="21140" y="134675"/>
                  </a:lnTo>
                  <a:lnTo>
                    <a:pt x="20565" y="134078"/>
                  </a:lnTo>
                  <a:lnTo>
                    <a:pt x="13000" y="108773"/>
                  </a:lnTo>
                  <a:lnTo>
                    <a:pt x="10170" y="69086"/>
                  </a:lnTo>
                  <a:lnTo>
                    <a:pt x="13149" y="50905"/>
                  </a:lnTo>
                  <a:lnTo>
                    <a:pt x="20021" y="36044"/>
                  </a:lnTo>
                  <a:lnTo>
                    <a:pt x="39499" y="11437"/>
                  </a:lnTo>
                  <a:lnTo>
                    <a:pt x="57619" y="4942"/>
                  </a:lnTo>
                  <a:lnTo>
                    <a:pt x="1136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898149" y="457658"/>
            <a:ext cx="981885" cy="418206"/>
            <a:chOff x="6898149" y="457658"/>
            <a:chExt cx="981885" cy="418206"/>
          </a:xfrm>
        </p:grpSpPr>
        <p:sp>
          <p:nvSpPr>
            <p:cNvPr id="175" name="Freeform 174"/>
            <p:cNvSpPr/>
            <p:nvPr/>
          </p:nvSpPr>
          <p:spPr>
            <a:xfrm>
              <a:off x="6898149" y="611233"/>
              <a:ext cx="116496" cy="187589"/>
            </a:xfrm>
            <a:custGeom>
              <a:avLst/>
              <a:gdLst/>
              <a:ahLst/>
              <a:cxnLst/>
              <a:rect l="0" t="0" r="0" b="0"/>
              <a:pathLst>
                <a:path w="116496" h="187589">
                  <a:moveTo>
                    <a:pt x="0" y="4525"/>
                  </a:moveTo>
                  <a:lnTo>
                    <a:pt x="0" y="61297"/>
                  </a:lnTo>
                  <a:lnTo>
                    <a:pt x="0" y="118360"/>
                  </a:lnTo>
                  <a:lnTo>
                    <a:pt x="4416" y="55287"/>
                  </a:lnTo>
                  <a:lnTo>
                    <a:pt x="15117" y="22256"/>
                  </a:lnTo>
                  <a:lnTo>
                    <a:pt x="23977" y="9015"/>
                  </a:lnTo>
                  <a:lnTo>
                    <a:pt x="30778" y="4745"/>
                  </a:lnTo>
                  <a:lnTo>
                    <a:pt x="48196" y="0"/>
                  </a:lnTo>
                  <a:lnTo>
                    <a:pt x="56169" y="1508"/>
                  </a:lnTo>
                  <a:lnTo>
                    <a:pt x="69959" y="10580"/>
                  </a:lnTo>
                  <a:lnTo>
                    <a:pt x="92955" y="39005"/>
                  </a:lnTo>
                  <a:lnTo>
                    <a:pt x="100793" y="54982"/>
                  </a:lnTo>
                  <a:lnTo>
                    <a:pt x="107201" y="114229"/>
                  </a:lnTo>
                  <a:lnTo>
                    <a:pt x="108970" y="171901"/>
                  </a:lnTo>
                  <a:lnTo>
                    <a:pt x="116495" y="1875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047928" y="657363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0" y="0"/>
                  </a:moveTo>
                  <a:lnTo>
                    <a:pt x="4418" y="57909"/>
                  </a:lnTo>
                  <a:lnTo>
                    <a:pt x="7807" y="116085"/>
                  </a:lnTo>
                  <a:lnTo>
                    <a:pt x="832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047928" y="5658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106176" y="621693"/>
              <a:ext cx="158100" cy="248442"/>
            </a:xfrm>
            <a:custGeom>
              <a:avLst/>
              <a:gdLst/>
              <a:ahLst/>
              <a:cxnLst/>
              <a:rect l="0" t="0" r="0" b="0"/>
              <a:pathLst>
                <a:path w="158100" h="248442">
                  <a:moveTo>
                    <a:pt x="0" y="10707"/>
                  </a:moveTo>
                  <a:lnTo>
                    <a:pt x="13251" y="1872"/>
                  </a:lnTo>
                  <a:lnTo>
                    <a:pt x="29619" y="0"/>
                  </a:lnTo>
                  <a:lnTo>
                    <a:pt x="47373" y="3174"/>
                  </a:lnTo>
                  <a:lnTo>
                    <a:pt x="61427" y="10749"/>
                  </a:lnTo>
                  <a:lnTo>
                    <a:pt x="65914" y="17207"/>
                  </a:lnTo>
                  <a:lnTo>
                    <a:pt x="70900" y="34244"/>
                  </a:lnTo>
                  <a:lnTo>
                    <a:pt x="68185" y="54144"/>
                  </a:lnTo>
                  <a:lnTo>
                    <a:pt x="47194" y="108027"/>
                  </a:lnTo>
                  <a:lnTo>
                    <a:pt x="36305" y="152212"/>
                  </a:lnTo>
                  <a:lnTo>
                    <a:pt x="36645" y="185463"/>
                  </a:lnTo>
                  <a:lnTo>
                    <a:pt x="38298" y="196553"/>
                  </a:lnTo>
                  <a:lnTo>
                    <a:pt x="47532" y="213806"/>
                  </a:lnTo>
                  <a:lnTo>
                    <a:pt x="61806" y="227638"/>
                  </a:lnTo>
                  <a:lnTo>
                    <a:pt x="80477" y="239949"/>
                  </a:lnTo>
                  <a:lnTo>
                    <a:pt x="111780" y="248441"/>
                  </a:lnTo>
                  <a:lnTo>
                    <a:pt x="158099" y="2436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114496" y="732252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8321"/>
                  </a:moveTo>
                  <a:lnTo>
                    <a:pt x="56772" y="7397"/>
                  </a:lnTo>
                  <a:lnTo>
                    <a:pt x="97644" y="1735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7278326" y="692960"/>
              <a:ext cx="169013" cy="132761"/>
            </a:xfrm>
            <a:custGeom>
              <a:avLst/>
              <a:gdLst/>
              <a:ahLst/>
              <a:cxnLst/>
              <a:rect l="0" t="0" r="0" b="0"/>
              <a:pathLst>
                <a:path w="169013" h="132761">
                  <a:moveTo>
                    <a:pt x="110765" y="14329"/>
                  </a:moveTo>
                  <a:lnTo>
                    <a:pt x="101930" y="5494"/>
                  </a:lnTo>
                  <a:lnTo>
                    <a:pt x="87731" y="1157"/>
                  </a:lnTo>
                  <a:lnTo>
                    <a:pt x="78766" y="0"/>
                  </a:lnTo>
                  <a:lnTo>
                    <a:pt x="61410" y="3646"/>
                  </a:lnTo>
                  <a:lnTo>
                    <a:pt x="38510" y="16095"/>
                  </a:lnTo>
                  <a:lnTo>
                    <a:pt x="20015" y="33960"/>
                  </a:lnTo>
                  <a:lnTo>
                    <a:pt x="5288" y="56820"/>
                  </a:lnTo>
                  <a:lnTo>
                    <a:pt x="1616" y="64846"/>
                  </a:lnTo>
                  <a:lnTo>
                    <a:pt x="0" y="81160"/>
                  </a:lnTo>
                  <a:lnTo>
                    <a:pt x="6497" y="114234"/>
                  </a:lnTo>
                  <a:lnTo>
                    <a:pt x="10742" y="120688"/>
                  </a:lnTo>
                  <a:lnTo>
                    <a:pt x="22856" y="130326"/>
                  </a:lnTo>
                  <a:lnTo>
                    <a:pt x="37485" y="132760"/>
                  </a:lnTo>
                  <a:lnTo>
                    <a:pt x="45270" y="132114"/>
                  </a:lnTo>
                  <a:lnTo>
                    <a:pt x="58849" y="124001"/>
                  </a:lnTo>
                  <a:lnTo>
                    <a:pt x="70125" y="110225"/>
                  </a:lnTo>
                  <a:lnTo>
                    <a:pt x="87972" y="65013"/>
                  </a:lnTo>
                  <a:lnTo>
                    <a:pt x="88924" y="47950"/>
                  </a:lnTo>
                  <a:lnTo>
                    <a:pt x="87883" y="39517"/>
                  </a:lnTo>
                  <a:lnTo>
                    <a:pt x="88114" y="37593"/>
                  </a:lnTo>
                  <a:lnTo>
                    <a:pt x="109048" y="96968"/>
                  </a:lnTo>
                  <a:lnTo>
                    <a:pt x="118015" y="109921"/>
                  </a:lnTo>
                  <a:lnTo>
                    <a:pt x="130629" y="119376"/>
                  </a:lnTo>
                  <a:lnTo>
                    <a:pt x="137876" y="123192"/>
                  </a:lnTo>
                  <a:lnTo>
                    <a:pt x="150859" y="124966"/>
                  </a:lnTo>
                  <a:lnTo>
                    <a:pt x="169012" y="122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465750" y="457658"/>
              <a:ext cx="123047" cy="418206"/>
            </a:xfrm>
            <a:custGeom>
              <a:avLst/>
              <a:gdLst/>
              <a:ahLst/>
              <a:cxnLst/>
              <a:rect l="0" t="0" r="0" b="0"/>
              <a:pathLst>
                <a:path w="123047" h="418206">
                  <a:moveTo>
                    <a:pt x="23194" y="0"/>
                  </a:moveTo>
                  <a:lnTo>
                    <a:pt x="16029" y="50744"/>
                  </a:lnTo>
                  <a:lnTo>
                    <a:pt x="9382" y="109054"/>
                  </a:lnTo>
                  <a:lnTo>
                    <a:pt x="2507" y="171205"/>
                  </a:lnTo>
                  <a:lnTo>
                    <a:pt x="0" y="225408"/>
                  </a:lnTo>
                  <a:lnTo>
                    <a:pt x="4983" y="278576"/>
                  </a:lnTo>
                  <a:lnTo>
                    <a:pt x="10659" y="337532"/>
                  </a:lnTo>
                  <a:lnTo>
                    <a:pt x="27327" y="385201"/>
                  </a:lnTo>
                  <a:lnTo>
                    <a:pt x="37666" y="401108"/>
                  </a:lnTo>
                  <a:lnTo>
                    <a:pt x="50891" y="411876"/>
                  </a:lnTo>
                  <a:lnTo>
                    <a:pt x="58301" y="416041"/>
                  </a:lnTo>
                  <a:lnTo>
                    <a:pt x="73929" y="418205"/>
                  </a:lnTo>
                  <a:lnTo>
                    <a:pt x="89197" y="415160"/>
                  </a:lnTo>
                  <a:lnTo>
                    <a:pt x="123046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447338" y="657363"/>
              <a:ext cx="116496" cy="33285"/>
            </a:xfrm>
            <a:custGeom>
              <a:avLst/>
              <a:gdLst/>
              <a:ahLst/>
              <a:cxnLst/>
              <a:rect l="0" t="0" r="0" b="0"/>
              <a:pathLst>
                <a:path w="116496" h="33285">
                  <a:moveTo>
                    <a:pt x="0" y="33284"/>
                  </a:moveTo>
                  <a:lnTo>
                    <a:pt x="58681" y="13724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580475" y="698968"/>
              <a:ext cx="24964" cy="149780"/>
            </a:xfrm>
            <a:custGeom>
              <a:avLst/>
              <a:gdLst/>
              <a:ahLst/>
              <a:cxnLst/>
              <a:rect l="0" t="0" r="0" b="0"/>
              <a:pathLst>
                <a:path w="24964" h="149780">
                  <a:moveTo>
                    <a:pt x="0" y="0"/>
                  </a:moveTo>
                  <a:lnTo>
                    <a:pt x="5719" y="21779"/>
                  </a:lnTo>
                  <a:lnTo>
                    <a:pt x="7978" y="77426"/>
                  </a:lnTo>
                  <a:lnTo>
                    <a:pt x="21570" y="138346"/>
                  </a:lnTo>
                  <a:lnTo>
                    <a:pt x="24963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605438" y="59079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659370" y="717923"/>
              <a:ext cx="84055" cy="114131"/>
            </a:xfrm>
            <a:custGeom>
              <a:avLst/>
              <a:gdLst/>
              <a:ahLst/>
              <a:cxnLst/>
              <a:rect l="0" t="0" r="0" b="0"/>
              <a:pathLst>
                <a:path w="84055" h="114131">
                  <a:moveTo>
                    <a:pt x="79205" y="14329"/>
                  </a:moveTo>
                  <a:lnTo>
                    <a:pt x="70371" y="5495"/>
                  </a:lnTo>
                  <a:lnTo>
                    <a:pt x="56171" y="1157"/>
                  </a:lnTo>
                  <a:lnTo>
                    <a:pt x="47207" y="0"/>
                  </a:lnTo>
                  <a:lnTo>
                    <a:pt x="32316" y="3646"/>
                  </a:lnTo>
                  <a:lnTo>
                    <a:pt x="19534" y="12355"/>
                  </a:lnTo>
                  <a:lnTo>
                    <a:pt x="7689" y="25471"/>
                  </a:lnTo>
                  <a:lnTo>
                    <a:pt x="1192" y="45477"/>
                  </a:lnTo>
                  <a:lnTo>
                    <a:pt x="0" y="77799"/>
                  </a:lnTo>
                  <a:lnTo>
                    <a:pt x="4247" y="95238"/>
                  </a:lnTo>
                  <a:lnTo>
                    <a:pt x="12297" y="109152"/>
                  </a:lnTo>
                  <a:lnTo>
                    <a:pt x="18882" y="112678"/>
                  </a:lnTo>
                  <a:lnTo>
                    <a:pt x="36061" y="114130"/>
                  </a:lnTo>
                  <a:lnTo>
                    <a:pt x="51093" y="109228"/>
                  </a:lnTo>
                  <a:lnTo>
                    <a:pt x="63937" y="99961"/>
                  </a:lnTo>
                  <a:lnTo>
                    <a:pt x="75810" y="86596"/>
                  </a:lnTo>
                  <a:lnTo>
                    <a:pt x="82319" y="68946"/>
                  </a:lnTo>
                  <a:lnTo>
                    <a:pt x="84054" y="59061"/>
                  </a:lnTo>
                  <a:lnTo>
                    <a:pt x="81052" y="38217"/>
                  </a:lnTo>
                  <a:lnTo>
                    <a:pt x="68966" y="10620"/>
                  </a:lnTo>
                  <a:lnTo>
                    <a:pt x="64058" y="3536"/>
                  </a:lnTo>
                  <a:lnTo>
                    <a:pt x="58012" y="662"/>
                  </a:lnTo>
                  <a:lnTo>
                    <a:pt x="51207" y="595"/>
                  </a:lnTo>
                  <a:lnTo>
                    <a:pt x="29279" y="60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771859" y="682242"/>
              <a:ext cx="108175" cy="191469"/>
            </a:xfrm>
            <a:custGeom>
              <a:avLst/>
              <a:gdLst/>
              <a:ahLst/>
              <a:cxnLst/>
              <a:rect l="0" t="0" r="0" b="0"/>
              <a:pathLst>
                <a:path w="108175" h="191469">
                  <a:moveTo>
                    <a:pt x="0" y="8405"/>
                  </a:moveTo>
                  <a:lnTo>
                    <a:pt x="8834" y="21657"/>
                  </a:lnTo>
                  <a:lnTo>
                    <a:pt x="20979" y="82059"/>
                  </a:lnTo>
                  <a:lnTo>
                    <a:pt x="19186" y="75965"/>
                  </a:lnTo>
                  <a:lnTo>
                    <a:pt x="18069" y="42844"/>
                  </a:lnTo>
                  <a:lnTo>
                    <a:pt x="21283" y="25560"/>
                  </a:lnTo>
                  <a:lnTo>
                    <a:pt x="32707" y="4653"/>
                  </a:lnTo>
                  <a:lnTo>
                    <a:pt x="38447" y="1281"/>
                  </a:lnTo>
                  <a:lnTo>
                    <a:pt x="52222" y="0"/>
                  </a:lnTo>
                  <a:lnTo>
                    <a:pt x="67589" y="7443"/>
                  </a:lnTo>
                  <a:lnTo>
                    <a:pt x="81815" y="19997"/>
                  </a:lnTo>
                  <a:lnTo>
                    <a:pt x="91219" y="34822"/>
                  </a:lnTo>
                  <a:lnTo>
                    <a:pt x="97295" y="63179"/>
                  </a:lnTo>
                  <a:lnTo>
                    <a:pt x="101981" y="123438"/>
                  </a:lnTo>
                  <a:lnTo>
                    <a:pt x="107631" y="181478"/>
                  </a:lnTo>
                  <a:lnTo>
                    <a:pt x="108174" y="1914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8121343" y="490443"/>
            <a:ext cx="374448" cy="416552"/>
            <a:chOff x="8121343" y="490443"/>
            <a:chExt cx="374448" cy="416552"/>
          </a:xfrm>
        </p:grpSpPr>
        <p:sp>
          <p:nvSpPr>
            <p:cNvPr id="188" name="Freeform 187"/>
            <p:cNvSpPr/>
            <p:nvPr/>
          </p:nvSpPr>
          <p:spPr>
            <a:xfrm>
              <a:off x="8121343" y="667419"/>
              <a:ext cx="124817" cy="160792"/>
            </a:xfrm>
            <a:custGeom>
              <a:avLst/>
              <a:gdLst/>
              <a:ahLst/>
              <a:cxnLst/>
              <a:rect l="0" t="0" r="0" b="0"/>
              <a:pathLst>
                <a:path w="124817" h="160792">
                  <a:moveTo>
                    <a:pt x="124816" y="6586"/>
                  </a:moveTo>
                  <a:lnTo>
                    <a:pt x="95196" y="0"/>
                  </a:lnTo>
                  <a:lnTo>
                    <a:pt x="76518" y="885"/>
                  </a:lnTo>
                  <a:lnTo>
                    <a:pt x="58972" y="7442"/>
                  </a:lnTo>
                  <a:lnTo>
                    <a:pt x="19966" y="44579"/>
                  </a:lnTo>
                  <a:lnTo>
                    <a:pt x="7354" y="70646"/>
                  </a:lnTo>
                  <a:lnTo>
                    <a:pt x="2179" y="101792"/>
                  </a:lnTo>
                  <a:lnTo>
                    <a:pt x="5899" y="121015"/>
                  </a:lnTo>
                  <a:lnTo>
                    <a:pt x="18390" y="144966"/>
                  </a:lnTo>
                  <a:lnTo>
                    <a:pt x="23355" y="151539"/>
                  </a:lnTo>
                  <a:lnTo>
                    <a:pt x="38733" y="158843"/>
                  </a:lnTo>
                  <a:lnTo>
                    <a:pt x="48012" y="160791"/>
                  </a:lnTo>
                  <a:lnTo>
                    <a:pt x="56046" y="160240"/>
                  </a:lnTo>
                  <a:lnTo>
                    <a:pt x="69904" y="154697"/>
                  </a:lnTo>
                  <a:lnTo>
                    <a:pt x="88103" y="136763"/>
                  </a:lnTo>
                  <a:lnTo>
                    <a:pt x="100789" y="113883"/>
                  </a:lnTo>
                  <a:lnTo>
                    <a:pt x="105986" y="85119"/>
                  </a:lnTo>
                  <a:lnTo>
                    <a:pt x="103108" y="53175"/>
                  </a:lnTo>
                  <a:lnTo>
                    <a:pt x="96369" y="36229"/>
                  </a:lnTo>
                  <a:lnTo>
                    <a:pt x="91983" y="29122"/>
                  </a:lnTo>
                  <a:lnTo>
                    <a:pt x="84436" y="24384"/>
                  </a:lnTo>
                  <a:lnTo>
                    <a:pt x="63723" y="19119"/>
                  </a:lnTo>
                  <a:lnTo>
                    <a:pt x="44039" y="21710"/>
                  </a:lnTo>
                  <a:lnTo>
                    <a:pt x="19829" y="33565"/>
                  </a:lnTo>
                  <a:lnTo>
                    <a:pt x="0" y="481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322153" y="490443"/>
              <a:ext cx="173638" cy="416552"/>
            </a:xfrm>
            <a:custGeom>
              <a:avLst/>
              <a:gdLst/>
              <a:ahLst/>
              <a:cxnLst/>
              <a:rect l="0" t="0" r="0" b="0"/>
              <a:pathLst>
                <a:path w="173638" h="416552">
                  <a:moveTo>
                    <a:pt x="173637" y="58746"/>
                  </a:moveTo>
                  <a:lnTo>
                    <a:pt x="173637" y="41077"/>
                  </a:lnTo>
                  <a:lnTo>
                    <a:pt x="168706" y="27471"/>
                  </a:lnTo>
                  <a:lnTo>
                    <a:pt x="150473" y="3669"/>
                  </a:lnTo>
                  <a:lnTo>
                    <a:pt x="143402" y="763"/>
                  </a:lnTo>
                  <a:lnTo>
                    <a:pt x="125682" y="0"/>
                  </a:lnTo>
                  <a:lnTo>
                    <a:pt x="99332" y="4768"/>
                  </a:lnTo>
                  <a:lnTo>
                    <a:pt x="84832" y="14416"/>
                  </a:lnTo>
                  <a:lnTo>
                    <a:pt x="49061" y="55117"/>
                  </a:lnTo>
                  <a:lnTo>
                    <a:pt x="21586" y="116781"/>
                  </a:lnTo>
                  <a:lnTo>
                    <a:pt x="4487" y="180153"/>
                  </a:lnTo>
                  <a:lnTo>
                    <a:pt x="0" y="241855"/>
                  </a:lnTo>
                  <a:lnTo>
                    <a:pt x="3458" y="304731"/>
                  </a:lnTo>
                  <a:lnTo>
                    <a:pt x="9187" y="358554"/>
                  </a:lnTo>
                  <a:lnTo>
                    <a:pt x="23858" y="4165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71122" y="715610"/>
              <a:ext cx="149780" cy="33285"/>
            </a:xfrm>
            <a:custGeom>
              <a:avLst/>
              <a:gdLst/>
              <a:ahLst/>
              <a:cxnLst/>
              <a:rect l="0" t="0" r="0" b="0"/>
              <a:pathLst>
                <a:path w="149780" h="33285">
                  <a:moveTo>
                    <a:pt x="0" y="33284"/>
                  </a:moveTo>
                  <a:lnTo>
                    <a:pt x="20854" y="20923"/>
                  </a:lnTo>
                  <a:lnTo>
                    <a:pt x="49222" y="12466"/>
                  </a:lnTo>
                  <a:lnTo>
                    <a:pt x="107317" y="4450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421425" y="1023489"/>
            <a:ext cx="2487995" cy="483585"/>
            <a:chOff x="2421425" y="1023489"/>
            <a:chExt cx="2487995" cy="483585"/>
          </a:xfrm>
        </p:grpSpPr>
        <p:sp>
          <p:nvSpPr>
            <p:cNvPr id="192" name="Freeform 191"/>
            <p:cNvSpPr/>
            <p:nvPr/>
          </p:nvSpPr>
          <p:spPr>
            <a:xfrm>
              <a:off x="2421425" y="1203104"/>
              <a:ext cx="183064" cy="192365"/>
            </a:xfrm>
            <a:custGeom>
              <a:avLst/>
              <a:gdLst/>
              <a:ahLst/>
              <a:cxnLst/>
              <a:rect l="0" t="0" r="0" b="0"/>
              <a:pathLst>
                <a:path w="183064" h="192365">
                  <a:moveTo>
                    <a:pt x="0" y="78337"/>
                  </a:moveTo>
                  <a:lnTo>
                    <a:pt x="20854" y="90699"/>
                  </a:lnTo>
                  <a:lnTo>
                    <a:pt x="39163" y="97084"/>
                  </a:lnTo>
                  <a:lnTo>
                    <a:pt x="57162" y="98072"/>
                  </a:lnTo>
                  <a:lnTo>
                    <a:pt x="91317" y="91173"/>
                  </a:lnTo>
                  <a:lnTo>
                    <a:pt x="112014" y="79161"/>
                  </a:lnTo>
                  <a:lnTo>
                    <a:pt x="140367" y="51893"/>
                  </a:lnTo>
                  <a:lnTo>
                    <a:pt x="149602" y="36074"/>
                  </a:lnTo>
                  <a:lnTo>
                    <a:pt x="151858" y="19798"/>
                  </a:lnTo>
                  <a:lnTo>
                    <a:pt x="151165" y="11574"/>
                  </a:lnTo>
                  <a:lnTo>
                    <a:pt x="147005" y="6092"/>
                  </a:lnTo>
                  <a:lnTo>
                    <a:pt x="132520" y="0"/>
                  </a:lnTo>
                  <a:lnTo>
                    <a:pt x="125329" y="225"/>
                  </a:lnTo>
                  <a:lnTo>
                    <a:pt x="112408" y="5406"/>
                  </a:lnTo>
                  <a:lnTo>
                    <a:pt x="77791" y="34374"/>
                  </a:lnTo>
                  <a:lnTo>
                    <a:pt x="65476" y="59558"/>
                  </a:lnTo>
                  <a:lnTo>
                    <a:pt x="52613" y="112071"/>
                  </a:lnTo>
                  <a:lnTo>
                    <a:pt x="52970" y="133086"/>
                  </a:lnTo>
                  <a:lnTo>
                    <a:pt x="63567" y="159587"/>
                  </a:lnTo>
                  <a:lnTo>
                    <a:pt x="73247" y="173312"/>
                  </a:lnTo>
                  <a:lnTo>
                    <a:pt x="86179" y="183110"/>
                  </a:lnTo>
                  <a:lnTo>
                    <a:pt x="102097" y="189622"/>
                  </a:lnTo>
                  <a:lnTo>
                    <a:pt x="130925" y="192364"/>
                  </a:lnTo>
                  <a:lnTo>
                    <a:pt x="163519" y="185476"/>
                  </a:lnTo>
                  <a:lnTo>
                    <a:pt x="183063" y="1781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720983" y="12231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626832" y="1223194"/>
              <a:ext cx="85831" cy="151563"/>
            </a:xfrm>
            <a:custGeom>
              <a:avLst/>
              <a:gdLst/>
              <a:ahLst/>
              <a:cxnLst/>
              <a:rect l="0" t="0" r="0" b="0"/>
              <a:pathLst>
                <a:path w="85831" h="151563">
                  <a:moveTo>
                    <a:pt x="85830" y="0"/>
                  </a:moveTo>
                  <a:lnTo>
                    <a:pt x="61106" y="7568"/>
                  </a:lnTo>
                  <a:lnTo>
                    <a:pt x="30753" y="31142"/>
                  </a:lnTo>
                  <a:lnTo>
                    <a:pt x="18249" y="51757"/>
                  </a:lnTo>
                  <a:lnTo>
                    <a:pt x="0" y="104431"/>
                  </a:lnTo>
                  <a:lnTo>
                    <a:pt x="1763" y="123152"/>
                  </a:lnTo>
                  <a:lnTo>
                    <a:pt x="4822" y="132028"/>
                  </a:lnTo>
                  <a:lnTo>
                    <a:pt x="15618" y="144355"/>
                  </a:lnTo>
                  <a:lnTo>
                    <a:pt x="22380" y="148937"/>
                  </a:lnTo>
                  <a:lnTo>
                    <a:pt x="39755" y="151562"/>
                  </a:lnTo>
                  <a:lnTo>
                    <a:pt x="57956" y="148722"/>
                  </a:lnTo>
                  <a:lnTo>
                    <a:pt x="8583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2712662" y="1023489"/>
              <a:ext cx="24964" cy="366127"/>
            </a:xfrm>
            <a:custGeom>
              <a:avLst/>
              <a:gdLst/>
              <a:ahLst/>
              <a:cxnLst/>
              <a:rect l="0" t="0" r="0" b="0"/>
              <a:pathLst>
                <a:path w="24964" h="366127">
                  <a:moveTo>
                    <a:pt x="0" y="0"/>
                  </a:moveTo>
                  <a:lnTo>
                    <a:pt x="924" y="62491"/>
                  </a:lnTo>
                  <a:lnTo>
                    <a:pt x="7164" y="123514"/>
                  </a:lnTo>
                  <a:lnTo>
                    <a:pt x="8092" y="177806"/>
                  </a:lnTo>
                  <a:lnTo>
                    <a:pt x="10741" y="233047"/>
                  </a:lnTo>
                  <a:lnTo>
                    <a:pt x="16789" y="295696"/>
                  </a:lnTo>
                  <a:lnTo>
                    <a:pt x="23074" y="338483"/>
                  </a:lnTo>
                  <a:lnTo>
                    <a:pt x="24963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2737625" y="13812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2779230" y="1223194"/>
              <a:ext cx="73059" cy="131301"/>
            </a:xfrm>
            <a:custGeom>
              <a:avLst/>
              <a:gdLst/>
              <a:ahLst/>
              <a:cxnLst/>
              <a:rect l="0" t="0" r="0" b="0"/>
              <a:pathLst>
                <a:path w="73059" h="131301">
                  <a:moveTo>
                    <a:pt x="0" y="0"/>
                  </a:moveTo>
                  <a:lnTo>
                    <a:pt x="0" y="53492"/>
                  </a:lnTo>
                  <a:lnTo>
                    <a:pt x="2466" y="112399"/>
                  </a:lnTo>
                  <a:lnTo>
                    <a:pt x="4418" y="122085"/>
                  </a:lnTo>
                  <a:lnTo>
                    <a:pt x="9417" y="127618"/>
                  </a:lnTo>
                  <a:lnTo>
                    <a:pt x="16448" y="130382"/>
                  </a:lnTo>
                  <a:lnTo>
                    <a:pt x="24834" y="131300"/>
                  </a:lnTo>
                  <a:lnTo>
                    <a:pt x="39082" y="127390"/>
                  </a:lnTo>
                  <a:lnTo>
                    <a:pt x="45471" y="123758"/>
                  </a:lnTo>
                  <a:lnTo>
                    <a:pt x="55034" y="109861"/>
                  </a:lnTo>
                  <a:lnTo>
                    <a:pt x="70768" y="65866"/>
                  </a:lnTo>
                  <a:lnTo>
                    <a:pt x="73058" y="45608"/>
                  </a:lnTo>
                  <a:lnTo>
                    <a:pt x="71819" y="37802"/>
                  </a:lnTo>
                  <a:lnTo>
                    <a:pt x="58247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909203" y="1197797"/>
              <a:ext cx="136302" cy="177617"/>
            </a:xfrm>
            <a:custGeom>
              <a:avLst/>
              <a:gdLst/>
              <a:ahLst/>
              <a:cxnLst/>
              <a:rect l="0" t="0" r="0" b="0"/>
              <a:pathLst>
                <a:path w="136302" h="177617">
                  <a:moveTo>
                    <a:pt x="86374" y="17076"/>
                  </a:moveTo>
                  <a:lnTo>
                    <a:pt x="77540" y="3824"/>
                  </a:lnTo>
                  <a:lnTo>
                    <a:pt x="72163" y="845"/>
                  </a:lnTo>
                  <a:lnTo>
                    <a:pt x="58794" y="0"/>
                  </a:lnTo>
                  <a:lnTo>
                    <a:pt x="52270" y="2918"/>
                  </a:lnTo>
                  <a:lnTo>
                    <a:pt x="34253" y="20278"/>
                  </a:lnTo>
                  <a:lnTo>
                    <a:pt x="18128" y="43912"/>
                  </a:lnTo>
                  <a:lnTo>
                    <a:pt x="900" y="90934"/>
                  </a:lnTo>
                  <a:lnTo>
                    <a:pt x="0" y="108149"/>
                  </a:lnTo>
                  <a:lnTo>
                    <a:pt x="3607" y="125046"/>
                  </a:lnTo>
                  <a:lnTo>
                    <a:pt x="16034" y="149228"/>
                  </a:lnTo>
                  <a:lnTo>
                    <a:pt x="26142" y="162411"/>
                  </a:lnTo>
                  <a:lnTo>
                    <a:pt x="46646" y="175811"/>
                  </a:lnTo>
                  <a:lnTo>
                    <a:pt x="64711" y="177616"/>
                  </a:lnTo>
                  <a:lnTo>
                    <a:pt x="109752" y="168854"/>
                  </a:lnTo>
                  <a:lnTo>
                    <a:pt x="136301" y="1585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051177" y="1243306"/>
              <a:ext cx="152428" cy="126411"/>
            </a:xfrm>
            <a:custGeom>
              <a:avLst/>
              <a:gdLst/>
              <a:ahLst/>
              <a:cxnLst/>
              <a:rect l="0" t="0" r="0" b="0"/>
              <a:pathLst>
                <a:path w="152428" h="126411">
                  <a:moveTo>
                    <a:pt x="77537" y="21493"/>
                  </a:moveTo>
                  <a:lnTo>
                    <a:pt x="81955" y="8241"/>
                  </a:lnTo>
                  <a:lnTo>
                    <a:pt x="79558" y="4338"/>
                  </a:lnTo>
                  <a:lnTo>
                    <a:pt x="67032" y="0"/>
                  </a:lnTo>
                  <a:lnTo>
                    <a:pt x="60364" y="693"/>
                  </a:lnTo>
                  <a:lnTo>
                    <a:pt x="48023" y="6393"/>
                  </a:lnTo>
                  <a:lnTo>
                    <a:pt x="25034" y="31763"/>
                  </a:lnTo>
                  <a:lnTo>
                    <a:pt x="1544" y="71676"/>
                  </a:lnTo>
                  <a:lnTo>
                    <a:pt x="0" y="88176"/>
                  </a:lnTo>
                  <a:lnTo>
                    <a:pt x="3320" y="103830"/>
                  </a:lnTo>
                  <a:lnTo>
                    <a:pt x="10959" y="116951"/>
                  </a:lnTo>
                  <a:lnTo>
                    <a:pt x="17434" y="120265"/>
                  </a:lnTo>
                  <a:lnTo>
                    <a:pt x="34491" y="121482"/>
                  </a:lnTo>
                  <a:lnTo>
                    <a:pt x="42368" y="118663"/>
                  </a:lnTo>
                  <a:lnTo>
                    <a:pt x="56051" y="108134"/>
                  </a:lnTo>
                  <a:lnTo>
                    <a:pt x="69733" y="82195"/>
                  </a:lnTo>
                  <a:lnTo>
                    <a:pt x="74183" y="78603"/>
                  </a:lnTo>
                  <a:lnTo>
                    <a:pt x="79000" y="78982"/>
                  </a:lnTo>
                  <a:lnTo>
                    <a:pt x="84060" y="82009"/>
                  </a:lnTo>
                  <a:lnTo>
                    <a:pt x="92147" y="92768"/>
                  </a:lnTo>
                  <a:lnTo>
                    <a:pt x="109290" y="117858"/>
                  </a:lnTo>
                  <a:lnTo>
                    <a:pt x="124626" y="124419"/>
                  </a:lnTo>
                  <a:lnTo>
                    <a:pt x="140071" y="126410"/>
                  </a:lnTo>
                  <a:lnTo>
                    <a:pt x="144189" y="125646"/>
                  </a:lnTo>
                  <a:lnTo>
                    <a:pt x="152427" y="1213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237261" y="1031810"/>
              <a:ext cx="141086" cy="379986"/>
            </a:xfrm>
            <a:custGeom>
              <a:avLst/>
              <a:gdLst/>
              <a:ahLst/>
              <a:cxnLst/>
              <a:rect l="0" t="0" r="0" b="0"/>
              <a:pathLst>
                <a:path w="141086" h="379986">
                  <a:moveTo>
                    <a:pt x="16269" y="0"/>
                  </a:moveTo>
                  <a:lnTo>
                    <a:pt x="7794" y="57697"/>
                  </a:lnTo>
                  <a:lnTo>
                    <a:pt x="1514" y="109161"/>
                  </a:lnTo>
                  <a:lnTo>
                    <a:pt x="0" y="163842"/>
                  </a:lnTo>
                  <a:lnTo>
                    <a:pt x="5419" y="220084"/>
                  </a:lnTo>
                  <a:lnTo>
                    <a:pt x="12379" y="278723"/>
                  </a:lnTo>
                  <a:lnTo>
                    <a:pt x="36268" y="336913"/>
                  </a:lnTo>
                  <a:lnTo>
                    <a:pt x="47039" y="355916"/>
                  </a:lnTo>
                  <a:lnTo>
                    <a:pt x="60455" y="368677"/>
                  </a:lnTo>
                  <a:lnTo>
                    <a:pt x="76588" y="376505"/>
                  </a:lnTo>
                  <a:lnTo>
                    <a:pt x="96086" y="379985"/>
                  </a:lnTo>
                  <a:lnTo>
                    <a:pt x="114613" y="376600"/>
                  </a:lnTo>
                  <a:lnTo>
                    <a:pt x="141085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195282" y="1231515"/>
              <a:ext cx="133138" cy="24964"/>
            </a:xfrm>
            <a:custGeom>
              <a:avLst/>
              <a:gdLst/>
              <a:ahLst/>
              <a:cxnLst/>
              <a:rect l="0" t="0" r="0" b="0"/>
              <a:pathLst>
                <a:path w="133138" h="24964">
                  <a:moveTo>
                    <a:pt x="0" y="24963"/>
                  </a:moveTo>
                  <a:lnTo>
                    <a:pt x="33741" y="22498"/>
                  </a:lnTo>
                  <a:lnTo>
                    <a:pt x="95976" y="9821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386667" y="1264799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0"/>
                  </a:moveTo>
                  <a:lnTo>
                    <a:pt x="7549" y="56773"/>
                  </a:lnTo>
                  <a:lnTo>
                    <a:pt x="10634" y="95178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378346" y="11566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425213" y="1249493"/>
              <a:ext cx="92335" cy="117088"/>
            </a:xfrm>
            <a:custGeom>
              <a:avLst/>
              <a:gdLst/>
              <a:ahLst/>
              <a:cxnLst/>
              <a:rect l="0" t="0" r="0" b="0"/>
              <a:pathLst>
                <a:path w="92335" h="117088">
                  <a:moveTo>
                    <a:pt x="52985" y="15306"/>
                  </a:moveTo>
                  <a:lnTo>
                    <a:pt x="44150" y="2054"/>
                  </a:lnTo>
                  <a:lnTo>
                    <a:pt x="38774" y="0"/>
                  </a:lnTo>
                  <a:lnTo>
                    <a:pt x="32416" y="479"/>
                  </a:lnTo>
                  <a:lnTo>
                    <a:pt x="25404" y="2648"/>
                  </a:lnTo>
                  <a:lnTo>
                    <a:pt x="19805" y="7792"/>
                  </a:lnTo>
                  <a:lnTo>
                    <a:pt x="1029" y="48514"/>
                  </a:lnTo>
                  <a:lnTo>
                    <a:pt x="0" y="65199"/>
                  </a:lnTo>
                  <a:lnTo>
                    <a:pt x="3548" y="81860"/>
                  </a:lnTo>
                  <a:lnTo>
                    <a:pt x="11290" y="98510"/>
                  </a:lnTo>
                  <a:lnTo>
                    <a:pt x="23359" y="110225"/>
                  </a:lnTo>
                  <a:lnTo>
                    <a:pt x="30461" y="114643"/>
                  </a:lnTo>
                  <a:lnTo>
                    <a:pt x="45748" y="117087"/>
                  </a:lnTo>
                  <a:lnTo>
                    <a:pt x="53708" y="116444"/>
                  </a:lnTo>
                  <a:lnTo>
                    <a:pt x="67483" y="110799"/>
                  </a:lnTo>
                  <a:lnTo>
                    <a:pt x="73745" y="106705"/>
                  </a:lnTo>
                  <a:lnTo>
                    <a:pt x="83169" y="92294"/>
                  </a:lnTo>
                  <a:lnTo>
                    <a:pt x="89514" y="73562"/>
                  </a:lnTo>
                  <a:lnTo>
                    <a:pt x="92334" y="52909"/>
                  </a:lnTo>
                  <a:lnTo>
                    <a:pt x="88657" y="36333"/>
                  </a:lnTo>
                  <a:lnTo>
                    <a:pt x="85087" y="29324"/>
                  </a:lnTo>
                  <a:lnTo>
                    <a:pt x="79009" y="25576"/>
                  </a:lnTo>
                  <a:lnTo>
                    <a:pt x="36343" y="236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544767" y="1247610"/>
              <a:ext cx="199706" cy="146086"/>
            </a:xfrm>
            <a:custGeom>
              <a:avLst/>
              <a:gdLst/>
              <a:ahLst/>
              <a:cxnLst/>
              <a:rect l="0" t="0" r="0" b="0"/>
              <a:pathLst>
                <a:path w="199706" h="146086">
                  <a:moveTo>
                    <a:pt x="0" y="17189"/>
                  </a:moveTo>
                  <a:lnTo>
                    <a:pt x="8474" y="80587"/>
                  </a:lnTo>
                  <a:lnTo>
                    <a:pt x="12395" y="98991"/>
                  </a:lnTo>
                  <a:lnTo>
                    <a:pt x="13811" y="101309"/>
                  </a:lnTo>
                  <a:lnTo>
                    <a:pt x="14754" y="99157"/>
                  </a:lnTo>
                  <a:lnTo>
                    <a:pt x="20949" y="42749"/>
                  </a:lnTo>
                  <a:lnTo>
                    <a:pt x="28190" y="17366"/>
                  </a:lnTo>
                  <a:lnTo>
                    <a:pt x="32662" y="10835"/>
                  </a:lnTo>
                  <a:lnTo>
                    <a:pt x="45027" y="1113"/>
                  </a:lnTo>
                  <a:lnTo>
                    <a:pt x="52207" y="0"/>
                  </a:lnTo>
                  <a:lnTo>
                    <a:pt x="67582" y="3694"/>
                  </a:lnTo>
                  <a:lnTo>
                    <a:pt x="78730" y="13965"/>
                  </a:lnTo>
                  <a:lnTo>
                    <a:pt x="90203" y="37807"/>
                  </a:lnTo>
                  <a:lnTo>
                    <a:pt x="96993" y="68294"/>
                  </a:lnTo>
                  <a:lnTo>
                    <a:pt x="101324" y="120895"/>
                  </a:lnTo>
                  <a:lnTo>
                    <a:pt x="108520" y="136013"/>
                  </a:lnTo>
                  <a:lnTo>
                    <a:pt x="115801" y="140784"/>
                  </a:lnTo>
                  <a:lnTo>
                    <a:pt x="136218" y="146085"/>
                  </a:lnTo>
                  <a:lnTo>
                    <a:pt x="164868" y="144652"/>
                  </a:lnTo>
                  <a:lnTo>
                    <a:pt x="199705" y="133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83998" y="1106279"/>
              <a:ext cx="209811" cy="391511"/>
            </a:xfrm>
            <a:custGeom>
              <a:avLst/>
              <a:gdLst/>
              <a:ahLst/>
              <a:cxnLst/>
              <a:rect l="0" t="0" r="0" b="0"/>
              <a:pathLst>
                <a:path w="209811" h="391511">
                  <a:moveTo>
                    <a:pt x="159884" y="116915"/>
                  </a:moveTo>
                  <a:lnTo>
                    <a:pt x="153298" y="146535"/>
                  </a:lnTo>
                  <a:lnTo>
                    <a:pt x="145148" y="198890"/>
                  </a:lnTo>
                  <a:lnTo>
                    <a:pt x="134749" y="250904"/>
                  </a:lnTo>
                  <a:lnTo>
                    <a:pt x="128373" y="275394"/>
                  </a:lnTo>
                  <a:lnTo>
                    <a:pt x="99496" y="321270"/>
                  </a:lnTo>
                  <a:lnTo>
                    <a:pt x="76039" y="344399"/>
                  </a:lnTo>
                  <a:lnTo>
                    <a:pt x="47105" y="358546"/>
                  </a:lnTo>
                  <a:lnTo>
                    <a:pt x="28399" y="360525"/>
                  </a:lnTo>
                  <a:lnTo>
                    <a:pt x="19527" y="359759"/>
                  </a:lnTo>
                  <a:lnTo>
                    <a:pt x="12688" y="356474"/>
                  </a:lnTo>
                  <a:lnTo>
                    <a:pt x="2624" y="345428"/>
                  </a:lnTo>
                  <a:lnTo>
                    <a:pt x="0" y="328807"/>
                  </a:lnTo>
                  <a:lnTo>
                    <a:pt x="2840" y="310942"/>
                  </a:lnTo>
                  <a:lnTo>
                    <a:pt x="15760" y="289564"/>
                  </a:lnTo>
                  <a:lnTo>
                    <a:pt x="52455" y="254194"/>
                  </a:lnTo>
                  <a:lnTo>
                    <a:pt x="114795" y="213150"/>
                  </a:lnTo>
                  <a:lnTo>
                    <a:pt x="134916" y="190732"/>
                  </a:lnTo>
                  <a:lnTo>
                    <a:pt x="150466" y="155843"/>
                  </a:lnTo>
                  <a:lnTo>
                    <a:pt x="154774" y="135141"/>
                  </a:lnTo>
                  <a:lnTo>
                    <a:pt x="147751" y="76283"/>
                  </a:lnTo>
                  <a:lnTo>
                    <a:pt x="136565" y="35541"/>
                  </a:lnTo>
                  <a:lnTo>
                    <a:pt x="127639" y="17878"/>
                  </a:lnTo>
                  <a:lnTo>
                    <a:pt x="115042" y="5714"/>
                  </a:lnTo>
                  <a:lnTo>
                    <a:pt x="107800" y="1176"/>
                  </a:lnTo>
                  <a:lnTo>
                    <a:pt x="100198" y="0"/>
                  </a:lnTo>
                  <a:lnTo>
                    <a:pt x="84356" y="3623"/>
                  </a:lnTo>
                  <a:lnTo>
                    <a:pt x="78097" y="9028"/>
                  </a:lnTo>
                  <a:lnTo>
                    <a:pt x="68677" y="24894"/>
                  </a:lnTo>
                  <a:lnTo>
                    <a:pt x="62593" y="59036"/>
                  </a:lnTo>
                  <a:lnTo>
                    <a:pt x="67181" y="117707"/>
                  </a:lnTo>
                  <a:lnTo>
                    <a:pt x="79658" y="179935"/>
                  </a:lnTo>
                  <a:lnTo>
                    <a:pt x="91508" y="215142"/>
                  </a:lnTo>
                  <a:lnTo>
                    <a:pt x="122698" y="269633"/>
                  </a:lnTo>
                  <a:lnTo>
                    <a:pt x="162007" y="331055"/>
                  </a:lnTo>
                  <a:lnTo>
                    <a:pt x="209810" y="391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510008" y="1138192"/>
              <a:ext cx="116496" cy="368882"/>
            </a:xfrm>
            <a:custGeom>
              <a:avLst/>
              <a:gdLst/>
              <a:ahLst/>
              <a:cxnLst/>
              <a:rect l="0" t="0" r="0" b="0"/>
              <a:pathLst>
                <a:path w="116496" h="368882">
                  <a:moveTo>
                    <a:pt x="0" y="109965"/>
                  </a:moveTo>
                  <a:lnTo>
                    <a:pt x="7550" y="53193"/>
                  </a:lnTo>
                  <a:lnTo>
                    <a:pt x="13048" y="0"/>
                  </a:lnTo>
                  <a:lnTo>
                    <a:pt x="12397" y="597"/>
                  </a:lnTo>
                  <a:lnTo>
                    <a:pt x="11038" y="3769"/>
                  </a:lnTo>
                  <a:lnTo>
                    <a:pt x="8560" y="60300"/>
                  </a:lnTo>
                  <a:lnTo>
                    <a:pt x="8369" y="118132"/>
                  </a:lnTo>
                  <a:lnTo>
                    <a:pt x="8331" y="172017"/>
                  </a:lnTo>
                  <a:lnTo>
                    <a:pt x="14041" y="232919"/>
                  </a:lnTo>
                  <a:lnTo>
                    <a:pt x="20717" y="292018"/>
                  </a:lnTo>
                  <a:lnTo>
                    <a:pt x="31692" y="337584"/>
                  </a:lnTo>
                  <a:lnTo>
                    <a:pt x="40590" y="353203"/>
                  </a:lnTo>
                  <a:lnTo>
                    <a:pt x="55639" y="363844"/>
                  </a:lnTo>
                  <a:lnTo>
                    <a:pt x="64829" y="367975"/>
                  </a:lnTo>
                  <a:lnTo>
                    <a:pt x="73730" y="368881"/>
                  </a:lnTo>
                  <a:lnTo>
                    <a:pt x="91016" y="364956"/>
                  </a:lnTo>
                  <a:lnTo>
                    <a:pt x="97660" y="360396"/>
                  </a:lnTo>
                  <a:lnTo>
                    <a:pt x="107507" y="347933"/>
                  </a:lnTo>
                  <a:lnTo>
                    <a:pt x="116495" y="3263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435119" y="1339689"/>
              <a:ext cx="216348" cy="66569"/>
            </a:xfrm>
            <a:custGeom>
              <a:avLst/>
              <a:gdLst/>
              <a:ahLst/>
              <a:cxnLst/>
              <a:rect l="0" t="0" r="0" b="0"/>
              <a:pathLst>
                <a:path w="216348" h="66569">
                  <a:moveTo>
                    <a:pt x="0" y="66568"/>
                  </a:moveTo>
                  <a:lnTo>
                    <a:pt x="59627" y="49710"/>
                  </a:lnTo>
                  <a:lnTo>
                    <a:pt x="113903" y="30311"/>
                  </a:lnTo>
                  <a:lnTo>
                    <a:pt x="169218" y="14207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651466" y="1348010"/>
              <a:ext cx="116496" cy="125616"/>
            </a:xfrm>
            <a:custGeom>
              <a:avLst/>
              <a:gdLst/>
              <a:ahLst/>
              <a:cxnLst/>
              <a:rect l="0" t="0" r="0" b="0"/>
              <a:pathLst>
                <a:path w="116496" h="125616">
                  <a:moveTo>
                    <a:pt x="0" y="8321"/>
                  </a:moveTo>
                  <a:lnTo>
                    <a:pt x="7164" y="61812"/>
                  </a:lnTo>
                  <a:lnTo>
                    <a:pt x="12637" y="123241"/>
                  </a:lnTo>
                  <a:lnTo>
                    <a:pt x="13972" y="125615"/>
                  </a:lnTo>
                  <a:lnTo>
                    <a:pt x="14862" y="123500"/>
                  </a:lnTo>
                  <a:lnTo>
                    <a:pt x="14926" y="110362"/>
                  </a:lnTo>
                  <a:lnTo>
                    <a:pt x="12365" y="69192"/>
                  </a:lnTo>
                  <a:lnTo>
                    <a:pt x="20215" y="33802"/>
                  </a:lnTo>
                  <a:lnTo>
                    <a:pt x="32715" y="19338"/>
                  </a:lnTo>
                  <a:lnTo>
                    <a:pt x="50598" y="8595"/>
                  </a:lnTo>
                  <a:lnTo>
                    <a:pt x="89747" y="169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736985" y="1358644"/>
              <a:ext cx="139150" cy="129364"/>
            </a:xfrm>
            <a:custGeom>
              <a:avLst/>
              <a:gdLst/>
              <a:ahLst/>
              <a:cxnLst/>
              <a:rect l="0" t="0" r="0" b="0"/>
              <a:pathLst>
                <a:path w="139150" h="129364">
                  <a:moveTo>
                    <a:pt x="72581" y="14329"/>
                  </a:moveTo>
                  <a:lnTo>
                    <a:pt x="63746" y="5494"/>
                  </a:lnTo>
                  <a:lnTo>
                    <a:pt x="49547" y="1157"/>
                  </a:lnTo>
                  <a:lnTo>
                    <a:pt x="40583" y="0"/>
                  </a:lnTo>
                  <a:lnTo>
                    <a:pt x="25692" y="3646"/>
                  </a:lnTo>
                  <a:lnTo>
                    <a:pt x="19132" y="7207"/>
                  </a:lnTo>
                  <a:lnTo>
                    <a:pt x="9378" y="18560"/>
                  </a:lnTo>
                  <a:lnTo>
                    <a:pt x="5483" y="25471"/>
                  </a:lnTo>
                  <a:lnTo>
                    <a:pt x="0" y="57284"/>
                  </a:lnTo>
                  <a:lnTo>
                    <a:pt x="2793" y="91570"/>
                  </a:lnTo>
                  <a:lnTo>
                    <a:pt x="6640" y="100032"/>
                  </a:lnTo>
                  <a:lnTo>
                    <a:pt x="18311" y="111899"/>
                  </a:lnTo>
                  <a:lnTo>
                    <a:pt x="24381" y="113585"/>
                  </a:lnTo>
                  <a:lnTo>
                    <a:pt x="30278" y="112859"/>
                  </a:lnTo>
                  <a:lnTo>
                    <a:pt x="41761" y="107122"/>
                  </a:lnTo>
                  <a:lnTo>
                    <a:pt x="53027" y="98408"/>
                  </a:lnTo>
                  <a:lnTo>
                    <a:pt x="65349" y="78689"/>
                  </a:lnTo>
                  <a:lnTo>
                    <a:pt x="74855" y="50863"/>
                  </a:lnTo>
                  <a:lnTo>
                    <a:pt x="76871" y="47930"/>
                  </a:lnTo>
                  <a:lnTo>
                    <a:pt x="78214" y="49674"/>
                  </a:lnTo>
                  <a:lnTo>
                    <a:pt x="92326" y="98147"/>
                  </a:lnTo>
                  <a:lnTo>
                    <a:pt x="104833" y="122683"/>
                  </a:lnTo>
                  <a:lnTo>
                    <a:pt x="110724" y="127245"/>
                  </a:lnTo>
                  <a:lnTo>
                    <a:pt x="117426" y="129363"/>
                  </a:lnTo>
                  <a:lnTo>
                    <a:pt x="129494" y="129250"/>
                  </a:lnTo>
                  <a:lnTo>
                    <a:pt x="132713" y="127925"/>
                  </a:lnTo>
                  <a:lnTo>
                    <a:pt x="139149" y="1225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892777" y="1372973"/>
              <a:ext cx="16643" cy="99854"/>
            </a:xfrm>
            <a:custGeom>
              <a:avLst/>
              <a:gdLst/>
              <a:ahLst/>
              <a:cxnLst/>
              <a:rect l="0" t="0" r="0" b="0"/>
              <a:pathLst>
                <a:path w="16643" h="99854">
                  <a:moveTo>
                    <a:pt x="0" y="0"/>
                  </a:moveTo>
                  <a:lnTo>
                    <a:pt x="924" y="63398"/>
                  </a:lnTo>
                  <a:lnTo>
                    <a:pt x="6643" y="87818"/>
                  </a:lnTo>
                  <a:lnTo>
                    <a:pt x="16642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892777" y="1289762"/>
              <a:ext cx="8321" cy="16644"/>
            </a:xfrm>
            <a:custGeom>
              <a:avLst/>
              <a:gdLst/>
              <a:ahLst/>
              <a:cxnLst/>
              <a:rect l="0" t="0" r="0" b="0"/>
              <a:pathLst>
                <a:path w="8321" h="16644">
                  <a:moveTo>
                    <a:pt x="0" y="0"/>
                  </a:moveTo>
                  <a:lnTo>
                    <a:pt x="8320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968922" y="1281441"/>
            <a:ext cx="647787" cy="503548"/>
            <a:chOff x="4968922" y="1281441"/>
            <a:chExt cx="647787" cy="503548"/>
          </a:xfrm>
        </p:grpSpPr>
        <p:sp>
          <p:nvSpPr>
            <p:cNvPr id="214" name="Freeform 213"/>
            <p:cNvSpPr/>
            <p:nvPr/>
          </p:nvSpPr>
          <p:spPr>
            <a:xfrm>
              <a:off x="4968922" y="1339689"/>
              <a:ext cx="113408" cy="166422"/>
            </a:xfrm>
            <a:custGeom>
              <a:avLst/>
              <a:gdLst/>
              <a:ahLst/>
              <a:cxnLst/>
              <a:rect l="0" t="0" r="0" b="0"/>
              <a:pathLst>
                <a:path w="113408" h="166422">
                  <a:moveTo>
                    <a:pt x="7065" y="0"/>
                  </a:moveTo>
                  <a:lnTo>
                    <a:pt x="12783" y="21778"/>
                  </a:lnTo>
                  <a:lnTo>
                    <a:pt x="15043" y="77426"/>
                  </a:lnTo>
                  <a:lnTo>
                    <a:pt x="8192" y="137046"/>
                  </a:lnTo>
                  <a:lnTo>
                    <a:pt x="6891" y="140366"/>
                  </a:lnTo>
                  <a:lnTo>
                    <a:pt x="5100" y="138881"/>
                  </a:lnTo>
                  <a:lnTo>
                    <a:pt x="2981" y="134192"/>
                  </a:lnTo>
                  <a:lnTo>
                    <a:pt x="0" y="105507"/>
                  </a:lnTo>
                  <a:lnTo>
                    <a:pt x="7961" y="58992"/>
                  </a:lnTo>
                  <a:lnTo>
                    <a:pt x="18336" y="25110"/>
                  </a:lnTo>
                  <a:lnTo>
                    <a:pt x="23825" y="19514"/>
                  </a:lnTo>
                  <a:lnTo>
                    <a:pt x="39785" y="13295"/>
                  </a:lnTo>
                  <a:lnTo>
                    <a:pt x="56741" y="12997"/>
                  </a:lnTo>
                  <a:lnTo>
                    <a:pt x="65145" y="14212"/>
                  </a:lnTo>
                  <a:lnTo>
                    <a:pt x="79414" y="22958"/>
                  </a:lnTo>
                  <a:lnTo>
                    <a:pt x="90996" y="36091"/>
                  </a:lnTo>
                  <a:lnTo>
                    <a:pt x="109056" y="75259"/>
                  </a:lnTo>
                  <a:lnTo>
                    <a:pt x="113407" y="104379"/>
                  </a:lnTo>
                  <a:lnTo>
                    <a:pt x="106917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085896" y="1348010"/>
              <a:ext cx="89797" cy="127238"/>
            </a:xfrm>
            <a:custGeom>
              <a:avLst/>
              <a:gdLst/>
              <a:ahLst/>
              <a:cxnLst/>
              <a:rect l="0" t="0" r="0" b="0"/>
              <a:pathLst>
                <a:path w="89797" h="127238">
                  <a:moveTo>
                    <a:pt x="6585" y="0"/>
                  </a:moveTo>
                  <a:lnTo>
                    <a:pt x="6585" y="56772"/>
                  </a:lnTo>
                  <a:lnTo>
                    <a:pt x="2168" y="115535"/>
                  </a:lnTo>
                  <a:lnTo>
                    <a:pt x="867" y="119553"/>
                  </a:lnTo>
                  <a:lnTo>
                    <a:pt x="0" y="117609"/>
                  </a:lnTo>
                  <a:lnTo>
                    <a:pt x="1244" y="92786"/>
                  </a:lnTo>
                  <a:lnTo>
                    <a:pt x="15168" y="34125"/>
                  </a:lnTo>
                  <a:lnTo>
                    <a:pt x="17855" y="25523"/>
                  </a:lnTo>
                  <a:lnTo>
                    <a:pt x="22419" y="18865"/>
                  </a:lnTo>
                  <a:lnTo>
                    <a:pt x="34888" y="9001"/>
                  </a:lnTo>
                  <a:lnTo>
                    <a:pt x="41171" y="7849"/>
                  </a:lnTo>
                  <a:lnTo>
                    <a:pt x="47209" y="8931"/>
                  </a:lnTo>
                  <a:lnTo>
                    <a:pt x="53084" y="11501"/>
                  </a:lnTo>
                  <a:lnTo>
                    <a:pt x="64542" y="24219"/>
                  </a:lnTo>
                  <a:lnTo>
                    <a:pt x="73950" y="42199"/>
                  </a:lnTo>
                  <a:lnTo>
                    <a:pt x="86533" y="99977"/>
                  </a:lnTo>
                  <a:lnTo>
                    <a:pt x="89152" y="127237"/>
                  </a:lnTo>
                  <a:lnTo>
                    <a:pt x="8979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208976" y="1381294"/>
              <a:ext cx="29394" cy="91533"/>
            </a:xfrm>
            <a:custGeom>
              <a:avLst/>
              <a:gdLst/>
              <a:ahLst/>
              <a:cxnLst/>
              <a:rect l="0" t="0" r="0" b="0"/>
              <a:pathLst>
                <a:path w="29394" h="91533">
                  <a:moveTo>
                    <a:pt x="0" y="0"/>
                  </a:moveTo>
                  <a:lnTo>
                    <a:pt x="12362" y="14211"/>
                  </a:lnTo>
                  <a:lnTo>
                    <a:pt x="18746" y="27581"/>
                  </a:lnTo>
                  <a:lnTo>
                    <a:pt x="29393" y="87215"/>
                  </a:lnTo>
                  <a:lnTo>
                    <a:pt x="28841" y="89579"/>
                  </a:lnTo>
                  <a:lnTo>
                    <a:pt x="24963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217297" y="128144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279448" y="1364652"/>
              <a:ext cx="70987" cy="141459"/>
            </a:xfrm>
            <a:custGeom>
              <a:avLst/>
              <a:gdLst/>
              <a:ahLst/>
              <a:cxnLst/>
              <a:rect l="0" t="0" r="0" b="0"/>
              <a:pathLst>
                <a:path w="70987" h="141459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3875" y="79219"/>
                  </a:lnTo>
                  <a:lnTo>
                    <a:pt x="4257" y="105963"/>
                  </a:lnTo>
                  <a:lnTo>
                    <a:pt x="15993" y="45984"/>
                  </a:lnTo>
                  <a:lnTo>
                    <a:pt x="28394" y="22357"/>
                  </a:lnTo>
                  <a:lnTo>
                    <a:pt x="33346" y="20452"/>
                  </a:lnTo>
                  <a:lnTo>
                    <a:pt x="38496" y="21956"/>
                  </a:lnTo>
                  <a:lnTo>
                    <a:pt x="43779" y="25732"/>
                  </a:lnTo>
                  <a:lnTo>
                    <a:pt x="52114" y="37324"/>
                  </a:lnTo>
                  <a:lnTo>
                    <a:pt x="64998" y="67366"/>
                  </a:lnTo>
                  <a:lnTo>
                    <a:pt x="70460" y="128146"/>
                  </a:lnTo>
                  <a:lnTo>
                    <a:pt x="70986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5383238" y="1381294"/>
              <a:ext cx="233471" cy="403695"/>
            </a:xfrm>
            <a:custGeom>
              <a:avLst/>
              <a:gdLst/>
              <a:ahLst/>
              <a:cxnLst/>
              <a:rect l="0" t="0" r="0" b="0"/>
              <a:pathLst>
                <a:path w="233471" h="403695">
                  <a:moveTo>
                    <a:pt x="83691" y="0"/>
                  </a:moveTo>
                  <a:lnTo>
                    <a:pt x="66021" y="0"/>
                  </a:lnTo>
                  <a:lnTo>
                    <a:pt x="41781" y="8835"/>
                  </a:lnTo>
                  <a:lnTo>
                    <a:pt x="3714" y="39120"/>
                  </a:lnTo>
                  <a:lnTo>
                    <a:pt x="787" y="46420"/>
                  </a:lnTo>
                  <a:lnTo>
                    <a:pt x="0" y="64394"/>
                  </a:lnTo>
                  <a:lnTo>
                    <a:pt x="5198" y="79779"/>
                  </a:lnTo>
                  <a:lnTo>
                    <a:pt x="9173" y="86470"/>
                  </a:lnTo>
                  <a:lnTo>
                    <a:pt x="15521" y="88157"/>
                  </a:lnTo>
                  <a:lnTo>
                    <a:pt x="32436" y="82635"/>
                  </a:lnTo>
                  <a:lnTo>
                    <a:pt x="47351" y="68470"/>
                  </a:lnTo>
                  <a:lnTo>
                    <a:pt x="67575" y="33660"/>
                  </a:lnTo>
                  <a:lnTo>
                    <a:pt x="77477" y="8432"/>
                  </a:lnTo>
                  <a:lnTo>
                    <a:pt x="80473" y="7471"/>
                  </a:lnTo>
                  <a:lnTo>
                    <a:pt x="83395" y="11452"/>
                  </a:lnTo>
                  <a:lnTo>
                    <a:pt x="94727" y="64310"/>
                  </a:lnTo>
                  <a:lnTo>
                    <a:pt x="99225" y="120329"/>
                  </a:lnTo>
                  <a:lnTo>
                    <a:pt x="100114" y="174952"/>
                  </a:lnTo>
                  <a:lnTo>
                    <a:pt x="100290" y="230257"/>
                  </a:lnTo>
                  <a:lnTo>
                    <a:pt x="99400" y="287547"/>
                  </a:lnTo>
                  <a:lnTo>
                    <a:pt x="92763" y="338734"/>
                  </a:lnTo>
                  <a:lnTo>
                    <a:pt x="79496" y="381227"/>
                  </a:lnTo>
                  <a:lnTo>
                    <a:pt x="69190" y="399341"/>
                  </a:lnTo>
                  <a:lnTo>
                    <a:pt x="63854" y="403063"/>
                  </a:lnTo>
                  <a:lnTo>
                    <a:pt x="58447" y="403694"/>
                  </a:lnTo>
                  <a:lnTo>
                    <a:pt x="52993" y="402266"/>
                  </a:lnTo>
                  <a:lnTo>
                    <a:pt x="48433" y="398541"/>
                  </a:lnTo>
                  <a:lnTo>
                    <a:pt x="40900" y="387004"/>
                  </a:lnTo>
                  <a:lnTo>
                    <a:pt x="31461" y="351664"/>
                  </a:lnTo>
                  <a:lnTo>
                    <a:pt x="32822" y="291889"/>
                  </a:lnTo>
                  <a:lnTo>
                    <a:pt x="40284" y="242492"/>
                  </a:lnTo>
                  <a:lnTo>
                    <a:pt x="57726" y="195443"/>
                  </a:lnTo>
                  <a:lnTo>
                    <a:pt x="72767" y="179012"/>
                  </a:lnTo>
                  <a:lnTo>
                    <a:pt x="91780" y="167394"/>
                  </a:lnTo>
                  <a:lnTo>
                    <a:pt x="134119" y="159936"/>
                  </a:lnTo>
                  <a:lnTo>
                    <a:pt x="188232" y="159266"/>
                  </a:lnTo>
                  <a:lnTo>
                    <a:pt x="23347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1" name="Freeform 220"/>
          <p:cNvSpPr/>
          <p:nvPr/>
        </p:nvSpPr>
        <p:spPr>
          <a:xfrm>
            <a:off x="5942329" y="1944934"/>
            <a:ext cx="264847" cy="520284"/>
          </a:xfrm>
          <a:custGeom>
            <a:avLst/>
            <a:gdLst/>
            <a:ahLst/>
            <a:cxnLst/>
            <a:rect l="0" t="0" r="0" b="0"/>
            <a:pathLst>
              <a:path w="264847" h="520284">
                <a:moveTo>
                  <a:pt x="206926" y="10512"/>
                </a:moveTo>
                <a:lnTo>
                  <a:pt x="198091" y="1678"/>
                </a:lnTo>
                <a:lnTo>
                  <a:pt x="191790" y="0"/>
                </a:lnTo>
                <a:lnTo>
                  <a:pt x="166178" y="2055"/>
                </a:lnTo>
                <a:lnTo>
                  <a:pt x="149059" y="6137"/>
                </a:lnTo>
                <a:lnTo>
                  <a:pt x="123828" y="22468"/>
                </a:lnTo>
                <a:lnTo>
                  <a:pt x="91378" y="53760"/>
                </a:lnTo>
                <a:lnTo>
                  <a:pt x="55993" y="109816"/>
                </a:lnTo>
                <a:lnTo>
                  <a:pt x="36921" y="167374"/>
                </a:lnTo>
                <a:lnTo>
                  <a:pt x="18487" y="226945"/>
                </a:lnTo>
                <a:lnTo>
                  <a:pt x="4469" y="288771"/>
                </a:lnTo>
                <a:lnTo>
                  <a:pt x="0" y="340962"/>
                </a:lnTo>
                <a:lnTo>
                  <a:pt x="1583" y="395376"/>
                </a:lnTo>
                <a:lnTo>
                  <a:pt x="19764" y="454749"/>
                </a:lnTo>
                <a:lnTo>
                  <a:pt x="30054" y="478231"/>
                </a:lnTo>
                <a:lnTo>
                  <a:pt x="45722" y="496064"/>
                </a:lnTo>
                <a:lnTo>
                  <a:pt x="65013" y="509229"/>
                </a:lnTo>
                <a:lnTo>
                  <a:pt x="85914" y="518162"/>
                </a:lnTo>
                <a:lnTo>
                  <a:pt x="107532" y="520283"/>
                </a:lnTo>
                <a:lnTo>
                  <a:pt x="129467" y="517219"/>
                </a:lnTo>
                <a:lnTo>
                  <a:pt x="162607" y="504173"/>
                </a:lnTo>
                <a:lnTo>
                  <a:pt x="193075" y="483152"/>
                </a:lnTo>
                <a:lnTo>
                  <a:pt x="225540" y="434740"/>
                </a:lnTo>
                <a:lnTo>
                  <a:pt x="248321" y="376630"/>
                </a:lnTo>
                <a:lnTo>
                  <a:pt x="262689" y="324246"/>
                </a:lnTo>
                <a:lnTo>
                  <a:pt x="264846" y="268140"/>
                </a:lnTo>
                <a:lnTo>
                  <a:pt x="262643" y="209503"/>
                </a:lnTo>
                <a:lnTo>
                  <a:pt x="250047" y="158519"/>
                </a:lnTo>
                <a:lnTo>
                  <a:pt x="235317" y="118469"/>
                </a:lnTo>
                <a:lnTo>
                  <a:pt x="213797" y="88728"/>
                </a:lnTo>
                <a:lnTo>
                  <a:pt x="197961" y="74244"/>
                </a:lnTo>
                <a:lnTo>
                  <a:pt x="179211" y="66574"/>
                </a:lnTo>
                <a:lnTo>
                  <a:pt x="160399" y="64090"/>
                </a:lnTo>
                <a:lnTo>
                  <a:pt x="132036" y="6876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36" name="Group 235"/>
          <p:cNvGrpSpPr/>
          <p:nvPr/>
        </p:nvGrpSpPr>
        <p:grpSpPr>
          <a:xfrm>
            <a:off x="6251764" y="1938804"/>
            <a:ext cx="1129007" cy="696733"/>
            <a:chOff x="6251764" y="1938804"/>
            <a:chExt cx="1129007" cy="696733"/>
          </a:xfrm>
        </p:grpSpPr>
        <p:sp>
          <p:nvSpPr>
            <p:cNvPr id="222" name="Freeform 221"/>
            <p:cNvSpPr/>
            <p:nvPr/>
          </p:nvSpPr>
          <p:spPr>
            <a:xfrm>
              <a:off x="6274071" y="1938804"/>
              <a:ext cx="16573" cy="407060"/>
            </a:xfrm>
            <a:custGeom>
              <a:avLst/>
              <a:gdLst/>
              <a:ahLst/>
              <a:cxnLst/>
              <a:rect l="0" t="0" r="0" b="0"/>
              <a:pathLst>
                <a:path w="16573" h="407060">
                  <a:moveTo>
                    <a:pt x="0" y="0"/>
                  </a:moveTo>
                  <a:lnTo>
                    <a:pt x="0" y="62491"/>
                  </a:lnTo>
                  <a:lnTo>
                    <a:pt x="5718" y="125455"/>
                  </a:lnTo>
                  <a:lnTo>
                    <a:pt x="7806" y="175964"/>
                  </a:lnTo>
                  <a:lnTo>
                    <a:pt x="13971" y="232808"/>
                  </a:lnTo>
                  <a:lnTo>
                    <a:pt x="16114" y="283976"/>
                  </a:lnTo>
                  <a:lnTo>
                    <a:pt x="16572" y="345754"/>
                  </a:lnTo>
                  <a:lnTo>
                    <a:pt x="15711" y="406723"/>
                  </a:lnTo>
                  <a:lnTo>
                    <a:pt x="14172" y="407059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251764" y="2167450"/>
              <a:ext cx="140522" cy="221274"/>
            </a:xfrm>
            <a:custGeom>
              <a:avLst/>
              <a:gdLst/>
              <a:ahLst/>
              <a:cxnLst/>
              <a:rect l="0" t="0" r="0" b="0"/>
              <a:pathLst>
                <a:path w="140522" h="221274">
                  <a:moveTo>
                    <a:pt x="22307" y="87554"/>
                  </a:moveTo>
                  <a:lnTo>
                    <a:pt x="14739" y="68549"/>
                  </a:lnTo>
                  <a:lnTo>
                    <a:pt x="6308" y="57226"/>
                  </a:lnTo>
                  <a:lnTo>
                    <a:pt x="1328" y="41099"/>
                  </a:lnTo>
                  <a:lnTo>
                    <a:pt x="0" y="31621"/>
                  </a:lnTo>
                  <a:lnTo>
                    <a:pt x="3455" y="16159"/>
                  </a:lnTo>
                  <a:lnTo>
                    <a:pt x="6965" y="9447"/>
                  </a:lnTo>
                  <a:lnTo>
                    <a:pt x="13004" y="4972"/>
                  </a:lnTo>
                  <a:lnTo>
                    <a:pt x="29575" y="0"/>
                  </a:lnTo>
                  <a:lnTo>
                    <a:pt x="49267" y="2721"/>
                  </a:lnTo>
                  <a:lnTo>
                    <a:pt x="87626" y="15118"/>
                  </a:lnTo>
                  <a:lnTo>
                    <a:pt x="102496" y="25774"/>
                  </a:lnTo>
                  <a:lnTo>
                    <a:pt x="121264" y="49833"/>
                  </a:lnTo>
                  <a:lnTo>
                    <a:pt x="139754" y="91095"/>
                  </a:lnTo>
                  <a:lnTo>
                    <a:pt x="140521" y="123839"/>
                  </a:lnTo>
                  <a:lnTo>
                    <a:pt x="134635" y="140971"/>
                  </a:lnTo>
                  <a:lnTo>
                    <a:pt x="102686" y="191834"/>
                  </a:lnTo>
                  <a:lnTo>
                    <a:pt x="67256" y="217148"/>
                  </a:lnTo>
                  <a:lnTo>
                    <a:pt x="46291" y="221273"/>
                  </a:lnTo>
                  <a:lnTo>
                    <a:pt x="35522" y="221079"/>
                  </a:lnTo>
                  <a:lnTo>
                    <a:pt x="27419" y="218176"/>
                  </a:lnTo>
                  <a:lnTo>
                    <a:pt x="15950" y="207554"/>
                  </a:lnTo>
                  <a:lnTo>
                    <a:pt x="13445" y="200838"/>
                  </a:lnTo>
                  <a:lnTo>
                    <a:pt x="13985" y="16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6307355" y="2230041"/>
              <a:ext cx="181899" cy="405496"/>
            </a:xfrm>
            <a:custGeom>
              <a:avLst/>
              <a:gdLst/>
              <a:ahLst/>
              <a:cxnLst/>
              <a:rect l="0" t="0" r="0" b="0"/>
              <a:pathLst>
                <a:path w="181899" h="405496">
                  <a:moveTo>
                    <a:pt x="166420" y="0"/>
                  </a:moveTo>
                  <a:lnTo>
                    <a:pt x="173585" y="57908"/>
                  </a:lnTo>
                  <a:lnTo>
                    <a:pt x="174513" y="112353"/>
                  </a:lnTo>
                  <a:lnTo>
                    <a:pt x="177162" y="168171"/>
                  </a:lnTo>
                  <a:lnTo>
                    <a:pt x="181898" y="215563"/>
                  </a:lnTo>
                  <a:lnTo>
                    <a:pt x="176323" y="270005"/>
                  </a:lnTo>
                  <a:lnTo>
                    <a:pt x="170637" y="313649"/>
                  </a:lnTo>
                  <a:lnTo>
                    <a:pt x="153043" y="354699"/>
                  </a:lnTo>
                  <a:lnTo>
                    <a:pt x="131638" y="379999"/>
                  </a:lnTo>
                  <a:lnTo>
                    <a:pt x="99556" y="397767"/>
                  </a:lnTo>
                  <a:lnTo>
                    <a:pt x="81229" y="403303"/>
                  </a:lnTo>
                  <a:lnTo>
                    <a:pt x="46771" y="405495"/>
                  </a:lnTo>
                  <a:lnTo>
                    <a:pt x="27259" y="402731"/>
                  </a:lnTo>
                  <a:lnTo>
                    <a:pt x="20022" y="398850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440491" y="215515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6520372" y="2212985"/>
              <a:ext cx="128146" cy="172504"/>
            </a:xfrm>
            <a:custGeom>
              <a:avLst/>
              <a:gdLst/>
              <a:ahLst/>
              <a:cxnLst/>
              <a:rect l="0" t="0" r="0" b="0"/>
              <a:pathLst>
                <a:path w="128146" h="172504">
                  <a:moveTo>
                    <a:pt x="3330" y="83624"/>
                  </a:moveTo>
                  <a:lnTo>
                    <a:pt x="12165" y="92459"/>
                  </a:lnTo>
                  <a:lnTo>
                    <a:pt x="26364" y="96796"/>
                  </a:lnTo>
                  <a:lnTo>
                    <a:pt x="44078" y="97800"/>
                  </a:lnTo>
                  <a:lnTo>
                    <a:pt x="86427" y="88481"/>
                  </a:lnTo>
                  <a:lnTo>
                    <a:pt x="100666" y="78387"/>
                  </a:lnTo>
                  <a:lnTo>
                    <a:pt x="107053" y="71811"/>
                  </a:lnTo>
                  <a:lnTo>
                    <a:pt x="114148" y="54644"/>
                  </a:lnTo>
                  <a:lnTo>
                    <a:pt x="116040" y="44888"/>
                  </a:lnTo>
                  <a:lnTo>
                    <a:pt x="113211" y="26652"/>
                  </a:lnTo>
                  <a:lnTo>
                    <a:pt x="109868" y="17906"/>
                  </a:lnTo>
                  <a:lnTo>
                    <a:pt x="98757" y="5723"/>
                  </a:lnTo>
                  <a:lnTo>
                    <a:pt x="91911" y="1179"/>
                  </a:lnTo>
                  <a:lnTo>
                    <a:pt x="83649" y="0"/>
                  </a:lnTo>
                  <a:lnTo>
                    <a:pt x="64607" y="3620"/>
                  </a:lnTo>
                  <a:lnTo>
                    <a:pt x="48747" y="13858"/>
                  </a:lnTo>
                  <a:lnTo>
                    <a:pt x="23499" y="38614"/>
                  </a:lnTo>
                  <a:lnTo>
                    <a:pt x="10744" y="64535"/>
                  </a:lnTo>
                  <a:lnTo>
                    <a:pt x="0" y="105502"/>
                  </a:lnTo>
                  <a:lnTo>
                    <a:pt x="4864" y="141262"/>
                  </a:lnTo>
                  <a:lnTo>
                    <a:pt x="7126" y="149786"/>
                  </a:lnTo>
                  <a:lnTo>
                    <a:pt x="11408" y="156394"/>
                  </a:lnTo>
                  <a:lnTo>
                    <a:pt x="23562" y="166201"/>
                  </a:lnTo>
                  <a:lnTo>
                    <a:pt x="54834" y="172503"/>
                  </a:lnTo>
                  <a:lnTo>
                    <a:pt x="84542" y="169952"/>
                  </a:lnTo>
                  <a:lnTo>
                    <a:pt x="128145" y="1501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651809" y="2221720"/>
              <a:ext cx="129846" cy="154576"/>
            </a:xfrm>
            <a:custGeom>
              <a:avLst/>
              <a:gdLst/>
              <a:ahLst/>
              <a:cxnLst/>
              <a:rect l="0" t="0" r="0" b="0"/>
              <a:pathLst>
                <a:path w="129846" h="154576">
                  <a:moveTo>
                    <a:pt x="71598" y="0"/>
                  </a:moveTo>
                  <a:lnTo>
                    <a:pt x="52593" y="7568"/>
                  </a:lnTo>
                  <a:lnTo>
                    <a:pt x="35662" y="21761"/>
                  </a:lnTo>
                  <a:lnTo>
                    <a:pt x="7819" y="63339"/>
                  </a:lnTo>
                  <a:lnTo>
                    <a:pt x="0" y="94992"/>
                  </a:lnTo>
                  <a:lnTo>
                    <a:pt x="3103" y="114334"/>
                  </a:lnTo>
                  <a:lnTo>
                    <a:pt x="11570" y="131252"/>
                  </a:lnTo>
                  <a:lnTo>
                    <a:pt x="24578" y="144935"/>
                  </a:lnTo>
                  <a:lnTo>
                    <a:pt x="42071" y="152249"/>
                  </a:lnTo>
                  <a:lnTo>
                    <a:pt x="61249" y="154575"/>
                  </a:lnTo>
                  <a:lnTo>
                    <a:pt x="79017" y="152527"/>
                  </a:lnTo>
                  <a:lnTo>
                    <a:pt x="93695" y="146069"/>
                  </a:lnTo>
                  <a:lnTo>
                    <a:pt x="129845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6831590" y="1938804"/>
              <a:ext cx="20597" cy="490943"/>
            </a:xfrm>
            <a:custGeom>
              <a:avLst/>
              <a:gdLst/>
              <a:ahLst/>
              <a:cxnLst/>
              <a:rect l="0" t="0" r="0" b="0"/>
              <a:pathLst>
                <a:path w="20597" h="490943">
                  <a:moveTo>
                    <a:pt x="8312" y="0"/>
                  </a:moveTo>
                  <a:lnTo>
                    <a:pt x="1726" y="29620"/>
                  </a:lnTo>
                  <a:lnTo>
                    <a:pt x="219" y="88618"/>
                  </a:lnTo>
                  <a:lnTo>
                    <a:pt x="36" y="150847"/>
                  </a:lnTo>
                  <a:lnTo>
                    <a:pt x="0" y="207724"/>
                  </a:lnTo>
                  <a:lnTo>
                    <a:pt x="6579" y="266679"/>
                  </a:lnTo>
                  <a:lnTo>
                    <a:pt x="7799" y="316320"/>
                  </a:lnTo>
                  <a:lnTo>
                    <a:pt x="10625" y="366162"/>
                  </a:lnTo>
                  <a:lnTo>
                    <a:pt x="15446" y="428284"/>
                  </a:lnTo>
                  <a:lnTo>
                    <a:pt x="20596" y="476014"/>
                  </a:lnTo>
                  <a:lnTo>
                    <a:pt x="16633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6773333" y="2171794"/>
              <a:ext cx="149780" cy="49927"/>
            </a:xfrm>
            <a:custGeom>
              <a:avLst/>
              <a:gdLst/>
              <a:ahLst/>
              <a:cxnLst/>
              <a:rect l="0" t="0" r="0" b="0"/>
              <a:pathLst>
                <a:path w="149780" h="49927">
                  <a:moveTo>
                    <a:pt x="0" y="49926"/>
                  </a:moveTo>
                  <a:lnTo>
                    <a:pt x="14211" y="37564"/>
                  </a:lnTo>
                  <a:lnTo>
                    <a:pt x="75965" y="16730"/>
                  </a:lnTo>
                  <a:lnTo>
                    <a:pt x="134155" y="2473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6956396" y="2230041"/>
              <a:ext cx="8323" cy="133138"/>
            </a:xfrm>
            <a:custGeom>
              <a:avLst/>
              <a:gdLst/>
              <a:ahLst/>
              <a:cxnLst/>
              <a:rect l="0" t="0" r="0" b="0"/>
              <a:pathLst>
                <a:path w="8323" h="133138">
                  <a:moveTo>
                    <a:pt x="0" y="0"/>
                  </a:moveTo>
                  <a:lnTo>
                    <a:pt x="924" y="55848"/>
                  </a:lnTo>
                  <a:lnTo>
                    <a:pt x="7808" y="118009"/>
                  </a:lnTo>
                  <a:lnTo>
                    <a:pt x="8322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6956396" y="2146830"/>
              <a:ext cx="1" cy="8323"/>
            </a:xfrm>
            <a:custGeom>
              <a:avLst/>
              <a:gdLst/>
              <a:ahLst/>
              <a:cxnLst/>
              <a:rect l="0" t="0" r="0" b="0"/>
              <a:pathLst>
                <a:path w="1" h="8323">
                  <a:moveTo>
                    <a:pt x="0" y="0"/>
                  </a:move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006323" y="2113546"/>
              <a:ext cx="124816" cy="244906"/>
            </a:xfrm>
            <a:custGeom>
              <a:avLst/>
              <a:gdLst/>
              <a:ahLst/>
              <a:cxnLst/>
              <a:rect l="0" t="0" r="0" b="0"/>
              <a:pathLst>
                <a:path w="124816" h="244906">
                  <a:moveTo>
                    <a:pt x="0" y="74890"/>
                  </a:moveTo>
                  <a:lnTo>
                    <a:pt x="8834" y="88142"/>
                  </a:lnTo>
                  <a:lnTo>
                    <a:pt x="20374" y="145152"/>
                  </a:lnTo>
                  <a:lnTo>
                    <a:pt x="26824" y="199827"/>
                  </a:lnTo>
                  <a:lnTo>
                    <a:pt x="36425" y="239691"/>
                  </a:lnTo>
                  <a:lnTo>
                    <a:pt x="40925" y="243929"/>
                  </a:lnTo>
                  <a:lnTo>
                    <a:pt x="46699" y="244905"/>
                  </a:lnTo>
                  <a:lnTo>
                    <a:pt x="53322" y="243707"/>
                  </a:lnTo>
                  <a:lnTo>
                    <a:pt x="58662" y="238285"/>
                  </a:lnTo>
                  <a:lnTo>
                    <a:pt x="79986" y="181923"/>
                  </a:lnTo>
                  <a:lnTo>
                    <a:pt x="91442" y="131816"/>
                  </a:lnTo>
                  <a:lnTo>
                    <a:pt x="105388" y="70264"/>
                  </a:lnTo>
                  <a:lnTo>
                    <a:pt x="122349" y="8181"/>
                  </a:lnTo>
                  <a:lnTo>
                    <a:pt x="12481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128333" y="2190889"/>
              <a:ext cx="160906" cy="225824"/>
            </a:xfrm>
            <a:custGeom>
              <a:avLst/>
              <a:gdLst/>
              <a:ahLst/>
              <a:cxnLst/>
              <a:rect l="0" t="0" r="0" b="0"/>
              <a:pathLst>
                <a:path w="160906" h="225824">
                  <a:moveTo>
                    <a:pt x="2805" y="72436"/>
                  </a:moveTo>
                  <a:lnTo>
                    <a:pt x="17016" y="84798"/>
                  </a:lnTo>
                  <a:lnTo>
                    <a:pt x="30387" y="91182"/>
                  </a:lnTo>
                  <a:lnTo>
                    <a:pt x="45574" y="92171"/>
                  </a:lnTo>
                  <a:lnTo>
                    <a:pt x="60645" y="88604"/>
                  </a:lnTo>
                  <a:lnTo>
                    <a:pt x="85388" y="71247"/>
                  </a:lnTo>
                  <a:lnTo>
                    <a:pt x="108081" y="50012"/>
                  </a:lnTo>
                  <a:lnTo>
                    <a:pt x="114314" y="34117"/>
                  </a:lnTo>
                  <a:lnTo>
                    <a:pt x="115976" y="24700"/>
                  </a:lnTo>
                  <a:lnTo>
                    <a:pt x="114310" y="16574"/>
                  </a:lnTo>
                  <a:lnTo>
                    <a:pt x="105063" y="2613"/>
                  </a:lnTo>
                  <a:lnTo>
                    <a:pt x="98714" y="0"/>
                  </a:lnTo>
                  <a:lnTo>
                    <a:pt x="91707" y="107"/>
                  </a:lnTo>
                  <a:lnTo>
                    <a:pt x="68595" y="9092"/>
                  </a:lnTo>
                  <a:lnTo>
                    <a:pt x="40353" y="28694"/>
                  </a:lnTo>
                  <a:lnTo>
                    <a:pt x="27081" y="49305"/>
                  </a:lnTo>
                  <a:lnTo>
                    <a:pt x="4815" y="107423"/>
                  </a:lnTo>
                  <a:lnTo>
                    <a:pt x="0" y="133289"/>
                  </a:lnTo>
                  <a:lnTo>
                    <a:pt x="3412" y="168644"/>
                  </a:lnTo>
                  <a:lnTo>
                    <a:pt x="11088" y="191317"/>
                  </a:lnTo>
                  <a:lnTo>
                    <a:pt x="25595" y="208791"/>
                  </a:lnTo>
                  <a:lnTo>
                    <a:pt x="34640" y="216039"/>
                  </a:lnTo>
                  <a:lnTo>
                    <a:pt x="57018" y="224093"/>
                  </a:lnTo>
                  <a:lnTo>
                    <a:pt x="81449" y="225823"/>
                  </a:lnTo>
                  <a:lnTo>
                    <a:pt x="114146" y="216401"/>
                  </a:lnTo>
                  <a:lnTo>
                    <a:pt x="160905" y="1889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355807" y="2221720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372448" y="2304930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449337" y="216347"/>
            <a:ext cx="782179" cy="520871"/>
            <a:chOff x="449337" y="216347"/>
            <a:chExt cx="782179" cy="520871"/>
          </a:xfrm>
        </p:grpSpPr>
        <p:sp>
          <p:nvSpPr>
            <p:cNvPr id="237" name="Freeform 236"/>
            <p:cNvSpPr/>
            <p:nvPr/>
          </p:nvSpPr>
          <p:spPr>
            <a:xfrm>
              <a:off x="449337" y="216347"/>
              <a:ext cx="282916" cy="520871"/>
            </a:xfrm>
            <a:custGeom>
              <a:avLst/>
              <a:gdLst/>
              <a:ahLst/>
              <a:cxnLst/>
              <a:rect l="0" t="0" r="0" b="0"/>
              <a:pathLst>
                <a:path w="282916" h="520871">
                  <a:moveTo>
                    <a:pt x="0" y="16642"/>
                  </a:moveTo>
                  <a:lnTo>
                    <a:pt x="16858" y="78735"/>
                  </a:lnTo>
                  <a:lnTo>
                    <a:pt x="23362" y="135540"/>
                  </a:lnTo>
                  <a:lnTo>
                    <a:pt x="24647" y="188743"/>
                  </a:lnTo>
                  <a:lnTo>
                    <a:pt x="27366" y="245823"/>
                  </a:lnTo>
                  <a:lnTo>
                    <a:pt x="36532" y="302093"/>
                  </a:lnTo>
                  <a:lnTo>
                    <a:pt x="42452" y="364778"/>
                  </a:lnTo>
                  <a:lnTo>
                    <a:pt x="60219" y="421822"/>
                  </a:lnTo>
                  <a:lnTo>
                    <a:pt x="66034" y="427295"/>
                  </a:lnTo>
                  <a:lnTo>
                    <a:pt x="73608" y="430020"/>
                  </a:lnTo>
                  <a:lnTo>
                    <a:pt x="82356" y="430911"/>
                  </a:lnTo>
                  <a:lnTo>
                    <a:pt x="89113" y="427808"/>
                  </a:lnTo>
                  <a:lnTo>
                    <a:pt x="99086" y="414497"/>
                  </a:lnTo>
                  <a:lnTo>
                    <a:pt x="122614" y="356139"/>
                  </a:lnTo>
                  <a:lnTo>
                    <a:pt x="135475" y="297585"/>
                  </a:lnTo>
                  <a:lnTo>
                    <a:pt x="139685" y="249047"/>
                  </a:lnTo>
                  <a:lnTo>
                    <a:pt x="146826" y="190516"/>
                  </a:lnTo>
                  <a:lnTo>
                    <a:pt x="153807" y="135397"/>
                  </a:lnTo>
                  <a:lnTo>
                    <a:pt x="156162" y="132794"/>
                  </a:lnTo>
                  <a:lnTo>
                    <a:pt x="158657" y="134758"/>
                  </a:lnTo>
                  <a:lnTo>
                    <a:pt x="161245" y="139765"/>
                  </a:lnTo>
                  <a:lnTo>
                    <a:pt x="168205" y="198649"/>
                  </a:lnTo>
                  <a:lnTo>
                    <a:pt x="173450" y="257230"/>
                  </a:lnTo>
                  <a:lnTo>
                    <a:pt x="174572" y="315740"/>
                  </a:lnTo>
                  <a:lnTo>
                    <a:pt x="175644" y="371613"/>
                  </a:lnTo>
                  <a:lnTo>
                    <a:pt x="181903" y="427139"/>
                  </a:lnTo>
                  <a:lnTo>
                    <a:pt x="184683" y="482962"/>
                  </a:lnTo>
                  <a:lnTo>
                    <a:pt x="191796" y="508044"/>
                  </a:lnTo>
                  <a:lnTo>
                    <a:pt x="198130" y="515287"/>
                  </a:lnTo>
                  <a:lnTo>
                    <a:pt x="206052" y="519191"/>
                  </a:lnTo>
                  <a:lnTo>
                    <a:pt x="215031" y="520870"/>
                  </a:lnTo>
                  <a:lnTo>
                    <a:pt x="221941" y="517366"/>
                  </a:lnTo>
                  <a:lnTo>
                    <a:pt x="232085" y="501145"/>
                  </a:lnTo>
                  <a:lnTo>
                    <a:pt x="245206" y="442552"/>
                  </a:lnTo>
                  <a:lnTo>
                    <a:pt x="253466" y="380928"/>
                  </a:lnTo>
                  <a:lnTo>
                    <a:pt x="259827" y="322178"/>
                  </a:lnTo>
                  <a:lnTo>
                    <a:pt x="265424" y="260589"/>
                  </a:lnTo>
                  <a:lnTo>
                    <a:pt x="266161" y="198192"/>
                  </a:lnTo>
                  <a:lnTo>
                    <a:pt x="266258" y="141624"/>
                  </a:lnTo>
                  <a:lnTo>
                    <a:pt x="266270" y="88277"/>
                  </a:lnTo>
                  <a:lnTo>
                    <a:pt x="277855" y="26139"/>
                  </a:lnTo>
                  <a:lnTo>
                    <a:pt x="28291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57068" y="282916"/>
              <a:ext cx="8322" cy="407732"/>
            </a:xfrm>
            <a:custGeom>
              <a:avLst/>
              <a:gdLst/>
              <a:ahLst/>
              <a:cxnLst/>
              <a:rect l="0" t="0" r="0" b="0"/>
              <a:pathLst>
                <a:path w="8322" h="407732">
                  <a:moveTo>
                    <a:pt x="0" y="0"/>
                  </a:moveTo>
                  <a:lnTo>
                    <a:pt x="0" y="53491"/>
                  </a:lnTo>
                  <a:lnTo>
                    <a:pt x="5719" y="104803"/>
                  </a:lnTo>
                  <a:lnTo>
                    <a:pt x="7807" y="167398"/>
                  </a:lnTo>
                  <a:lnTo>
                    <a:pt x="8219" y="224347"/>
                  </a:lnTo>
                  <a:lnTo>
                    <a:pt x="8301" y="278777"/>
                  </a:lnTo>
                  <a:lnTo>
                    <a:pt x="8317" y="337058"/>
                  </a:lnTo>
                  <a:lnTo>
                    <a:pt x="8321" y="397509"/>
                  </a:lnTo>
                  <a:lnTo>
                    <a:pt x="8321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813271" y="288806"/>
              <a:ext cx="165333" cy="212871"/>
            </a:xfrm>
            <a:custGeom>
              <a:avLst/>
              <a:gdLst/>
              <a:ahLst/>
              <a:cxnLst/>
              <a:rect l="0" t="0" r="0" b="0"/>
              <a:pathLst>
                <a:path w="165333" h="212871">
                  <a:moveTo>
                    <a:pt x="10513" y="60678"/>
                  </a:moveTo>
                  <a:lnTo>
                    <a:pt x="1678" y="51843"/>
                  </a:lnTo>
                  <a:lnTo>
                    <a:pt x="0" y="46467"/>
                  </a:lnTo>
                  <a:lnTo>
                    <a:pt x="601" y="33097"/>
                  </a:lnTo>
                  <a:lnTo>
                    <a:pt x="6416" y="20375"/>
                  </a:lnTo>
                  <a:lnTo>
                    <a:pt x="10555" y="14393"/>
                  </a:lnTo>
                  <a:lnTo>
                    <a:pt x="25016" y="5282"/>
                  </a:lnTo>
                  <a:lnTo>
                    <a:pt x="42847" y="0"/>
                  </a:lnTo>
                  <a:lnTo>
                    <a:pt x="68478" y="2224"/>
                  </a:lnTo>
                  <a:lnTo>
                    <a:pt x="114746" y="13863"/>
                  </a:lnTo>
                  <a:lnTo>
                    <a:pt x="131112" y="24154"/>
                  </a:lnTo>
                  <a:lnTo>
                    <a:pt x="156685" y="53361"/>
                  </a:lnTo>
                  <a:lnTo>
                    <a:pt x="163311" y="71911"/>
                  </a:lnTo>
                  <a:lnTo>
                    <a:pt x="165332" y="93407"/>
                  </a:lnTo>
                  <a:lnTo>
                    <a:pt x="163148" y="118371"/>
                  </a:lnTo>
                  <a:lnTo>
                    <a:pt x="154165" y="139944"/>
                  </a:lnTo>
                  <a:lnTo>
                    <a:pt x="125797" y="176394"/>
                  </a:lnTo>
                  <a:lnTo>
                    <a:pt x="87766" y="202735"/>
                  </a:lnTo>
                  <a:lnTo>
                    <a:pt x="69810" y="211032"/>
                  </a:lnTo>
                  <a:lnTo>
                    <a:pt x="52585" y="212870"/>
                  </a:lnTo>
                  <a:lnTo>
                    <a:pt x="27155" y="2104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044479" y="282916"/>
              <a:ext cx="178716" cy="210448"/>
            </a:xfrm>
            <a:custGeom>
              <a:avLst/>
              <a:gdLst/>
              <a:ahLst/>
              <a:cxnLst/>
              <a:rect l="0" t="0" r="0" b="0"/>
              <a:pathLst>
                <a:path w="178716" h="210448">
                  <a:moveTo>
                    <a:pt x="20615" y="0"/>
                  </a:moveTo>
                  <a:lnTo>
                    <a:pt x="7347" y="57697"/>
                  </a:lnTo>
                  <a:lnTo>
                    <a:pt x="0" y="118282"/>
                  </a:lnTo>
                  <a:lnTo>
                    <a:pt x="1358" y="147843"/>
                  </a:lnTo>
                  <a:lnTo>
                    <a:pt x="7615" y="174168"/>
                  </a:lnTo>
                  <a:lnTo>
                    <a:pt x="19742" y="195117"/>
                  </a:lnTo>
                  <a:lnTo>
                    <a:pt x="32247" y="204754"/>
                  </a:lnTo>
                  <a:lnTo>
                    <a:pt x="39464" y="208618"/>
                  </a:lnTo>
                  <a:lnTo>
                    <a:pt x="59811" y="210447"/>
                  </a:lnTo>
                  <a:lnTo>
                    <a:pt x="123095" y="208345"/>
                  </a:lnTo>
                  <a:lnTo>
                    <a:pt x="178715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206552" y="249631"/>
              <a:ext cx="24964" cy="407733"/>
            </a:xfrm>
            <a:custGeom>
              <a:avLst/>
              <a:gdLst/>
              <a:ahLst/>
              <a:cxnLst/>
              <a:rect l="0" t="0" r="0" b="0"/>
              <a:pathLst>
                <a:path w="24964" h="407733">
                  <a:moveTo>
                    <a:pt x="0" y="0"/>
                  </a:moveTo>
                  <a:lnTo>
                    <a:pt x="0" y="57697"/>
                  </a:lnTo>
                  <a:lnTo>
                    <a:pt x="4417" y="113866"/>
                  </a:lnTo>
                  <a:lnTo>
                    <a:pt x="7550" y="174908"/>
                  </a:lnTo>
                  <a:lnTo>
                    <a:pt x="9017" y="224718"/>
                  </a:lnTo>
                  <a:lnTo>
                    <a:pt x="13972" y="273685"/>
                  </a:lnTo>
                  <a:lnTo>
                    <a:pt x="16115" y="329649"/>
                  </a:lnTo>
                  <a:lnTo>
                    <a:pt x="23182" y="387613"/>
                  </a:lnTo>
                  <a:lnTo>
                    <a:pt x="24963" y="4077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844330" y="2930744"/>
            <a:ext cx="1083162" cy="738839"/>
            <a:chOff x="5844330" y="2930744"/>
            <a:chExt cx="1083162" cy="738839"/>
          </a:xfrm>
        </p:grpSpPr>
        <p:sp>
          <p:nvSpPr>
            <p:cNvPr id="243" name="Freeform 242"/>
            <p:cNvSpPr/>
            <p:nvPr/>
          </p:nvSpPr>
          <p:spPr>
            <a:xfrm>
              <a:off x="5844330" y="2930744"/>
              <a:ext cx="288283" cy="541350"/>
            </a:xfrm>
            <a:custGeom>
              <a:avLst/>
              <a:gdLst/>
              <a:ahLst/>
              <a:cxnLst/>
              <a:rect l="0" t="0" r="0" b="0"/>
              <a:pathLst>
                <a:path w="288283" h="541350">
                  <a:moveTo>
                    <a:pt x="288282" y="6586"/>
                  </a:moveTo>
                  <a:lnTo>
                    <a:pt x="258662" y="0"/>
                  </a:lnTo>
                  <a:lnTo>
                    <a:pt x="239060" y="885"/>
                  </a:lnTo>
                  <a:lnTo>
                    <a:pt x="198808" y="16520"/>
                  </a:lnTo>
                  <a:lnTo>
                    <a:pt x="144540" y="57385"/>
                  </a:lnTo>
                  <a:lnTo>
                    <a:pt x="86364" y="117396"/>
                  </a:lnTo>
                  <a:lnTo>
                    <a:pt x="70252" y="141429"/>
                  </a:lnTo>
                  <a:lnTo>
                    <a:pt x="43442" y="197268"/>
                  </a:lnTo>
                  <a:lnTo>
                    <a:pt x="20780" y="243900"/>
                  </a:lnTo>
                  <a:lnTo>
                    <a:pt x="8036" y="298027"/>
                  </a:lnTo>
                  <a:lnTo>
                    <a:pt x="0" y="353323"/>
                  </a:lnTo>
                  <a:lnTo>
                    <a:pt x="95" y="395215"/>
                  </a:lnTo>
                  <a:lnTo>
                    <a:pt x="17034" y="456112"/>
                  </a:lnTo>
                  <a:lnTo>
                    <a:pt x="27829" y="485873"/>
                  </a:lnTo>
                  <a:lnTo>
                    <a:pt x="52921" y="518913"/>
                  </a:lnTo>
                  <a:lnTo>
                    <a:pt x="78115" y="531704"/>
                  </a:lnTo>
                  <a:lnTo>
                    <a:pt x="104585" y="541349"/>
                  </a:lnTo>
                  <a:lnTo>
                    <a:pt x="126510" y="539810"/>
                  </a:lnTo>
                  <a:lnTo>
                    <a:pt x="178254" y="523755"/>
                  </a:lnTo>
                  <a:lnTo>
                    <a:pt x="210378" y="503758"/>
                  </a:lnTo>
                  <a:lnTo>
                    <a:pt x="233046" y="480266"/>
                  </a:lnTo>
                  <a:lnTo>
                    <a:pt x="254998" y="4392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999476" y="3223981"/>
              <a:ext cx="187576" cy="445602"/>
            </a:xfrm>
            <a:custGeom>
              <a:avLst/>
              <a:gdLst/>
              <a:ahLst/>
              <a:cxnLst/>
              <a:rect l="0" t="0" r="0" b="0"/>
              <a:pathLst>
                <a:path w="187576" h="445602">
                  <a:moveTo>
                    <a:pt x="0" y="4586"/>
                  </a:moveTo>
                  <a:lnTo>
                    <a:pt x="21778" y="10304"/>
                  </a:lnTo>
                  <a:lnTo>
                    <a:pt x="63747" y="9927"/>
                  </a:lnTo>
                  <a:lnTo>
                    <a:pt x="122833" y="2589"/>
                  </a:lnTo>
                  <a:lnTo>
                    <a:pt x="140576" y="0"/>
                  </a:lnTo>
                  <a:lnTo>
                    <a:pt x="157708" y="1931"/>
                  </a:lnTo>
                  <a:lnTo>
                    <a:pt x="172102" y="8337"/>
                  </a:lnTo>
                  <a:lnTo>
                    <a:pt x="178529" y="12634"/>
                  </a:lnTo>
                  <a:lnTo>
                    <a:pt x="182814" y="20122"/>
                  </a:lnTo>
                  <a:lnTo>
                    <a:pt x="187575" y="40768"/>
                  </a:lnTo>
                  <a:lnTo>
                    <a:pt x="184296" y="102720"/>
                  </a:lnTo>
                  <a:lnTo>
                    <a:pt x="176582" y="158761"/>
                  </a:lnTo>
                  <a:lnTo>
                    <a:pt x="166510" y="218910"/>
                  </a:lnTo>
                  <a:lnTo>
                    <a:pt x="159390" y="273732"/>
                  </a:lnTo>
                  <a:lnTo>
                    <a:pt x="152636" y="330393"/>
                  </a:lnTo>
                  <a:lnTo>
                    <a:pt x="150342" y="384594"/>
                  </a:lnTo>
                  <a:lnTo>
                    <a:pt x="154307" y="426770"/>
                  </a:lnTo>
                  <a:lnTo>
                    <a:pt x="158879" y="437232"/>
                  </a:lnTo>
                  <a:lnTo>
                    <a:pt x="166421" y="4456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6210200" y="3250437"/>
              <a:ext cx="143595" cy="180218"/>
            </a:xfrm>
            <a:custGeom>
              <a:avLst/>
              <a:gdLst/>
              <a:ahLst/>
              <a:cxnLst/>
              <a:rect l="0" t="0" r="0" b="0"/>
              <a:pathLst>
                <a:path w="143595" h="180218">
                  <a:moveTo>
                    <a:pt x="113797" y="19735"/>
                  </a:moveTo>
                  <a:lnTo>
                    <a:pt x="99586" y="7373"/>
                  </a:lnTo>
                  <a:lnTo>
                    <a:pt x="86216" y="989"/>
                  </a:lnTo>
                  <a:lnTo>
                    <a:pt x="71027" y="0"/>
                  </a:lnTo>
                  <a:lnTo>
                    <a:pt x="55957" y="3567"/>
                  </a:lnTo>
                  <a:lnTo>
                    <a:pt x="31215" y="20925"/>
                  </a:lnTo>
                  <a:lnTo>
                    <a:pt x="25458" y="26075"/>
                  </a:lnTo>
                  <a:lnTo>
                    <a:pt x="12938" y="50994"/>
                  </a:lnTo>
                  <a:lnTo>
                    <a:pt x="0" y="103409"/>
                  </a:lnTo>
                  <a:lnTo>
                    <a:pt x="567" y="133901"/>
                  </a:lnTo>
                  <a:lnTo>
                    <a:pt x="5225" y="150912"/>
                  </a:lnTo>
                  <a:lnTo>
                    <a:pt x="13459" y="164637"/>
                  </a:lnTo>
                  <a:lnTo>
                    <a:pt x="25748" y="174435"/>
                  </a:lnTo>
                  <a:lnTo>
                    <a:pt x="32908" y="178342"/>
                  </a:lnTo>
                  <a:lnTo>
                    <a:pt x="53192" y="180217"/>
                  </a:lnTo>
                  <a:lnTo>
                    <a:pt x="75767" y="177044"/>
                  </a:lnTo>
                  <a:lnTo>
                    <a:pt x="95045" y="169471"/>
                  </a:lnTo>
                  <a:lnTo>
                    <a:pt x="110393" y="155010"/>
                  </a:lnTo>
                  <a:lnTo>
                    <a:pt x="135314" y="115592"/>
                  </a:lnTo>
                  <a:lnTo>
                    <a:pt x="143594" y="83168"/>
                  </a:lnTo>
                  <a:lnTo>
                    <a:pt x="141631" y="54555"/>
                  </a:lnTo>
                  <a:lnTo>
                    <a:pt x="132639" y="37060"/>
                  </a:lnTo>
                  <a:lnTo>
                    <a:pt x="126358" y="28511"/>
                  </a:lnTo>
                  <a:lnTo>
                    <a:pt x="118473" y="22812"/>
                  </a:lnTo>
                  <a:lnTo>
                    <a:pt x="99849" y="16480"/>
                  </a:lnTo>
                  <a:lnTo>
                    <a:pt x="72990" y="17332"/>
                  </a:lnTo>
                  <a:lnTo>
                    <a:pt x="38907" y="280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6368912" y="2991881"/>
              <a:ext cx="304570" cy="465109"/>
            </a:xfrm>
            <a:custGeom>
              <a:avLst/>
              <a:gdLst/>
              <a:ahLst/>
              <a:cxnLst/>
              <a:rect l="0" t="0" r="0" b="0"/>
              <a:pathLst>
                <a:path w="304570" h="465109">
                  <a:moveTo>
                    <a:pt x="88221" y="278291"/>
                  </a:moveTo>
                  <a:lnTo>
                    <a:pt x="79387" y="269456"/>
                  </a:lnTo>
                  <a:lnTo>
                    <a:pt x="74011" y="267778"/>
                  </a:lnTo>
                  <a:lnTo>
                    <a:pt x="60641" y="268379"/>
                  </a:lnTo>
                  <a:lnTo>
                    <a:pt x="47918" y="274194"/>
                  </a:lnTo>
                  <a:lnTo>
                    <a:pt x="36100" y="283866"/>
                  </a:lnTo>
                  <a:lnTo>
                    <a:pt x="7861" y="320630"/>
                  </a:lnTo>
                  <a:lnTo>
                    <a:pt x="0" y="353912"/>
                  </a:lnTo>
                  <a:lnTo>
                    <a:pt x="2087" y="384216"/>
                  </a:lnTo>
                  <a:lnTo>
                    <a:pt x="5836" y="391437"/>
                  </a:lnTo>
                  <a:lnTo>
                    <a:pt x="17397" y="401927"/>
                  </a:lnTo>
                  <a:lnTo>
                    <a:pt x="25287" y="403245"/>
                  </a:lnTo>
                  <a:lnTo>
                    <a:pt x="43917" y="399778"/>
                  </a:lnTo>
                  <a:lnTo>
                    <a:pt x="59593" y="387143"/>
                  </a:lnTo>
                  <a:lnTo>
                    <a:pt x="71799" y="369200"/>
                  </a:lnTo>
                  <a:lnTo>
                    <a:pt x="91452" y="313126"/>
                  </a:lnTo>
                  <a:lnTo>
                    <a:pt x="89552" y="358696"/>
                  </a:lnTo>
                  <a:lnTo>
                    <a:pt x="99856" y="414197"/>
                  </a:lnTo>
                  <a:lnTo>
                    <a:pt x="112215" y="443067"/>
                  </a:lnTo>
                  <a:lnTo>
                    <a:pt x="119010" y="448238"/>
                  </a:lnTo>
                  <a:lnTo>
                    <a:pt x="136422" y="451519"/>
                  </a:lnTo>
                  <a:lnTo>
                    <a:pt x="154023" y="444963"/>
                  </a:lnTo>
                  <a:lnTo>
                    <a:pt x="162599" y="439332"/>
                  </a:lnTo>
                  <a:lnTo>
                    <a:pt x="183505" y="409320"/>
                  </a:lnTo>
                  <a:lnTo>
                    <a:pt x="206846" y="353726"/>
                  </a:lnTo>
                  <a:lnTo>
                    <a:pt x="224075" y="296138"/>
                  </a:lnTo>
                  <a:lnTo>
                    <a:pt x="235528" y="237039"/>
                  </a:lnTo>
                  <a:lnTo>
                    <a:pt x="241929" y="183439"/>
                  </a:lnTo>
                  <a:lnTo>
                    <a:pt x="245744" y="121044"/>
                  </a:lnTo>
                  <a:lnTo>
                    <a:pt x="246207" y="58208"/>
                  </a:lnTo>
                  <a:lnTo>
                    <a:pt x="241871" y="24163"/>
                  </a:lnTo>
                  <a:lnTo>
                    <a:pt x="234790" y="7861"/>
                  </a:lnTo>
                  <a:lnTo>
                    <a:pt x="230312" y="926"/>
                  </a:lnTo>
                  <a:lnTo>
                    <a:pt x="225479" y="0"/>
                  </a:lnTo>
                  <a:lnTo>
                    <a:pt x="220407" y="3081"/>
                  </a:lnTo>
                  <a:lnTo>
                    <a:pt x="210765" y="15442"/>
                  </a:lnTo>
                  <a:lnTo>
                    <a:pt x="203398" y="30182"/>
                  </a:lnTo>
                  <a:lnTo>
                    <a:pt x="192592" y="90301"/>
                  </a:lnTo>
                  <a:lnTo>
                    <a:pt x="186203" y="147701"/>
                  </a:lnTo>
                  <a:lnTo>
                    <a:pt x="180603" y="209113"/>
                  </a:lnTo>
                  <a:lnTo>
                    <a:pt x="179866" y="271486"/>
                  </a:lnTo>
                  <a:lnTo>
                    <a:pt x="182233" y="328052"/>
                  </a:lnTo>
                  <a:lnTo>
                    <a:pt x="191337" y="385816"/>
                  </a:lnTo>
                  <a:lnTo>
                    <a:pt x="203732" y="427364"/>
                  </a:lnTo>
                  <a:lnTo>
                    <a:pt x="216298" y="446556"/>
                  </a:lnTo>
                  <a:lnTo>
                    <a:pt x="223532" y="454262"/>
                  </a:lnTo>
                  <a:lnTo>
                    <a:pt x="243898" y="462825"/>
                  </a:lnTo>
                  <a:lnTo>
                    <a:pt x="255801" y="465108"/>
                  </a:lnTo>
                  <a:lnTo>
                    <a:pt x="266509" y="463857"/>
                  </a:lnTo>
                  <a:lnTo>
                    <a:pt x="304569" y="4447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6672610" y="3224150"/>
              <a:ext cx="128093" cy="226916"/>
            </a:xfrm>
            <a:custGeom>
              <a:avLst/>
              <a:gdLst/>
              <a:ahLst/>
              <a:cxnLst/>
              <a:rect l="0" t="0" r="0" b="0"/>
              <a:pathLst>
                <a:path w="128093" h="226916">
                  <a:moveTo>
                    <a:pt x="100723" y="4417"/>
                  </a:moveTo>
                  <a:lnTo>
                    <a:pt x="87471" y="0"/>
                  </a:lnTo>
                  <a:lnTo>
                    <a:pt x="73568" y="296"/>
                  </a:lnTo>
                  <a:lnTo>
                    <a:pt x="59068" y="4435"/>
                  </a:lnTo>
                  <a:lnTo>
                    <a:pt x="24549" y="27339"/>
                  </a:lnTo>
                  <a:lnTo>
                    <a:pt x="13552" y="40492"/>
                  </a:lnTo>
                  <a:lnTo>
                    <a:pt x="9325" y="47883"/>
                  </a:lnTo>
                  <a:lnTo>
                    <a:pt x="9281" y="54659"/>
                  </a:lnTo>
                  <a:lnTo>
                    <a:pt x="12025" y="61025"/>
                  </a:lnTo>
                  <a:lnTo>
                    <a:pt x="22470" y="72106"/>
                  </a:lnTo>
                  <a:lnTo>
                    <a:pt x="82637" y="104741"/>
                  </a:lnTo>
                  <a:lnTo>
                    <a:pt x="112663" y="126552"/>
                  </a:lnTo>
                  <a:lnTo>
                    <a:pt x="126245" y="147546"/>
                  </a:lnTo>
                  <a:lnTo>
                    <a:pt x="128092" y="163260"/>
                  </a:lnTo>
                  <a:lnTo>
                    <a:pt x="127290" y="171333"/>
                  </a:lnTo>
                  <a:lnTo>
                    <a:pt x="119003" y="185234"/>
                  </a:lnTo>
                  <a:lnTo>
                    <a:pt x="96278" y="203456"/>
                  </a:lnTo>
                  <a:lnTo>
                    <a:pt x="59884" y="221763"/>
                  </a:lnTo>
                  <a:lnTo>
                    <a:pt x="25547" y="226915"/>
                  </a:lnTo>
                  <a:lnTo>
                    <a:pt x="16397" y="224865"/>
                  </a:lnTo>
                  <a:lnTo>
                    <a:pt x="9373" y="220724"/>
                  </a:lnTo>
                  <a:lnTo>
                    <a:pt x="3765" y="215190"/>
                  </a:lnTo>
                  <a:lnTo>
                    <a:pt x="951" y="210576"/>
                  </a:lnTo>
                  <a:lnTo>
                    <a:pt x="0" y="206575"/>
                  </a:lnTo>
                  <a:lnTo>
                    <a:pt x="871" y="1958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6914791" y="326185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914791" y="3328419"/>
              <a:ext cx="1" cy="8323"/>
            </a:xfrm>
            <a:custGeom>
              <a:avLst/>
              <a:gdLst/>
              <a:ahLst/>
              <a:cxnLst/>
              <a:rect l="0" t="0" r="0" b="0"/>
              <a:pathLst>
                <a:path w="1" h="8323">
                  <a:moveTo>
                    <a:pt x="0" y="0"/>
                  </a:moveTo>
                  <a:lnTo>
                    <a:pt x="0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5795392" y="5251403"/>
            <a:ext cx="1056774" cy="665685"/>
            <a:chOff x="5795392" y="5251403"/>
            <a:chExt cx="1056774" cy="665685"/>
          </a:xfrm>
        </p:grpSpPr>
        <p:sp>
          <p:nvSpPr>
            <p:cNvPr id="251" name="Freeform 250"/>
            <p:cNvSpPr/>
            <p:nvPr/>
          </p:nvSpPr>
          <p:spPr>
            <a:xfrm>
              <a:off x="5995097" y="5309651"/>
              <a:ext cx="16643" cy="524226"/>
            </a:xfrm>
            <a:custGeom>
              <a:avLst/>
              <a:gdLst/>
              <a:ahLst/>
              <a:cxnLst/>
              <a:rect l="0" t="0" r="0" b="0"/>
              <a:pathLst>
                <a:path w="16643" h="524226">
                  <a:moveTo>
                    <a:pt x="16642" y="0"/>
                  </a:moveTo>
                  <a:lnTo>
                    <a:pt x="16642" y="50744"/>
                  </a:lnTo>
                  <a:lnTo>
                    <a:pt x="16642" y="109978"/>
                  </a:lnTo>
                  <a:lnTo>
                    <a:pt x="16642" y="158634"/>
                  </a:lnTo>
                  <a:lnTo>
                    <a:pt x="14177" y="219842"/>
                  </a:lnTo>
                  <a:lnTo>
                    <a:pt x="9092" y="282280"/>
                  </a:lnTo>
                  <a:lnTo>
                    <a:pt x="8473" y="344153"/>
                  </a:lnTo>
                  <a:lnTo>
                    <a:pt x="8351" y="401644"/>
                  </a:lnTo>
                  <a:lnTo>
                    <a:pt x="8330" y="449998"/>
                  </a:lnTo>
                  <a:lnTo>
                    <a:pt x="7398" y="504769"/>
                  </a:lnTo>
                  <a:lnTo>
                    <a:pt x="0" y="5242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795392" y="5251403"/>
              <a:ext cx="349485" cy="62666"/>
            </a:xfrm>
            <a:custGeom>
              <a:avLst/>
              <a:gdLst/>
              <a:ahLst/>
              <a:cxnLst/>
              <a:rect l="0" t="0" r="0" b="0"/>
              <a:pathLst>
                <a:path w="349485" h="62666">
                  <a:moveTo>
                    <a:pt x="0" y="58248"/>
                  </a:moveTo>
                  <a:lnTo>
                    <a:pt x="13252" y="62665"/>
                  </a:lnTo>
                  <a:lnTo>
                    <a:pt x="27154" y="62368"/>
                  </a:lnTo>
                  <a:lnTo>
                    <a:pt x="80143" y="53072"/>
                  </a:lnTo>
                  <a:lnTo>
                    <a:pt x="138497" y="45923"/>
                  </a:lnTo>
                  <a:lnTo>
                    <a:pt x="190069" y="33123"/>
                  </a:lnTo>
                  <a:lnTo>
                    <a:pt x="249115" y="19395"/>
                  </a:lnTo>
                  <a:lnTo>
                    <a:pt x="300551" y="8317"/>
                  </a:lnTo>
                  <a:lnTo>
                    <a:pt x="3494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089070" y="5623272"/>
              <a:ext cx="172302" cy="185642"/>
            </a:xfrm>
            <a:custGeom>
              <a:avLst/>
              <a:gdLst/>
              <a:ahLst/>
              <a:cxnLst/>
              <a:rect l="0" t="0" r="0" b="0"/>
              <a:pathLst>
                <a:path w="172302" h="185642">
                  <a:moveTo>
                    <a:pt x="139016" y="27542"/>
                  </a:moveTo>
                  <a:lnTo>
                    <a:pt x="134599" y="14290"/>
                  </a:lnTo>
                  <a:lnTo>
                    <a:pt x="129599" y="9461"/>
                  </a:lnTo>
                  <a:lnTo>
                    <a:pt x="114182" y="1631"/>
                  </a:lnTo>
                  <a:lnTo>
                    <a:pt x="97469" y="0"/>
                  </a:lnTo>
                  <a:lnTo>
                    <a:pt x="80794" y="3281"/>
                  </a:lnTo>
                  <a:lnTo>
                    <a:pt x="55813" y="16450"/>
                  </a:lnTo>
                  <a:lnTo>
                    <a:pt x="31770" y="38432"/>
                  </a:lnTo>
                  <a:lnTo>
                    <a:pt x="13448" y="67956"/>
                  </a:lnTo>
                  <a:lnTo>
                    <a:pt x="2677" y="100126"/>
                  </a:lnTo>
                  <a:lnTo>
                    <a:pt x="0" y="133080"/>
                  </a:lnTo>
                  <a:lnTo>
                    <a:pt x="2650" y="155192"/>
                  </a:lnTo>
                  <a:lnTo>
                    <a:pt x="6500" y="163493"/>
                  </a:lnTo>
                  <a:lnTo>
                    <a:pt x="18175" y="175181"/>
                  </a:lnTo>
                  <a:lnTo>
                    <a:pt x="24246" y="176819"/>
                  </a:lnTo>
                  <a:lnTo>
                    <a:pt x="30143" y="176062"/>
                  </a:lnTo>
                  <a:lnTo>
                    <a:pt x="41626" y="170289"/>
                  </a:lnTo>
                  <a:lnTo>
                    <a:pt x="69633" y="146249"/>
                  </a:lnTo>
                  <a:lnTo>
                    <a:pt x="95790" y="94730"/>
                  </a:lnTo>
                  <a:lnTo>
                    <a:pt x="104693" y="61702"/>
                  </a:lnTo>
                  <a:lnTo>
                    <a:pt x="106888" y="63259"/>
                  </a:lnTo>
                  <a:lnTo>
                    <a:pt x="128891" y="125211"/>
                  </a:lnTo>
                  <a:lnTo>
                    <a:pt x="153378" y="168712"/>
                  </a:lnTo>
                  <a:lnTo>
                    <a:pt x="161733" y="178117"/>
                  </a:lnTo>
                  <a:lnTo>
                    <a:pt x="172301" y="185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6293171" y="5584245"/>
              <a:ext cx="118578" cy="223684"/>
            </a:xfrm>
            <a:custGeom>
              <a:avLst/>
              <a:gdLst/>
              <a:ahLst/>
              <a:cxnLst/>
              <a:rect l="0" t="0" r="0" b="0"/>
              <a:pathLst>
                <a:path w="118578" h="223684">
                  <a:moveTo>
                    <a:pt x="101336" y="0"/>
                  </a:moveTo>
                  <a:lnTo>
                    <a:pt x="42656" y="19560"/>
                  </a:lnTo>
                  <a:lnTo>
                    <a:pt x="22415" y="32197"/>
                  </a:lnTo>
                  <a:lnTo>
                    <a:pt x="12944" y="44821"/>
                  </a:lnTo>
                  <a:lnTo>
                    <a:pt x="9124" y="52070"/>
                  </a:lnTo>
                  <a:lnTo>
                    <a:pt x="8426" y="59676"/>
                  </a:lnTo>
                  <a:lnTo>
                    <a:pt x="12582" y="75525"/>
                  </a:lnTo>
                  <a:lnTo>
                    <a:pt x="23058" y="86883"/>
                  </a:lnTo>
                  <a:lnTo>
                    <a:pt x="84886" y="122939"/>
                  </a:lnTo>
                  <a:lnTo>
                    <a:pt x="107865" y="143367"/>
                  </a:lnTo>
                  <a:lnTo>
                    <a:pt x="117490" y="158949"/>
                  </a:lnTo>
                  <a:lnTo>
                    <a:pt x="118577" y="166063"/>
                  </a:lnTo>
                  <a:lnTo>
                    <a:pt x="117453" y="172654"/>
                  </a:lnTo>
                  <a:lnTo>
                    <a:pt x="111273" y="184909"/>
                  </a:lnTo>
                  <a:lnTo>
                    <a:pt x="102363" y="196519"/>
                  </a:lnTo>
                  <a:lnTo>
                    <a:pt x="78115" y="213452"/>
                  </a:lnTo>
                  <a:lnTo>
                    <a:pt x="43091" y="221345"/>
                  </a:lnTo>
                  <a:lnTo>
                    <a:pt x="7854" y="223683"/>
                  </a:lnTo>
                  <a:lnTo>
                    <a:pt x="2032" y="222163"/>
                  </a:lnTo>
                  <a:lnTo>
                    <a:pt x="0" y="219300"/>
                  </a:lnTo>
                  <a:lnTo>
                    <a:pt x="1484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6486038" y="5334614"/>
              <a:ext cx="24451" cy="582474"/>
            </a:xfrm>
            <a:custGeom>
              <a:avLst/>
              <a:gdLst/>
              <a:ahLst/>
              <a:cxnLst/>
              <a:rect l="0" t="0" r="0" b="0"/>
              <a:pathLst>
                <a:path w="24451" h="582474">
                  <a:moveTo>
                    <a:pt x="16643" y="0"/>
                  </a:moveTo>
                  <a:lnTo>
                    <a:pt x="22360" y="21778"/>
                  </a:lnTo>
                  <a:lnTo>
                    <a:pt x="24450" y="71144"/>
                  </a:lnTo>
                  <a:lnTo>
                    <a:pt x="19177" y="134150"/>
                  </a:lnTo>
                  <a:lnTo>
                    <a:pt x="16469" y="183877"/>
                  </a:lnTo>
                  <a:lnTo>
                    <a:pt x="11146" y="236826"/>
                  </a:lnTo>
                  <a:lnTo>
                    <a:pt x="8879" y="296651"/>
                  </a:lnTo>
                  <a:lnTo>
                    <a:pt x="4014" y="356717"/>
                  </a:lnTo>
                  <a:lnTo>
                    <a:pt x="793" y="406044"/>
                  </a:lnTo>
                  <a:lnTo>
                    <a:pt x="156" y="467288"/>
                  </a:lnTo>
                  <a:lnTo>
                    <a:pt x="31" y="523971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6477586" y="5575924"/>
              <a:ext cx="116627" cy="257953"/>
            </a:xfrm>
            <a:custGeom>
              <a:avLst/>
              <a:gdLst/>
              <a:ahLst/>
              <a:cxnLst/>
              <a:rect l="0" t="0" r="0" b="0"/>
              <a:pathLst>
                <a:path w="116627" h="257953">
                  <a:moveTo>
                    <a:pt x="116626" y="0"/>
                  </a:moveTo>
                  <a:lnTo>
                    <a:pt x="82886" y="11517"/>
                  </a:lnTo>
                  <a:lnTo>
                    <a:pt x="25068" y="47339"/>
                  </a:lnTo>
                  <a:lnTo>
                    <a:pt x="4541" y="63850"/>
                  </a:lnTo>
                  <a:lnTo>
                    <a:pt x="1222" y="70304"/>
                  </a:lnTo>
                  <a:lnTo>
                    <a:pt x="0" y="84871"/>
                  </a:lnTo>
                  <a:lnTo>
                    <a:pt x="5004" y="98125"/>
                  </a:lnTo>
                  <a:lnTo>
                    <a:pt x="14316" y="110180"/>
                  </a:lnTo>
                  <a:lnTo>
                    <a:pt x="63668" y="166878"/>
                  </a:lnTo>
                  <a:lnTo>
                    <a:pt x="92770" y="209223"/>
                  </a:lnTo>
                  <a:lnTo>
                    <a:pt x="108305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594212" y="5637641"/>
              <a:ext cx="134039" cy="273677"/>
            </a:xfrm>
            <a:custGeom>
              <a:avLst/>
              <a:gdLst/>
              <a:ahLst/>
              <a:cxnLst/>
              <a:rect l="0" t="0" r="0" b="0"/>
              <a:pathLst>
                <a:path w="134039" h="273677">
                  <a:moveTo>
                    <a:pt x="133137" y="21493"/>
                  </a:moveTo>
                  <a:lnTo>
                    <a:pt x="124303" y="8241"/>
                  </a:lnTo>
                  <a:lnTo>
                    <a:pt x="118002" y="4337"/>
                  </a:lnTo>
                  <a:lnTo>
                    <a:pt x="101139" y="0"/>
                  </a:lnTo>
                  <a:lnTo>
                    <a:pt x="70854" y="1976"/>
                  </a:lnTo>
                  <a:lnTo>
                    <a:pt x="42875" y="12834"/>
                  </a:lnTo>
                  <a:lnTo>
                    <a:pt x="30459" y="25041"/>
                  </a:lnTo>
                  <a:lnTo>
                    <a:pt x="25853" y="32180"/>
                  </a:lnTo>
                  <a:lnTo>
                    <a:pt x="23202" y="47508"/>
                  </a:lnTo>
                  <a:lnTo>
                    <a:pt x="23789" y="55478"/>
                  </a:lnTo>
                  <a:lnTo>
                    <a:pt x="29373" y="69266"/>
                  </a:lnTo>
                  <a:lnTo>
                    <a:pt x="39867" y="82482"/>
                  </a:lnTo>
                  <a:lnTo>
                    <a:pt x="96470" y="141999"/>
                  </a:lnTo>
                  <a:lnTo>
                    <a:pt x="130310" y="188267"/>
                  </a:lnTo>
                  <a:lnTo>
                    <a:pt x="134038" y="207179"/>
                  </a:lnTo>
                  <a:lnTo>
                    <a:pt x="131688" y="226062"/>
                  </a:lnTo>
                  <a:lnTo>
                    <a:pt x="124480" y="240619"/>
                  </a:lnTo>
                  <a:lnTo>
                    <a:pt x="101192" y="259210"/>
                  </a:lnTo>
                  <a:lnTo>
                    <a:pt x="66451" y="272012"/>
                  </a:lnTo>
                  <a:lnTo>
                    <a:pt x="45252" y="273676"/>
                  </a:lnTo>
                  <a:lnTo>
                    <a:pt x="27509" y="270410"/>
                  </a:lnTo>
                  <a:lnTo>
                    <a:pt x="0" y="2544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843843" y="5617529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0"/>
                  </a:moveTo>
                  <a:lnTo>
                    <a:pt x="832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843843" y="5750666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5920592" y="6299855"/>
            <a:ext cx="1447479" cy="685605"/>
            <a:chOff x="5920592" y="6299855"/>
            <a:chExt cx="1447479" cy="685605"/>
          </a:xfrm>
        </p:grpSpPr>
        <p:sp>
          <p:nvSpPr>
            <p:cNvPr id="261" name="Freeform 260"/>
            <p:cNvSpPr/>
            <p:nvPr/>
          </p:nvSpPr>
          <p:spPr>
            <a:xfrm>
              <a:off x="5920592" y="6310018"/>
              <a:ext cx="224285" cy="618430"/>
            </a:xfrm>
            <a:custGeom>
              <a:avLst/>
              <a:gdLst/>
              <a:ahLst/>
              <a:cxnLst/>
              <a:rect l="0" t="0" r="0" b="0"/>
              <a:pathLst>
                <a:path w="224285" h="618430">
                  <a:moveTo>
                    <a:pt x="224284" y="23121"/>
                  </a:moveTo>
                  <a:lnTo>
                    <a:pt x="210073" y="10760"/>
                  </a:lnTo>
                  <a:lnTo>
                    <a:pt x="196703" y="4375"/>
                  </a:lnTo>
                  <a:lnTo>
                    <a:pt x="169165" y="0"/>
                  </a:lnTo>
                  <a:lnTo>
                    <a:pt x="150785" y="3908"/>
                  </a:lnTo>
                  <a:lnTo>
                    <a:pt x="111967" y="25901"/>
                  </a:lnTo>
                  <a:lnTo>
                    <a:pt x="62647" y="80456"/>
                  </a:lnTo>
                  <a:lnTo>
                    <a:pt x="39111" y="131215"/>
                  </a:lnTo>
                  <a:lnTo>
                    <a:pt x="21863" y="192796"/>
                  </a:lnTo>
                  <a:lnTo>
                    <a:pt x="10409" y="247853"/>
                  </a:lnTo>
                  <a:lnTo>
                    <a:pt x="2543" y="304197"/>
                  </a:lnTo>
                  <a:lnTo>
                    <a:pt x="0" y="365903"/>
                  </a:lnTo>
                  <a:lnTo>
                    <a:pt x="6252" y="428966"/>
                  </a:lnTo>
                  <a:lnTo>
                    <a:pt x="14358" y="485153"/>
                  </a:lnTo>
                  <a:lnTo>
                    <a:pt x="30203" y="544398"/>
                  </a:lnTo>
                  <a:lnTo>
                    <a:pt x="40319" y="571436"/>
                  </a:lnTo>
                  <a:lnTo>
                    <a:pt x="71064" y="609383"/>
                  </a:lnTo>
                  <a:lnTo>
                    <a:pt x="89926" y="616524"/>
                  </a:lnTo>
                  <a:lnTo>
                    <a:pt x="101428" y="618429"/>
                  </a:lnTo>
                  <a:lnTo>
                    <a:pt x="119139" y="615614"/>
                  </a:lnTo>
                  <a:lnTo>
                    <a:pt x="154410" y="594322"/>
                  </a:lnTo>
                  <a:lnTo>
                    <a:pt x="167957" y="579320"/>
                  </a:lnTo>
                  <a:lnTo>
                    <a:pt x="187383" y="537929"/>
                  </a:lnTo>
                  <a:lnTo>
                    <a:pt x="209588" y="474892"/>
                  </a:lnTo>
                  <a:lnTo>
                    <a:pt x="219540" y="415296"/>
                  </a:lnTo>
                  <a:lnTo>
                    <a:pt x="223659" y="354006"/>
                  </a:lnTo>
                  <a:lnTo>
                    <a:pt x="224160" y="300103"/>
                  </a:lnTo>
                  <a:lnTo>
                    <a:pt x="224267" y="237683"/>
                  </a:lnTo>
                  <a:lnTo>
                    <a:pt x="224281" y="176535"/>
                  </a:lnTo>
                  <a:lnTo>
                    <a:pt x="219866" y="120314"/>
                  </a:lnTo>
                  <a:lnTo>
                    <a:pt x="209166" y="65331"/>
                  </a:lnTo>
                  <a:lnTo>
                    <a:pt x="200306" y="43730"/>
                  </a:lnTo>
                  <a:lnTo>
                    <a:pt x="187739" y="29816"/>
                  </a:lnTo>
                  <a:lnTo>
                    <a:pt x="180505" y="24810"/>
                  </a:lnTo>
                  <a:lnTo>
                    <a:pt x="162605" y="21715"/>
                  </a:lnTo>
                  <a:lnTo>
                    <a:pt x="152654" y="22183"/>
                  </a:lnTo>
                  <a:lnTo>
                    <a:pt x="145096" y="24345"/>
                  </a:lnTo>
                  <a:lnTo>
                    <a:pt x="124431" y="39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6196060" y="6607734"/>
              <a:ext cx="131880" cy="233167"/>
            </a:xfrm>
            <a:custGeom>
              <a:avLst/>
              <a:gdLst/>
              <a:ahLst/>
              <a:cxnLst/>
              <a:rect l="0" t="0" r="0" b="0"/>
              <a:pathLst>
                <a:path w="131880" h="233167">
                  <a:moveTo>
                    <a:pt x="15384" y="0"/>
                  </a:moveTo>
                  <a:lnTo>
                    <a:pt x="6910" y="55848"/>
                  </a:lnTo>
                  <a:lnTo>
                    <a:pt x="0" y="108371"/>
                  </a:lnTo>
                  <a:lnTo>
                    <a:pt x="5634" y="160536"/>
                  </a:lnTo>
                  <a:lnTo>
                    <a:pt x="18115" y="204946"/>
                  </a:lnTo>
                  <a:lnTo>
                    <a:pt x="22752" y="214295"/>
                  </a:lnTo>
                  <a:lnTo>
                    <a:pt x="35301" y="227146"/>
                  </a:lnTo>
                  <a:lnTo>
                    <a:pt x="42531" y="231867"/>
                  </a:lnTo>
                  <a:lnTo>
                    <a:pt x="50124" y="233166"/>
                  </a:lnTo>
                  <a:lnTo>
                    <a:pt x="65957" y="229678"/>
                  </a:lnTo>
                  <a:lnTo>
                    <a:pt x="79775" y="219498"/>
                  </a:lnTo>
                  <a:lnTo>
                    <a:pt x="91155" y="205728"/>
                  </a:lnTo>
                  <a:lnTo>
                    <a:pt x="102759" y="180533"/>
                  </a:lnTo>
                  <a:lnTo>
                    <a:pt x="117828" y="122623"/>
                  </a:lnTo>
                  <a:lnTo>
                    <a:pt x="125268" y="62524"/>
                  </a:lnTo>
                  <a:lnTo>
                    <a:pt x="13187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6411149" y="6299855"/>
              <a:ext cx="16643" cy="632400"/>
            </a:xfrm>
            <a:custGeom>
              <a:avLst/>
              <a:gdLst/>
              <a:ahLst/>
              <a:cxnLst/>
              <a:rect l="0" t="0" r="0" b="0"/>
              <a:pathLst>
                <a:path w="16643" h="632400">
                  <a:moveTo>
                    <a:pt x="0" y="0"/>
                  </a:moveTo>
                  <a:lnTo>
                    <a:pt x="0" y="59546"/>
                  </a:lnTo>
                  <a:lnTo>
                    <a:pt x="0" y="109072"/>
                  </a:lnTo>
                  <a:lnTo>
                    <a:pt x="0" y="162887"/>
                  </a:lnTo>
                  <a:lnTo>
                    <a:pt x="0" y="220957"/>
                  </a:lnTo>
                  <a:lnTo>
                    <a:pt x="0" y="280577"/>
                  </a:lnTo>
                  <a:lnTo>
                    <a:pt x="4418" y="342716"/>
                  </a:lnTo>
                  <a:lnTo>
                    <a:pt x="7550" y="394718"/>
                  </a:lnTo>
                  <a:lnTo>
                    <a:pt x="8169" y="447040"/>
                  </a:lnTo>
                  <a:lnTo>
                    <a:pt x="8301" y="504508"/>
                  </a:lnTo>
                  <a:lnTo>
                    <a:pt x="14038" y="566558"/>
                  </a:lnTo>
                  <a:lnTo>
                    <a:pt x="16128" y="609601"/>
                  </a:lnTo>
                  <a:lnTo>
                    <a:pt x="16642" y="6323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6377865" y="6566129"/>
              <a:ext cx="183064" cy="24964"/>
            </a:xfrm>
            <a:custGeom>
              <a:avLst/>
              <a:gdLst/>
              <a:ahLst/>
              <a:cxnLst/>
              <a:rect l="0" t="0" r="0" b="0"/>
              <a:pathLst>
                <a:path w="183064" h="24964">
                  <a:moveTo>
                    <a:pt x="0" y="24963"/>
                  </a:moveTo>
                  <a:lnTo>
                    <a:pt x="56772" y="19244"/>
                  </a:lnTo>
                  <a:lnTo>
                    <a:pt x="117362" y="10228"/>
                  </a:lnTo>
                  <a:lnTo>
                    <a:pt x="160292" y="2293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6491753" y="6685090"/>
              <a:ext cx="135744" cy="208093"/>
            </a:xfrm>
            <a:custGeom>
              <a:avLst/>
              <a:gdLst/>
              <a:ahLst/>
              <a:cxnLst/>
              <a:rect l="0" t="0" r="0" b="0"/>
              <a:pathLst>
                <a:path w="135744" h="208093">
                  <a:moveTo>
                    <a:pt x="135743" y="14176"/>
                  </a:moveTo>
                  <a:lnTo>
                    <a:pt x="126909" y="5340"/>
                  </a:lnTo>
                  <a:lnTo>
                    <a:pt x="112709" y="1003"/>
                  </a:lnTo>
                  <a:lnTo>
                    <a:pt x="94071" y="0"/>
                  </a:lnTo>
                  <a:lnTo>
                    <a:pt x="64635" y="5558"/>
                  </a:lnTo>
                  <a:lnTo>
                    <a:pt x="43381" y="18505"/>
                  </a:lnTo>
                  <a:lnTo>
                    <a:pt x="31207" y="28736"/>
                  </a:lnTo>
                  <a:lnTo>
                    <a:pt x="18374" y="53726"/>
                  </a:lnTo>
                  <a:lnTo>
                    <a:pt x="0" y="117109"/>
                  </a:lnTo>
                  <a:lnTo>
                    <a:pt x="396" y="150177"/>
                  </a:lnTo>
                  <a:lnTo>
                    <a:pt x="6555" y="167385"/>
                  </a:lnTo>
                  <a:lnTo>
                    <a:pt x="25576" y="193499"/>
                  </a:lnTo>
                  <a:lnTo>
                    <a:pt x="46087" y="206403"/>
                  </a:lnTo>
                  <a:lnTo>
                    <a:pt x="61687" y="208092"/>
                  </a:lnTo>
                  <a:lnTo>
                    <a:pt x="110780" y="205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6620165" y="6707587"/>
              <a:ext cx="105018" cy="176315"/>
            </a:xfrm>
            <a:custGeom>
              <a:avLst/>
              <a:gdLst/>
              <a:ahLst/>
              <a:cxnLst/>
              <a:rect l="0" t="0" r="0" b="0"/>
              <a:pathLst>
                <a:path w="105018" h="176315">
                  <a:moveTo>
                    <a:pt x="98863" y="33284"/>
                  </a:moveTo>
                  <a:lnTo>
                    <a:pt x="90029" y="20032"/>
                  </a:lnTo>
                  <a:lnTo>
                    <a:pt x="83728" y="16128"/>
                  </a:lnTo>
                  <a:lnTo>
                    <a:pt x="66865" y="11790"/>
                  </a:lnTo>
                  <a:lnTo>
                    <a:pt x="59040" y="12483"/>
                  </a:lnTo>
                  <a:lnTo>
                    <a:pt x="45414" y="18184"/>
                  </a:lnTo>
                  <a:lnTo>
                    <a:pt x="27347" y="31789"/>
                  </a:lnTo>
                  <a:lnTo>
                    <a:pt x="10283" y="56366"/>
                  </a:lnTo>
                  <a:lnTo>
                    <a:pt x="2351" y="87070"/>
                  </a:lnTo>
                  <a:lnTo>
                    <a:pt x="0" y="124007"/>
                  </a:lnTo>
                  <a:lnTo>
                    <a:pt x="4382" y="145721"/>
                  </a:lnTo>
                  <a:lnTo>
                    <a:pt x="8138" y="155394"/>
                  </a:lnTo>
                  <a:lnTo>
                    <a:pt x="19710" y="168609"/>
                  </a:lnTo>
                  <a:lnTo>
                    <a:pt x="26678" y="173426"/>
                  </a:lnTo>
                  <a:lnTo>
                    <a:pt x="41818" y="176314"/>
                  </a:lnTo>
                  <a:lnTo>
                    <a:pt x="49738" y="175790"/>
                  </a:lnTo>
                  <a:lnTo>
                    <a:pt x="63470" y="170277"/>
                  </a:lnTo>
                  <a:lnTo>
                    <a:pt x="75736" y="160738"/>
                  </a:lnTo>
                  <a:lnTo>
                    <a:pt x="87351" y="147254"/>
                  </a:lnTo>
                  <a:lnTo>
                    <a:pt x="99869" y="115232"/>
                  </a:lnTo>
                  <a:lnTo>
                    <a:pt x="105017" y="80885"/>
                  </a:lnTo>
                  <a:lnTo>
                    <a:pt x="102125" y="51703"/>
                  </a:lnTo>
                  <a:lnTo>
                    <a:pt x="90995" y="25489"/>
                  </a:lnTo>
                  <a:lnTo>
                    <a:pt x="78724" y="13486"/>
                  </a:lnTo>
                  <a:lnTo>
                    <a:pt x="64025" y="5994"/>
                  </a:lnTo>
                  <a:lnTo>
                    <a:pt x="322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760633" y="6684609"/>
              <a:ext cx="183064" cy="289252"/>
            </a:xfrm>
            <a:custGeom>
              <a:avLst/>
              <a:gdLst/>
              <a:ahLst/>
              <a:cxnLst/>
              <a:rect l="0" t="0" r="0" b="0"/>
              <a:pathLst>
                <a:path w="183064" h="289252">
                  <a:moveTo>
                    <a:pt x="0" y="6336"/>
                  </a:moveTo>
                  <a:lnTo>
                    <a:pt x="6586" y="35956"/>
                  </a:lnTo>
                  <a:lnTo>
                    <a:pt x="13811" y="93104"/>
                  </a:lnTo>
                  <a:lnTo>
                    <a:pt x="20687" y="145887"/>
                  </a:lnTo>
                  <a:lnTo>
                    <a:pt x="23194" y="186590"/>
                  </a:lnTo>
                  <a:lnTo>
                    <a:pt x="21934" y="187527"/>
                  </a:lnTo>
                  <a:lnTo>
                    <a:pt x="20170" y="185377"/>
                  </a:lnTo>
                  <a:lnTo>
                    <a:pt x="16952" y="123546"/>
                  </a:lnTo>
                  <a:lnTo>
                    <a:pt x="16704" y="69724"/>
                  </a:lnTo>
                  <a:lnTo>
                    <a:pt x="21068" y="9569"/>
                  </a:lnTo>
                  <a:lnTo>
                    <a:pt x="26064" y="3868"/>
                  </a:lnTo>
                  <a:lnTo>
                    <a:pt x="33094" y="992"/>
                  </a:lnTo>
                  <a:lnTo>
                    <a:pt x="41479" y="0"/>
                  </a:lnTo>
                  <a:lnTo>
                    <a:pt x="47993" y="3036"/>
                  </a:lnTo>
                  <a:lnTo>
                    <a:pt x="57697" y="16272"/>
                  </a:lnTo>
                  <a:lnTo>
                    <a:pt x="74451" y="61406"/>
                  </a:lnTo>
                  <a:lnTo>
                    <a:pt x="89028" y="124286"/>
                  </a:lnTo>
                  <a:lnTo>
                    <a:pt x="91037" y="167497"/>
                  </a:lnTo>
                  <a:lnTo>
                    <a:pt x="90278" y="172024"/>
                  </a:lnTo>
                  <a:lnTo>
                    <a:pt x="88847" y="172268"/>
                  </a:lnTo>
                  <a:lnTo>
                    <a:pt x="86968" y="169657"/>
                  </a:lnTo>
                  <a:lnTo>
                    <a:pt x="84324" y="143895"/>
                  </a:lnTo>
                  <a:lnTo>
                    <a:pt x="94890" y="81100"/>
                  </a:lnTo>
                  <a:lnTo>
                    <a:pt x="114837" y="25792"/>
                  </a:lnTo>
                  <a:lnTo>
                    <a:pt x="118163" y="16532"/>
                  </a:lnTo>
                  <a:lnTo>
                    <a:pt x="123155" y="11285"/>
                  </a:lnTo>
                  <a:lnTo>
                    <a:pt x="129256" y="8711"/>
                  </a:lnTo>
                  <a:lnTo>
                    <a:pt x="136096" y="7919"/>
                  </a:lnTo>
                  <a:lnTo>
                    <a:pt x="142507" y="10165"/>
                  </a:lnTo>
                  <a:lnTo>
                    <a:pt x="154560" y="20056"/>
                  </a:lnTo>
                  <a:lnTo>
                    <a:pt x="167324" y="45638"/>
                  </a:lnTo>
                  <a:lnTo>
                    <a:pt x="178995" y="99775"/>
                  </a:lnTo>
                  <a:lnTo>
                    <a:pt x="182259" y="153477"/>
                  </a:lnTo>
                  <a:lnTo>
                    <a:pt x="182957" y="216959"/>
                  </a:lnTo>
                  <a:lnTo>
                    <a:pt x="183042" y="261240"/>
                  </a:lnTo>
                  <a:lnTo>
                    <a:pt x="183063" y="2892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6976980" y="6716077"/>
              <a:ext cx="127459" cy="241142"/>
            </a:xfrm>
            <a:custGeom>
              <a:avLst/>
              <a:gdLst/>
              <a:ahLst/>
              <a:cxnLst/>
              <a:rect l="0" t="0" r="0" b="0"/>
              <a:pathLst>
                <a:path w="127459" h="241142">
                  <a:moveTo>
                    <a:pt x="0" y="124647"/>
                  </a:moveTo>
                  <a:lnTo>
                    <a:pt x="13253" y="129063"/>
                  </a:lnTo>
                  <a:lnTo>
                    <a:pt x="27155" y="128767"/>
                  </a:lnTo>
                  <a:lnTo>
                    <a:pt x="58681" y="121043"/>
                  </a:lnTo>
                  <a:lnTo>
                    <a:pt x="78922" y="108889"/>
                  </a:lnTo>
                  <a:lnTo>
                    <a:pt x="113588" y="77328"/>
                  </a:lnTo>
                  <a:lnTo>
                    <a:pt x="125907" y="56386"/>
                  </a:lnTo>
                  <a:lnTo>
                    <a:pt x="127458" y="38218"/>
                  </a:lnTo>
                  <a:lnTo>
                    <a:pt x="126577" y="28196"/>
                  </a:lnTo>
                  <a:lnTo>
                    <a:pt x="118202" y="12129"/>
                  </a:lnTo>
                  <a:lnTo>
                    <a:pt x="112086" y="5256"/>
                  </a:lnTo>
                  <a:lnTo>
                    <a:pt x="105235" y="1598"/>
                  </a:lnTo>
                  <a:lnTo>
                    <a:pt x="90226" y="0"/>
                  </a:lnTo>
                  <a:lnTo>
                    <a:pt x="66182" y="8716"/>
                  </a:lnTo>
                  <a:lnTo>
                    <a:pt x="45908" y="27426"/>
                  </a:lnTo>
                  <a:lnTo>
                    <a:pt x="23417" y="66166"/>
                  </a:lnTo>
                  <a:lnTo>
                    <a:pt x="14130" y="104032"/>
                  </a:lnTo>
                  <a:lnTo>
                    <a:pt x="18337" y="158241"/>
                  </a:lnTo>
                  <a:lnTo>
                    <a:pt x="24793" y="183956"/>
                  </a:lnTo>
                  <a:lnTo>
                    <a:pt x="36907" y="204631"/>
                  </a:lnTo>
                  <a:lnTo>
                    <a:pt x="63738" y="227446"/>
                  </a:lnTo>
                  <a:lnTo>
                    <a:pt x="84418" y="235055"/>
                  </a:lnTo>
                  <a:lnTo>
                    <a:pt x="124816" y="2411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093476" y="6718221"/>
              <a:ext cx="134566" cy="267239"/>
            </a:xfrm>
            <a:custGeom>
              <a:avLst/>
              <a:gdLst/>
              <a:ahLst/>
              <a:cxnLst/>
              <a:rect l="0" t="0" r="0" b="0"/>
              <a:pathLst>
                <a:path w="134566" h="267239">
                  <a:moveTo>
                    <a:pt x="116494" y="14329"/>
                  </a:moveTo>
                  <a:lnTo>
                    <a:pt x="103242" y="5494"/>
                  </a:lnTo>
                  <a:lnTo>
                    <a:pt x="77331" y="0"/>
                  </a:lnTo>
                  <a:lnTo>
                    <a:pt x="59332" y="3646"/>
                  </a:lnTo>
                  <a:lnTo>
                    <a:pt x="50649" y="7207"/>
                  </a:lnTo>
                  <a:lnTo>
                    <a:pt x="45785" y="12354"/>
                  </a:lnTo>
                  <a:lnTo>
                    <a:pt x="43467" y="18560"/>
                  </a:lnTo>
                  <a:lnTo>
                    <a:pt x="42847" y="25470"/>
                  </a:lnTo>
                  <a:lnTo>
                    <a:pt x="47087" y="38080"/>
                  </a:lnTo>
                  <a:lnTo>
                    <a:pt x="99480" y="96994"/>
                  </a:lnTo>
                  <a:lnTo>
                    <a:pt x="109857" y="109316"/>
                  </a:lnTo>
                  <a:lnTo>
                    <a:pt x="131497" y="147920"/>
                  </a:lnTo>
                  <a:lnTo>
                    <a:pt x="134565" y="164309"/>
                  </a:lnTo>
                  <a:lnTo>
                    <a:pt x="131923" y="180840"/>
                  </a:lnTo>
                  <a:lnTo>
                    <a:pt x="110056" y="222367"/>
                  </a:lnTo>
                  <a:lnTo>
                    <a:pt x="89623" y="242904"/>
                  </a:lnTo>
                  <a:lnTo>
                    <a:pt x="51227" y="259767"/>
                  </a:lnTo>
                  <a:lnTo>
                    <a:pt x="21752" y="267238"/>
                  </a:lnTo>
                  <a:lnTo>
                    <a:pt x="0" y="2639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343107" y="6782476"/>
              <a:ext cx="16642" cy="16643"/>
            </a:xfrm>
            <a:custGeom>
              <a:avLst/>
              <a:gdLst/>
              <a:ahLst/>
              <a:cxnLst/>
              <a:rect l="0" t="0" r="0" b="0"/>
              <a:pathLst>
                <a:path w="16642" h="16643">
                  <a:moveTo>
                    <a:pt x="0" y="0"/>
                  </a:moveTo>
                  <a:lnTo>
                    <a:pt x="16641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359748" y="6907292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7580475" y="2013694"/>
            <a:ext cx="2288290" cy="428189"/>
            <a:chOff x="7580475" y="2013694"/>
            <a:chExt cx="2288290" cy="428189"/>
          </a:xfrm>
        </p:grpSpPr>
        <p:sp>
          <p:nvSpPr>
            <p:cNvPr id="273" name="Freeform 272"/>
            <p:cNvSpPr/>
            <p:nvPr/>
          </p:nvSpPr>
          <p:spPr>
            <a:xfrm>
              <a:off x="7580475" y="2199230"/>
              <a:ext cx="124817" cy="162747"/>
            </a:xfrm>
            <a:custGeom>
              <a:avLst/>
              <a:gdLst/>
              <a:ahLst/>
              <a:cxnLst/>
              <a:rect l="0" t="0" r="0" b="0"/>
              <a:pathLst>
                <a:path w="124817" h="162747">
                  <a:moveTo>
                    <a:pt x="0" y="14169"/>
                  </a:moveTo>
                  <a:lnTo>
                    <a:pt x="14393" y="69676"/>
                  </a:lnTo>
                  <a:lnTo>
                    <a:pt x="20615" y="120671"/>
                  </a:lnTo>
                  <a:lnTo>
                    <a:pt x="23675" y="157083"/>
                  </a:lnTo>
                  <a:lnTo>
                    <a:pt x="22255" y="162145"/>
                  </a:lnTo>
                  <a:lnTo>
                    <a:pt x="19460" y="162746"/>
                  </a:lnTo>
                  <a:lnTo>
                    <a:pt x="15747" y="160373"/>
                  </a:lnTo>
                  <a:lnTo>
                    <a:pt x="11621" y="147874"/>
                  </a:lnTo>
                  <a:lnTo>
                    <a:pt x="8756" y="93414"/>
                  </a:lnTo>
                  <a:lnTo>
                    <a:pt x="12796" y="40984"/>
                  </a:lnTo>
                  <a:lnTo>
                    <a:pt x="24338" y="19135"/>
                  </a:lnTo>
                  <a:lnTo>
                    <a:pt x="39170" y="9288"/>
                  </a:lnTo>
                  <a:lnTo>
                    <a:pt x="58090" y="2754"/>
                  </a:lnTo>
                  <a:lnTo>
                    <a:pt x="88608" y="0"/>
                  </a:lnTo>
                  <a:lnTo>
                    <a:pt x="124816" y="58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688649" y="2206057"/>
              <a:ext cx="158100" cy="187890"/>
            </a:xfrm>
            <a:custGeom>
              <a:avLst/>
              <a:gdLst/>
              <a:ahLst/>
              <a:cxnLst/>
              <a:rect l="0" t="0" r="0" b="0"/>
              <a:pathLst>
                <a:path w="158100" h="187890">
                  <a:moveTo>
                    <a:pt x="0" y="65589"/>
                  </a:moveTo>
                  <a:lnTo>
                    <a:pt x="7567" y="84594"/>
                  </a:lnTo>
                  <a:lnTo>
                    <a:pt x="15999" y="95917"/>
                  </a:lnTo>
                  <a:lnTo>
                    <a:pt x="30841" y="102182"/>
                  </a:lnTo>
                  <a:lnTo>
                    <a:pt x="48840" y="104042"/>
                  </a:lnTo>
                  <a:lnTo>
                    <a:pt x="66085" y="101787"/>
                  </a:lnTo>
                  <a:lnTo>
                    <a:pt x="80530" y="95237"/>
                  </a:lnTo>
                  <a:lnTo>
                    <a:pt x="104870" y="75966"/>
                  </a:lnTo>
                  <a:lnTo>
                    <a:pt x="121885" y="55412"/>
                  </a:lnTo>
                  <a:lnTo>
                    <a:pt x="124711" y="47710"/>
                  </a:lnTo>
                  <a:lnTo>
                    <a:pt x="125385" y="31755"/>
                  </a:lnTo>
                  <a:lnTo>
                    <a:pt x="116149" y="7179"/>
                  </a:lnTo>
                  <a:lnTo>
                    <a:pt x="110717" y="2611"/>
                  </a:lnTo>
                  <a:lnTo>
                    <a:pt x="104322" y="489"/>
                  </a:lnTo>
                  <a:lnTo>
                    <a:pt x="97284" y="0"/>
                  </a:lnTo>
                  <a:lnTo>
                    <a:pt x="84535" y="4387"/>
                  </a:lnTo>
                  <a:lnTo>
                    <a:pt x="72704" y="13425"/>
                  </a:lnTo>
                  <a:lnTo>
                    <a:pt x="61282" y="26688"/>
                  </a:lnTo>
                  <a:lnTo>
                    <a:pt x="42370" y="74997"/>
                  </a:lnTo>
                  <a:lnTo>
                    <a:pt x="38247" y="95658"/>
                  </a:lnTo>
                  <a:lnTo>
                    <a:pt x="39496" y="114086"/>
                  </a:lnTo>
                  <a:lnTo>
                    <a:pt x="49815" y="144473"/>
                  </a:lnTo>
                  <a:lnTo>
                    <a:pt x="64583" y="168063"/>
                  </a:lnTo>
                  <a:lnTo>
                    <a:pt x="77705" y="178318"/>
                  </a:lnTo>
                  <a:lnTo>
                    <a:pt x="93707" y="185033"/>
                  </a:lnTo>
                  <a:lnTo>
                    <a:pt x="122584" y="187889"/>
                  </a:lnTo>
                  <a:lnTo>
                    <a:pt x="146343" y="183290"/>
                  </a:lnTo>
                  <a:lnTo>
                    <a:pt x="150262" y="181039"/>
                  </a:lnTo>
                  <a:lnTo>
                    <a:pt x="158099" y="1737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863391" y="2263325"/>
              <a:ext cx="13048" cy="124817"/>
            </a:xfrm>
            <a:custGeom>
              <a:avLst/>
              <a:gdLst/>
              <a:ahLst/>
              <a:cxnLst/>
              <a:rect l="0" t="0" r="0" b="0"/>
              <a:pathLst>
                <a:path w="13048" h="124817">
                  <a:moveTo>
                    <a:pt x="0" y="0"/>
                  </a:moveTo>
                  <a:lnTo>
                    <a:pt x="6586" y="29620"/>
                  </a:lnTo>
                  <a:lnTo>
                    <a:pt x="10634" y="91941"/>
                  </a:lnTo>
                  <a:lnTo>
                    <a:pt x="13047" y="110205"/>
                  </a:lnTo>
                  <a:lnTo>
                    <a:pt x="12396" y="115075"/>
                  </a:lnTo>
                  <a:lnTo>
                    <a:pt x="832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855069" y="21468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904996" y="2255004"/>
              <a:ext cx="108175" cy="149780"/>
            </a:xfrm>
            <a:custGeom>
              <a:avLst/>
              <a:gdLst/>
              <a:ahLst/>
              <a:cxnLst/>
              <a:rect l="0" t="0" r="0" b="0"/>
              <a:pathLst>
                <a:path w="108175" h="149780">
                  <a:moveTo>
                    <a:pt x="0" y="0"/>
                  </a:moveTo>
                  <a:lnTo>
                    <a:pt x="5718" y="21779"/>
                  </a:lnTo>
                  <a:lnTo>
                    <a:pt x="12395" y="77426"/>
                  </a:lnTo>
                  <a:lnTo>
                    <a:pt x="13811" y="81204"/>
                  </a:lnTo>
                  <a:lnTo>
                    <a:pt x="14755" y="80023"/>
                  </a:lnTo>
                  <a:lnTo>
                    <a:pt x="16531" y="21029"/>
                  </a:lnTo>
                  <a:lnTo>
                    <a:pt x="19342" y="13095"/>
                  </a:lnTo>
                  <a:lnTo>
                    <a:pt x="29862" y="1813"/>
                  </a:lnTo>
                  <a:lnTo>
                    <a:pt x="36549" y="285"/>
                  </a:lnTo>
                  <a:lnTo>
                    <a:pt x="51377" y="3517"/>
                  </a:lnTo>
                  <a:lnTo>
                    <a:pt x="70902" y="15732"/>
                  </a:lnTo>
                  <a:lnTo>
                    <a:pt x="80206" y="28257"/>
                  </a:lnTo>
                  <a:lnTo>
                    <a:pt x="101477" y="67927"/>
                  </a:lnTo>
                  <a:lnTo>
                    <a:pt x="107585" y="127952"/>
                  </a:lnTo>
                  <a:lnTo>
                    <a:pt x="108174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38133" y="2180115"/>
              <a:ext cx="83211" cy="203326"/>
            </a:xfrm>
            <a:custGeom>
              <a:avLst/>
              <a:gdLst/>
              <a:ahLst/>
              <a:cxnLst/>
              <a:rect l="0" t="0" r="0" b="0"/>
              <a:pathLst>
                <a:path w="83211" h="203326">
                  <a:moveTo>
                    <a:pt x="0" y="66568"/>
                  </a:moveTo>
                  <a:lnTo>
                    <a:pt x="6586" y="96188"/>
                  </a:lnTo>
                  <a:lnTo>
                    <a:pt x="17220" y="158509"/>
                  </a:lnTo>
                  <a:lnTo>
                    <a:pt x="27851" y="198142"/>
                  </a:lnTo>
                  <a:lnTo>
                    <a:pt x="31511" y="202361"/>
                  </a:lnTo>
                  <a:lnTo>
                    <a:pt x="35800" y="203325"/>
                  </a:lnTo>
                  <a:lnTo>
                    <a:pt x="40509" y="202118"/>
                  </a:lnTo>
                  <a:lnTo>
                    <a:pt x="44572" y="198540"/>
                  </a:lnTo>
                  <a:lnTo>
                    <a:pt x="51553" y="187168"/>
                  </a:lnTo>
                  <a:lnTo>
                    <a:pt x="59832" y="133586"/>
                  </a:lnTo>
                  <a:lnTo>
                    <a:pt x="66606" y="77722"/>
                  </a:lnTo>
                  <a:lnTo>
                    <a:pt x="79758" y="1479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127626" y="2254636"/>
              <a:ext cx="118534" cy="156228"/>
            </a:xfrm>
            <a:custGeom>
              <a:avLst/>
              <a:gdLst/>
              <a:ahLst/>
              <a:cxnLst/>
              <a:rect l="0" t="0" r="0" b="0"/>
              <a:pathLst>
                <a:path w="118534" h="156228">
                  <a:moveTo>
                    <a:pt x="2038" y="41973"/>
                  </a:moveTo>
                  <a:lnTo>
                    <a:pt x="31658" y="48559"/>
                  </a:lnTo>
                  <a:lnTo>
                    <a:pt x="41201" y="49138"/>
                  </a:lnTo>
                  <a:lnTo>
                    <a:pt x="56734" y="44849"/>
                  </a:lnTo>
                  <a:lnTo>
                    <a:pt x="63465" y="41117"/>
                  </a:lnTo>
                  <a:lnTo>
                    <a:pt x="73410" y="29573"/>
                  </a:lnTo>
                  <a:lnTo>
                    <a:pt x="77356" y="22612"/>
                  </a:lnTo>
                  <a:lnTo>
                    <a:pt x="78138" y="16122"/>
                  </a:lnTo>
                  <a:lnTo>
                    <a:pt x="74075" y="3980"/>
                  </a:lnTo>
                  <a:lnTo>
                    <a:pt x="67630" y="927"/>
                  </a:lnTo>
                  <a:lnTo>
                    <a:pt x="48140" y="0"/>
                  </a:lnTo>
                  <a:lnTo>
                    <a:pt x="31465" y="5135"/>
                  </a:lnTo>
                  <a:lnTo>
                    <a:pt x="24430" y="9094"/>
                  </a:lnTo>
                  <a:lnTo>
                    <a:pt x="14148" y="20888"/>
                  </a:lnTo>
                  <a:lnTo>
                    <a:pt x="13" y="55478"/>
                  </a:lnTo>
                  <a:lnTo>
                    <a:pt x="0" y="91484"/>
                  </a:lnTo>
                  <a:lnTo>
                    <a:pt x="6064" y="110514"/>
                  </a:lnTo>
                  <a:lnTo>
                    <a:pt x="15847" y="125136"/>
                  </a:lnTo>
                  <a:lnTo>
                    <a:pt x="36949" y="142839"/>
                  </a:lnTo>
                  <a:lnTo>
                    <a:pt x="52687" y="150906"/>
                  </a:lnTo>
                  <a:lnTo>
                    <a:pt x="81559" y="156227"/>
                  </a:lnTo>
                  <a:lnTo>
                    <a:pt x="97785" y="152541"/>
                  </a:lnTo>
                  <a:lnTo>
                    <a:pt x="118533" y="1418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254480" y="2238362"/>
              <a:ext cx="141459" cy="188257"/>
            </a:xfrm>
            <a:custGeom>
              <a:avLst/>
              <a:gdLst/>
              <a:ahLst/>
              <a:cxnLst/>
              <a:rect l="0" t="0" r="0" b="0"/>
              <a:pathLst>
                <a:path w="141459" h="188257">
                  <a:moveTo>
                    <a:pt x="0" y="0"/>
                  </a:moveTo>
                  <a:lnTo>
                    <a:pt x="4417" y="53491"/>
                  </a:lnTo>
                  <a:lnTo>
                    <a:pt x="7807" y="114864"/>
                  </a:lnTo>
                  <a:lnTo>
                    <a:pt x="9017" y="131487"/>
                  </a:lnTo>
                  <a:lnTo>
                    <a:pt x="10634" y="132037"/>
                  </a:lnTo>
                  <a:lnTo>
                    <a:pt x="12637" y="129630"/>
                  </a:lnTo>
                  <a:lnTo>
                    <a:pt x="16114" y="89243"/>
                  </a:lnTo>
                  <a:lnTo>
                    <a:pt x="20955" y="46701"/>
                  </a:lnTo>
                  <a:lnTo>
                    <a:pt x="25989" y="39455"/>
                  </a:lnTo>
                  <a:lnTo>
                    <a:pt x="33044" y="34624"/>
                  </a:lnTo>
                  <a:lnTo>
                    <a:pt x="41445" y="31404"/>
                  </a:lnTo>
                  <a:lnTo>
                    <a:pt x="48895" y="32031"/>
                  </a:lnTo>
                  <a:lnTo>
                    <a:pt x="62103" y="40124"/>
                  </a:lnTo>
                  <a:lnTo>
                    <a:pt x="71672" y="52966"/>
                  </a:lnTo>
                  <a:lnTo>
                    <a:pt x="85348" y="88228"/>
                  </a:lnTo>
                  <a:lnTo>
                    <a:pt x="97303" y="148339"/>
                  </a:lnTo>
                  <a:lnTo>
                    <a:pt x="100568" y="169479"/>
                  </a:lnTo>
                  <a:lnTo>
                    <a:pt x="108183" y="185039"/>
                  </a:lnTo>
                  <a:lnTo>
                    <a:pt x="113728" y="188078"/>
                  </a:lnTo>
                  <a:lnTo>
                    <a:pt x="120197" y="188256"/>
                  </a:lnTo>
                  <a:lnTo>
                    <a:pt x="141458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413736" y="2080262"/>
              <a:ext cx="115340" cy="358284"/>
            </a:xfrm>
            <a:custGeom>
              <a:avLst/>
              <a:gdLst/>
              <a:ahLst/>
              <a:cxnLst/>
              <a:rect l="0" t="0" r="0" b="0"/>
              <a:pathLst>
                <a:path w="115340" h="358284">
                  <a:moveTo>
                    <a:pt x="7165" y="0"/>
                  </a:moveTo>
                  <a:lnTo>
                    <a:pt x="7165" y="55162"/>
                  </a:lnTo>
                  <a:lnTo>
                    <a:pt x="4699" y="118189"/>
                  </a:lnTo>
                  <a:lnTo>
                    <a:pt x="0" y="172303"/>
                  </a:lnTo>
                  <a:lnTo>
                    <a:pt x="5715" y="226584"/>
                  </a:lnTo>
                  <a:lnTo>
                    <a:pt x="18435" y="285211"/>
                  </a:lnTo>
                  <a:lnTo>
                    <a:pt x="31049" y="314415"/>
                  </a:lnTo>
                  <a:lnTo>
                    <a:pt x="50916" y="340634"/>
                  </a:lnTo>
                  <a:lnTo>
                    <a:pt x="74369" y="357135"/>
                  </a:lnTo>
                  <a:lnTo>
                    <a:pt x="82478" y="358283"/>
                  </a:lnTo>
                  <a:lnTo>
                    <a:pt x="11533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8362654" y="2188436"/>
              <a:ext cx="149779" cy="24964"/>
            </a:xfrm>
            <a:custGeom>
              <a:avLst/>
              <a:gdLst/>
              <a:ahLst/>
              <a:cxnLst/>
              <a:rect l="0" t="0" r="0" b="0"/>
              <a:pathLst>
                <a:path w="149779" h="24964">
                  <a:moveTo>
                    <a:pt x="0" y="24963"/>
                  </a:moveTo>
                  <a:lnTo>
                    <a:pt x="33740" y="22497"/>
                  </a:lnTo>
                  <a:lnTo>
                    <a:pt x="89836" y="8104"/>
                  </a:lnTo>
                  <a:lnTo>
                    <a:pt x="14977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8662212" y="2254291"/>
              <a:ext cx="141458" cy="138211"/>
            </a:xfrm>
            <a:custGeom>
              <a:avLst/>
              <a:gdLst/>
              <a:ahLst/>
              <a:cxnLst/>
              <a:rect l="0" t="0" r="0" b="0"/>
              <a:pathLst>
                <a:path w="141458" h="138211">
                  <a:moveTo>
                    <a:pt x="0" y="67281"/>
                  </a:moveTo>
                  <a:lnTo>
                    <a:pt x="8834" y="76116"/>
                  </a:lnTo>
                  <a:lnTo>
                    <a:pt x="14210" y="77794"/>
                  </a:lnTo>
                  <a:lnTo>
                    <a:pt x="35028" y="75738"/>
                  </a:lnTo>
                  <a:lnTo>
                    <a:pt x="66913" y="64295"/>
                  </a:lnTo>
                  <a:lnTo>
                    <a:pt x="82438" y="53935"/>
                  </a:lnTo>
                  <a:lnTo>
                    <a:pt x="95502" y="40085"/>
                  </a:lnTo>
                  <a:lnTo>
                    <a:pt x="98801" y="32508"/>
                  </a:lnTo>
                  <a:lnTo>
                    <a:pt x="100001" y="16693"/>
                  </a:lnTo>
                  <a:lnTo>
                    <a:pt x="96253" y="10442"/>
                  </a:lnTo>
                  <a:lnTo>
                    <a:pt x="82227" y="1031"/>
                  </a:lnTo>
                  <a:lnTo>
                    <a:pt x="74234" y="0"/>
                  </a:lnTo>
                  <a:lnTo>
                    <a:pt x="57956" y="3786"/>
                  </a:lnTo>
                  <a:lnTo>
                    <a:pt x="33197" y="16314"/>
                  </a:lnTo>
                  <a:lnTo>
                    <a:pt x="12712" y="40572"/>
                  </a:lnTo>
                  <a:lnTo>
                    <a:pt x="8115" y="60650"/>
                  </a:lnTo>
                  <a:lnTo>
                    <a:pt x="10078" y="80052"/>
                  </a:lnTo>
                  <a:lnTo>
                    <a:pt x="21580" y="101370"/>
                  </a:lnTo>
                  <a:lnTo>
                    <a:pt x="44498" y="125140"/>
                  </a:lnTo>
                  <a:lnTo>
                    <a:pt x="51855" y="130817"/>
                  </a:lnTo>
                  <a:lnTo>
                    <a:pt x="72356" y="137125"/>
                  </a:lnTo>
                  <a:lnTo>
                    <a:pt x="107422" y="138210"/>
                  </a:lnTo>
                  <a:lnTo>
                    <a:pt x="141457" y="1338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8809355" y="2296609"/>
              <a:ext cx="69205" cy="106521"/>
            </a:xfrm>
            <a:custGeom>
              <a:avLst/>
              <a:gdLst/>
              <a:ahLst/>
              <a:cxnLst/>
              <a:rect l="0" t="0" r="0" b="0"/>
              <a:pathLst>
                <a:path w="69205" h="106521">
                  <a:moveTo>
                    <a:pt x="44240" y="0"/>
                  </a:moveTo>
                  <a:lnTo>
                    <a:pt x="25235" y="7568"/>
                  </a:lnTo>
                  <a:lnTo>
                    <a:pt x="13913" y="15999"/>
                  </a:lnTo>
                  <a:lnTo>
                    <a:pt x="1559" y="35559"/>
                  </a:lnTo>
                  <a:lnTo>
                    <a:pt x="0" y="55869"/>
                  </a:lnTo>
                  <a:lnTo>
                    <a:pt x="878" y="67757"/>
                  </a:lnTo>
                  <a:lnTo>
                    <a:pt x="9251" y="88362"/>
                  </a:lnTo>
                  <a:lnTo>
                    <a:pt x="15367" y="97739"/>
                  </a:lnTo>
                  <a:lnTo>
                    <a:pt x="22218" y="103067"/>
                  </a:lnTo>
                  <a:lnTo>
                    <a:pt x="29558" y="105694"/>
                  </a:lnTo>
                  <a:lnTo>
                    <a:pt x="37226" y="106520"/>
                  </a:lnTo>
                  <a:lnTo>
                    <a:pt x="50677" y="102508"/>
                  </a:lnTo>
                  <a:lnTo>
                    <a:pt x="69204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8853595" y="2080262"/>
              <a:ext cx="41606" cy="332843"/>
            </a:xfrm>
            <a:custGeom>
              <a:avLst/>
              <a:gdLst/>
              <a:ahLst/>
              <a:cxnLst/>
              <a:rect l="0" t="0" r="0" b="0"/>
              <a:pathLst>
                <a:path w="41606" h="332843">
                  <a:moveTo>
                    <a:pt x="0" y="0"/>
                  </a:moveTo>
                  <a:lnTo>
                    <a:pt x="5719" y="59528"/>
                  </a:lnTo>
                  <a:lnTo>
                    <a:pt x="7979" y="122941"/>
                  </a:lnTo>
                  <a:lnTo>
                    <a:pt x="13972" y="176769"/>
                  </a:lnTo>
                  <a:lnTo>
                    <a:pt x="20708" y="230882"/>
                  </a:lnTo>
                  <a:lnTo>
                    <a:pt x="29008" y="289895"/>
                  </a:lnTo>
                  <a:lnTo>
                    <a:pt x="41605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8912613" y="2271646"/>
              <a:ext cx="72217" cy="140751"/>
            </a:xfrm>
            <a:custGeom>
              <a:avLst/>
              <a:gdLst/>
              <a:ahLst/>
              <a:cxnLst/>
              <a:rect l="0" t="0" r="0" b="0"/>
              <a:pathLst>
                <a:path w="72217" h="140751">
                  <a:moveTo>
                    <a:pt x="7551" y="0"/>
                  </a:moveTo>
                  <a:lnTo>
                    <a:pt x="0" y="57697"/>
                  </a:lnTo>
                  <a:lnTo>
                    <a:pt x="3748" y="118283"/>
                  </a:lnTo>
                  <a:lnTo>
                    <a:pt x="7790" y="126933"/>
                  </a:lnTo>
                  <a:lnTo>
                    <a:pt x="19676" y="139009"/>
                  </a:lnTo>
                  <a:lnTo>
                    <a:pt x="26729" y="140750"/>
                  </a:lnTo>
                  <a:lnTo>
                    <a:pt x="41962" y="137753"/>
                  </a:lnTo>
                  <a:lnTo>
                    <a:pt x="48058" y="133441"/>
                  </a:lnTo>
                  <a:lnTo>
                    <a:pt x="57297" y="121253"/>
                  </a:lnTo>
                  <a:lnTo>
                    <a:pt x="67696" y="98797"/>
                  </a:lnTo>
                  <a:lnTo>
                    <a:pt x="72216" y="70160"/>
                  </a:lnTo>
                  <a:lnTo>
                    <a:pt x="65798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9034064" y="2262891"/>
              <a:ext cx="94127" cy="146314"/>
            </a:xfrm>
            <a:custGeom>
              <a:avLst/>
              <a:gdLst/>
              <a:ahLst/>
              <a:cxnLst/>
              <a:rect l="0" t="0" r="0" b="0"/>
              <a:pathLst>
                <a:path w="94127" h="146314">
                  <a:moveTo>
                    <a:pt x="77484" y="17076"/>
                  </a:moveTo>
                  <a:lnTo>
                    <a:pt x="73067" y="3824"/>
                  </a:lnTo>
                  <a:lnTo>
                    <a:pt x="68067" y="845"/>
                  </a:lnTo>
                  <a:lnTo>
                    <a:pt x="52650" y="0"/>
                  </a:lnTo>
                  <a:lnTo>
                    <a:pt x="38402" y="5172"/>
                  </a:lnTo>
                  <a:lnTo>
                    <a:pt x="25905" y="14559"/>
                  </a:lnTo>
                  <a:lnTo>
                    <a:pt x="14188" y="27977"/>
                  </a:lnTo>
                  <a:lnTo>
                    <a:pt x="1612" y="55542"/>
                  </a:lnTo>
                  <a:lnTo>
                    <a:pt x="0" y="76394"/>
                  </a:lnTo>
                  <a:lnTo>
                    <a:pt x="6500" y="115496"/>
                  </a:lnTo>
                  <a:lnTo>
                    <a:pt x="18442" y="137050"/>
                  </a:lnTo>
                  <a:lnTo>
                    <a:pt x="25178" y="141438"/>
                  </a:lnTo>
                  <a:lnTo>
                    <a:pt x="42526" y="146313"/>
                  </a:lnTo>
                  <a:lnTo>
                    <a:pt x="60098" y="143549"/>
                  </a:lnTo>
                  <a:lnTo>
                    <a:pt x="94126" y="1335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9150639" y="2286732"/>
              <a:ext cx="160615" cy="127895"/>
            </a:xfrm>
            <a:custGeom>
              <a:avLst/>
              <a:gdLst/>
              <a:ahLst/>
              <a:cxnLst/>
              <a:rect l="0" t="0" r="0" b="0"/>
              <a:pathLst>
                <a:path w="160615" h="127895">
                  <a:moveTo>
                    <a:pt x="60762" y="26519"/>
                  </a:moveTo>
                  <a:lnTo>
                    <a:pt x="65179" y="13267"/>
                  </a:lnTo>
                  <a:lnTo>
                    <a:pt x="63706" y="8439"/>
                  </a:lnTo>
                  <a:lnTo>
                    <a:pt x="59952" y="4296"/>
                  </a:lnTo>
                  <a:lnTo>
                    <a:pt x="54674" y="609"/>
                  </a:lnTo>
                  <a:lnTo>
                    <a:pt x="48382" y="0"/>
                  </a:lnTo>
                  <a:lnTo>
                    <a:pt x="33995" y="4255"/>
                  </a:lnTo>
                  <a:lnTo>
                    <a:pt x="20821" y="17240"/>
                  </a:lnTo>
                  <a:lnTo>
                    <a:pt x="1712" y="51293"/>
                  </a:lnTo>
                  <a:lnTo>
                    <a:pt x="0" y="70506"/>
                  </a:lnTo>
                  <a:lnTo>
                    <a:pt x="3246" y="90448"/>
                  </a:lnTo>
                  <a:lnTo>
                    <a:pt x="10852" y="108557"/>
                  </a:lnTo>
                  <a:lnTo>
                    <a:pt x="16394" y="113571"/>
                  </a:lnTo>
                  <a:lnTo>
                    <a:pt x="22862" y="115989"/>
                  </a:lnTo>
                  <a:lnTo>
                    <a:pt x="29948" y="116676"/>
                  </a:lnTo>
                  <a:lnTo>
                    <a:pt x="35596" y="113436"/>
                  </a:lnTo>
                  <a:lnTo>
                    <a:pt x="58874" y="76021"/>
                  </a:lnTo>
                  <a:lnTo>
                    <a:pt x="63202" y="73389"/>
                  </a:lnTo>
                  <a:lnTo>
                    <a:pt x="67011" y="74408"/>
                  </a:lnTo>
                  <a:lnTo>
                    <a:pt x="106309" y="119374"/>
                  </a:lnTo>
                  <a:lnTo>
                    <a:pt x="120761" y="127268"/>
                  </a:lnTo>
                  <a:lnTo>
                    <a:pt x="127573" y="127894"/>
                  </a:lnTo>
                  <a:lnTo>
                    <a:pt x="160614" y="1180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9327907" y="2013694"/>
              <a:ext cx="124805" cy="384023"/>
            </a:xfrm>
            <a:custGeom>
              <a:avLst/>
              <a:gdLst/>
              <a:ahLst/>
              <a:cxnLst/>
              <a:rect l="0" t="0" r="0" b="0"/>
              <a:pathLst>
                <a:path w="124805" h="384023">
                  <a:moveTo>
                    <a:pt x="16630" y="0"/>
                  </a:moveTo>
                  <a:lnTo>
                    <a:pt x="2237" y="53041"/>
                  </a:lnTo>
                  <a:lnTo>
                    <a:pt x="284" y="106734"/>
                  </a:lnTo>
                  <a:lnTo>
                    <a:pt x="47" y="158911"/>
                  </a:lnTo>
                  <a:lnTo>
                    <a:pt x="0" y="213733"/>
                  </a:lnTo>
                  <a:lnTo>
                    <a:pt x="9042" y="273885"/>
                  </a:lnTo>
                  <a:lnTo>
                    <a:pt x="23199" y="329050"/>
                  </a:lnTo>
                  <a:lnTo>
                    <a:pt x="38095" y="355757"/>
                  </a:lnTo>
                  <a:lnTo>
                    <a:pt x="52058" y="369530"/>
                  </a:lnTo>
                  <a:lnTo>
                    <a:pt x="79930" y="383263"/>
                  </a:lnTo>
                  <a:lnTo>
                    <a:pt x="88417" y="384022"/>
                  </a:lnTo>
                  <a:lnTo>
                    <a:pt x="102776" y="379935"/>
                  </a:lnTo>
                  <a:lnTo>
                    <a:pt x="112857" y="371955"/>
                  </a:lnTo>
                  <a:lnTo>
                    <a:pt x="124804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9269648" y="2255004"/>
              <a:ext cx="133137" cy="16643"/>
            </a:xfrm>
            <a:custGeom>
              <a:avLst/>
              <a:gdLst/>
              <a:ahLst/>
              <a:cxnLst/>
              <a:rect l="0" t="0" r="0" b="0"/>
              <a:pathLst>
                <a:path w="133137" h="16643">
                  <a:moveTo>
                    <a:pt x="0" y="16642"/>
                  </a:moveTo>
                  <a:lnTo>
                    <a:pt x="62491" y="9999"/>
                  </a:lnTo>
                  <a:lnTo>
                    <a:pt x="105450" y="2249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436069" y="2279967"/>
              <a:ext cx="8322" cy="124817"/>
            </a:xfrm>
            <a:custGeom>
              <a:avLst/>
              <a:gdLst/>
              <a:ahLst/>
              <a:cxnLst/>
              <a:rect l="0" t="0" r="0" b="0"/>
              <a:pathLst>
                <a:path w="8322" h="124817">
                  <a:moveTo>
                    <a:pt x="0" y="0"/>
                  </a:moveTo>
                  <a:lnTo>
                    <a:pt x="5718" y="21779"/>
                  </a:lnTo>
                  <a:lnTo>
                    <a:pt x="7979" y="77427"/>
                  </a:lnTo>
                  <a:lnTo>
                    <a:pt x="8321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9436069" y="216347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9479780" y="2279967"/>
              <a:ext cx="76789" cy="125208"/>
            </a:xfrm>
            <a:custGeom>
              <a:avLst/>
              <a:gdLst/>
              <a:ahLst/>
              <a:cxnLst/>
              <a:rect l="0" t="0" r="0" b="0"/>
              <a:pathLst>
                <a:path w="76789" h="125208">
                  <a:moveTo>
                    <a:pt x="56141" y="24963"/>
                  </a:moveTo>
                  <a:lnTo>
                    <a:pt x="47307" y="16129"/>
                  </a:lnTo>
                  <a:lnTo>
                    <a:pt x="42855" y="15375"/>
                  </a:lnTo>
                  <a:lnTo>
                    <a:pt x="38038" y="16722"/>
                  </a:lnTo>
                  <a:lnTo>
                    <a:pt x="17022" y="32170"/>
                  </a:lnTo>
                  <a:lnTo>
                    <a:pt x="5000" y="52062"/>
                  </a:lnTo>
                  <a:lnTo>
                    <a:pt x="0" y="79940"/>
                  </a:lnTo>
                  <a:lnTo>
                    <a:pt x="3761" y="98399"/>
                  </a:lnTo>
                  <a:lnTo>
                    <a:pt x="7353" y="107205"/>
                  </a:lnTo>
                  <a:lnTo>
                    <a:pt x="18739" y="119454"/>
                  </a:lnTo>
                  <a:lnTo>
                    <a:pt x="25660" y="124015"/>
                  </a:lnTo>
                  <a:lnTo>
                    <a:pt x="33046" y="125207"/>
                  </a:lnTo>
                  <a:lnTo>
                    <a:pt x="48651" y="121600"/>
                  </a:lnTo>
                  <a:lnTo>
                    <a:pt x="62366" y="111367"/>
                  </a:lnTo>
                  <a:lnTo>
                    <a:pt x="68612" y="104755"/>
                  </a:lnTo>
                  <a:lnTo>
                    <a:pt x="75553" y="85081"/>
                  </a:lnTo>
                  <a:lnTo>
                    <a:pt x="76788" y="63702"/>
                  </a:lnTo>
                  <a:lnTo>
                    <a:pt x="67087" y="40345"/>
                  </a:lnTo>
                  <a:lnTo>
                    <a:pt x="57616" y="24403"/>
                  </a:lnTo>
                  <a:lnTo>
                    <a:pt x="44777" y="13003"/>
                  </a:lnTo>
                  <a:lnTo>
                    <a:pt x="2285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9594169" y="2255049"/>
              <a:ext cx="274596" cy="186834"/>
            </a:xfrm>
            <a:custGeom>
              <a:avLst/>
              <a:gdLst/>
              <a:ahLst/>
              <a:cxnLst/>
              <a:rect l="0" t="0" r="0" b="0"/>
              <a:pathLst>
                <a:path w="274596" h="186834">
                  <a:moveTo>
                    <a:pt x="0" y="16597"/>
                  </a:moveTo>
                  <a:lnTo>
                    <a:pt x="5718" y="38376"/>
                  </a:lnTo>
                  <a:lnTo>
                    <a:pt x="8092" y="96876"/>
                  </a:lnTo>
                  <a:lnTo>
                    <a:pt x="10773" y="36213"/>
                  </a:lnTo>
                  <a:lnTo>
                    <a:pt x="15882" y="18843"/>
                  </a:lnTo>
                  <a:lnTo>
                    <a:pt x="24318" y="4960"/>
                  </a:lnTo>
                  <a:lnTo>
                    <a:pt x="30080" y="1443"/>
                  </a:lnTo>
                  <a:lnTo>
                    <a:pt x="43879" y="0"/>
                  </a:lnTo>
                  <a:lnTo>
                    <a:pt x="50517" y="2759"/>
                  </a:lnTo>
                  <a:lnTo>
                    <a:pt x="62824" y="13220"/>
                  </a:lnTo>
                  <a:lnTo>
                    <a:pt x="75731" y="34704"/>
                  </a:lnTo>
                  <a:lnTo>
                    <a:pt x="94135" y="90459"/>
                  </a:lnTo>
                  <a:lnTo>
                    <a:pt x="110617" y="146129"/>
                  </a:lnTo>
                  <a:lnTo>
                    <a:pt x="115350" y="155652"/>
                  </a:lnTo>
                  <a:lnTo>
                    <a:pt x="130470" y="171163"/>
                  </a:lnTo>
                  <a:lnTo>
                    <a:pt x="139679" y="177889"/>
                  </a:lnTo>
                  <a:lnTo>
                    <a:pt x="162240" y="185361"/>
                  </a:lnTo>
                  <a:lnTo>
                    <a:pt x="187677" y="186833"/>
                  </a:lnTo>
                  <a:lnTo>
                    <a:pt x="239208" y="172711"/>
                  </a:lnTo>
                  <a:lnTo>
                    <a:pt x="274595" y="1580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112305" y="2787551"/>
            <a:ext cx="1851755" cy="565833"/>
            <a:chOff x="7112305" y="2787551"/>
            <a:chExt cx="1851755" cy="565833"/>
          </a:xfrm>
        </p:grpSpPr>
        <p:sp>
          <p:nvSpPr>
            <p:cNvPr id="296" name="Freeform 295"/>
            <p:cNvSpPr/>
            <p:nvPr/>
          </p:nvSpPr>
          <p:spPr>
            <a:xfrm>
              <a:off x="7112305" y="2876816"/>
              <a:ext cx="168614" cy="262095"/>
            </a:xfrm>
            <a:custGeom>
              <a:avLst/>
              <a:gdLst/>
              <a:ahLst/>
              <a:cxnLst/>
              <a:rect l="0" t="0" r="0" b="0"/>
              <a:pathLst>
                <a:path w="168614" h="262095">
                  <a:moveTo>
                    <a:pt x="10512" y="52193"/>
                  </a:moveTo>
                  <a:lnTo>
                    <a:pt x="1678" y="61028"/>
                  </a:lnTo>
                  <a:lnTo>
                    <a:pt x="0" y="66404"/>
                  </a:lnTo>
                  <a:lnTo>
                    <a:pt x="601" y="79774"/>
                  </a:lnTo>
                  <a:lnTo>
                    <a:pt x="6415" y="92496"/>
                  </a:lnTo>
                  <a:lnTo>
                    <a:pt x="25215" y="115730"/>
                  </a:lnTo>
                  <a:lnTo>
                    <a:pt x="45688" y="128136"/>
                  </a:lnTo>
                  <a:lnTo>
                    <a:pt x="63745" y="129708"/>
                  </a:lnTo>
                  <a:lnTo>
                    <a:pt x="101053" y="123184"/>
                  </a:lnTo>
                  <a:lnTo>
                    <a:pt x="134208" y="106349"/>
                  </a:lnTo>
                  <a:lnTo>
                    <a:pt x="147466" y="95986"/>
                  </a:lnTo>
                  <a:lnTo>
                    <a:pt x="157057" y="80286"/>
                  </a:lnTo>
                  <a:lnTo>
                    <a:pt x="160908" y="70922"/>
                  </a:lnTo>
                  <a:lnTo>
                    <a:pt x="162723" y="50655"/>
                  </a:lnTo>
                  <a:lnTo>
                    <a:pt x="159523" y="31169"/>
                  </a:lnTo>
                  <a:lnTo>
                    <a:pt x="151937" y="16345"/>
                  </a:lnTo>
                  <a:lnTo>
                    <a:pt x="139936" y="6058"/>
                  </a:lnTo>
                  <a:lnTo>
                    <a:pt x="132853" y="2021"/>
                  </a:lnTo>
                  <a:lnTo>
                    <a:pt x="117585" y="0"/>
                  </a:lnTo>
                  <a:lnTo>
                    <a:pt x="109631" y="756"/>
                  </a:lnTo>
                  <a:lnTo>
                    <a:pt x="93397" y="8992"/>
                  </a:lnTo>
                  <a:lnTo>
                    <a:pt x="60374" y="36879"/>
                  </a:lnTo>
                  <a:lnTo>
                    <a:pt x="44291" y="60908"/>
                  </a:lnTo>
                  <a:lnTo>
                    <a:pt x="31498" y="101444"/>
                  </a:lnTo>
                  <a:lnTo>
                    <a:pt x="29366" y="137772"/>
                  </a:lnTo>
                  <a:lnTo>
                    <a:pt x="38906" y="188963"/>
                  </a:lnTo>
                  <a:lnTo>
                    <a:pt x="66530" y="243166"/>
                  </a:lnTo>
                  <a:lnTo>
                    <a:pt x="79788" y="255105"/>
                  </a:lnTo>
                  <a:lnTo>
                    <a:pt x="87207" y="259584"/>
                  </a:lnTo>
                  <a:lnTo>
                    <a:pt x="107778" y="262094"/>
                  </a:lnTo>
                  <a:lnTo>
                    <a:pt x="130480" y="259203"/>
                  </a:lnTo>
                  <a:lnTo>
                    <a:pt x="156082" y="248104"/>
                  </a:lnTo>
                  <a:lnTo>
                    <a:pt x="168613" y="2352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7297559" y="2920688"/>
              <a:ext cx="74890" cy="216348"/>
            </a:xfrm>
            <a:custGeom>
              <a:avLst/>
              <a:gdLst/>
              <a:ahLst/>
              <a:cxnLst/>
              <a:rect l="0" t="0" r="0" b="0"/>
              <a:pathLst>
                <a:path w="74890" h="216348">
                  <a:moveTo>
                    <a:pt x="74889" y="0"/>
                  </a:moveTo>
                  <a:lnTo>
                    <a:pt x="58032" y="55506"/>
                  </a:lnTo>
                  <a:lnTo>
                    <a:pt x="41587" y="117989"/>
                  </a:lnTo>
                  <a:lnTo>
                    <a:pt x="24961" y="174142"/>
                  </a:lnTo>
                  <a:lnTo>
                    <a:pt x="18491" y="19019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7305880" y="2970614"/>
              <a:ext cx="108175" cy="191385"/>
            </a:xfrm>
            <a:custGeom>
              <a:avLst/>
              <a:gdLst/>
              <a:ahLst/>
              <a:cxnLst/>
              <a:rect l="0" t="0" r="0" b="0"/>
              <a:pathLst>
                <a:path w="108175" h="191385">
                  <a:moveTo>
                    <a:pt x="0" y="0"/>
                  </a:moveTo>
                  <a:lnTo>
                    <a:pt x="27131" y="58383"/>
                  </a:lnTo>
                  <a:lnTo>
                    <a:pt x="63922" y="116503"/>
                  </a:lnTo>
                  <a:lnTo>
                    <a:pt x="97907" y="174012"/>
                  </a:lnTo>
                  <a:lnTo>
                    <a:pt x="108174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7442545" y="2997837"/>
              <a:ext cx="46400" cy="355547"/>
            </a:xfrm>
            <a:custGeom>
              <a:avLst/>
              <a:gdLst/>
              <a:ahLst/>
              <a:cxnLst/>
              <a:rect l="0" t="0" r="0" b="0"/>
              <a:pathLst>
                <a:path w="46400" h="355547">
                  <a:moveTo>
                    <a:pt x="4793" y="14382"/>
                  </a:moveTo>
                  <a:lnTo>
                    <a:pt x="0" y="0"/>
                  </a:lnTo>
                  <a:lnTo>
                    <a:pt x="9969" y="50765"/>
                  </a:lnTo>
                  <a:lnTo>
                    <a:pt x="14958" y="102040"/>
                  </a:lnTo>
                  <a:lnTo>
                    <a:pt x="20155" y="160622"/>
                  </a:lnTo>
                  <a:lnTo>
                    <a:pt x="27853" y="217457"/>
                  </a:lnTo>
                  <a:lnTo>
                    <a:pt x="35224" y="271512"/>
                  </a:lnTo>
                  <a:lnTo>
                    <a:pt x="43545" y="333527"/>
                  </a:lnTo>
                  <a:lnTo>
                    <a:pt x="46399" y="3555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7413541" y="2984164"/>
              <a:ext cx="110099" cy="147148"/>
            </a:xfrm>
            <a:custGeom>
              <a:avLst/>
              <a:gdLst/>
              <a:ahLst/>
              <a:cxnLst/>
              <a:rect l="0" t="0" r="0" b="0"/>
              <a:pathLst>
                <a:path w="110099" h="147148">
                  <a:moveTo>
                    <a:pt x="8834" y="19734"/>
                  </a:moveTo>
                  <a:lnTo>
                    <a:pt x="0" y="10900"/>
                  </a:lnTo>
                  <a:lnTo>
                    <a:pt x="171" y="7373"/>
                  </a:lnTo>
                  <a:lnTo>
                    <a:pt x="3058" y="4097"/>
                  </a:lnTo>
                  <a:lnTo>
                    <a:pt x="7757" y="988"/>
                  </a:lnTo>
                  <a:lnTo>
                    <a:pt x="22840" y="0"/>
                  </a:lnTo>
                  <a:lnTo>
                    <a:pt x="40022" y="3567"/>
                  </a:lnTo>
                  <a:lnTo>
                    <a:pt x="76405" y="26075"/>
                  </a:lnTo>
                  <a:lnTo>
                    <a:pt x="96245" y="46576"/>
                  </a:lnTo>
                  <a:lnTo>
                    <a:pt x="109418" y="70217"/>
                  </a:lnTo>
                  <a:lnTo>
                    <a:pt x="110098" y="78353"/>
                  </a:lnTo>
                  <a:lnTo>
                    <a:pt x="105924" y="94789"/>
                  </a:lnTo>
                  <a:lnTo>
                    <a:pt x="95439" y="108874"/>
                  </a:lnTo>
                  <a:lnTo>
                    <a:pt x="58111" y="137763"/>
                  </a:lnTo>
                  <a:lnTo>
                    <a:pt x="41830" y="145540"/>
                  </a:lnTo>
                  <a:lnTo>
                    <a:pt x="30279" y="147147"/>
                  </a:lnTo>
                  <a:lnTo>
                    <a:pt x="17155" y="1445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7538870" y="2793031"/>
              <a:ext cx="103995" cy="344369"/>
            </a:xfrm>
            <a:custGeom>
              <a:avLst/>
              <a:gdLst/>
              <a:ahLst/>
              <a:cxnLst/>
              <a:rect l="0" t="0" r="0" b="0"/>
              <a:pathLst>
                <a:path w="103995" h="344369">
                  <a:moveTo>
                    <a:pt x="0" y="269115"/>
                  </a:moveTo>
                  <a:lnTo>
                    <a:pt x="17670" y="269115"/>
                  </a:lnTo>
                  <a:lnTo>
                    <a:pt x="24723" y="265417"/>
                  </a:lnTo>
                  <a:lnTo>
                    <a:pt x="55077" y="227205"/>
                  </a:lnTo>
                  <a:lnTo>
                    <a:pt x="83159" y="170226"/>
                  </a:lnTo>
                  <a:lnTo>
                    <a:pt x="92432" y="145652"/>
                  </a:lnTo>
                  <a:lnTo>
                    <a:pt x="100852" y="89606"/>
                  </a:lnTo>
                  <a:lnTo>
                    <a:pt x="103994" y="65442"/>
                  </a:lnTo>
                  <a:lnTo>
                    <a:pt x="96162" y="13014"/>
                  </a:lnTo>
                  <a:lnTo>
                    <a:pt x="90921" y="6849"/>
                  </a:lnTo>
                  <a:lnTo>
                    <a:pt x="75234" y="0"/>
                  </a:lnTo>
                  <a:lnTo>
                    <a:pt x="68647" y="1871"/>
                  </a:lnTo>
                  <a:lnTo>
                    <a:pt x="63331" y="6817"/>
                  </a:lnTo>
                  <a:lnTo>
                    <a:pt x="42052" y="53117"/>
                  </a:lnTo>
                  <a:lnTo>
                    <a:pt x="28720" y="97192"/>
                  </a:lnTo>
                  <a:lnTo>
                    <a:pt x="25705" y="154821"/>
                  </a:lnTo>
                  <a:lnTo>
                    <a:pt x="25182" y="203199"/>
                  </a:lnTo>
                  <a:lnTo>
                    <a:pt x="29424" y="264826"/>
                  </a:lnTo>
                  <a:lnTo>
                    <a:pt x="51691" y="326255"/>
                  </a:lnTo>
                  <a:lnTo>
                    <a:pt x="62730" y="338581"/>
                  </a:lnTo>
                  <a:lnTo>
                    <a:pt x="69557" y="343162"/>
                  </a:lnTo>
                  <a:lnTo>
                    <a:pt x="75957" y="344368"/>
                  </a:lnTo>
                  <a:lnTo>
                    <a:pt x="82073" y="343322"/>
                  </a:lnTo>
                  <a:lnTo>
                    <a:pt x="99852" y="3356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7659416" y="3024444"/>
              <a:ext cx="80416" cy="93935"/>
            </a:xfrm>
            <a:custGeom>
              <a:avLst/>
              <a:gdLst/>
              <a:ahLst/>
              <a:cxnLst/>
              <a:rect l="0" t="0" r="0" b="0"/>
              <a:pathLst>
                <a:path w="80416" h="93935">
                  <a:moveTo>
                    <a:pt x="54196" y="4418"/>
                  </a:moveTo>
                  <a:lnTo>
                    <a:pt x="40944" y="0"/>
                  </a:lnTo>
                  <a:lnTo>
                    <a:pt x="35191" y="548"/>
                  </a:lnTo>
                  <a:lnTo>
                    <a:pt x="23868" y="6088"/>
                  </a:lnTo>
                  <a:lnTo>
                    <a:pt x="7097" y="24020"/>
                  </a:lnTo>
                  <a:lnTo>
                    <a:pt x="903" y="43949"/>
                  </a:lnTo>
                  <a:lnTo>
                    <a:pt x="0" y="66366"/>
                  </a:lnTo>
                  <a:lnTo>
                    <a:pt x="5762" y="85575"/>
                  </a:lnTo>
                  <a:lnTo>
                    <a:pt x="10812" y="90882"/>
                  </a:lnTo>
                  <a:lnTo>
                    <a:pt x="16952" y="93496"/>
                  </a:lnTo>
                  <a:lnTo>
                    <a:pt x="31171" y="93934"/>
                  </a:lnTo>
                  <a:lnTo>
                    <a:pt x="46736" y="91047"/>
                  </a:lnTo>
                  <a:lnTo>
                    <a:pt x="52921" y="87134"/>
                  </a:lnTo>
                  <a:lnTo>
                    <a:pt x="77130" y="53183"/>
                  </a:lnTo>
                  <a:lnTo>
                    <a:pt x="80415" y="37186"/>
                  </a:lnTo>
                  <a:lnTo>
                    <a:pt x="79996" y="29037"/>
                  </a:lnTo>
                  <a:lnTo>
                    <a:pt x="76944" y="22680"/>
                  </a:lnTo>
                  <a:lnTo>
                    <a:pt x="66155" y="13150"/>
                  </a:lnTo>
                  <a:lnTo>
                    <a:pt x="60320" y="12089"/>
                  </a:lnTo>
                  <a:lnTo>
                    <a:pt x="54580" y="13230"/>
                  </a:lnTo>
                  <a:lnTo>
                    <a:pt x="37554" y="210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780183" y="2995577"/>
              <a:ext cx="74887" cy="130438"/>
            </a:xfrm>
            <a:custGeom>
              <a:avLst/>
              <a:gdLst/>
              <a:ahLst/>
              <a:cxnLst/>
              <a:rect l="0" t="0" r="0" b="0"/>
              <a:pathLst>
                <a:path w="74887" h="130438">
                  <a:moveTo>
                    <a:pt x="16640" y="0"/>
                  </a:moveTo>
                  <a:lnTo>
                    <a:pt x="7805" y="8835"/>
                  </a:lnTo>
                  <a:lnTo>
                    <a:pt x="3467" y="23035"/>
                  </a:lnTo>
                  <a:lnTo>
                    <a:pt x="302" y="83772"/>
                  </a:lnTo>
                  <a:lnTo>
                    <a:pt x="37" y="130437"/>
                  </a:lnTo>
                  <a:lnTo>
                    <a:pt x="0" y="67091"/>
                  </a:lnTo>
                  <a:lnTo>
                    <a:pt x="1847" y="46461"/>
                  </a:lnTo>
                  <a:lnTo>
                    <a:pt x="13284" y="24450"/>
                  </a:lnTo>
                  <a:lnTo>
                    <a:pt x="23161" y="12100"/>
                  </a:lnTo>
                  <a:lnTo>
                    <a:pt x="38645" y="5378"/>
                  </a:lnTo>
                  <a:lnTo>
                    <a:pt x="7488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863391" y="3020215"/>
              <a:ext cx="158100" cy="134188"/>
            </a:xfrm>
            <a:custGeom>
              <a:avLst/>
              <a:gdLst/>
              <a:ahLst/>
              <a:cxnLst/>
              <a:rect l="0" t="0" r="0" b="0"/>
              <a:pathLst>
                <a:path w="158100" h="134188">
                  <a:moveTo>
                    <a:pt x="0" y="50252"/>
                  </a:moveTo>
                  <a:lnTo>
                    <a:pt x="8835" y="59086"/>
                  </a:lnTo>
                  <a:lnTo>
                    <a:pt x="14210" y="60764"/>
                  </a:lnTo>
                  <a:lnTo>
                    <a:pt x="35028" y="58709"/>
                  </a:lnTo>
                  <a:lnTo>
                    <a:pt x="66913" y="47265"/>
                  </a:lnTo>
                  <a:lnTo>
                    <a:pt x="75119" y="42713"/>
                  </a:lnTo>
                  <a:lnTo>
                    <a:pt x="86702" y="30259"/>
                  </a:lnTo>
                  <a:lnTo>
                    <a:pt x="91085" y="23055"/>
                  </a:lnTo>
                  <a:lnTo>
                    <a:pt x="92158" y="16403"/>
                  </a:lnTo>
                  <a:lnTo>
                    <a:pt x="91025" y="10120"/>
                  </a:lnTo>
                  <a:lnTo>
                    <a:pt x="88421" y="4081"/>
                  </a:lnTo>
                  <a:lnTo>
                    <a:pt x="82985" y="980"/>
                  </a:lnTo>
                  <a:lnTo>
                    <a:pt x="67084" y="0"/>
                  </a:lnTo>
                  <a:lnTo>
                    <a:pt x="41758" y="9064"/>
                  </a:lnTo>
                  <a:lnTo>
                    <a:pt x="21104" y="27878"/>
                  </a:lnTo>
                  <a:lnTo>
                    <a:pt x="7691" y="51019"/>
                  </a:lnTo>
                  <a:lnTo>
                    <a:pt x="5884" y="67235"/>
                  </a:lnTo>
                  <a:lnTo>
                    <a:pt x="9087" y="83687"/>
                  </a:lnTo>
                  <a:lnTo>
                    <a:pt x="16675" y="100245"/>
                  </a:lnTo>
                  <a:lnTo>
                    <a:pt x="35759" y="120744"/>
                  </a:lnTo>
                  <a:lnTo>
                    <a:pt x="63398" y="134111"/>
                  </a:lnTo>
                  <a:lnTo>
                    <a:pt x="123393" y="134187"/>
                  </a:lnTo>
                  <a:lnTo>
                    <a:pt x="158099" y="1334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8204926" y="2787551"/>
              <a:ext cx="116124" cy="440905"/>
            </a:xfrm>
            <a:custGeom>
              <a:avLst/>
              <a:gdLst/>
              <a:ahLst/>
              <a:cxnLst/>
              <a:rect l="0" t="0" r="0" b="0"/>
              <a:pathLst>
                <a:path w="116124" h="440905">
                  <a:moveTo>
                    <a:pt x="16270" y="0"/>
                  </a:moveTo>
                  <a:lnTo>
                    <a:pt x="7795" y="61567"/>
                  </a:lnTo>
                  <a:lnTo>
                    <a:pt x="886" y="120767"/>
                  </a:lnTo>
                  <a:lnTo>
                    <a:pt x="0" y="172104"/>
                  </a:lnTo>
                  <a:lnTo>
                    <a:pt x="5420" y="224558"/>
                  </a:lnTo>
                  <a:lnTo>
                    <a:pt x="8124" y="274151"/>
                  </a:lnTo>
                  <a:lnTo>
                    <a:pt x="16852" y="333679"/>
                  </a:lnTo>
                  <a:lnTo>
                    <a:pt x="31139" y="393220"/>
                  </a:lnTo>
                  <a:lnTo>
                    <a:pt x="40137" y="413301"/>
                  </a:lnTo>
                  <a:lnTo>
                    <a:pt x="60015" y="435783"/>
                  </a:lnTo>
                  <a:lnTo>
                    <a:pt x="68547" y="439376"/>
                  </a:lnTo>
                  <a:lnTo>
                    <a:pt x="87890" y="440904"/>
                  </a:lnTo>
                  <a:lnTo>
                    <a:pt x="101417" y="438501"/>
                  </a:lnTo>
                  <a:lnTo>
                    <a:pt x="116123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154627" y="3045504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41605"/>
                  </a:moveTo>
                  <a:lnTo>
                    <a:pt x="58383" y="24747"/>
                  </a:lnTo>
                  <a:lnTo>
                    <a:pt x="117237" y="8302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346011" y="3037183"/>
              <a:ext cx="108175" cy="119936"/>
            </a:xfrm>
            <a:custGeom>
              <a:avLst/>
              <a:gdLst/>
              <a:ahLst/>
              <a:cxnLst/>
              <a:rect l="0" t="0" r="0" b="0"/>
              <a:pathLst>
                <a:path w="108175" h="119936">
                  <a:moveTo>
                    <a:pt x="0" y="0"/>
                  </a:moveTo>
                  <a:lnTo>
                    <a:pt x="14393" y="63313"/>
                  </a:lnTo>
                  <a:lnTo>
                    <a:pt x="22065" y="119935"/>
                  </a:lnTo>
                  <a:lnTo>
                    <a:pt x="23032" y="119713"/>
                  </a:lnTo>
                  <a:lnTo>
                    <a:pt x="23675" y="115866"/>
                  </a:lnTo>
                  <a:lnTo>
                    <a:pt x="18263" y="52776"/>
                  </a:lnTo>
                  <a:lnTo>
                    <a:pt x="21369" y="34550"/>
                  </a:lnTo>
                  <a:lnTo>
                    <a:pt x="25341" y="27656"/>
                  </a:lnTo>
                  <a:lnTo>
                    <a:pt x="37151" y="17531"/>
                  </a:lnTo>
                  <a:lnTo>
                    <a:pt x="68228" y="11049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445864" y="3052335"/>
              <a:ext cx="116496" cy="161846"/>
            </a:xfrm>
            <a:custGeom>
              <a:avLst/>
              <a:gdLst/>
              <a:ahLst/>
              <a:cxnLst/>
              <a:rect l="0" t="0" r="0" b="0"/>
              <a:pathLst>
                <a:path w="116496" h="161846">
                  <a:moveTo>
                    <a:pt x="0" y="51416"/>
                  </a:moveTo>
                  <a:lnTo>
                    <a:pt x="8835" y="60251"/>
                  </a:lnTo>
                  <a:lnTo>
                    <a:pt x="23034" y="64588"/>
                  </a:lnTo>
                  <a:lnTo>
                    <a:pt x="40747" y="65591"/>
                  </a:lnTo>
                  <a:lnTo>
                    <a:pt x="66314" y="60033"/>
                  </a:lnTo>
                  <a:lnTo>
                    <a:pt x="83098" y="51856"/>
                  </a:lnTo>
                  <a:lnTo>
                    <a:pt x="94871" y="39592"/>
                  </a:lnTo>
                  <a:lnTo>
                    <a:pt x="99306" y="32439"/>
                  </a:lnTo>
                  <a:lnTo>
                    <a:pt x="100413" y="25821"/>
                  </a:lnTo>
                  <a:lnTo>
                    <a:pt x="99301" y="19559"/>
                  </a:lnTo>
                  <a:lnTo>
                    <a:pt x="96711" y="13536"/>
                  </a:lnTo>
                  <a:lnTo>
                    <a:pt x="86437" y="4378"/>
                  </a:lnTo>
                  <a:lnTo>
                    <a:pt x="79814" y="642"/>
                  </a:lnTo>
                  <a:lnTo>
                    <a:pt x="72625" y="0"/>
                  </a:lnTo>
                  <a:lnTo>
                    <a:pt x="57241" y="4218"/>
                  </a:lnTo>
                  <a:lnTo>
                    <a:pt x="37403" y="16988"/>
                  </a:lnTo>
                  <a:lnTo>
                    <a:pt x="19814" y="41318"/>
                  </a:lnTo>
                  <a:lnTo>
                    <a:pt x="7309" y="71949"/>
                  </a:lnTo>
                  <a:lnTo>
                    <a:pt x="5714" y="91052"/>
                  </a:lnTo>
                  <a:lnTo>
                    <a:pt x="9011" y="108788"/>
                  </a:lnTo>
                  <a:lnTo>
                    <a:pt x="21264" y="133443"/>
                  </a:lnTo>
                  <a:lnTo>
                    <a:pt x="31332" y="146736"/>
                  </a:lnTo>
                  <a:lnTo>
                    <a:pt x="46901" y="156343"/>
                  </a:lnTo>
                  <a:lnTo>
                    <a:pt x="65224" y="161845"/>
                  </a:lnTo>
                  <a:lnTo>
                    <a:pt x="90209" y="159744"/>
                  </a:lnTo>
                  <a:lnTo>
                    <a:pt x="116495" y="1512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579001" y="3048104"/>
              <a:ext cx="99853" cy="155501"/>
            </a:xfrm>
            <a:custGeom>
              <a:avLst/>
              <a:gdLst/>
              <a:ahLst/>
              <a:cxnLst/>
              <a:rect l="0" t="0" r="0" b="0"/>
              <a:pathLst>
                <a:path w="99853" h="155501">
                  <a:moveTo>
                    <a:pt x="0" y="5721"/>
                  </a:moveTo>
                  <a:lnTo>
                    <a:pt x="14393" y="65348"/>
                  </a:lnTo>
                  <a:lnTo>
                    <a:pt x="20615" y="108620"/>
                  </a:lnTo>
                  <a:lnTo>
                    <a:pt x="22064" y="111302"/>
                  </a:lnTo>
                  <a:lnTo>
                    <a:pt x="23031" y="108468"/>
                  </a:lnTo>
                  <a:lnTo>
                    <a:pt x="24793" y="54440"/>
                  </a:lnTo>
                  <a:lnTo>
                    <a:pt x="24930" y="11030"/>
                  </a:lnTo>
                  <a:lnTo>
                    <a:pt x="27714" y="4637"/>
                  </a:lnTo>
                  <a:lnTo>
                    <a:pt x="32345" y="1300"/>
                  </a:lnTo>
                  <a:lnTo>
                    <a:pt x="38205" y="0"/>
                  </a:lnTo>
                  <a:lnTo>
                    <a:pt x="43961" y="982"/>
                  </a:lnTo>
                  <a:lnTo>
                    <a:pt x="55287" y="7005"/>
                  </a:lnTo>
                  <a:lnTo>
                    <a:pt x="72061" y="25209"/>
                  </a:lnTo>
                  <a:lnTo>
                    <a:pt x="87651" y="57134"/>
                  </a:lnTo>
                  <a:lnTo>
                    <a:pt x="97168" y="98094"/>
                  </a:lnTo>
                  <a:lnTo>
                    <a:pt x="99852" y="1555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735351" y="3034991"/>
              <a:ext cx="76640" cy="151971"/>
            </a:xfrm>
            <a:custGeom>
              <a:avLst/>
              <a:gdLst/>
              <a:ahLst/>
              <a:cxnLst/>
              <a:rect l="0" t="0" r="0" b="0"/>
              <a:pathLst>
                <a:path w="76640" h="151971">
                  <a:moveTo>
                    <a:pt x="76639" y="10513"/>
                  </a:moveTo>
                  <a:lnTo>
                    <a:pt x="67805" y="1678"/>
                  </a:lnTo>
                  <a:lnTo>
                    <a:pt x="62428" y="0"/>
                  </a:lnTo>
                  <a:lnTo>
                    <a:pt x="49059" y="601"/>
                  </a:lnTo>
                  <a:lnTo>
                    <a:pt x="36335" y="8881"/>
                  </a:lnTo>
                  <a:lnTo>
                    <a:pt x="13102" y="36797"/>
                  </a:lnTo>
                  <a:lnTo>
                    <a:pt x="696" y="65248"/>
                  </a:lnTo>
                  <a:lnTo>
                    <a:pt x="0" y="97100"/>
                  </a:lnTo>
                  <a:lnTo>
                    <a:pt x="5649" y="125542"/>
                  </a:lnTo>
                  <a:lnTo>
                    <a:pt x="17595" y="147119"/>
                  </a:lnTo>
                  <a:lnTo>
                    <a:pt x="23408" y="150585"/>
                  </a:lnTo>
                  <a:lnTo>
                    <a:pt x="59997" y="1519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778706" y="2870762"/>
              <a:ext cx="49927" cy="391090"/>
            </a:xfrm>
            <a:custGeom>
              <a:avLst/>
              <a:gdLst/>
              <a:ahLst/>
              <a:cxnLst/>
              <a:rect l="0" t="0" r="0" b="0"/>
              <a:pathLst>
                <a:path w="49927" h="391090">
                  <a:moveTo>
                    <a:pt x="0" y="0"/>
                  </a:moveTo>
                  <a:lnTo>
                    <a:pt x="8834" y="8834"/>
                  </a:lnTo>
                  <a:lnTo>
                    <a:pt x="14329" y="40833"/>
                  </a:lnTo>
                  <a:lnTo>
                    <a:pt x="17110" y="95625"/>
                  </a:lnTo>
                  <a:lnTo>
                    <a:pt x="23137" y="158908"/>
                  </a:lnTo>
                  <a:lnTo>
                    <a:pt x="26887" y="208266"/>
                  </a:lnTo>
                  <a:lnTo>
                    <a:pt x="31389" y="258023"/>
                  </a:lnTo>
                  <a:lnTo>
                    <a:pt x="37327" y="311282"/>
                  </a:lnTo>
                  <a:lnTo>
                    <a:pt x="45648" y="372858"/>
                  </a:lnTo>
                  <a:lnTo>
                    <a:pt x="49926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846707" y="3059954"/>
              <a:ext cx="117353" cy="218540"/>
            </a:xfrm>
            <a:custGeom>
              <a:avLst/>
              <a:gdLst/>
              <a:ahLst/>
              <a:cxnLst/>
              <a:rect l="0" t="0" r="0" b="0"/>
              <a:pathLst>
                <a:path w="117353" h="218540">
                  <a:moveTo>
                    <a:pt x="98420" y="10513"/>
                  </a:moveTo>
                  <a:lnTo>
                    <a:pt x="89585" y="1678"/>
                  </a:lnTo>
                  <a:lnTo>
                    <a:pt x="84209" y="0"/>
                  </a:lnTo>
                  <a:lnTo>
                    <a:pt x="62465" y="2056"/>
                  </a:lnTo>
                  <a:lnTo>
                    <a:pt x="34861" y="9445"/>
                  </a:lnTo>
                  <a:lnTo>
                    <a:pt x="8031" y="28040"/>
                  </a:lnTo>
                  <a:lnTo>
                    <a:pt x="2103" y="33292"/>
                  </a:lnTo>
                  <a:lnTo>
                    <a:pt x="0" y="39567"/>
                  </a:lnTo>
                  <a:lnTo>
                    <a:pt x="2594" y="53937"/>
                  </a:lnTo>
                  <a:lnTo>
                    <a:pt x="14841" y="67103"/>
                  </a:lnTo>
                  <a:lnTo>
                    <a:pt x="77853" y="107495"/>
                  </a:lnTo>
                  <a:lnTo>
                    <a:pt x="101161" y="124205"/>
                  </a:lnTo>
                  <a:lnTo>
                    <a:pt x="115361" y="145285"/>
                  </a:lnTo>
                  <a:lnTo>
                    <a:pt x="117352" y="161018"/>
                  </a:lnTo>
                  <a:lnTo>
                    <a:pt x="116589" y="169097"/>
                  </a:lnTo>
                  <a:lnTo>
                    <a:pt x="108344" y="183005"/>
                  </a:lnTo>
                  <a:lnTo>
                    <a:pt x="95434" y="194425"/>
                  </a:lnTo>
                  <a:lnTo>
                    <a:pt x="62080" y="209290"/>
                  </a:lnTo>
                  <a:lnTo>
                    <a:pt x="31852" y="2185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7189386" y="3370025"/>
            <a:ext cx="2546651" cy="622223"/>
            <a:chOff x="7189386" y="3370025"/>
            <a:chExt cx="2546651" cy="622223"/>
          </a:xfrm>
        </p:grpSpPr>
        <p:sp>
          <p:nvSpPr>
            <p:cNvPr id="314" name="Freeform 313"/>
            <p:cNvSpPr/>
            <p:nvPr/>
          </p:nvSpPr>
          <p:spPr>
            <a:xfrm>
              <a:off x="7197858" y="3503161"/>
              <a:ext cx="8171" cy="249633"/>
            </a:xfrm>
            <a:custGeom>
              <a:avLst/>
              <a:gdLst/>
              <a:ahLst/>
              <a:cxnLst/>
              <a:rect l="0" t="0" r="0" b="0"/>
              <a:pathLst>
                <a:path w="8171" h="249633">
                  <a:moveTo>
                    <a:pt x="8170" y="0"/>
                  </a:moveTo>
                  <a:lnTo>
                    <a:pt x="1583" y="29620"/>
                  </a:lnTo>
                  <a:lnTo>
                    <a:pt x="0" y="91941"/>
                  </a:lnTo>
                  <a:lnTo>
                    <a:pt x="793" y="146135"/>
                  </a:lnTo>
                  <a:lnTo>
                    <a:pt x="7401" y="206029"/>
                  </a:lnTo>
                  <a:lnTo>
                    <a:pt x="8170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7189386" y="3419951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7241433" y="3592501"/>
              <a:ext cx="89411" cy="151972"/>
            </a:xfrm>
            <a:custGeom>
              <a:avLst/>
              <a:gdLst/>
              <a:ahLst/>
              <a:cxnLst/>
              <a:rect l="0" t="0" r="0" b="0"/>
              <a:pathLst>
                <a:path w="89411" h="151972">
                  <a:moveTo>
                    <a:pt x="89410" y="10513"/>
                  </a:moveTo>
                  <a:lnTo>
                    <a:pt x="80576" y="1678"/>
                  </a:lnTo>
                  <a:lnTo>
                    <a:pt x="75199" y="0"/>
                  </a:lnTo>
                  <a:lnTo>
                    <a:pt x="61830" y="601"/>
                  </a:lnTo>
                  <a:lnTo>
                    <a:pt x="49107" y="6416"/>
                  </a:lnTo>
                  <a:lnTo>
                    <a:pt x="25873" y="25216"/>
                  </a:lnTo>
                  <a:lnTo>
                    <a:pt x="13467" y="45688"/>
                  </a:lnTo>
                  <a:lnTo>
                    <a:pt x="1917" y="78379"/>
                  </a:lnTo>
                  <a:lnTo>
                    <a:pt x="0" y="107874"/>
                  </a:lnTo>
                  <a:lnTo>
                    <a:pt x="2828" y="125900"/>
                  </a:lnTo>
                  <a:lnTo>
                    <a:pt x="12098" y="140692"/>
                  </a:lnTo>
                  <a:lnTo>
                    <a:pt x="18453" y="147225"/>
                  </a:lnTo>
                  <a:lnTo>
                    <a:pt x="25464" y="150656"/>
                  </a:lnTo>
                  <a:lnTo>
                    <a:pt x="64447" y="15197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7330843" y="3370025"/>
              <a:ext cx="8322" cy="382769"/>
            </a:xfrm>
            <a:custGeom>
              <a:avLst/>
              <a:gdLst/>
              <a:ahLst/>
              <a:cxnLst/>
              <a:rect l="0" t="0" r="0" b="0"/>
              <a:pathLst>
                <a:path w="8322" h="382769">
                  <a:moveTo>
                    <a:pt x="0" y="0"/>
                  </a:moveTo>
                  <a:lnTo>
                    <a:pt x="925" y="57696"/>
                  </a:lnTo>
                  <a:lnTo>
                    <a:pt x="6586" y="111626"/>
                  </a:lnTo>
                  <a:lnTo>
                    <a:pt x="7807" y="159122"/>
                  </a:lnTo>
                  <a:lnTo>
                    <a:pt x="8169" y="208329"/>
                  </a:lnTo>
                  <a:lnTo>
                    <a:pt x="3874" y="261402"/>
                  </a:lnTo>
                  <a:lnTo>
                    <a:pt x="7096" y="322874"/>
                  </a:lnTo>
                  <a:lnTo>
                    <a:pt x="8321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7380770" y="3592747"/>
              <a:ext cx="116816" cy="165839"/>
            </a:xfrm>
            <a:custGeom>
              <a:avLst/>
              <a:gdLst/>
              <a:ahLst/>
              <a:cxnLst/>
              <a:rect l="0" t="0" r="0" b="0"/>
              <a:pathLst>
                <a:path w="116816" h="165839">
                  <a:moveTo>
                    <a:pt x="0" y="35230"/>
                  </a:moveTo>
                  <a:lnTo>
                    <a:pt x="14211" y="47592"/>
                  </a:lnTo>
                  <a:lnTo>
                    <a:pt x="27581" y="53976"/>
                  </a:lnTo>
                  <a:lnTo>
                    <a:pt x="42768" y="54964"/>
                  </a:lnTo>
                  <a:lnTo>
                    <a:pt x="79537" y="48066"/>
                  </a:lnTo>
                  <a:lnTo>
                    <a:pt x="102668" y="36054"/>
                  </a:lnTo>
                  <a:lnTo>
                    <a:pt x="112815" y="23577"/>
                  </a:lnTo>
                  <a:lnTo>
                    <a:pt x="116815" y="16366"/>
                  </a:lnTo>
                  <a:lnTo>
                    <a:pt x="116708" y="10635"/>
                  </a:lnTo>
                  <a:lnTo>
                    <a:pt x="113864" y="5890"/>
                  </a:lnTo>
                  <a:lnTo>
                    <a:pt x="109193" y="1801"/>
                  </a:lnTo>
                  <a:lnTo>
                    <a:pt x="103306" y="0"/>
                  </a:lnTo>
                  <a:lnTo>
                    <a:pt x="89368" y="465"/>
                  </a:lnTo>
                  <a:lnTo>
                    <a:pt x="73928" y="8684"/>
                  </a:lnTo>
                  <a:lnTo>
                    <a:pt x="52107" y="28906"/>
                  </a:lnTo>
                  <a:lnTo>
                    <a:pt x="28168" y="60587"/>
                  </a:lnTo>
                  <a:lnTo>
                    <a:pt x="21764" y="79476"/>
                  </a:lnTo>
                  <a:lnTo>
                    <a:pt x="19843" y="100198"/>
                  </a:lnTo>
                  <a:lnTo>
                    <a:pt x="22071" y="121736"/>
                  </a:lnTo>
                  <a:lnTo>
                    <a:pt x="28609" y="138704"/>
                  </a:lnTo>
                  <a:lnTo>
                    <a:pt x="32941" y="145818"/>
                  </a:lnTo>
                  <a:lnTo>
                    <a:pt x="45150" y="156188"/>
                  </a:lnTo>
                  <a:lnTo>
                    <a:pt x="60748" y="162954"/>
                  </a:lnTo>
                  <a:lnTo>
                    <a:pt x="87547" y="165838"/>
                  </a:lnTo>
                  <a:lnTo>
                    <a:pt x="108174" y="1600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530549" y="3611335"/>
              <a:ext cx="74890" cy="141459"/>
            </a:xfrm>
            <a:custGeom>
              <a:avLst/>
              <a:gdLst/>
              <a:ahLst/>
              <a:cxnLst/>
              <a:rect l="0" t="0" r="0" b="0"/>
              <a:pathLst>
                <a:path w="74890" h="141459">
                  <a:moveTo>
                    <a:pt x="0" y="0"/>
                  </a:moveTo>
                  <a:lnTo>
                    <a:pt x="7550" y="57697"/>
                  </a:lnTo>
                  <a:lnTo>
                    <a:pt x="8092" y="87465"/>
                  </a:lnTo>
                  <a:lnTo>
                    <a:pt x="19893" y="33687"/>
                  </a:lnTo>
                  <a:lnTo>
                    <a:pt x="24357" y="27081"/>
                  </a:lnTo>
                  <a:lnTo>
                    <a:pt x="36713" y="17275"/>
                  </a:lnTo>
                  <a:lnTo>
                    <a:pt x="42966" y="16140"/>
                  </a:lnTo>
                  <a:lnTo>
                    <a:pt x="48984" y="17232"/>
                  </a:lnTo>
                  <a:lnTo>
                    <a:pt x="54845" y="19809"/>
                  </a:lnTo>
                  <a:lnTo>
                    <a:pt x="63824" y="30069"/>
                  </a:lnTo>
                  <a:lnTo>
                    <a:pt x="67512" y="36688"/>
                  </a:lnTo>
                  <a:lnTo>
                    <a:pt x="73918" y="90975"/>
                  </a:lnTo>
                  <a:lnTo>
                    <a:pt x="74889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680327" y="3386667"/>
              <a:ext cx="24965" cy="424374"/>
            </a:xfrm>
            <a:custGeom>
              <a:avLst/>
              <a:gdLst/>
              <a:ahLst/>
              <a:cxnLst/>
              <a:rect l="0" t="0" r="0" b="0"/>
              <a:pathLst>
                <a:path w="24965" h="424374">
                  <a:moveTo>
                    <a:pt x="0" y="0"/>
                  </a:moveTo>
                  <a:lnTo>
                    <a:pt x="5719" y="22703"/>
                  </a:lnTo>
                  <a:lnTo>
                    <a:pt x="7808" y="77730"/>
                  </a:lnTo>
                  <a:lnTo>
                    <a:pt x="8169" y="125657"/>
                  </a:lnTo>
                  <a:lnTo>
                    <a:pt x="10742" y="174991"/>
                  </a:lnTo>
                  <a:lnTo>
                    <a:pt x="14895" y="224742"/>
                  </a:lnTo>
                  <a:lnTo>
                    <a:pt x="16124" y="274616"/>
                  </a:lnTo>
                  <a:lnTo>
                    <a:pt x="16540" y="336750"/>
                  </a:lnTo>
                  <a:lnTo>
                    <a:pt x="23215" y="395998"/>
                  </a:lnTo>
                  <a:lnTo>
                    <a:pt x="24964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647043" y="3636298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24963"/>
                  </a:moveTo>
                  <a:lnTo>
                    <a:pt x="46327" y="20546"/>
                  </a:lnTo>
                  <a:lnTo>
                    <a:pt x="103954" y="982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805143" y="3661261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0"/>
                  </a:moveTo>
                  <a:lnTo>
                    <a:pt x="6586" y="29620"/>
                  </a:lnTo>
                  <a:lnTo>
                    <a:pt x="14755" y="91941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7821785" y="35364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7921875" y="3455483"/>
              <a:ext cx="141221" cy="430447"/>
            </a:xfrm>
            <a:custGeom>
              <a:avLst/>
              <a:gdLst/>
              <a:ahLst/>
              <a:cxnLst/>
              <a:rect l="0" t="0" r="0" b="0"/>
              <a:pathLst>
                <a:path w="141221" h="430447">
                  <a:moveTo>
                    <a:pt x="141220" y="56000"/>
                  </a:moveTo>
                  <a:lnTo>
                    <a:pt x="141220" y="38330"/>
                  </a:lnTo>
                  <a:lnTo>
                    <a:pt x="136291" y="24724"/>
                  </a:lnTo>
                  <a:lnTo>
                    <a:pt x="132386" y="18507"/>
                  </a:lnTo>
                  <a:lnTo>
                    <a:pt x="120652" y="9134"/>
                  </a:lnTo>
                  <a:lnTo>
                    <a:pt x="105267" y="2811"/>
                  </a:lnTo>
                  <a:lnTo>
                    <a:pt x="86101" y="0"/>
                  </a:lnTo>
                  <a:lnTo>
                    <a:pt x="70187" y="3682"/>
                  </a:lnTo>
                  <a:lnTo>
                    <a:pt x="63355" y="7253"/>
                  </a:lnTo>
                  <a:lnTo>
                    <a:pt x="44904" y="29947"/>
                  </a:lnTo>
                  <a:lnTo>
                    <a:pt x="18971" y="88136"/>
                  </a:lnTo>
                  <a:lnTo>
                    <a:pt x="5817" y="146688"/>
                  </a:lnTo>
                  <a:lnTo>
                    <a:pt x="959" y="200647"/>
                  </a:lnTo>
                  <a:lnTo>
                    <a:pt x="0" y="254314"/>
                  </a:lnTo>
                  <a:lnTo>
                    <a:pt x="4227" y="308746"/>
                  </a:lnTo>
                  <a:lnTo>
                    <a:pt x="14162" y="370509"/>
                  </a:lnTo>
                  <a:lnTo>
                    <a:pt x="24726" y="4304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7880033" y="3694545"/>
              <a:ext cx="108174" cy="8323"/>
            </a:xfrm>
            <a:custGeom>
              <a:avLst/>
              <a:gdLst/>
              <a:ahLst/>
              <a:cxnLst/>
              <a:rect l="0" t="0" r="0" b="0"/>
              <a:pathLst>
                <a:path w="108174" h="8323">
                  <a:moveTo>
                    <a:pt x="0" y="8322"/>
                  </a:moveTo>
                  <a:lnTo>
                    <a:pt x="56772" y="7397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038133" y="3640365"/>
              <a:ext cx="116495" cy="351883"/>
            </a:xfrm>
            <a:custGeom>
              <a:avLst/>
              <a:gdLst/>
              <a:ahLst/>
              <a:cxnLst/>
              <a:rect l="0" t="0" r="0" b="0"/>
              <a:pathLst>
                <a:path w="116495" h="351883">
                  <a:moveTo>
                    <a:pt x="0" y="12575"/>
                  </a:moveTo>
                  <a:lnTo>
                    <a:pt x="2465" y="46316"/>
                  </a:lnTo>
                  <a:lnTo>
                    <a:pt x="11517" y="70958"/>
                  </a:lnTo>
                  <a:lnTo>
                    <a:pt x="15999" y="79234"/>
                  </a:lnTo>
                  <a:lnTo>
                    <a:pt x="21760" y="83826"/>
                  </a:lnTo>
                  <a:lnTo>
                    <a:pt x="28375" y="85964"/>
                  </a:lnTo>
                  <a:lnTo>
                    <a:pt x="35559" y="86464"/>
                  </a:lnTo>
                  <a:lnTo>
                    <a:pt x="42197" y="83099"/>
                  </a:lnTo>
                  <a:lnTo>
                    <a:pt x="54504" y="69499"/>
                  </a:lnTo>
                  <a:lnTo>
                    <a:pt x="67411" y="36633"/>
                  </a:lnTo>
                  <a:lnTo>
                    <a:pt x="73412" y="0"/>
                  </a:lnTo>
                  <a:lnTo>
                    <a:pt x="79112" y="50778"/>
                  </a:lnTo>
                  <a:lnTo>
                    <a:pt x="83325" y="103811"/>
                  </a:lnTo>
                  <a:lnTo>
                    <a:pt x="88689" y="157130"/>
                  </a:lnTo>
                  <a:lnTo>
                    <a:pt x="90969" y="217549"/>
                  </a:lnTo>
                  <a:lnTo>
                    <a:pt x="87003" y="273315"/>
                  </a:lnTo>
                  <a:lnTo>
                    <a:pt x="72192" y="332898"/>
                  </a:lnTo>
                  <a:lnTo>
                    <a:pt x="67544" y="342618"/>
                  </a:lnTo>
                  <a:lnTo>
                    <a:pt x="61671" y="348174"/>
                  </a:lnTo>
                  <a:lnTo>
                    <a:pt x="54982" y="350953"/>
                  </a:lnTo>
                  <a:lnTo>
                    <a:pt x="47749" y="351882"/>
                  </a:lnTo>
                  <a:lnTo>
                    <a:pt x="42003" y="349727"/>
                  </a:lnTo>
                  <a:lnTo>
                    <a:pt x="33153" y="339936"/>
                  </a:lnTo>
                  <a:lnTo>
                    <a:pt x="18554" y="318830"/>
                  </a:lnTo>
                  <a:lnTo>
                    <a:pt x="11353" y="290592"/>
                  </a:lnTo>
                  <a:lnTo>
                    <a:pt x="13637" y="258804"/>
                  </a:lnTo>
                  <a:lnTo>
                    <a:pt x="20237" y="241895"/>
                  </a:lnTo>
                  <a:lnTo>
                    <a:pt x="30259" y="228216"/>
                  </a:lnTo>
                  <a:lnTo>
                    <a:pt x="43959" y="215973"/>
                  </a:lnTo>
                  <a:lnTo>
                    <a:pt x="71683" y="203102"/>
                  </a:lnTo>
                  <a:lnTo>
                    <a:pt x="116494" y="1956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395938" y="3637455"/>
              <a:ext cx="108769" cy="209277"/>
            </a:xfrm>
            <a:custGeom>
              <a:avLst/>
              <a:gdLst/>
              <a:ahLst/>
              <a:cxnLst/>
              <a:rect l="0" t="0" r="0" b="0"/>
              <a:pathLst>
                <a:path w="108769" h="209277">
                  <a:moveTo>
                    <a:pt x="91532" y="7164"/>
                  </a:moveTo>
                  <a:lnTo>
                    <a:pt x="61911" y="578"/>
                  </a:lnTo>
                  <a:lnTo>
                    <a:pt x="52368" y="0"/>
                  </a:lnTo>
                  <a:lnTo>
                    <a:pt x="36834" y="4288"/>
                  </a:lnTo>
                  <a:lnTo>
                    <a:pt x="30103" y="8021"/>
                  </a:lnTo>
                  <a:lnTo>
                    <a:pt x="26541" y="13283"/>
                  </a:lnTo>
                  <a:lnTo>
                    <a:pt x="25048" y="26526"/>
                  </a:lnTo>
                  <a:lnTo>
                    <a:pt x="29932" y="39192"/>
                  </a:lnTo>
                  <a:lnTo>
                    <a:pt x="39191" y="50985"/>
                  </a:lnTo>
                  <a:lnTo>
                    <a:pt x="99739" y="113593"/>
                  </a:lnTo>
                  <a:lnTo>
                    <a:pt x="105324" y="119722"/>
                  </a:lnTo>
                  <a:lnTo>
                    <a:pt x="108123" y="127506"/>
                  </a:lnTo>
                  <a:lnTo>
                    <a:pt x="108768" y="146017"/>
                  </a:lnTo>
                  <a:lnTo>
                    <a:pt x="103507" y="161641"/>
                  </a:lnTo>
                  <a:lnTo>
                    <a:pt x="94080" y="174748"/>
                  </a:lnTo>
                  <a:lnTo>
                    <a:pt x="73179" y="191599"/>
                  </a:lnTo>
                  <a:lnTo>
                    <a:pt x="33058" y="209093"/>
                  </a:lnTo>
                  <a:lnTo>
                    <a:pt x="25737" y="209276"/>
                  </a:lnTo>
                  <a:lnTo>
                    <a:pt x="0" y="1985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554038" y="3461556"/>
              <a:ext cx="8322" cy="399411"/>
            </a:xfrm>
            <a:custGeom>
              <a:avLst/>
              <a:gdLst/>
              <a:ahLst/>
              <a:cxnLst/>
              <a:rect l="0" t="0" r="0" b="0"/>
              <a:pathLst>
                <a:path w="8322" h="399411">
                  <a:moveTo>
                    <a:pt x="0" y="0"/>
                  </a:moveTo>
                  <a:lnTo>
                    <a:pt x="0" y="58622"/>
                  </a:lnTo>
                  <a:lnTo>
                    <a:pt x="2465" y="115747"/>
                  </a:lnTo>
                  <a:lnTo>
                    <a:pt x="7164" y="176238"/>
                  </a:lnTo>
                  <a:lnTo>
                    <a:pt x="8093" y="229244"/>
                  </a:lnTo>
                  <a:lnTo>
                    <a:pt x="8277" y="283272"/>
                  </a:lnTo>
                  <a:lnTo>
                    <a:pt x="8312" y="338460"/>
                  </a:lnTo>
                  <a:lnTo>
                    <a:pt x="8321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512432" y="3677903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16642"/>
                  </a:moveTo>
                  <a:lnTo>
                    <a:pt x="29620" y="10056"/>
                  </a:lnTo>
                  <a:lnTo>
                    <a:pt x="85354" y="188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8610922" y="3711439"/>
              <a:ext cx="126180" cy="133355"/>
            </a:xfrm>
            <a:custGeom>
              <a:avLst/>
              <a:gdLst/>
              <a:ahLst/>
              <a:cxnLst/>
              <a:rect l="0" t="0" r="0" b="0"/>
              <a:pathLst>
                <a:path w="126180" h="133355">
                  <a:moveTo>
                    <a:pt x="67931" y="33033"/>
                  </a:moveTo>
                  <a:lnTo>
                    <a:pt x="76766" y="24198"/>
                  </a:lnTo>
                  <a:lnTo>
                    <a:pt x="78444" y="18822"/>
                  </a:lnTo>
                  <a:lnTo>
                    <a:pt x="77842" y="5452"/>
                  </a:lnTo>
                  <a:lnTo>
                    <a:pt x="73614" y="1702"/>
                  </a:lnTo>
                  <a:lnTo>
                    <a:pt x="59054" y="0"/>
                  </a:lnTo>
                  <a:lnTo>
                    <a:pt x="42721" y="4792"/>
                  </a:lnTo>
                  <a:lnTo>
                    <a:pt x="20398" y="17885"/>
                  </a:lnTo>
                  <a:lnTo>
                    <a:pt x="14053" y="22934"/>
                  </a:lnTo>
                  <a:lnTo>
                    <a:pt x="4537" y="38407"/>
                  </a:lnTo>
                  <a:lnTo>
                    <a:pt x="706" y="47710"/>
                  </a:lnTo>
                  <a:lnTo>
                    <a:pt x="0" y="56686"/>
                  </a:lnTo>
                  <a:lnTo>
                    <a:pt x="4147" y="74056"/>
                  </a:lnTo>
                  <a:lnTo>
                    <a:pt x="14620" y="86090"/>
                  </a:lnTo>
                  <a:lnTo>
                    <a:pt x="21296" y="90594"/>
                  </a:lnTo>
                  <a:lnTo>
                    <a:pt x="27596" y="91747"/>
                  </a:lnTo>
                  <a:lnTo>
                    <a:pt x="33645" y="90667"/>
                  </a:lnTo>
                  <a:lnTo>
                    <a:pt x="39526" y="88098"/>
                  </a:lnTo>
                  <a:lnTo>
                    <a:pt x="48527" y="77846"/>
                  </a:lnTo>
                  <a:lnTo>
                    <a:pt x="61838" y="48665"/>
                  </a:lnTo>
                  <a:lnTo>
                    <a:pt x="64793" y="47153"/>
                  </a:lnTo>
                  <a:lnTo>
                    <a:pt x="67689" y="49843"/>
                  </a:lnTo>
                  <a:lnTo>
                    <a:pt x="70543" y="55334"/>
                  </a:lnTo>
                  <a:lnTo>
                    <a:pt x="80431" y="102732"/>
                  </a:lnTo>
                  <a:lnTo>
                    <a:pt x="99267" y="129087"/>
                  </a:lnTo>
                  <a:lnTo>
                    <a:pt x="104540" y="132202"/>
                  </a:lnTo>
                  <a:lnTo>
                    <a:pt x="109904" y="133354"/>
                  </a:lnTo>
                  <a:lnTo>
                    <a:pt x="126179" y="1328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8742938" y="3711187"/>
              <a:ext cx="94017" cy="116180"/>
            </a:xfrm>
            <a:custGeom>
              <a:avLst/>
              <a:gdLst/>
              <a:ahLst/>
              <a:cxnLst/>
              <a:rect l="0" t="0" r="0" b="0"/>
              <a:pathLst>
                <a:path w="94017" h="116180">
                  <a:moveTo>
                    <a:pt x="52410" y="0"/>
                  </a:moveTo>
                  <a:lnTo>
                    <a:pt x="34741" y="4418"/>
                  </a:lnTo>
                  <a:lnTo>
                    <a:pt x="21135" y="16449"/>
                  </a:lnTo>
                  <a:lnTo>
                    <a:pt x="9849" y="34123"/>
                  </a:lnTo>
                  <a:lnTo>
                    <a:pt x="1751" y="54306"/>
                  </a:lnTo>
                  <a:lnTo>
                    <a:pt x="0" y="75604"/>
                  </a:lnTo>
                  <a:lnTo>
                    <a:pt x="828" y="86460"/>
                  </a:lnTo>
                  <a:lnTo>
                    <a:pt x="9145" y="103455"/>
                  </a:lnTo>
                  <a:lnTo>
                    <a:pt x="15245" y="110575"/>
                  </a:lnTo>
                  <a:lnTo>
                    <a:pt x="23935" y="114398"/>
                  </a:lnTo>
                  <a:lnTo>
                    <a:pt x="45919" y="116179"/>
                  </a:lnTo>
                  <a:lnTo>
                    <a:pt x="63702" y="111424"/>
                  </a:lnTo>
                  <a:lnTo>
                    <a:pt x="94016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8828632" y="3486519"/>
              <a:ext cx="24964" cy="416053"/>
            </a:xfrm>
            <a:custGeom>
              <a:avLst/>
              <a:gdLst/>
              <a:ahLst/>
              <a:cxnLst/>
              <a:rect l="0" t="0" r="0" b="0"/>
              <a:pathLst>
                <a:path w="24964" h="416053">
                  <a:moveTo>
                    <a:pt x="0" y="0"/>
                  </a:moveTo>
                  <a:lnTo>
                    <a:pt x="0" y="50745"/>
                  </a:lnTo>
                  <a:lnTo>
                    <a:pt x="925" y="109979"/>
                  </a:lnTo>
                  <a:lnTo>
                    <a:pt x="6587" y="170168"/>
                  </a:lnTo>
                  <a:lnTo>
                    <a:pt x="7979" y="227052"/>
                  </a:lnTo>
                  <a:lnTo>
                    <a:pt x="17328" y="285969"/>
                  </a:lnTo>
                  <a:lnTo>
                    <a:pt x="23455" y="338993"/>
                  </a:lnTo>
                  <a:lnTo>
                    <a:pt x="24765" y="393829"/>
                  </a:lnTo>
                  <a:lnTo>
                    <a:pt x="24963" y="4160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847007" y="3702867"/>
              <a:ext cx="106442" cy="174743"/>
            </a:xfrm>
            <a:custGeom>
              <a:avLst/>
              <a:gdLst/>
              <a:ahLst/>
              <a:cxnLst/>
              <a:rect l="0" t="0" r="0" b="0"/>
              <a:pathLst>
                <a:path w="106442" h="174743">
                  <a:moveTo>
                    <a:pt x="56515" y="0"/>
                  </a:moveTo>
                  <a:lnTo>
                    <a:pt x="21769" y="15999"/>
                  </a:lnTo>
                  <a:lnTo>
                    <a:pt x="2252" y="31142"/>
                  </a:lnTo>
                  <a:lnTo>
                    <a:pt x="0" y="37403"/>
                  </a:lnTo>
                  <a:lnTo>
                    <a:pt x="2426" y="51757"/>
                  </a:lnTo>
                  <a:lnTo>
                    <a:pt x="14190" y="75431"/>
                  </a:lnTo>
                  <a:lnTo>
                    <a:pt x="70094" y="134650"/>
                  </a:lnTo>
                  <a:lnTo>
                    <a:pt x="10644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995053" y="3444914"/>
              <a:ext cx="108175" cy="465980"/>
            </a:xfrm>
            <a:custGeom>
              <a:avLst/>
              <a:gdLst/>
              <a:ahLst/>
              <a:cxnLst/>
              <a:rect l="0" t="0" r="0" b="0"/>
              <a:pathLst>
                <a:path w="108175" h="465980">
                  <a:moveTo>
                    <a:pt x="0" y="0"/>
                  </a:moveTo>
                  <a:lnTo>
                    <a:pt x="5719" y="57697"/>
                  </a:lnTo>
                  <a:lnTo>
                    <a:pt x="7808" y="109161"/>
                  </a:lnTo>
                  <a:lnTo>
                    <a:pt x="8220" y="168259"/>
                  </a:lnTo>
                  <a:lnTo>
                    <a:pt x="8292" y="221309"/>
                  </a:lnTo>
                  <a:lnTo>
                    <a:pt x="8316" y="283930"/>
                  </a:lnTo>
                  <a:lnTo>
                    <a:pt x="10786" y="338350"/>
                  </a:lnTo>
                  <a:lnTo>
                    <a:pt x="15871" y="387945"/>
                  </a:lnTo>
                  <a:lnTo>
                    <a:pt x="19063" y="327482"/>
                  </a:lnTo>
                  <a:lnTo>
                    <a:pt x="35962" y="268269"/>
                  </a:lnTo>
                  <a:lnTo>
                    <a:pt x="46494" y="251443"/>
                  </a:lnTo>
                  <a:lnTo>
                    <a:pt x="60421" y="237800"/>
                  </a:lnTo>
                  <a:lnTo>
                    <a:pt x="68017" y="235272"/>
                  </a:lnTo>
                  <a:lnTo>
                    <a:pt x="83854" y="237394"/>
                  </a:lnTo>
                  <a:lnTo>
                    <a:pt x="90112" y="241473"/>
                  </a:lnTo>
                  <a:lnTo>
                    <a:pt x="99530" y="253402"/>
                  </a:lnTo>
                  <a:lnTo>
                    <a:pt x="105612" y="280129"/>
                  </a:lnTo>
                  <a:lnTo>
                    <a:pt x="107836" y="339791"/>
                  </a:lnTo>
                  <a:lnTo>
                    <a:pt x="102411" y="397381"/>
                  </a:lnTo>
                  <a:lnTo>
                    <a:pt x="102823" y="445100"/>
                  </a:lnTo>
                  <a:lnTo>
                    <a:pt x="106588" y="463183"/>
                  </a:lnTo>
                  <a:lnTo>
                    <a:pt x="108174" y="4659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9150883" y="3736151"/>
              <a:ext cx="69063" cy="133503"/>
            </a:xfrm>
            <a:custGeom>
              <a:avLst/>
              <a:gdLst/>
              <a:ahLst/>
              <a:cxnLst/>
              <a:rect l="0" t="0" r="0" b="0"/>
              <a:pathLst>
                <a:path w="69063" h="133503">
                  <a:moveTo>
                    <a:pt x="52196" y="0"/>
                  </a:moveTo>
                  <a:lnTo>
                    <a:pt x="33191" y="7567"/>
                  </a:lnTo>
                  <a:lnTo>
                    <a:pt x="21869" y="15999"/>
                  </a:lnTo>
                  <a:lnTo>
                    <a:pt x="9515" y="35559"/>
                  </a:lnTo>
                  <a:lnTo>
                    <a:pt x="0" y="58921"/>
                  </a:lnTo>
                  <a:lnTo>
                    <a:pt x="158" y="87827"/>
                  </a:lnTo>
                  <a:lnTo>
                    <a:pt x="6062" y="115397"/>
                  </a:lnTo>
                  <a:lnTo>
                    <a:pt x="10345" y="122234"/>
                  </a:lnTo>
                  <a:lnTo>
                    <a:pt x="22501" y="132298"/>
                  </a:lnTo>
                  <a:lnTo>
                    <a:pt x="29626" y="133502"/>
                  </a:lnTo>
                  <a:lnTo>
                    <a:pt x="44939" y="129909"/>
                  </a:lnTo>
                  <a:lnTo>
                    <a:pt x="58525" y="119683"/>
                  </a:lnTo>
                  <a:lnTo>
                    <a:pt x="64737" y="113073"/>
                  </a:lnTo>
                  <a:lnTo>
                    <a:pt x="67954" y="104968"/>
                  </a:lnTo>
                  <a:lnTo>
                    <a:pt x="69062" y="86100"/>
                  </a:lnTo>
                  <a:lnTo>
                    <a:pt x="64006" y="70318"/>
                  </a:lnTo>
                  <a:lnTo>
                    <a:pt x="60070" y="63521"/>
                  </a:lnTo>
                  <a:lnTo>
                    <a:pt x="53747" y="58989"/>
                  </a:lnTo>
                  <a:lnTo>
                    <a:pt x="1891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9244729" y="3534568"/>
              <a:ext cx="74846" cy="352571"/>
            </a:xfrm>
            <a:custGeom>
              <a:avLst/>
              <a:gdLst/>
              <a:ahLst/>
              <a:cxnLst/>
              <a:rect l="0" t="0" r="0" b="0"/>
              <a:pathLst>
                <a:path w="74846" h="352571">
                  <a:moveTo>
                    <a:pt x="8277" y="284793"/>
                  </a:moveTo>
                  <a:lnTo>
                    <a:pt x="25135" y="225166"/>
                  </a:lnTo>
                  <a:lnTo>
                    <a:pt x="33097" y="164247"/>
                  </a:lnTo>
                  <a:lnTo>
                    <a:pt x="44682" y="104849"/>
                  </a:lnTo>
                  <a:lnTo>
                    <a:pt x="49198" y="51484"/>
                  </a:lnTo>
                  <a:lnTo>
                    <a:pt x="49747" y="7362"/>
                  </a:lnTo>
                  <a:lnTo>
                    <a:pt x="47019" y="1836"/>
                  </a:lnTo>
                  <a:lnTo>
                    <a:pt x="42426" y="0"/>
                  </a:lnTo>
                  <a:lnTo>
                    <a:pt x="36591" y="626"/>
                  </a:lnTo>
                  <a:lnTo>
                    <a:pt x="31775" y="5666"/>
                  </a:lnTo>
                  <a:lnTo>
                    <a:pt x="11408" y="60408"/>
                  </a:lnTo>
                  <a:lnTo>
                    <a:pt x="1646" y="122062"/>
                  </a:lnTo>
                  <a:lnTo>
                    <a:pt x="178" y="183965"/>
                  </a:lnTo>
                  <a:lnTo>
                    <a:pt x="0" y="237961"/>
                  </a:lnTo>
                  <a:lnTo>
                    <a:pt x="9013" y="293796"/>
                  </a:lnTo>
                  <a:lnTo>
                    <a:pt x="19282" y="324135"/>
                  </a:lnTo>
                  <a:lnTo>
                    <a:pt x="23934" y="333211"/>
                  </a:lnTo>
                  <a:lnTo>
                    <a:pt x="36500" y="345760"/>
                  </a:lnTo>
                  <a:lnTo>
                    <a:pt x="43734" y="350401"/>
                  </a:lnTo>
                  <a:lnTo>
                    <a:pt x="50406" y="352570"/>
                  </a:lnTo>
                  <a:lnTo>
                    <a:pt x="74845" y="3513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9341931" y="3786077"/>
              <a:ext cx="69175" cy="117105"/>
            </a:xfrm>
            <a:custGeom>
              <a:avLst/>
              <a:gdLst/>
              <a:ahLst/>
              <a:cxnLst/>
              <a:rect l="0" t="0" r="0" b="0"/>
              <a:pathLst>
                <a:path w="69175" h="117105">
                  <a:moveTo>
                    <a:pt x="69174" y="0"/>
                  </a:moveTo>
                  <a:lnTo>
                    <a:pt x="51505" y="0"/>
                  </a:lnTo>
                  <a:lnTo>
                    <a:pt x="44451" y="2774"/>
                  </a:lnTo>
                  <a:lnTo>
                    <a:pt x="14098" y="30328"/>
                  </a:lnTo>
                  <a:lnTo>
                    <a:pt x="1594" y="51516"/>
                  </a:lnTo>
                  <a:lnTo>
                    <a:pt x="0" y="67275"/>
                  </a:lnTo>
                  <a:lnTo>
                    <a:pt x="6508" y="99992"/>
                  </a:lnTo>
                  <a:lnTo>
                    <a:pt x="10755" y="106417"/>
                  </a:lnTo>
                  <a:lnTo>
                    <a:pt x="22870" y="116022"/>
                  </a:lnTo>
                  <a:lnTo>
                    <a:pt x="29060" y="117104"/>
                  </a:lnTo>
                  <a:lnTo>
                    <a:pt x="35035" y="115977"/>
                  </a:lnTo>
                  <a:lnTo>
                    <a:pt x="60853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9394464" y="3578051"/>
              <a:ext cx="24964" cy="357806"/>
            </a:xfrm>
            <a:custGeom>
              <a:avLst/>
              <a:gdLst/>
              <a:ahLst/>
              <a:cxnLst/>
              <a:rect l="0" t="0" r="0" b="0"/>
              <a:pathLst>
                <a:path w="24964" h="357806">
                  <a:moveTo>
                    <a:pt x="0" y="0"/>
                  </a:moveTo>
                  <a:lnTo>
                    <a:pt x="0" y="50744"/>
                  </a:lnTo>
                  <a:lnTo>
                    <a:pt x="5718" y="109979"/>
                  </a:lnTo>
                  <a:lnTo>
                    <a:pt x="7550" y="158634"/>
                  </a:lnTo>
                  <a:lnTo>
                    <a:pt x="9016" y="208185"/>
                  </a:lnTo>
                  <a:lnTo>
                    <a:pt x="14862" y="269695"/>
                  </a:lnTo>
                  <a:lnTo>
                    <a:pt x="22126" y="327574"/>
                  </a:lnTo>
                  <a:lnTo>
                    <a:pt x="24963" y="3578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9444390" y="3778232"/>
              <a:ext cx="116496" cy="137185"/>
            </a:xfrm>
            <a:custGeom>
              <a:avLst/>
              <a:gdLst/>
              <a:ahLst/>
              <a:cxnLst/>
              <a:rect l="0" t="0" r="0" b="0"/>
              <a:pathLst>
                <a:path w="116496" h="137185">
                  <a:moveTo>
                    <a:pt x="0" y="49450"/>
                  </a:moveTo>
                  <a:lnTo>
                    <a:pt x="13252" y="53868"/>
                  </a:lnTo>
                  <a:lnTo>
                    <a:pt x="27154" y="53571"/>
                  </a:lnTo>
                  <a:lnTo>
                    <a:pt x="41654" y="49432"/>
                  </a:lnTo>
                  <a:lnTo>
                    <a:pt x="71757" y="26528"/>
                  </a:lnTo>
                  <a:lnTo>
                    <a:pt x="84234" y="5984"/>
                  </a:lnTo>
                  <a:lnTo>
                    <a:pt x="82968" y="1982"/>
                  </a:lnTo>
                  <a:lnTo>
                    <a:pt x="78426" y="238"/>
                  </a:lnTo>
                  <a:lnTo>
                    <a:pt x="71700" y="0"/>
                  </a:lnTo>
                  <a:lnTo>
                    <a:pt x="59295" y="4667"/>
                  </a:lnTo>
                  <a:lnTo>
                    <a:pt x="47618" y="13829"/>
                  </a:lnTo>
                  <a:lnTo>
                    <a:pt x="36265" y="27147"/>
                  </a:lnTo>
                  <a:lnTo>
                    <a:pt x="29986" y="44777"/>
                  </a:lnTo>
                  <a:lnTo>
                    <a:pt x="28119" y="64015"/>
                  </a:lnTo>
                  <a:lnTo>
                    <a:pt x="36839" y="107424"/>
                  </a:lnTo>
                  <a:lnTo>
                    <a:pt x="49027" y="128163"/>
                  </a:lnTo>
                  <a:lnTo>
                    <a:pt x="55799" y="132435"/>
                  </a:lnTo>
                  <a:lnTo>
                    <a:pt x="73185" y="137184"/>
                  </a:lnTo>
                  <a:lnTo>
                    <a:pt x="116495" y="1326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9560885" y="3775368"/>
              <a:ext cx="83211" cy="142792"/>
            </a:xfrm>
            <a:custGeom>
              <a:avLst/>
              <a:gdLst/>
              <a:ahLst/>
              <a:cxnLst/>
              <a:rect l="0" t="0" r="0" b="0"/>
              <a:pathLst>
                <a:path w="83211" h="142792">
                  <a:moveTo>
                    <a:pt x="0" y="19030"/>
                  </a:moveTo>
                  <a:lnTo>
                    <a:pt x="6643" y="76727"/>
                  </a:lnTo>
                  <a:lnTo>
                    <a:pt x="15141" y="137313"/>
                  </a:lnTo>
                  <a:lnTo>
                    <a:pt x="14717" y="142264"/>
                  </a:lnTo>
                  <a:lnTo>
                    <a:pt x="13510" y="142791"/>
                  </a:lnTo>
                  <a:lnTo>
                    <a:pt x="9702" y="135981"/>
                  </a:lnTo>
                  <a:lnTo>
                    <a:pt x="3285" y="115628"/>
                  </a:lnTo>
                  <a:lnTo>
                    <a:pt x="1213" y="55483"/>
                  </a:lnTo>
                  <a:lnTo>
                    <a:pt x="4545" y="37080"/>
                  </a:lnTo>
                  <a:lnTo>
                    <a:pt x="14039" y="22122"/>
                  </a:lnTo>
                  <a:lnTo>
                    <a:pt x="28429" y="10234"/>
                  </a:lnTo>
                  <a:lnTo>
                    <a:pt x="47152" y="1868"/>
                  </a:lnTo>
                  <a:lnTo>
                    <a:pt x="62869" y="0"/>
                  </a:lnTo>
                  <a:lnTo>
                    <a:pt x="83210" y="23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9644095" y="3800141"/>
              <a:ext cx="91942" cy="185642"/>
            </a:xfrm>
            <a:custGeom>
              <a:avLst/>
              <a:gdLst/>
              <a:ahLst/>
              <a:cxnLst/>
              <a:rect l="0" t="0" r="0" b="0"/>
              <a:pathLst>
                <a:path w="91942" h="185642">
                  <a:moveTo>
                    <a:pt x="66568" y="27541"/>
                  </a:moveTo>
                  <a:lnTo>
                    <a:pt x="70986" y="14289"/>
                  </a:lnTo>
                  <a:lnTo>
                    <a:pt x="69513" y="9461"/>
                  </a:lnTo>
                  <a:lnTo>
                    <a:pt x="65758" y="5317"/>
                  </a:lnTo>
                  <a:lnTo>
                    <a:pt x="60481" y="1630"/>
                  </a:lnTo>
                  <a:lnTo>
                    <a:pt x="44755" y="0"/>
                  </a:lnTo>
                  <a:lnTo>
                    <a:pt x="27288" y="3281"/>
                  </a:lnTo>
                  <a:lnTo>
                    <a:pt x="13360" y="10904"/>
                  </a:lnTo>
                  <a:lnTo>
                    <a:pt x="9831" y="17374"/>
                  </a:lnTo>
                  <a:lnTo>
                    <a:pt x="8376" y="34425"/>
                  </a:lnTo>
                  <a:lnTo>
                    <a:pt x="11131" y="41376"/>
                  </a:lnTo>
                  <a:lnTo>
                    <a:pt x="21589" y="51565"/>
                  </a:lnTo>
                  <a:lnTo>
                    <a:pt x="76086" y="89594"/>
                  </a:lnTo>
                  <a:lnTo>
                    <a:pt x="88057" y="104122"/>
                  </a:lnTo>
                  <a:lnTo>
                    <a:pt x="91064" y="111880"/>
                  </a:lnTo>
                  <a:lnTo>
                    <a:pt x="91941" y="127895"/>
                  </a:lnTo>
                  <a:lnTo>
                    <a:pt x="89031" y="135125"/>
                  </a:lnTo>
                  <a:lnTo>
                    <a:pt x="61240" y="165782"/>
                  </a:lnTo>
                  <a:lnTo>
                    <a:pt x="35610" y="178319"/>
                  </a:lnTo>
                  <a:lnTo>
                    <a:pt x="0" y="185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7206028" y="3960819"/>
            <a:ext cx="2662737" cy="1150495"/>
            <a:chOff x="7206028" y="3960819"/>
            <a:chExt cx="2662737" cy="1150495"/>
          </a:xfrm>
        </p:grpSpPr>
        <p:sp>
          <p:nvSpPr>
            <p:cNvPr id="343" name="Freeform 342"/>
            <p:cNvSpPr/>
            <p:nvPr/>
          </p:nvSpPr>
          <p:spPr>
            <a:xfrm>
              <a:off x="7206028" y="4152203"/>
              <a:ext cx="116496" cy="279819"/>
            </a:xfrm>
            <a:custGeom>
              <a:avLst/>
              <a:gdLst/>
              <a:ahLst/>
              <a:cxnLst/>
              <a:rect l="0" t="0" r="0" b="0"/>
              <a:pathLst>
                <a:path w="116496" h="279819">
                  <a:moveTo>
                    <a:pt x="116495" y="0"/>
                  </a:moveTo>
                  <a:lnTo>
                    <a:pt x="81750" y="15999"/>
                  </a:lnTo>
                  <a:lnTo>
                    <a:pt x="37572" y="47340"/>
                  </a:lnTo>
                  <a:lnTo>
                    <a:pt x="34294" y="53749"/>
                  </a:lnTo>
                  <a:lnTo>
                    <a:pt x="33116" y="68268"/>
                  </a:lnTo>
                  <a:lnTo>
                    <a:pt x="35946" y="74173"/>
                  </a:lnTo>
                  <a:lnTo>
                    <a:pt x="95626" y="127389"/>
                  </a:lnTo>
                  <a:lnTo>
                    <a:pt x="110113" y="158608"/>
                  </a:lnTo>
                  <a:lnTo>
                    <a:pt x="114603" y="187631"/>
                  </a:lnTo>
                  <a:lnTo>
                    <a:pt x="111517" y="215235"/>
                  </a:lnTo>
                  <a:lnTo>
                    <a:pt x="100329" y="240981"/>
                  </a:lnTo>
                  <a:lnTo>
                    <a:pt x="88045" y="252875"/>
                  </a:lnTo>
                  <a:lnTo>
                    <a:pt x="54261" y="275946"/>
                  </a:lnTo>
                  <a:lnTo>
                    <a:pt x="35828" y="279818"/>
                  </a:lnTo>
                  <a:lnTo>
                    <a:pt x="20238" y="276608"/>
                  </a:lnTo>
                  <a:lnTo>
                    <a:pt x="8994" y="269942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7397412" y="3960819"/>
              <a:ext cx="29752" cy="515906"/>
            </a:xfrm>
            <a:custGeom>
              <a:avLst/>
              <a:gdLst/>
              <a:ahLst/>
              <a:cxnLst/>
              <a:rect l="0" t="0" r="0" b="0"/>
              <a:pathLst>
                <a:path w="29752" h="515906">
                  <a:moveTo>
                    <a:pt x="0" y="0"/>
                  </a:moveTo>
                  <a:lnTo>
                    <a:pt x="6586" y="29620"/>
                  </a:lnTo>
                  <a:lnTo>
                    <a:pt x="10634" y="89475"/>
                  </a:lnTo>
                  <a:lnTo>
                    <a:pt x="15455" y="137661"/>
                  </a:lnTo>
                  <a:lnTo>
                    <a:pt x="16291" y="188821"/>
                  </a:lnTo>
                  <a:lnTo>
                    <a:pt x="16537" y="240551"/>
                  </a:lnTo>
                  <a:lnTo>
                    <a:pt x="19093" y="303852"/>
                  </a:lnTo>
                  <a:lnTo>
                    <a:pt x="24190" y="357446"/>
                  </a:lnTo>
                  <a:lnTo>
                    <a:pt x="24810" y="415160"/>
                  </a:lnTo>
                  <a:lnTo>
                    <a:pt x="25867" y="477709"/>
                  </a:lnTo>
                  <a:lnTo>
                    <a:pt x="29751" y="503355"/>
                  </a:lnTo>
                  <a:lnTo>
                    <a:pt x="29080" y="507538"/>
                  </a:lnTo>
                  <a:lnTo>
                    <a:pt x="24963" y="5159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7347486" y="4235414"/>
              <a:ext cx="158100" cy="41606"/>
            </a:xfrm>
            <a:custGeom>
              <a:avLst/>
              <a:gdLst/>
              <a:ahLst/>
              <a:cxnLst/>
              <a:rect l="0" t="0" r="0" b="0"/>
              <a:pathLst>
                <a:path w="158100" h="41606">
                  <a:moveTo>
                    <a:pt x="0" y="41605"/>
                  </a:moveTo>
                  <a:lnTo>
                    <a:pt x="56772" y="27412"/>
                  </a:lnTo>
                  <a:lnTo>
                    <a:pt x="115535" y="13825"/>
                  </a:lnTo>
                  <a:lnTo>
                    <a:pt x="1580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7494639" y="4291469"/>
              <a:ext cx="144084" cy="135330"/>
            </a:xfrm>
            <a:custGeom>
              <a:avLst/>
              <a:gdLst/>
              <a:ahLst/>
              <a:cxnLst/>
              <a:rect l="0" t="0" r="0" b="0"/>
              <a:pathLst>
                <a:path w="144084" h="135330">
                  <a:moveTo>
                    <a:pt x="77515" y="10513"/>
                  </a:moveTo>
                  <a:lnTo>
                    <a:pt x="68681" y="1678"/>
                  </a:lnTo>
                  <a:lnTo>
                    <a:pt x="63304" y="0"/>
                  </a:lnTo>
                  <a:lnTo>
                    <a:pt x="49934" y="602"/>
                  </a:lnTo>
                  <a:lnTo>
                    <a:pt x="37211" y="6416"/>
                  </a:lnTo>
                  <a:lnTo>
                    <a:pt x="13977" y="25216"/>
                  </a:lnTo>
                  <a:lnTo>
                    <a:pt x="1572" y="50106"/>
                  </a:lnTo>
                  <a:lnTo>
                    <a:pt x="0" y="70331"/>
                  </a:lnTo>
                  <a:lnTo>
                    <a:pt x="3308" y="89799"/>
                  </a:lnTo>
                  <a:lnTo>
                    <a:pt x="10942" y="104615"/>
                  </a:lnTo>
                  <a:lnTo>
                    <a:pt x="16491" y="108381"/>
                  </a:lnTo>
                  <a:lnTo>
                    <a:pt x="30053" y="110100"/>
                  </a:lnTo>
                  <a:lnTo>
                    <a:pt x="42861" y="105317"/>
                  </a:lnTo>
                  <a:lnTo>
                    <a:pt x="54716" y="96102"/>
                  </a:lnTo>
                  <a:lnTo>
                    <a:pt x="70863" y="75321"/>
                  </a:lnTo>
                  <a:lnTo>
                    <a:pt x="88099" y="35244"/>
                  </a:lnTo>
                  <a:lnTo>
                    <a:pt x="91043" y="32548"/>
                  </a:lnTo>
                  <a:lnTo>
                    <a:pt x="93930" y="33524"/>
                  </a:lnTo>
                  <a:lnTo>
                    <a:pt x="96779" y="36949"/>
                  </a:lnTo>
                  <a:lnTo>
                    <a:pt x="116338" y="93526"/>
                  </a:lnTo>
                  <a:lnTo>
                    <a:pt x="125590" y="116779"/>
                  </a:lnTo>
                  <a:lnTo>
                    <a:pt x="144083" y="1353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7672007" y="4035708"/>
              <a:ext cx="8321" cy="416054"/>
            </a:xfrm>
            <a:custGeom>
              <a:avLst/>
              <a:gdLst/>
              <a:ahLst/>
              <a:cxnLst/>
              <a:rect l="0" t="0" r="0" b="0"/>
              <a:pathLst>
                <a:path w="8321" h="416054">
                  <a:moveTo>
                    <a:pt x="0" y="0"/>
                  </a:moveTo>
                  <a:lnTo>
                    <a:pt x="5718" y="56773"/>
                  </a:lnTo>
                  <a:lnTo>
                    <a:pt x="7978" y="119953"/>
                  </a:lnTo>
                  <a:lnTo>
                    <a:pt x="8219" y="167446"/>
                  </a:lnTo>
                  <a:lnTo>
                    <a:pt x="8290" y="216651"/>
                  </a:lnTo>
                  <a:lnTo>
                    <a:pt x="8311" y="266364"/>
                  </a:lnTo>
                  <a:lnTo>
                    <a:pt x="8318" y="325292"/>
                  </a:lnTo>
                  <a:lnTo>
                    <a:pt x="8320" y="384913"/>
                  </a:lnTo>
                  <a:lnTo>
                    <a:pt x="8320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7655365" y="4293661"/>
              <a:ext cx="104407" cy="167906"/>
            </a:xfrm>
            <a:custGeom>
              <a:avLst/>
              <a:gdLst/>
              <a:ahLst/>
              <a:cxnLst/>
              <a:rect l="0" t="0" r="0" b="0"/>
              <a:pathLst>
                <a:path w="104407" h="167906">
                  <a:moveTo>
                    <a:pt x="8321" y="0"/>
                  </a:moveTo>
                  <a:lnTo>
                    <a:pt x="42061" y="2466"/>
                  </a:lnTo>
                  <a:lnTo>
                    <a:pt x="66703" y="11517"/>
                  </a:lnTo>
                  <a:lnTo>
                    <a:pt x="74979" y="15999"/>
                  </a:lnTo>
                  <a:lnTo>
                    <a:pt x="89106" y="30841"/>
                  </a:lnTo>
                  <a:lnTo>
                    <a:pt x="99699" y="49765"/>
                  </a:lnTo>
                  <a:lnTo>
                    <a:pt x="104406" y="70503"/>
                  </a:lnTo>
                  <a:lnTo>
                    <a:pt x="101568" y="89582"/>
                  </a:lnTo>
                  <a:lnTo>
                    <a:pt x="84679" y="124431"/>
                  </a:lnTo>
                  <a:lnTo>
                    <a:pt x="64537" y="149665"/>
                  </a:lnTo>
                  <a:lnTo>
                    <a:pt x="46558" y="161439"/>
                  </a:lnTo>
                  <a:lnTo>
                    <a:pt x="28089" y="167905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7798245" y="4086797"/>
              <a:ext cx="106752" cy="406600"/>
            </a:xfrm>
            <a:custGeom>
              <a:avLst/>
              <a:gdLst/>
              <a:ahLst/>
              <a:cxnLst/>
              <a:rect l="0" t="0" r="0" b="0"/>
              <a:pathLst>
                <a:path w="106752" h="406600">
                  <a:moveTo>
                    <a:pt x="6898" y="281753"/>
                  </a:moveTo>
                  <a:lnTo>
                    <a:pt x="20150" y="277336"/>
                  </a:lnTo>
                  <a:lnTo>
                    <a:pt x="31587" y="267771"/>
                  </a:lnTo>
                  <a:lnTo>
                    <a:pt x="45956" y="246792"/>
                  </a:lnTo>
                  <a:lnTo>
                    <a:pt x="71508" y="191810"/>
                  </a:lnTo>
                  <a:lnTo>
                    <a:pt x="78742" y="163264"/>
                  </a:lnTo>
                  <a:lnTo>
                    <a:pt x="85641" y="105101"/>
                  </a:lnTo>
                  <a:lnTo>
                    <a:pt x="79661" y="42741"/>
                  </a:lnTo>
                  <a:lnTo>
                    <a:pt x="70371" y="16160"/>
                  </a:lnTo>
                  <a:lnTo>
                    <a:pt x="65856" y="7612"/>
                  </a:lnTo>
                  <a:lnTo>
                    <a:pt x="60071" y="2839"/>
                  </a:lnTo>
                  <a:lnTo>
                    <a:pt x="53442" y="580"/>
                  </a:lnTo>
                  <a:lnTo>
                    <a:pt x="46248" y="0"/>
                  </a:lnTo>
                  <a:lnTo>
                    <a:pt x="40528" y="2386"/>
                  </a:lnTo>
                  <a:lnTo>
                    <a:pt x="31707" y="12434"/>
                  </a:lnTo>
                  <a:lnTo>
                    <a:pt x="17125" y="42520"/>
                  </a:lnTo>
                  <a:lnTo>
                    <a:pt x="7993" y="98895"/>
                  </a:lnTo>
                  <a:lnTo>
                    <a:pt x="0" y="159008"/>
                  </a:lnTo>
                  <a:lnTo>
                    <a:pt x="5350" y="215092"/>
                  </a:lnTo>
                  <a:lnTo>
                    <a:pt x="11009" y="272798"/>
                  </a:lnTo>
                  <a:lnTo>
                    <a:pt x="21031" y="331383"/>
                  </a:lnTo>
                  <a:lnTo>
                    <a:pt x="34379" y="371583"/>
                  </a:lnTo>
                  <a:lnTo>
                    <a:pt x="54548" y="401815"/>
                  </a:lnTo>
                  <a:lnTo>
                    <a:pt x="61778" y="405249"/>
                  </a:lnTo>
                  <a:lnTo>
                    <a:pt x="79675" y="406599"/>
                  </a:lnTo>
                  <a:lnTo>
                    <a:pt x="92559" y="404117"/>
                  </a:lnTo>
                  <a:lnTo>
                    <a:pt x="106751" y="39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7938280" y="4310303"/>
              <a:ext cx="16643" cy="166422"/>
            </a:xfrm>
            <a:custGeom>
              <a:avLst/>
              <a:gdLst/>
              <a:ahLst/>
              <a:cxnLst/>
              <a:rect l="0" t="0" r="0" b="0"/>
              <a:pathLst>
                <a:path w="16643" h="166422">
                  <a:moveTo>
                    <a:pt x="0" y="0"/>
                  </a:moveTo>
                  <a:lnTo>
                    <a:pt x="14393" y="59627"/>
                  </a:lnTo>
                  <a:lnTo>
                    <a:pt x="16346" y="113903"/>
                  </a:lnTo>
                  <a:lnTo>
                    <a:pt x="16642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7946601" y="4235414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7995860" y="4280923"/>
              <a:ext cx="76969" cy="171533"/>
            </a:xfrm>
            <a:custGeom>
              <a:avLst/>
              <a:gdLst/>
              <a:ahLst/>
              <a:cxnLst/>
              <a:rect l="0" t="0" r="0" b="0"/>
              <a:pathLst>
                <a:path w="76969" h="171533">
                  <a:moveTo>
                    <a:pt x="75557" y="4417"/>
                  </a:moveTo>
                  <a:lnTo>
                    <a:pt x="62305" y="0"/>
                  </a:lnTo>
                  <a:lnTo>
                    <a:pt x="48402" y="296"/>
                  </a:lnTo>
                  <a:lnTo>
                    <a:pt x="32977" y="4435"/>
                  </a:lnTo>
                  <a:lnTo>
                    <a:pt x="16876" y="12437"/>
                  </a:lnTo>
                  <a:lnTo>
                    <a:pt x="5406" y="24623"/>
                  </a:lnTo>
                  <a:lnTo>
                    <a:pt x="1053" y="31756"/>
                  </a:lnTo>
                  <a:lnTo>
                    <a:pt x="0" y="38361"/>
                  </a:lnTo>
                  <a:lnTo>
                    <a:pt x="1147" y="44613"/>
                  </a:lnTo>
                  <a:lnTo>
                    <a:pt x="3761" y="50630"/>
                  </a:lnTo>
                  <a:lnTo>
                    <a:pt x="20692" y="67933"/>
                  </a:lnTo>
                  <a:lnTo>
                    <a:pt x="63116" y="94307"/>
                  </a:lnTo>
                  <a:lnTo>
                    <a:pt x="76288" y="114570"/>
                  </a:lnTo>
                  <a:lnTo>
                    <a:pt x="76968" y="122231"/>
                  </a:lnTo>
                  <a:lnTo>
                    <a:pt x="72794" y="138140"/>
                  </a:lnTo>
                  <a:lnTo>
                    <a:pt x="59844" y="151991"/>
                  </a:lnTo>
                  <a:lnTo>
                    <a:pt x="25814" y="171532"/>
                  </a:lnTo>
                  <a:lnTo>
                    <a:pt x="20206" y="171301"/>
                  </a:lnTo>
                  <a:lnTo>
                    <a:pt x="16466" y="168373"/>
                  </a:lnTo>
                  <a:lnTo>
                    <a:pt x="8989" y="1541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104701" y="4135561"/>
              <a:ext cx="166422" cy="374939"/>
            </a:xfrm>
            <a:custGeom>
              <a:avLst/>
              <a:gdLst/>
              <a:ahLst/>
              <a:cxnLst/>
              <a:rect l="0" t="0" r="0" b="0"/>
              <a:pathLst>
                <a:path w="166422" h="374939">
                  <a:moveTo>
                    <a:pt x="0" y="0"/>
                  </a:moveTo>
                  <a:lnTo>
                    <a:pt x="4417" y="50744"/>
                  </a:lnTo>
                  <a:lnTo>
                    <a:pt x="7164" y="98657"/>
                  </a:lnTo>
                  <a:lnTo>
                    <a:pt x="7978" y="149424"/>
                  </a:lnTo>
                  <a:lnTo>
                    <a:pt x="9178" y="203916"/>
                  </a:lnTo>
                  <a:lnTo>
                    <a:pt x="14893" y="258236"/>
                  </a:lnTo>
                  <a:lnTo>
                    <a:pt x="20714" y="304647"/>
                  </a:lnTo>
                  <a:lnTo>
                    <a:pt x="22130" y="307574"/>
                  </a:lnTo>
                  <a:lnTo>
                    <a:pt x="23074" y="305826"/>
                  </a:lnTo>
                  <a:lnTo>
                    <a:pt x="39083" y="248302"/>
                  </a:lnTo>
                  <a:lnTo>
                    <a:pt x="44491" y="228392"/>
                  </a:lnTo>
                  <a:lnTo>
                    <a:pt x="50000" y="222528"/>
                  </a:lnTo>
                  <a:lnTo>
                    <a:pt x="57372" y="219543"/>
                  </a:lnTo>
                  <a:lnTo>
                    <a:pt x="65985" y="218478"/>
                  </a:lnTo>
                  <a:lnTo>
                    <a:pt x="71727" y="222390"/>
                  </a:lnTo>
                  <a:lnTo>
                    <a:pt x="78107" y="239065"/>
                  </a:lnTo>
                  <a:lnTo>
                    <a:pt x="89124" y="291671"/>
                  </a:lnTo>
                  <a:lnTo>
                    <a:pt x="95473" y="331284"/>
                  </a:lnTo>
                  <a:lnTo>
                    <a:pt x="107390" y="357343"/>
                  </a:lnTo>
                  <a:lnTo>
                    <a:pt x="122310" y="369311"/>
                  </a:lnTo>
                  <a:lnTo>
                    <a:pt x="131467" y="373797"/>
                  </a:lnTo>
                  <a:lnTo>
                    <a:pt x="139420" y="374938"/>
                  </a:lnTo>
                  <a:lnTo>
                    <a:pt x="166421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472863" y="4293661"/>
              <a:ext cx="131102" cy="216348"/>
            </a:xfrm>
            <a:custGeom>
              <a:avLst/>
              <a:gdLst/>
              <a:ahLst/>
              <a:cxnLst/>
              <a:rect l="0" t="0" r="0" b="0"/>
              <a:pathLst>
                <a:path w="131102" h="216348">
                  <a:moveTo>
                    <a:pt x="6285" y="0"/>
                  </a:moveTo>
                  <a:lnTo>
                    <a:pt x="8750" y="33741"/>
                  </a:lnTo>
                  <a:lnTo>
                    <a:pt x="16558" y="92302"/>
                  </a:lnTo>
                  <a:lnTo>
                    <a:pt x="22088" y="147106"/>
                  </a:lnTo>
                  <a:lnTo>
                    <a:pt x="22554" y="169239"/>
                  </a:lnTo>
                  <a:lnTo>
                    <a:pt x="20829" y="174772"/>
                  </a:lnTo>
                  <a:lnTo>
                    <a:pt x="17830" y="176611"/>
                  </a:lnTo>
                  <a:lnTo>
                    <a:pt x="13982" y="175988"/>
                  </a:lnTo>
                  <a:lnTo>
                    <a:pt x="11417" y="171874"/>
                  </a:lnTo>
                  <a:lnTo>
                    <a:pt x="0" y="113942"/>
                  </a:lnTo>
                  <a:lnTo>
                    <a:pt x="608" y="52168"/>
                  </a:lnTo>
                  <a:lnTo>
                    <a:pt x="2501" y="43099"/>
                  </a:lnTo>
                  <a:lnTo>
                    <a:pt x="6536" y="36129"/>
                  </a:lnTo>
                  <a:lnTo>
                    <a:pt x="18416" y="25920"/>
                  </a:lnTo>
                  <a:lnTo>
                    <a:pt x="24542" y="26525"/>
                  </a:lnTo>
                  <a:lnTo>
                    <a:pt x="30476" y="30627"/>
                  </a:lnTo>
                  <a:lnTo>
                    <a:pt x="36280" y="37060"/>
                  </a:lnTo>
                  <a:lnTo>
                    <a:pt x="42730" y="54070"/>
                  </a:lnTo>
                  <a:lnTo>
                    <a:pt x="56488" y="116859"/>
                  </a:lnTo>
                  <a:lnTo>
                    <a:pt x="62943" y="160945"/>
                  </a:lnTo>
                  <a:lnTo>
                    <a:pt x="61624" y="165544"/>
                  </a:lnTo>
                  <a:lnTo>
                    <a:pt x="58895" y="165836"/>
                  </a:lnTo>
                  <a:lnTo>
                    <a:pt x="55227" y="163257"/>
                  </a:lnTo>
                  <a:lnTo>
                    <a:pt x="51151" y="148064"/>
                  </a:lnTo>
                  <a:lnTo>
                    <a:pt x="49244" y="94079"/>
                  </a:lnTo>
                  <a:lnTo>
                    <a:pt x="59529" y="38802"/>
                  </a:lnTo>
                  <a:lnTo>
                    <a:pt x="71884" y="9956"/>
                  </a:lnTo>
                  <a:lnTo>
                    <a:pt x="78679" y="4788"/>
                  </a:lnTo>
                  <a:lnTo>
                    <a:pt x="96091" y="1511"/>
                  </a:lnTo>
                  <a:lnTo>
                    <a:pt x="103138" y="4706"/>
                  </a:lnTo>
                  <a:lnTo>
                    <a:pt x="113434" y="18117"/>
                  </a:lnTo>
                  <a:lnTo>
                    <a:pt x="126376" y="78280"/>
                  </a:lnTo>
                  <a:lnTo>
                    <a:pt x="130168" y="128807"/>
                  </a:lnTo>
                  <a:lnTo>
                    <a:pt x="130916" y="180838"/>
                  </a:lnTo>
                  <a:lnTo>
                    <a:pt x="131101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628927" y="4291767"/>
              <a:ext cx="99854" cy="209921"/>
            </a:xfrm>
            <a:custGeom>
              <a:avLst/>
              <a:gdLst/>
              <a:ahLst/>
              <a:cxnLst/>
              <a:rect l="0" t="0" r="0" b="0"/>
              <a:pathLst>
                <a:path w="99854" h="209921">
                  <a:moveTo>
                    <a:pt x="0" y="51820"/>
                  </a:moveTo>
                  <a:lnTo>
                    <a:pt x="29620" y="58406"/>
                  </a:lnTo>
                  <a:lnTo>
                    <a:pt x="48298" y="57521"/>
                  </a:lnTo>
                  <a:lnTo>
                    <a:pt x="73482" y="46627"/>
                  </a:lnTo>
                  <a:lnTo>
                    <a:pt x="86900" y="36876"/>
                  </a:lnTo>
                  <a:lnTo>
                    <a:pt x="90293" y="30763"/>
                  </a:lnTo>
                  <a:lnTo>
                    <a:pt x="91597" y="16574"/>
                  </a:lnTo>
                  <a:lnTo>
                    <a:pt x="88801" y="10756"/>
                  </a:lnTo>
                  <a:lnTo>
                    <a:pt x="78299" y="1826"/>
                  </a:lnTo>
                  <a:lnTo>
                    <a:pt x="71616" y="0"/>
                  </a:lnTo>
                  <a:lnTo>
                    <a:pt x="56792" y="436"/>
                  </a:lnTo>
                  <a:lnTo>
                    <a:pt x="32853" y="10296"/>
                  </a:lnTo>
                  <a:lnTo>
                    <a:pt x="21381" y="24736"/>
                  </a:lnTo>
                  <a:lnTo>
                    <a:pt x="6483" y="64139"/>
                  </a:lnTo>
                  <a:lnTo>
                    <a:pt x="6338" y="96562"/>
                  </a:lnTo>
                  <a:lnTo>
                    <a:pt x="15497" y="134007"/>
                  </a:lnTo>
                  <a:lnTo>
                    <a:pt x="34154" y="165647"/>
                  </a:lnTo>
                  <a:lnTo>
                    <a:pt x="55646" y="189977"/>
                  </a:lnTo>
                  <a:lnTo>
                    <a:pt x="76584" y="202573"/>
                  </a:lnTo>
                  <a:lnTo>
                    <a:pt x="99853" y="2099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8787027" y="4118919"/>
              <a:ext cx="33285" cy="424374"/>
            </a:xfrm>
            <a:custGeom>
              <a:avLst/>
              <a:gdLst/>
              <a:ahLst/>
              <a:cxnLst/>
              <a:rect l="0" t="0" r="0" b="0"/>
              <a:pathLst>
                <a:path w="33285" h="424374">
                  <a:moveTo>
                    <a:pt x="0" y="0"/>
                  </a:moveTo>
                  <a:lnTo>
                    <a:pt x="7164" y="53491"/>
                  </a:lnTo>
                  <a:lnTo>
                    <a:pt x="8093" y="103878"/>
                  </a:lnTo>
                  <a:lnTo>
                    <a:pt x="12708" y="163299"/>
                  </a:lnTo>
                  <a:lnTo>
                    <a:pt x="16789" y="219018"/>
                  </a:lnTo>
                  <a:lnTo>
                    <a:pt x="22131" y="267064"/>
                  </a:lnTo>
                  <a:lnTo>
                    <a:pt x="26869" y="330532"/>
                  </a:lnTo>
                  <a:lnTo>
                    <a:pt x="32439" y="393388"/>
                  </a:lnTo>
                  <a:lnTo>
                    <a:pt x="33284" y="4243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8745422" y="4401834"/>
              <a:ext cx="133138" cy="1"/>
            </a:xfrm>
            <a:custGeom>
              <a:avLst/>
              <a:gdLst/>
              <a:ahLst/>
              <a:cxnLst/>
              <a:rect l="0" t="0" r="0" b="0"/>
              <a:pathLst>
                <a:path w="133138" h="1">
                  <a:moveTo>
                    <a:pt x="0" y="0"/>
                  </a:moveTo>
                  <a:lnTo>
                    <a:pt x="56773" y="0"/>
                  </a:lnTo>
                  <a:lnTo>
                    <a:pt x="118458" y="0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8899163" y="4297197"/>
              <a:ext cx="79249" cy="186687"/>
            </a:xfrm>
            <a:custGeom>
              <a:avLst/>
              <a:gdLst/>
              <a:ahLst/>
              <a:cxnLst/>
              <a:rect l="0" t="0" r="0" b="0"/>
              <a:pathLst>
                <a:path w="79249" h="186687">
                  <a:moveTo>
                    <a:pt x="4359" y="63032"/>
                  </a:moveTo>
                  <a:lnTo>
                    <a:pt x="10077" y="84811"/>
                  </a:lnTo>
                  <a:lnTo>
                    <a:pt x="16754" y="144876"/>
                  </a:lnTo>
                  <a:lnTo>
                    <a:pt x="19743" y="181074"/>
                  </a:lnTo>
                  <a:lnTo>
                    <a:pt x="18313" y="186106"/>
                  </a:lnTo>
                  <a:lnTo>
                    <a:pt x="15511" y="186686"/>
                  </a:lnTo>
                  <a:lnTo>
                    <a:pt x="11793" y="184300"/>
                  </a:lnTo>
                  <a:lnTo>
                    <a:pt x="7663" y="169321"/>
                  </a:lnTo>
                  <a:lnTo>
                    <a:pt x="0" y="115484"/>
                  </a:lnTo>
                  <a:lnTo>
                    <a:pt x="8019" y="60226"/>
                  </a:lnTo>
                  <a:lnTo>
                    <a:pt x="20133" y="31382"/>
                  </a:lnTo>
                  <a:lnTo>
                    <a:pt x="35434" y="9687"/>
                  </a:lnTo>
                  <a:lnTo>
                    <a:pt x="51146" y="2341"/>
                  </a:lnTo>
                  <a:lnTo>
                    <a:pt x="66758" y="0"/>
                  </a:lnTo>
                  <a:lnTo>
                    <a:pt x="70922" y="671"/>
                  </a:lnTo>
                  <a:lnTo>
                    <a:pt x="79248" y="47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8995053" y="4360229"/>
              <a:ext cx="33285" cy="158101"/>
            </a:xfrm>
            <a:custGeom>
              <a:avLst/>
              <a:gdLst/>
              <a:ahLst/>
              <a:cxnLst/>
              <a:rect l="0" t="0" r="0" b="0"/>
              <a:pathLst>
                <a:path w="33285" h="158101">
                  <a:moveTo>
                    <a:pt x="0" y="0"/>
                  </a:moveTo>
                  <a:lnTo>
                    <a:pt x="14394" y="59628"/>
                  </a:lnTo>
                  <a:lnTo>
                    <a:pt x="22065" y="113903"/>
                  </a:lnTo>
                  <a:lnTo>
                    <a:pt x="25029" y="143361"/>
                  </a:lnTo>
                  <a:lnTo>
                    <a:pt x="33284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9011696" y="423541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9047142" y="4314207"/>
              <a:ext cx="97691" cy="175154"/>
            </a:xfrm>
            <a:custGeom>
              <a:avLst/>
              <a:gdLst/>
              <a:ahLst/>
              <a:cxnLst/>
              <a:rect l="0" t="0" r="0" b="0"/>
              <a:pathLst>
                <a:path w="97691" h="175154">
                  <a:moveTo>
                    <a:pt x="89369" y="4417"/>
                  </a:moveTo>
                  <a:lnTo>
                    <a:pt x="76117" y="0"/>
                  </a:lnTo>
                  <a:lnTo>
                    <a:pt x="62214" y="2762"/>
                  </a:lnTo>
                  <a:lnTo>
                    <a:pt x="47714" y="11078"/>
                  </a:lnTo>
                  <a:lnTo>
                    <a:pt x="17612" y="46899"/>
                  </a:lnTo>
                  <a:lnTo>
                    <a:pt x="5135" y="75663"/>
                  </a:lnTo>
                  <a:lnTo>
                    <a:pt x="0" y="112025"/>
                  </a:lnTo>
                  <a:lnTo>
                    <a:pt x="3730" y="133604"/>
                  </a:lnTo>
                  <a:lnTo>
                    <a:pt x="16226" y="158881"/>
                  </a:lnTo>
                  <a:lnTo>
                    <a:pt x="21191" y="165640"/>
                  </a:lnTo>
                  <a:lnTo>
                    <a:pt x="28199" y="170147"/>
                  </a:lnTo>
                  <a:lnTo>
                    <a:pt x="45849" y="175153"/>
                  </a:lnTo>
                  <a:lnTo>
                    <a:pt x="9769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9153003" y="4324753"/>
              <a:ext cx="100004" cy="251824"/>
            </a:xfrm>
            <a:custGeom>
              <a:avLst/>
              <a:gdLst/>
              <a:ahLst/>
              <a:cxnLst/>
              <a:rect l="0" t="0" r="0" b="0"/>
              <a:pathLst>
                <a:path w="100004" h="251824">
                  <a:moveTo>
                    <a:pt x="100003" y="10513"/>
                  </a:moveTo>
                  <a:lnTo>
                    <a:pt x="91168" y="1678"/>
                  </a:lnTo>
                  <a:lnTo>
                    <a:pt x="85791" y="0"/>
                  </a:lnTo>
                  <a:lnTo>
                    <a:pt x="64973" y="2057"/>
                  </a:lnTo>
                  <a:lnTo>
                    <a:pt x="33089" y="13500"/>
                  </a:lnTo>
                  <a:lnTo>
                    <a:pt x="17564" y="23860"/>
                  </a:lnTo>
                  <a:lnTo>
                    <a:pt x="4499" y="37710"/>
                  </a:lnTo>
                  <a:lnTo>
                    <a:pt x="1200" y="45286"/>
                  </a:lnTo>
                  <a:lnTo>
                    <a:pt x="0" y="61101"/>
                  </a:lnTo>
                  <a:lnTo>
                    <a:pt x="2824" y="68277"/>
                  </a:lnTo>
                  <a:lnTo>
                    <a:pt x="30464" y="98842"/>
                  </a:lnTo>
                  <a:lnTo>
                    <a:pt x="71092" y="136935"/>
                  </a:lnTo>
                  <a:lnTo>
                    <a:pt x="84142" y="160768"/>
                  </a:lnTo>
                  <a:lnTo>
                    <a:pt x="85866" y="179611"/>
                  </a:lnTo>
                  <a:lnTo>
                    <a:pt x="85030" y="189814"/>
                  </a:lnTo>
                  <a:lnTo>
                    <a:pt x="81700" y="197540"/>
                  </a:lnTo>
                  <a:lnTo>
                    <a:pt x="70603" y="208590"/>
                  </a:lnTo>
                  <a:lnTo>
                    <a:pt x="9108" y="246937"/>
                  </a:lnTo>
                  <a:lnTo>
                    <a:pt x="150" y="2518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9515597" y="4151704"/>
              <a:ext cx="120178" cy="491442"/>
            </a:xfrm>
            <a:custGeom>
              <a:avLst/>
              <a:gdLst/>
              <a:ahLst/>
              <a:cxnLst/>
              <a:rect l="0" t="0" r="0" b="0"/>
              <a:pathLst>
                <a:path w="120178" h="491442">
                  <a:moveTo>
                    <a:pt x="120177" y="58746"/>
                  </a:moveTo>
                  <a:lnTo>
                    <a:pt x="120177" y="41077"/>
                  </a:lnTo>
                  <a:lnTo>
                    <a:pt x="115246" y="27471"/>
                  </a:lnTo>
                  <a:lnTo>
                    <a:pt x="105966" y="15260"/>
                  </a:lnTo>
                  <a:lnTo>
                    <a:pt x="92596" y="3669"/>
                  </a:lnTo>
                  <a:lnTo>
                    <a:pt x="85147" y="763"/>
                  </a:lnTo>
                  <a:lnTo>
                    <a:pt x="69475" y="0"/>
                  </a:lnTo>
                  <a:lnTo>
                    <a:pt x="55730" y="5209"/>
                  </a:lnTo>
                  <a:lnTo>
                    <a:pt x="49476" y="9186"/>
                  </a:lnTo>
                  <a:lnTo>
                    <a:pt x="31838" y="32454"/>
                  </a:lnTo>
                  <a:lnTo>
                    <a:pt x="14901" y="67187"/>
                  </a:lnTo>
                  <a:lnTo>
                    <a:pt x="4974" y="125133"/>
                  </a:lnTo>
                  <a:lnTo>
                    <a:pt x="0" y="171644"/>
                  </a:lnTo>
                  <a:lnTo>
                    <a:pt x="3360" y="233903"/>
                  </a:lnTo>
                  <a:lnTo>
                    <a:pt x="3619" y="286784"/>
                  </a:lnTo>
                  <a:lnTo>
                    <a:pt x="12725" y="346501"/>
                  </a:lnTo>
                  <a:lnTo>
                    <a:pt x="20248" y="402567"/>
                  </a:lnTo>
                  <a:lnTo>
                    <a:pt x="33505" y="462454"/>
                  </a:lnTo>
                  <a:lnTo>
                    <a:pt x="36966" y="4914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9427748" y="4410156"/>
              <a:ext cx="174743" cy="1"/>
            </a:xfrm>
            <a:custGeom>
              <a:avLst/>
              <a:gdLst/>
              <a:ahLst/>
              <a:cxnLst/>
              <a:rect l="0" t="0" r="0" b="0"/>
              <a:pathLst>
                <a:path w="174743" h="1">
                  <a:moveTo>
                    <a:pt x="0" y="0"/>
                  </a:moveTo>
                  <a:lnTo>
                    <a:pt x="53491" y="0"/>
                  </a:lnTo>
                  <a:lnTo>
                    <a:pt x="114863" y="0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9589241" y="4355812"/>
              <a:ext cx="122721" cy="143538"/>
            </a:xfrm>
            <a:custGeom>
              <a:avLst/>
              <a:gdLst/>
              <a:ahLst/>
              <a:cxnLst/>
              <a:rect l="0" t="0" r="0" b="0"/>
              <a:pathLst>
                <a:path w="122721" h="143538">
                  <a:moveTo>
                    <a:pt x="79817" y="4417"/>
                  </a:moveTo>
                  <a:lnTo>
                    <a:pt x="66565" y="0"/>
                  </a:lnTo>
                  <a:lnTo>
                    <a:pt x="52662" y="297"/>
                  </a:lnTo>
                  <a:lnTo>
                    <a:pt x="38162" y="4435"/>
                  </a:lnTo>
                  <a:lnTo>
                    <a:pt x="25554" y="12438"/>
                  </a:lnTo>
                  <a:lnTo>
                    <a:pt x="8060" y="36174"/>
                  </a:lnTo>
                  <a:lnTo>
                    <a:pt x="0" y="71047"/>
                  </a:lnTo>
                  <a:lnTo>
                    <a:pt x="2029" y="101823"/>
                  </a:lnTo>
                  <a:lnTo>
                    <a:pt x="8570" y="117359"/>
                  </a:lnTo>
                  <a:lnTo>
                    <a:pt x="12904" y="124091"/>
                  </a:lnTo>
                  <a:lnTo>
                    <a:pt x="25115" y="134036"/>
                  </a:lnTo>
                  <a:lnTo>
                    <a:pt x="40712" y="140614"/>
                  </a:lnTo>
                  <a:lnTo>
                    <a:pt x="59972" y="143537"/>
                  </a:lnTo>
                  <a:lnTo>
                    <a:pt x="78394" y="139905"/>
                  </a:lnTo>
                  <a:lnTo>
                    <a:pt x="101892" y="127464"/>
                  </a:lnTo>
                  <a:lnTo>
                    <a:pt x="108403" y="122506"/>
                  </a:lnTo>
                  <a:lnTo>
                    <a:pt x="118101" y="107136"/>
                  </a:lnTo>
                  <a:lnTo>
                    <a:pt x="121982" y="97859"/>
                  </a:lnTo>
                  <a:lnTo>
                    <a:pt x="122720" y="88902"/>
                  </a:lnTo>
                  <a:lnTo>
                    <a:pt x="118609" y="71552"/>
                  </a:lnTo>
                  <a:lnTo>
                    <a:pt x="113075" y="64891"/>
                  </a:lnTo>
                  <a:lnTo>
                    <a:pt x="97064" y="55025"/>
                  </a:lnTo>
                  <a:lnTo>
                    <a:pt x="77620" y="52489"/>
                  </a:lnTo>
                  <a:lnTo>
                    <a:pt x="46533" y="543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9743948" y="4330788"/>
              <a:ext cx="124817" cy="159691"/>
            </a:xfrm>
            <a:custGeom>
              <a:avLst/>
              <a:gdLst/>
              <a:ahLst/>
              <a:cxnLst/>
              <a:rect l="0" t="0" r="0" b="0"/>
              <a:pathLst>
                <a:path w="124817" h="159691">
                  <a:moveTo>
                    <a:pt x="0" y="37762"/>
                  </a:moveTo>
                  <a:lnTo>
                    <a:pt x="8474" y="100253"/>
                  </a:lnTo>
                  <a:lnTo>
                    <a:pt x="15803" y="159690"/>
                  </a:lnTo>
                  <a:lnTo>
                    <a:pt x="15468" y="142512"/>
                  </a:lnTo>
                  <a:lnTo>
                    <a:pt x="9994" y="81597"/>
                  </a:lnTo>
                  <a:lnTo>
                    <a:pt x="19985" y="37655"/>
                  </a:lnTo>
                  <a:lnTo>
                    <a:pt x="30147" y="18299"/>
                  </a:lnTo>
                  <a:lnTo>
                    <a:pt x="43909" y="6614"/>
                  </a:lnTo>
                  <a:lnTo>
                    <a:pt x="64201" y="805"/>
                  </a:lnTo>
                  <a:lnTo>
                    <a:pt x="96685" y="0"/>
                  </a:lnTo>
                  <a:lnTo>
                    <a:pt x="124816" y="44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7566274" y="4780871"/>
              <a:ext cx="139018" cy="218175"/>
            </a:xfrm>
            <a:custGeom>
              <a:avLst/>
              <a:gdLst/>
              <a:ahLst/>
              <a:cxnLst/>
              <a:rect l="0" t="0" r="0" b="0"/>
              <a:pathLst>
                <a:path w="139018" h="218175">
                  <a:moveTo>
                    <a:pt x="5880" y="78621"/>
                  </a:moveTo>
                  <a:lnTo>
                    <a:pt x="14714" y="87456"/>
                  </a:lnTo>
                  <a:lnTo>
                    <a:pt x="31379" y="91793"/>
                  </a:lnTo>
                  <a:lnTo>
                    <a:pt x="52346" y="91872"/>
                  </a:lnTo>
                  <a:lnTo>
                    <a:pt x="79745" y="81520"/>
                  </a:lnTo>
                  <a:lnTo>
                    <a:pt x="117822" y="56083"/>
                  </a:lnTo>
                  <a:lnTo>
                    <a:pt x="131299" y="35269"/>
                  </a:lnTo>
                  <a:lnTo>
                    <a:pt x="133121" y="19597"/>
                  </a:lnTo>
                  <a:lnTo>
                    <a:pt x="132313" y="11535"/>
                  </a:lnTo>
                  <a:lnTo>
                    <a:pt x="128076" y="6160"/>
                  </a:lnTo>
                  <a:lnTo>
                    <a:pt x="113505" y="188"/>
                  </a:lnTo>
                  <a:lnTo>
                    <a:pt x="97168" y="0"/>
                  </a:lnTo>
                  <a:lnTo>
                    <a:pt x="80661" y="3922"/>
                  </a:lnTo>
                  <a:lnTo>
                    <a:pt x="64080" y="11829"/>
                  </a:lnTo>
                  <a:lnTo>
                    <a:pt x="39150" y="35511"/>
                  </a:lnTo>
                  <a:lnTo>
                    <a:pt x="9074" y="85010"/>
                  </a:lnTo>
                  <a:lnTo>
                    <a:pt x="2676" y="103650"/>
                  </a:lnTo>
                  <a:lnTo>
                    <a:pt x="0" y="134012"/>
                  </a:lnTo>
                  <a:lnTo>
                    <a:pt x="2650" y="152241"/>
                  </a:lnTo>
                  <a:lnTo>
                    <a:pt x="11841" y="169588"/>
                  </a:lnTo>
                  <a:lnTo>
                    <a:pt x="35924" y="203326"/>
                  </a:lnTo>
                  <a:lnTo>
                    <a:pt x="43476" y="208910"/>
                  </a:lnTo>
                  <a:lnTo>
                    <a:pt x="61729" y="215115"/>
                  </a:lnTo>
                  <a:lnTo>
                    <a:pt x="102656" y="218174"/>
                  </a:lnTo>
                  <a:lnTo>
                    <a:pt x="139017" y="2117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7715951" y="4867813"/>
              <a:ext cx="80873" cy="158101"/>
            </a:xfrm>
            <a:custGeom>
              <a:avLst/>
              <a:gdLst/>
              <a:ahLst/>
              <a:cxnLst/>
              <a:rect l="0" t="0" r="0" b="0"/>
              <a:pathLst>
                <a:path w="80873" h="158101">
                  <a:moveTo>
                    <a:pt x="80872" y="0"/>
                  </a:moveTo>
                  <a:lnTo>
                    <a:pt x="26175" y="19324"/>
                  </a:lnTo>
                  <a:lnTo>
                    <a:pt x="14032" y="29854"/>
                  </a:lnTo>
                  <a:lnTo>
                    <a:pt x="5553" y="43779"/>
                  </a:lnTo>
                  <a:lnTo>
                    <a:pt x="0" y="71630"/>
                  </a:lnTo>
                  <a:lnTo>
                    <a:pt x="2772" y="98887"/>
                  </a:lnTo>
                  <a:lnTo>
                    <a:pt x="18282" y="124530"/>
                  </a:lnTo>
                  <a:lnTo>
                    <a:pt x="40445" y="145277"/>
                  </a:lnTo>
                  <a:lnTo>
                    <a:pt x="53966" y="152401"/>
                  </a:lnTo>
                  <a:lnTo>
                    <a:pt x="7255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7788501" y="4634824"/>
              <a:ext cx="16643" cy="407732"/>
            </a:xfrm>
            <a:custGeom>
              <a:avLst/>
              <a:gdLst/>
              <a:ahLst/>
              <a:cxnLst/>
              <a:rect l="0" t="0" r="0" b="0"/>
              <a:pathLst>
                <a:path w="16643" h="407732">
                  <a:moveTo>
                    <a:pt x="0" y="0"/>
                  </a:moveTo>
                  <a:lnTo>
                    <a:pt x="924" y="55848"/>
                  </a:lnTo>
                  <a:lnTo>
                    <a:pt x="7165" y="112789"/>
                  </a:lnTo>
                  <a:lnTo>
                    <a:pt x="9018" y="172880"/>
                  </a:lnTo>
                  <a:lnTo>
                    <a:pt x="14862" y="221732"/>
                  </a:lnTo>
                  <a:lnTo>
                    <a:pt x="16291" y="279562"/>
                  </a:lnTo>
                  <a:lnTo>
                    <a:pt x="16572" y="334576"/>
                  </a:lnTo>
                  <a:lnTo>
                    <a:pt x="16628" y="379549"/>
                  </a:lnTo>
                  <a:lnTo>
                    <a:pt x="16642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7842331" y="4834529"/>
              <a:ext cx="100109" cy="160641"/>
            </a:xfrm>
            <a:custGeom>
              <a:avLst/>
              <a:gdLst/>
              <a:ahLst/>
              <a:cxnLst/>
              <a:rect l="0" t="0" r="0" b="0"/>
              <a:pathLst>
                <a:path w="100109" h="160641">
                  <a:moveTo>
                    <a:pt x="4417" y="33284"/>
                  </a:moveTo>
                  <a:lnTo>
                    <a:pt x="0" y="46537"/>
                  </a:lnTo>
                  <a:lnTo>
                    <a:pt x="5662" y="101963"/>
                  </a:lnTo>
                  <a:lnTo>
                    <a:pt x="15573" y="137152"/>
                  </a:lnTo>
                  <a:lnTo>
                    <a:pt x="20175" y="146909"/>
                  </a:lnTo>
                  <a:lnTo>
                    <a:pt x="26942" y="153413"/>
                  </a:lnTo>
                  <a:lnTo>
                    <a:pt x="44322" y="160640"/>
                  </a:lnTo>
                  <a:lnTo>
                    <a:pt x="53210" y="159793"/>
                  </a:lnTo>
                  <a:lnTo>
                    <a:pt x="70482" y="151456"/>
                  </a:lnTo>
                  <a:lnTo>
                    <a:pt x="91383" y="126751"/>
                  </a:lnTo>
                  <a:lnTo>
                    <a:pt x="98542" y="104102"/>
                  </a:lnTo>
                  <a:lnTo>
                    <a:pt x="100108" y="65362"/>
                  </a:lnTo>
                  <a:lnTo>
                    <a:pt x="89728" y="8752"/>
                  </a:lnTo>
                  <a:lnTo>
                    <a:pt x="8762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7980898" y="4832143"/>
              <a:ext cx="107162" cy="185450"/>
            </a:xfrm>
            <a:custGeom>
              <a:avLst/>
              <a:gdLst/>
              <a:ahLst/>
              <a:cxnLst/>
              <a:rect l="0" t="0" r="0" b="0"/>
              <a:pathLst>
                <a:path w="107162" h="185450">
                  <a:moveTo>
                    <a:pt x="107161" y="10707"/>
                  </a:moveTo>
                  <a:lnTo>
                    <a:pt x="93909" y="1872"/>
                  </a:lnTo>
                  <a:lnTo>
                    <a:pt x="80006" y="0"/>
                  </a:lnTo>
                  <a:lnTo>
                    <a:pt x="64581" y="3175"/>
                  </a:lnTo>
                  <a:lnTo>
                    <a:pt x="48480" y="10749"/>
                  </a:lnTo>
                  <a:lnTo>
                    <a:pt x="28239" y="29827"/>
                  </a:lnTo>
                  <a:lnTo>
                    <a:pt x="10530" y="53046"/>
                  </a:lnTo>
                  <a:lnTo>
                    <a:pt x="4118" y="71746"/>
                  </a:lnTo>
                  <a:lnTo>
                    <a:pt x="0" y="113885"/>
                  </a:lnTo>
                  <a:lnTo>
                    <a:pt x="4368" y="133302"/>
                  </a:lnTo>
                  <a:lnTo>
                    <a:pt x="13399" y="150254"/>
                  </a:lnTo>
                  <a:lnTo>
                    <a:pt x="26657" y="163951"/>
                  </a:lnTo>
                  <a:lnTo>
                    <a:pt x="54133" y="177641"/>
                  </a:lnTo>
                  <a:lnTo>
                    <a:pt x="90519" y="1854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8081914" y="4870127"/>
              <a:ext cx="172567" cy="155787"/>
            </a:xfrm>
            <a:custGeom>
              <a:avLst/>
              <a:gdLst/>
              <a:ahLst/>
              <a:cxnLst/>
              <a:rect l="0" t="0" r="0" b="0"/>
              <a:pathLst>
                <a:path w="172567" h="155787">
                  <a:moveTo>
                    <a:pt x="114318" y="14328"/>
                  </a:moveTo>
                  <a:lnTo>
                    <a:pt x="105484" y="5494"/>
                  </a:lnTo>
                  <a:lnTo>
                    <a:pt x="91285" y="1156"/>
                  </a:lnTo>
                  <a:lnTo>
                    <a:pt x="82321" y="0"/>
                  </a:lnTo>
                  <a:lnTo>
                    <a:pt x="64964" y="3645"/>
                  </a:lnTo>
                  <a:lnTo>
                    <a:pt x="42065" y="16094"/>
                  </a:lnTo>
                  <a:lnTo>
                    <a:pt x="23568" y="33959"/>
                  </a:lnTo>
                  <a:lnTo>
                    <a:pt x="8842" y="56819"/>
                  </a:lnTo>
                  <a:lnTo>
                    <a:pt x="2720" y="73894"/>
                  </a:lnTo>
                  <a:lnTo>
                    <a:pt x="0" y="93810"/>
                  </a:lnTo>
                  <a:lnTo>
                    <a:pt x="3723" y="110058"/>
                  </a:lnTo>
                  <a:lnTo>
                    <a:pt x="7304" y="116980"/>
                  </a:lnTo>
                  <a:lnTo>
                    <a:pt x="13390" y="120670"/>
                  </a:lnTo>
                  <a:lnTo>
                    <a:pt x="30013" y="122304"/>
                  </a:lnTo>
                  <a:lnTo>
                    <a:pt x="44798" y="117483"/>
                  </a:lnTo>
                  <a:lnTo>
                    <a:pt x="57533" y="108252"/>
                  </a:lnTo>
                  <a:lnTo>
                    <a:pt x="74173" y="87461"/>
                  </a:lnTo>
                  <a:lnTo>
                    <a:pt x="91591" y="47381"/>
                  </a:lnTo>
                  <a:lnTo>
                    <a:pt x="94544" y="45609"/>
                  </a:lnTo>
                  <a:lnTo>
                    <a:pt x="97437" y="48126"/>
                  </a:lnTo>
                  <a:lnTo>
                    <a:pt x="105927" y="71803"/>
                  </a:lnTo>
                  <a:lnTo>
                    <a:pt x="116763" y="103166"/>
                  </a:lnTo>
                  <a:lnTo>
                    <a:pt x="136991" y="134195"/>
                  </a:lnTo>
                  <a:lnTo>
                    <a:pt x="172566" y="1557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8296085" y="4609861"/>
              <a:ext cx="16643" cy="465979"/>
            </a:xfrm>
            <a:custGeom>
              <a:avLst/>
              <a:gdLst/>
              <a:ahLst/>
              <a:cxnLst/>
              <a:rect l="0" t="0" r="0" b="0"/>
              <a:pathLst>
                <a:path w="16643" h="465979">
                  <a:moveTo>
                    <a:pt x="0" y="0"/>
                  </a:moveTo>
                  <a:lnTo>
                    <a:pt x="924" y="57697"/>
                  </a:lnTo>
                  <a:lnTo>
                    <a:pt x="6587" y="109161"/>
                  </a:lnTo>
                  <a:lnTo>
                    <a:pt x="7807" y="155002"/>
                  </a:lnTo>
                  <a:lnTo>
                    <a:pt x="8169" y="207108"/>
                  </a:lnTo>
                  <a:lnTo>
                    <a:pt x="8276" y="260146"/>
                  </a:lnTo>
                  <a:lnTo>
                    <a:pt x="8308" y="314384"/>
                  </a:lnTo>
                  <a:lnTo>
                    <a:pt x="8317" y="363123"/>
                  </a:lnTo>
                  <a:lnTo>
                    <a:pt x="14040" y="422711"/>
                  </a:lnTo>
                  <a:lnTo>
                    <a:pt x="16642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8237837" y="4884455"/>
              <a:ext cx="191386" cy="7170"/>
            </a:xfrm>
            <a:custGeom>
              <a:avLst/>
              <a:gdLst/>
              <a:ahLst/>
              <a:cxnLst/>
              <a:rect l="0" t="0" r="0" b="0"/>
              <a:pathLst>
                <a:path w="191386" h="7170">
                  <a:moveTo>
                    <a:pt x="0" y="0"/>
                  </a:moveTo>
                  <a:lnTo>
                    <a:pt x="29621" y="6587"/>
                  </a:lnTo>
                  <a:lnTo>
                    <a:pt x="86770" y="7169"/>
                  </a:lnTo>
                  <a:lnTo>
                    <a:pt x="143971" y="1127"/>
                  </a:lnTo>
                  <a:lnTo>
                    <a:pt x="19138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8420901" y="4934382"/>
              <a:ext cx="1" cy="124816"/>
            </a:xfrm>
            <a:custGeom>
              <a:avLst/>
              <a:gdLst/>
              <a:ahLst/>
              <a:cxnLst/>
              <a:rect l="0" t="0" r="0" b="0"/>
              <a:pathLst>
                <a:path w="1" h="124816">
                  <a:moveTo>
                    <a:pt x="0" y="0"/>
                  </a:moveTo>
                  <a:lnTo>
                    <a:pt x="0" y="56772"/>
                  </a:lnTo>
                  <a:lnTo>
                    <a:pt x="0" y="9764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8412580" y="4726355"/>
              <a:ext cx="8322" cy="8323"/>
            </a:xfrm>
            <a:custGeom>
              <a:avLst/>
              <a:gdLst/>
              <a:ahLst/>
              <a:cxnLst/>
              <a:rect l="0" t="0" r="0" b="0"/>
              <a:pathLst>
                <a:path w="8322" h="8323">
                  <a:moveTo>
                    <a:pt x="0" y="0"/>
                  </a:moveTo>
                  <a:lnTo>
                    <a:pt x="8321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8461180" y="4936848"/>
              <a:ext cx="117822" cy="174466"/>
            </a:xfrm>
            <a:custGeom>
              <a:avLst/>
              <a:gdLst/>
              <a:ahLst/>
              <a:cxnLst/>
              <a:rect l="0" t="0" r="0" b="0"/>
              <a:pathLst>
                <a:path w="117822" h="174466">
                  <a:moveTo>
                    <a:pt x="117821" y="14176"/>
                  </a:moveTo>
                  <a:lnTo>
                    <a:pt x="108987" y="5341"/>
                  </a:lnTo>
                  <a:lnTo>
                    <a:pt x="94787" y="1004"/>
                  </a:lnTo>
                  <a:lnTo>
                    <a:pt x="76149" y="0"/>
                  </a:lnTo>
                  <a:lnTo>
                    <a:pt x="46712" y="5558"/>
                  </a:lnTo>
                  <a:lnTo>
                    <a:pt x="31976" y="13736"/>
                  </a:lnTo>
                  <a:lnTo>
                    <a:pt x="21729" y="25999"/>
                  </a:lnTo>
                  <a:lnTo>
                    <a:pt x="3199" y="60890"/>
                  </a:lnTo>
                  <a:lnTo>
                    <a:pt x="0" y="84247"/>
                  </a:lnTo>
                  <a:lnTo>
                    <a:pt x="5481" y="132493"/>
                  </a:lnTo>
                  <a:lnTo>
                    <a:pt x="12727" y="150279"/>
                  </a:lnTo>
                  <a:lnTo>
                    <a:pt x="17247" y="157612"/>
                  </a:lnTo>
                  <a:lnTo>
                    <a:pt x="29668" y="168224"/>
                  </a:lnTo>
                  <a:lnTo>
                    <a:pt x="36863" y="172348"/>
                  </a:lnTo>
                  <a:lnTo>
                    <a:pt x="52253" y="174465"/>
                  </a:lnTo>
                  <a:lnTo>
                    <a:pt x="68339" y="171400"/>
                  </a:lnTo>
                  <a:lnTo>
                    <a:pt x="84735" y="163874"/>
                  </a:lnTo>
                  <a:lnTo>
                    <a:pt x="105141" y="144823"/>
                  </a:lnTo>
                  <a:lnTo>
                    <a:pt x="109720" y="124633"/>
                  </a:lnTo>
                  <a:lnTo>
                    <a:pt x="102886" y="68101"/>
                  </a:lnTo>
                  <a:lnTo>
                    <a:pt x="93466" y="40324"/>
                  </a:lnTo>
                  <a:lnTo>
                    <a:pt x="81109" y="23023"/>
                  </a:lnTo>
                  <a:lnTo>
                    <a:pt x="66371" y="13485"/>
                  </a:lnTo>
                  <a:lnTo>
                    <a:pt x="42931" y="58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8612285" y="4910125"/>
              <a:ext cx="257954" cy="184146"/>
            </a:xfrm>
            <a:custGeom>
              <a:avLst/>
              <a:gdLst/>
              <a:ahLst/>
              <a:cxnLst/>
              <a:rect l="0" t="0" r="0" b="0"/>
              <a:pathLst>
                <a:path w="257954" h="184146">
                  <a:moveTo>
                    <a:pt x="0" y="15936"/>
                  </a:moveTo>
                  <a:lnTo>
                    <a:pt x="5719" y="73632"/>
                  </a:lnTo>
                  <a:lnTo>
                    <a:pt x="7807" y="125096"/>
                  </a:lnTo>
                  <a:lnTo>
                    <a:pt x="8093" y="143039"/>
                  </a:lnTo>
                  <a:lnTo>
                    <a:pt x="8308" y="82831"/>
                  </a:lnTo>
                  <a:lnTo>
                    <a:pt x="10169" y="23204"/>
                  </a:lnTo>
                  <a:lnTo>
                    <a:pt x="17155" y="6530"/>
                  </a:lnTo>
                  <a:lnTo>
                    <a:pt x="22531" y="2269"/>
                  </a:lnTo>
                  <a:lnTo>
                    <a:pt x="28890" y="352"/>
                  </a:lnTo>
                  <a:lnTo>
                    <a:pt x="35902" y="0"/>
                  </a:lnTo>
                  <a:lnTo>
                    <a:pt x="42425" y="3462"/>
                  </a:lnTo>
                  <a:lnTo>
                    <a:pt x="54605" y="17172"/>
                  </a:lnTo>
                  <a:lnTo>
                    <a:pt x="74044" y="66755"/>
                  </a:lnTo>
                  <a:lnTo>
                    <a:pt x="93923" y="123457"/>
                  </a:lnTo>
                  <a:lnTo>
                    <a:pt x="118611" y="157265"/>
                  </a:lnTo>
                  <a:lnTo>
                    <a:pt x="142085" y="173484"/>
                  </a:lnTo>
                  <a:lnTo>
                    <a:pt x="171024" y="184145"/>
                  </a:lnTo>
                  <a:lnTo>
                    <a:pt x="194663" y="182843"/>
                  </a:lnTo>
                  <a:lnTo>
                    <a:pt x="257953" y="1657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80" name="Freeform 379"/>
          <p:cNvSpPr/>
          <p:nvPr/>
        </p:nvSpPr>
        <p:spPr>
          <a:xfrm>
            <a:off x="7006323" y="3003898"/>
            <a:ext cx="8322" cy="1"/>
          </a:xfrm>
          <a:custGeom>
            <a:avLst/>
            <a:gdLst/>
            <a:ahLst/>
            <a:cxnLst/>
            <a:rect l="0" t="0" r="0" b="0"/>
            <a:pathLst>
              <a:path w="8322" h="1">
                <a:moveTo>
                  <a:pt x="0" y="0"/>
                </a:moveTo>
                <a:lnTo>
                  <a:pt x="832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1" name="Freeform 380"/>
          <p:cNvSpPr/>
          <p:nvPr/>
        </p:nvSpPr>
        <p:spPr>
          <a:xfrm>
            <a:off x="7064570" y="3619656"/>
            <a:ext cx="8322" cy="1"/>
          </a:xfrm>
          <a:custGeom>
            <a:avLst/>
            <a:gdLst/>
            <a:ahLst/>
            <a:cxnLst/>
            <a:rect l="0" t="0" r="0" b="0"/>
            <a:pathLst>
              <a:path w="8322" h="1">
                <a:moveTo>
                  <a:pt x="0" y="0"/>
                </a:moveTo>
                <a:lnTo>
                  <a:pt x="8321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2" name="Freeform 381"/>
          <p:cNvSpPr/>
          <p:nvPr/>
        </p:nvSpPr>
        <p:spPr>
          <a:xfrm>
            <a:off x="7101796" y="5534319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3" name="Freeform 382"/>
          <p:cNvSpPr/>
          <p:nvPr/>
        </p:nvSpPr>
        <p:spPr>
          <a:xfrm>
            <a:off x="7064570" y="4227092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09" name="Group 408"/>
          <p:cNvGrpSpPr/>
          <p:nvPr/>
        </p:nvGrpSpPr>
        <p:grpSpPr>
          <a:xfrm>
            <a:off x="7613759" y="6082686"/>
            <a:ext cx="1710195" cy="1324920"/>
            <a:chOff x="7613759" y="6082686"/>
            <a:chExt cx="1710195" cy="1324920"/>
          </a:xfrm>
        </p:grpSpPr>
        <p:sp>
          <p:nvSpPr>
            <p:cNvPr id="384" name="Freeform 383"/>
            <p:cNvSpPr/>
            <p:nvPr/>
          </p:nvSpPr>
          <p:spPr>
            <a:xfrm>
              <a:off x="7613759" y="6132612"/>
              <a:ext cx="235495" cy="457086"/>
            </a:xfrm>
            <a:custGeom>
              <a:avLst/>
              <a:gdLst/>
              <a:ahLst/>
              <a:cxnLst/>
              <a:rect l="0" t="0" r="0" b="0"/>
              <a:pathLst>
                <a:path w="235495" h="457086">
                  <a:moveTo>
                    <a:pt x="232989" y="0"/>
                  </a:moveTo>
                  <a:lnTo>
                    <a:pt x="177141" y="925"/>
                  </a:lnTo>
                  <a:lnTo>
                    <a:pt x="150490" y="7568"/>
                  </a:lnTo>
                  <a:lnTo>
                    <a:pt x="108268" y="31142"/>
                  </a:lnTo>
                  <a:lnTo>
                    <a:pt x="65420" y="75432"/>
                  </a:lnTo>
                  <a:lnTo>
                    <a:pt x="56813" y="94238"/>
                  </a:lnTo>
                  <a:lnTo>
                    <a:pt x="53912" y="114000"/>
                  </a:lnTo>
                  <a:lnTo>
                    <a:pt x="55705" y="132028"/>
                  </a:lnTo>
                  <a:lnTo>
                    <a:pt x="62048" y="146821"/>
                  </a:lnTo>
                  <a:lnTo>
                    <a:pt x="72880" y="160484"/>
                  </a:lnTo>
                  <a:lnTo>
                    <a:pt x="129312" y="207311"/>
                  </a:lnTo>
                  <a:lnTo>
                    <a:pt x="186590" y="262485"/>
                  </a:lnTo>
                  <a:lnTo>
                    <a:pt x="220716" y="311616"/>
                  </a:lnTo>
                  <a:lnTo>
                    <a:pt x="233770" y="344222"/>
                  </a:lnTo>
                  <a:lnTo>
                    <a:pt x="235494" y="363788"/>
                  </a:lnTo>
                  <a:lnTo>
                    <a:pt x="234659" y="372889"/>
                  </a:lnTo>
                  <a:lnTo>
                    <a:pt x="226335" y="390398"/>
                  </a:lnTo>
                  <a:lnTo>
                    <a:pt x="198391" y="424237"/>
                  </a:lnTo>
                  <a:lnTo>
                    <a:pt x="169936" y="440462"/>
                  </a:lnTo>
                  <a:lnTo>
                    <a:pt x="131982" y="453303"/>
                  </a:lnTo>
                  <a:lnTo>
                    <a:pt x="72877" y="457085"/>
                  </a:lnTo>
                  <a:lnTo>
                    <a:pt x="24943" y="455696"/>
                  </a:lnTo>
                  <a:lnTo>
                    <a:pt x="0" y="4410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7954922" y="647377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7877466" y="6469358"/>
              <a:ext cx="120631" cy="120617"/>
            </a:xfrm>
            <a:custGeom>
              <a:avLst/>
              <a:gdLst/>
              <a:ahLst/>
              <a:cxnLst/>
              <a:rect l="0" t="0" r="0" b="0"/>
              <a:pathLst>
                <a:path w="120631" h="120617">
                  <a:moveTo>
                    <a:pt x="94099" y="4417"/>
                  </a:moveTo>
                  <a:lnTo>
                    <a:pt x="80846" y="0"/>
                  </a:lnTo>
                  <a:lnTo>
                    <a:pt x="54936" y="1671"/>
                  </a:lnTo>
                  <a:lnTo>
                    <a:pt x="39402" y="8128"/>
                  </a:lnTo>
                  <a:lnTo>
                    <a:pt x="26335" y="18086"/>
                  </a:lnTo>
                  <a:lnTo>
                    <a:pt x="14363" y="31757"/>
                  </a:lnTo>
                  <a:lnTo>
                    <a:pt x="1645" y="59466"/>
                  </a:lnTo>
                  <a:lnTo>
                    <a:pt x="0" y="80351"/>
                  </a:lnTo>
                  <a:lnTo>
                    <a:pt x="855" y="91097"/>
                  </a:lnTo>
                  <a:lnTo>
                    <a:pt x="9203" y="107969"/>
                  </a:lnTo>
                  <a:lnTo>
                    <a:pt x="15312" y="115057"/>
                  </a:lnTo>
                  <a:lnTo>
                    <a:pt x="23083" y="118858"/>
                  </a:lnTo>
                  <a:lnTo>
                    <a:pt x="41579" y="120616"/>
                  </a:lnTo>
                  <a:lnTo>
                    <a:pt x="68367" y="116407"/>
                  </a:lnTo>
                  <a:lnTo>
                    <a:pt x="89453" y="104887"/>
                  </a:lnTo>
                  <a:lnTo>
                    <a:pt x="107412" y="85346"/>
                  </a:lnTo>
                  <a:lnTo>
                    <a:pt x="120027" y="61988"/>
                  </a:lnTo>
                  <a:lnTo>
                    <a:pt x="120630" y="53893"/>
                  </a:lnTo>
                  <a:lnTo>
                    <a:pt x="116369" y="37501"/>
                  </a:lnTo>
                  <a:lnTo>
                    <a:pt x="103573" y="17097"/>
                  </a:lnTo>
                  <a:lnTo>
                    <a:pt x="93378" y="10053"/>
                  </a:lnTo>
                  <a:lnTo>
                    <a:pt x="77456" y="44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8038133" y="6134278"/>
              <a:ext cx="115995" cy="480956"/>
            </a:xfrm>
            <a:custGeom>
              <a:avLst/>
              <a:gdLst/>
              <a:ahLst/>
              <a:cxnLst/>
              <a:rect l="0" t="0" r="0" b="0"/>
              <a:pathLst>
                <a:path w="115995" h="480956">
                  <a:moveTo>
                    <a:pt x="0" y="381103"/>
                  </a:moveTo>
                  <a:lnTo>
                    <a:pt x="13252" y="376685"/>
                  </a:lnTo>
                  <a:lnTo>
                    <a:pt x="24689" y="367120"/>
                  </a:lnTo>
                  <a:lnTo>
                    <a:pt x="63779" y="309786"/>
                  </a:lnTo>
                  <a:lnTo>
                    <a:pt x="89064" y="251907"/>
                  </a:lnTo>
                  <a:lnTo>
                    <a:pt x="105075" y="192669"/>
                  </a:lnTo>
                  <a:lnTo>
                    <a:pt x="113965" y="132876"/>
                  </a:lnTo>
                  <a:lnTo>
                    <a:pt x="115994" y="76275"/>
                  </a:lnTo>
                  <a:lnTo>
                    <a:pt x="113963" y="18209"/>
                  </a:lnTo>
                  <a:lnTo>
                    <a:pt x="112033" y="8811"/>
                  </a:lnTo>
                  <a:lnTo>
                    <a:pt x="107973" y="3469"/>
                  </a:lnTo>
                  <a:lnTo>
                    <a:pt x="102493" y="834"/>
                  </a:lnTo>
                  <a:lnTo>
                    <a:pt x="96065" y="0"/>
                  </a:lnTo>
                  <a:lnTo>
                    <a:pt x="89931" y="2219"/>
                  </a:lnTo>
                  <a:lnTo>
                    <a:pt x="78185" y="12080"/>
                  </a:lnTo>
                  <a:lnTo>
                    <a:pt x="59046" y="68734"/>
                  </a:lnTo>
                  <a:lnTo>
                    <a:pt x="44140" y="131808"/>
                  </a:lnTo>
                  <a:lnTo>
                    <a:pt x="35295" y="192708"/>
                  </a:lnTo>
                  <a:lnTo>
                    <a:pt x="26507" y="250403"/>
                  </a:lnTo>
                  <a:lnTo>
                    <a:pt x="25166" y="312755"/>
                  </a:lnTo>
                  <a:lnTo>
                    <a:pt x="24990" y="371623"/>
                  </a:lnTo>
                  <a:lnTo>
                    <a:pt x="26820" y="414659"/>
                  </a:lnTo>
                  <a:lnTo>
                    <a:pt x="38252" y="449807"/>
                  </a:lnTo>
                  <a:lnTo>
                    <a:pt x="52425" y="470905"/>
                  </a:lnTo>
                  <a:lnTo>
                    <a:pt x="66568" y="4809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8154627" y="6382244"/>
              <a:ext cx="99854" cy="181001"/>
            </a:xfrm>
            <a:custGeom>
              <a:avLst/>
              <a:gdLst/>
              <a:ahLst/>
              <a:cxnLst/>
              <a:rect l="0" t="0" r="0" b="0"/>
              <a:pathLst>
                <a:path w="99854" h="181001">
                  <a:moveTo>
                    <a:pt x="0" y="66569"/>
                  </a:moveTo>
                  <a:lnTo>
                    <a:pt x="6586" y="96188"/>
                  </a:lnTo>
                  <a:lnTo>
                    <a:pt x="12396" y="132413"/>
                  </a:lnTo>
                  <a:lnTo>
                    <a:pt x="29090" y="165353"/>
                  </a:lnTo>
                  <a:lnTo>
                    <a:pt x="39433" y="178582"/>
                  </a:lnTo>
                  <a:lnTo>
                    <a:pt x="44780" y="181000"/>
                  </a:lnTo>
                  <a:lnTo>
                    <a:pt x="50194" y="180763"/>
                  </a:lnTo>
                  <a:lnTo>
                    <a:pt x="55652" y="178756"/>
                  </a:lnTo>
                  <a:lnTo>
                    <a:pt x="64183" y="169130"/>
                  </a:lnTo>
                  <a:lnTo>
                    <a:pt x="83000" y="121857"/>
                  </a:lnTo>
                  <a:lnTo>
                    <a:pt x="96127" y="68028"/>
                  </a:lnTo>
                  <a:lnTo>
                    <a:pt x="99117" y="23231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8321057" y="6082686"/>
              <a:ext cx="8313" cy="557511"/>
            </a:xfrm>
            <a:custGeom>
              <a:avLst/>
              <a:gdLst/>
              <a:ahLst/>
              <a:cxnLst/>
              <a:rect l="0" t="0" r="0" b="0"/>
              <a:pathLst>
                <a:path w="8313" h="557511">
                  <a:moveTo>
                    <a:pt x="8312" y="0"/>
                  </a:moveTo>
                  <a:lnTo>
                    <a:pt x="8312" y="63416"/>
                  </a:lnTo>
                  <a:lnTo>
                    <a:pt x="8312" y="126261"/>
                  </a:lnTo>
                  <a:lnTo>
                    <a:pt x="8312" y="188862"/>
                  </a:lnTo>
                  <a:lnTo>
                    <a:pt x="3895" y="246925"/>
                  </a:lnTo>
                  <a:lnTo>
                    <a:pt x="506" y="299932"/>
                  </a:lnTo>
                  <a:lnTo>
                    <a:pt x="59" y="355081"/>
                  </a:lnTo>
                  <a:lnTo>
                    <a:pt x="0" y="410512"/>
                  </a:lnTo>
                  <a:lnTo>
                    <a:pt x="918" y="467247"/>
                  </a:lnTo>
                  <a:lnTo>
                    <a:pt x="6578" y="521464"/>
                  </a:lnTo>
                  <a:lnTo>
                    <a:pt x="8312" y="557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8279443" y="6490418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0"/>
                  </a:moveTo>
                  <a:lnTo>
                    <a:pt x="33741" y="2465"/>
                  </a:lnTo>
                  <a:lnTo>
                    <a:pt x="91492" y="7807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8420901" y="6465455"/>
              <a:ext cx="16643" cy="183063"/>
            </a:xfrm>
            <a:custGeom>
              <a:avLst/>
              <a:gdLst/>
              <a:ahLst/>
              <a:cxnLst/>
              <a:rect l="0" t="0" r="0" b="0"/>
              <a:pathLst>
                <a:path w="16643" h="183063">
                  <a:moveTo>
                    <a:pt x="0" y="0"/>
                  </a:moveTo>
                  <a:lnTo>
                    <a:pt x="7550" y="56772"/>
                  </a:lnTo>
                  <a:lnTo>
                    <a:pt x="8219" y="111117"/>
                  </a:lnTo>
                  <a:lnTo>
                    <a:pt x="14894" y="157391"/>
                  </a:lnTo>
                  <a:lnTo>
                    <a:pt x="16642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8429222" y="637392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8496395" y="6440491"/>
              <a:ext cx="133191" cy="201891"/>
            </a:xfrm>
            <a:custGeom>
              <a:avLst/>
              <a:gdLst/>
              <a:ahLst/>
              <a:cxnLst/>
              <a:rect l="0" t="0" r="0" b="0"/>
              <a:pathLst>
                <a:path w="133191" h="201891">
                  <a:moveTo>
                    <a:pt x="82606" y="0"/>
                  </a:moveTo>
                  <a:lnTo>
                    <a:pt x="64937" y="1"/>
                  </a:lnTo>
                  <a:lnTo>
                    <a:pt x="51331" y="4931"/>
                  </a:lnTo>
                  <a:lnTo>
                    <a:pt x="45114" y="8835"/>
                  </a:lnTo>
                  <a:lnTo>
                    <a:pt x="35740" y="20569"/>
                  </a:lnTo>
                  <a:lnTo>
                    <a:pt x="9720" y="75965"/>
                  </a:lnTo>
                  <a:lnTo>
                    <a:pt x="2454" y="110958"/>
                  </a:lnTo>
                  <a:lnTo>
                    <a:pt x="0" y="159781"/>
                  </a:lnTo>
                  <a:lnTo>
                    <a:pt x="4595" y="177646"/>
                  </a:lnTo>
                  <a:lnTo>
                    <a:pt x="8409" y="184999"/>
                  </a:lnTo>
                  <a:lnTo>
                    <a:pt x="22509" y="195634"/>
                  </a:lnTo>
                  <a:lnTo>
                    <a:pt x="31446" y="199765"/>
                  </a:lnTo>
                  <a:lnTo>
                    <a:pt x="51239" y="201890"/>
                  </a:lnTo>
                  <a:lnTo>
                    <a:pt x="61694" y="201162"/>
                  </a:lnTo>
                  <a:lnTo>
                    <a:pt x="80709" y="192956"/>
                  </a:lnTo>
                  <a:lnTo>
                    <a:pt x="104541" y="172743"/>
                  </a:lnTo>
                  <a:lnTo>
                    <a:pt x="129160" y="141063"/>
                  </a:lnTo>
                  <a:lnTo>
                    <a:pt x="133190" y="119709"/>
                  </a:lnTo>
                  <a:lnTo>
                    <a:pt x="128244" y="77169"/>
                  </a:lnTo>
                  <a:lnTo>
                    <a:pt x="112154" y="50602"/>
                  </a:lnTo>
                  <a:lnTo>
                    <a:pt x="85403" y="29581"/>
                  </a:lnTo>
                  <a:lnTo>
                    <a:pt x="4100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8653890" y="6448813"/>
              <a:ext cx="99650" cy="224669"/>
            </a:xfrm>
            <a:custGeom>
              <a:avLst/>
              <a:gdLst/>
              <a:ahLst/>
              <a:cxnLst/>
              <a:rect l="0" t="0" r="0" b="0"/>
              <a:pathLst>
                <a:path w="99650" h="224669">
                  <a:moveTo>
                    <a:pt x="0" y="0"/>
                  </a:moveTo>
                  <a:lnTo>
                    <a:pt x="5719" y="21778"/>
                  </a:lnTo>
                  <a:lnTo>
                    <a:pt x="12396" y="77426"/>
                  </a:lnTo>
                  <a:lnTo>
                    <a:pt x="20687" y="139793"/>
                  </a:lnTo>
                  <a:lnTo>
                    <a:pt x="24118" y="173660"/>
                  </a:lnTo>
                  <a:lnTo>
                    <a:pt x="24587" y="167480"/>
                  </a:lnTo>
                  <a:lnTo>
                    <a:pt x="17766" y="105431"/>
                  </a:lnTo>
                  <a:lnTo>
                    <a:pt x="19256" y="45809"/>
                  </a:lnTo>
                  <a:lnTo>
                    <a:pt x="24276" y="27756"/>
                  </a:lnTo>
                  <a:lnTo>
                    <a:pt x="32670" y="13568"/>
                  </a:lnTo>
                  <a:lnTo>
                    <a:pt x="39347" y="9045"/>
                  </a:lnTo>
                  <a:lnTo>
                    <a:pt x="56628" y="4020"/>
                  </a:lnTo>
                  <a:lnTo>
                    <a:pt x="64564" y="5454"/>
                  </a:lnTo>
                  <a:lnTo>
                    <a:pt x="78313" y="14442"/>
                  </a:lnTo>
                  <a:lnTo>
                    <a:pt x="92033" y="35097"/>
                  </a:lnTo>
                  <a:lnTo>
                    <a:pt x="98308" y="73569"/>
                  </a:lnTo>
                  <a:lnTo>
                    <a:pt x="99649" y="127780"/>
                  </a:lnTo>
                  <a:lnTo>
                    <a:pt x="92671" y="187010"/>
                  </a:lnTo>
                  <a:lnTo>
                    <a:pt x="9153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8801196" y="6429843"/>
              <a:ext cx="98673" cy="251959"/>
            </a:xfrm>
            <a:custGeom>
              <a:avLst/>
              <a:gdLst/>
              <a:ahLst/>
              <a:cxnLst/>
              <a:rect l="0" t="0" r="0" b="0"/>
              <a:pathLst>
                <a:path w="98673" h="251959">
                  <a:moveTo>
                    <a:pt x="85683" y="18970"/>
                  </a:moveTo>
                  <a:lnTo>
                    <a:pt x="71472" y="6608"/>
                  </a:lnTo>
                  <a:lnTo>
                    <a:pt x="58103" y="223"/>
                  </a:lnTo>
                  <a:lnTo>
                    <a:pt x="50654" y="0"/>
                  </a:lnTo>
                  <a:lnTo>
                    <a:pt x="34982" y="4683"/>
                  </a:lnTo>
                  <a:lnTo>
                    <a:pt x="14981" y="17715"/>
                  </a:lnTo>
                  <a:lnTo>
                    <a:pt x="5567" y="30432"/>
                  </a:lnTo>
                  <a:lnTo>
                    <a:pt x="1762" y="37706"/>
                  </a:lnTo>
                  <a:lnTo>
                    <a:pt x="0" y="53185"/>
                  </a:lnTo>
                  <a:lnTo>
                    <a:pt x="3222" y="69309"/>
                  </a:lnTo>
                  <a:lnTo>
                    <a:pt x="10819" y="85721"/>
                  </a:lnTo>
                  <a:lnTo>
                    <a:pt x="22824" y="97331"/>
                  </a:lnTo>
                  <a:lnTo>
                    <a:pt x="83828" y="139755"/>
                  </a:lnTo>
                  <a:lnTo>
                    <a:pt x="89994" y="146646"/>
                  </a:lnTo>
                  <a:lnTo>
                    <a:pt x="96845" y="164164"/>
                  </a:lnTo>
                  <a:lnTo>
                    <a:pt x="98672" y="174014"/>
                  </a:lnTo>
                  <a:lnTo>
                    <a:pt x="95771" y="189887"/>
                  </a:lnTo>
                  <a:lnTo>
                    <a:pt x="78841" y="219563"/>
                  </a:lnTo>
                  <a:lnTo>
                    <a:pt x="66000" y="230781"/>
                  </a:lnTo>
                  <a:lnTo>
                    <a:pt x="35157" y="245515"/>
                  </a:lnTo>
                  <a:lnTo>
                    <a:pt x="2473" y="2519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9095017" y="6209057"/>
              <a:ext cx="207916" cy="664130"/>
            </a:xfrm>
            <a:custGeom>
              <a:avLst/>
              <a:gdLst/>
              <a:ahLst/>
              <a:cxnLst/>
              <a:rect l="0" t="0" r="0" b="0"/>
              <a:pathLst>
                <a:path w="207916" h="664130">
                  <a:moveTo>
                    <a:pt x="207915" y="331287"/>
                  </a:moveTo>
                  <a:lnTo>
                    <a:pt x="191056" y="389669"/>
                  </a:lnTo>
                  <a:lnTo>
                    <a:pt x="175718" y="422845"/>
                  </a:lnTo>
                  <a:lnTo>
                    <a:pt x="155845" y="447789"/>
                  </a:lnTo>
                  <a:lnTo>
                    <a:pt x="127973" y="468330"/>
                  </a:lnTo>
                  <a:lnTo>
                    <a:pt x="96293" y="477292"/>
                  </a:lnTo>
                  <a:lnTo>
                    <a:pt x="59066" y="475530"/>
                  </a:lnTo>
                  <a:lnTo>
                    <a:pt x="27593" y="464736"/>
                  </a:lnTo>
                  <a:lnTo>
                    <a:pt x="5118" y="449826"/>
                  </a:lnTo>
                  <a:lnTo>
                    <a:pt x="1525" y="443597"/>
                  </a:lnTo>
                  <a:lnTo>
                    <a:pt x="0" y="429280"/>
                  </a:lnTo>
                  <a:lnTo>
                    <a:pt x="7479" y="391770"/>
                  </a:lnTo>
                  <a:lnTo>
                    <a:pt x="25803" y="359158"/>
                  </a:lnTo>
                  <a:lnTo>
                    <a:pt x="84759" y="296409"/>
                  </a:lnTo>
                  <a:lnTo>
                    <a:pt x="121589" y="243519"/>
                  </a:lnTo>
                  <a:lnTo>
                    <a:pt x="142204" y="199647"/>
                  </a:lnTo>
                  <a:lnTo>
                    <a:pt x="146531" y="161817"/>
                  </a:lnTo>
                  <a:lnTo>
                    <a:pt x="137795" y="108591"/>
                  </a:lnTo>
                  <a:lnTo>
                    <a:pt x="110281" y="45284"/>
                  </a:lnTo>
                  <a:lnTo>
                    <a:pt x="89612" y="21055"/>
                  </a:lnTo>
                  <a:lnTo>
                    <a:pt x="65922" y="2165"/>
                  </a:lnTo>
                  <a:lnTo>
                    <a:pt x="57779" y="0"/>
                  </a:lnTo>
                  <a:lnTo>
                    <a:pt x="41335" y="2526"/>
                  </a:lnTo>
                  <a:lnTo>
                    <a:pt x="34916" y="6713"/>
                  </a:lnTo>
                  <a:lnTo>
                    <a:pt x="25319" y="18762"/>
                  </a:lnTo>
                  <a:lnTo>
                    <a:pt x="14717" y="54391"/>
                  </a:lnTo>
                  <a:lnTo>
                    <a:pt x="15653" y="107685"/>
                  </a:lnTo>
                  <a:lnTo>
                    <a:pt x="17340" y="163157"/>
                  </a:lnTo>
                  <a:lnTo>
                    <a:pt x="25560" y="215551"/>
                  </a:lnTo>
                  <a:lnTo>
                    <a:pt x="36087" y="274833"/>
                  </a:lnTo>
                  <a:lnTo>
                    <a:pt x="47068" y="334244"/>
                  </a:lnTo>
                  <a:lnTo>
                    <a:pt x="60607" y="395974"/>
                  </a:lnTo>
                  <a:lnTo>
                    <a:pt x="80814" y="452957"/>
                  </a:lnTo>
                  <a:lnTo>
                    <a:pt x="97817" y="507804"/>
                  </a:lnTo>
                  <a:lnTo>
                    <a:pt x="129450" y="566553"/>
                  </a:lnTo>
                  <a:lnTo>
                    <a:pt x="163466" y="629157"/>
                  </a:lnTo>
                  <a:lnTo>
                    <a:pt x="182952" y="6641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7946180" y="6967184"/>
              <a:ext cx="258374" cy="377240"/>
            </a:xfrm>
            <a:custGeom>
              <a:avLst/>
              <a:gdLst/>
              <a:ahLst/>
              <a:cxnLst/>
              <a:rect l="0" t="0" r="0" b="0"/>
              <a:pathLst>
                <a:path w="258374" h="377240">
                  <a:moveTo>
                    <a:pt x="258373" y="14175"/>
                  </a:moveTo>
                  <a:lnTo>
                    <a:pt x="249539" y="5341"/>
                  </a:lnTo>
                  <a:lnTo>
                    <a:pt x="235339" y="1003"/>
                  </a:lnTo>
                  <a:lnTo>
                    <a:pt x="217626" y="0"/>
                  </a:lnTo>
                  <a:lnTo>
                    <a:pt x="192059" y="5559"/>
                  </a:lnTo>
                  <a:lnTo>
                    <a:pt x="142825" y="34052"/>
                  </a:lnTo>
                  <a:lnTo>
                    <a:pt x="129664" y="44891"/>
                  </a:lnTo>
                  <a:lnTo>
                    <a:pt x="120116" y="60803"/>
                  </a:lnTo>
                  <a:lnTo>
                    <a:pt x="113716" y="81127"/>
                  </a:lnTo>
                  <a:lnTo>
                    <a:pt x="110871" y="105570"/>
                  </a:lnTo>
                  <a:lnTo>
                    <a:pt x="114537" y="126910"/>
                  </a:lnTo>
                  <a:lnTo>
                    <a:pt x="126998" y="152054"/>
                  </a:lnTo>
                  <a:lnTo>
                    <a:pt x="144866" y="171214"/>
                  </a:lnTo>
                  <a:lnTo>
                    <a:pt x="183016" y="207932"/>
                  </a:lnTo>
                  <a:lnTo>
                    <a:pt x="214261" y="255695"/>
                  </a:lnTo>
                  <a:lnTo>
                    <a:pt x="217871" y="263946"/>
                  </a:lnTo>
                  <a:lnTo>
                    <a:pt x="219415" y="280511"/>
                  </a:lnTo>
                  <a:lnTo>
                    <a:pt x="212874" y="313745"/>
                  </a:lnTo>
                  <a:lnTo>
                    <a:pt x="203019" y="327915"/>
                  </a:lnTo>
                  <a:lnTo>
                    <a:pt x="189392" y="339452"/>
                  </a:lnTo>
                  <a:lnTo>
                    <a:pt x="135024" y="366184"/>
                  </a:lnTo>
                  <a:lnTo>
                    <a:pt x="89229" y="377239"/>
                  </a:lnTo>
                  <a:lnTo>
                    <a:pt x="54471" y="376929"/>
                  </a:lnTo>
                  <a:lnTo>
                    <a:pt x="17878" y="368540"/>
                  </a:lnTo>
                  <a:lnTo>
                    <a:pt x="11134" y="364140"/>
                  </a:lnTo>
                  <a:lnTo>
                    <a:pt x="1176" y="351854"/>
                  </a:lnTo>
                  <a:lnTo>
                    <a:pt x="0" y="345618"/>
                  </a:lnTo>
                  <a:lnTo>
                    <a:pt x="1065" y="339613"/>
                  </a:lnTo>
                  <a:lnTo>
                    <a:pt x="17063" y="3137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8196232" y="7162940"/>
              <a:ext cx="108175" cy="226152"/>
            </a:xfrm>
            <a:custGeom>
              <a:avLst/>
              <a:gdLst/>
              <a:ahLst/>
              <a:cxnLst/>
              <a:rect l="0" t="0" r="0" b="0"/>
              <a:pathLst>
                <a:path w="108175" h="226152">
                  <a:moveTo>
                    <a:pt x="0" y="68051"/>
                  </a:moveTo>
                  <a:lnTo>
                    <a:pt x="13252" y="72468"/>
                  </a:lnTo>
                  <a:lnTo>
                    <a:pt x="39163" y="70798"/>
                  </a:lnTo>
                  <a:lnTo>
                    <a:pt x="73483" y="61026"/>
                  </a:lnTo>
                  <a:lnTo>
                    <a:pt x="86900" y="52293"/>
                  </a:lnTo>
                  <a:lnTo>
                    <a:pt x="96561" y="39782"/>
                  </a:lnTo>
                  <a:lnTo>
                    <a:pt x="100432" y="32563"/>
                  </a:lnTo>
                  <a:lnTo>
                    <a:pt x="101164" y="25901"/>
                  </a:lnTo>
                  <a:lnTo>
                    <a:pt x="97046" y="13568"/>
                  </a:lnTo>
                  <a:lnTo>
                    <a:pt x="86586" y="4388"/>
                  </a:lnTo>
                  <a:lnTo>
                    <a:pt x="79914" y="646"/>
                  </a:lnTo>
                  <a:lnTo>
                    <a:pt x="73617" y="0"/>
                  </a:lnTo>
                  <a:lnTo>
                    <a:pt x="61688" y="4214"/>
                  </a:lnTo>
                  <a:lnTo>
                    <a:pt x="57767" y="10700"/>
                  </a:lnTo>
                  <a:lnTo>
                    <a:pt x="46542" y="67222"/>
                  </a:lnTo>
                  <a:lnTo>
                    <a:pt x="48299" y="121135"/>
                  </a:lnTo>
                  <a:lnTo>
                    <a:pt x="51293" y="160621"/>
                  </a:lnTo>
                  <a:lnTo>
                    <a:pt x="67935" y="199749"/>
                  </a:lnTo>
                  <a:lnTo>
                    <a:pt x="73027" y="208550"/>
                  </a:lnTo>
                  <a:lnTo>
                    <a:pt x="79195" y="214417"/>
                  </a:lnTo>
                  <a:lnTo>
                    <a:pt x="108174" y="22615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8364431" y="7164422"/>
              <a:ext cx="64792" cy="175764"/>
            </a:xfrm>
            <a:custGeom>
              <a:avLst/>
              <a:gdLst/>
              <a:ahLst/>
              <a:cxnLst/>
              <a:rect l="0" t="0" r="0" b="0"/>
              <a:pathLst>
                <a:path w="64792" h="175764">
                  <a:moveTo>
                    <a:pt x="14865" y="58248"/>
                  </a:moveTo>
                  <a:lnTo>
                    <a:pt x="14865" y="115944"/>
                  </a:lnTo>
                  <a:lnTo>
                    <a:pt x="19659" y="175763"/>
                  </a:lnTo>
                  <a:lnTo>
                    <a:pt x="18985" y="175423"/>
                  </a:lnTo>
                  <a:lnTo>
                    <a:pt x="11261" y="154948"/>
                  </a:lnTo>
                  <a:lnTo>
                    <a:pt x="2540" y="100733"/>
                  </a:lnTo>
                  <a:lnTo>
                    <a:pt x="0" y="61025"/>
                  </a:lnTo>
                  <a:lnTo>
                    <a:pt x="3019" y="42840"/>
                  </a:lnTo>
                  <a:lnTo>
                    <a:pt x="18752" y="17009"/>
                  </a:lnTo>
                  <a:lnTo>
                    <a:pt x="35700" y="7560"/>
                  </a:lnTo>
                  <a:lnTo>
                    <a:pt x="6479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8462506" y="7164422"/>
              <a:ext cx="99854" cy="206872"/>
            </a:xfrm>
            <a:custGeom>
              <a:avLst/>
              <a:gdLst/>
              <a:ahLst/>
              <a:cxnLst/>
              <a:rect l="0" t="0" r="0" b="0"/>
              <a:pathLst>
                <a:path w="99854" h="206872">
                  <a:moveTo>
                    <a:pt x="0" y="49927"/>
                  </a:moveTo>
                  <a:lnTo>
                    <a:pt x="14394" y="102969"/>
                  </a:lnTo>
                  <a:lnTo>
                    <a:pt x="17492" y="123427"/>
                  </a:lnTo>
                  <a:lnTo>
                    <a:pt x="38298" y="182089"/>
                  </a:lnTo>
                  <a:lnTo>
                    <a:pt x="44141" y="199273"/>
                  </a:lnTo>
                  <a:lnTo>
                    <a:pt x="48843" y="204040"/>
                  </a:lnTo>
                  <a:lnTo>
                    <a:pt x="54752" y="206293"/>
                  </a:lnTo>
                  <a:lnTo>
                    <a:pt x="61464" y="206871"/>
                  </a:lnTo>
                  <a:lnTo>
                    <a:pt x="65939" y="203558"/>
                  </a:lnTo>
                  <a:lnTo>
                    <a:pt x="70911" y="190014"/>
                  </a:lnTo>
                  <a:lnTo>
                    <a:pt x="74365" y="133961"/>
                  </a:lnTo>
                  <a:lnTo>
                    <a:pt x="81463" y="76848"/>
                  </a:lnTo>
                  <a:lnTo>
                    <a:pt x="94441" y="19457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8595643" y="7255954"/>
              <a:ext cx="16643" cy="124817"/>
            </a:xfrm>
            <a:custGeom>
              <a:avLst/>
              <a:gdLst/>
              <a:ahLst/>
              <a:cxnLst/>
              <a:rect l="0" t="0" r="0" b="0"/>
              <a:pathLst>
                <a:path w="16643" h="124817">
                  <a:moveTo>
                    <a:pt x="0" y="0"/>
                  </a:moveTo>
                  <a:lnTo>
                    <a:pt x="6586" y="29621"/>
                  </a:lnTo>
                  <a:lnTo>
                    <a:pt x="10634" y="89474"/>
                  </a:lnTo>
                  <a:lnTo>
                    <a:pt x="1664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8612285" y="712281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8673066" y="7160006"/>
              <a:ext cx="105641" cy="245728"/>
            </a:xfrm>
            <a:custGeom>
              <a:avLst/>
              <a:gdLst/>
              <a:ahLst/>
              <a:cxnLst/>
              <a:rect l="0" t="0" r="0" b="0"/>
              <a:pathLst>
                <a:path w="105641" h="245728">
                  <a:moveTo>
                    <a:pt x="105640" y="4416"/>
                  </a:moveTo>
                  <a:lnTo>
                    <a:pt x="92388" y="0"/>
                  </a:lnTo>
                  <a:lnTo>
                    <a:pt x="78485" y="2761"/>
                  </a:lnTo>
                  <a:lnTo>
                    <a:pt x="57530" y="14713"/>
                  </a:lnTo>
                  <a:lnTo>
                    <a:pt x="45426" y="26559"/>
                  </a:lnTo>
                  <a:lnTo>
                    <a:pt x="29140" y="54021"/>
                  </a:lnTo>
                  <a:lnTo>
                    <a:pt x="11853" y="107365"/>
                  </a:lnTo>
                  <a:lnTo>
                    <a:pt x="0" y="162559"/>
                  </a:lnTo>
                  <a:lnTo>
                    <a:pt x="441" y="182876"/>
                  </a:lnTo>
                  <a:lnTo>
                    <a:pt x="16360" y="221436"/>
                  </a:lnTo>
                  <a:lnTo>
                    <a:pt x="27129" y="232774"/>
                  </a:lnTo>
                  <a:lnTo>
                    <a:pt x="43854" y="241889"/>
                  </a:lnTo>
                  <a:lnTo>
                    <a:pt x="55714" y="245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8782042" y="7221754"/>
              <a:ext cx="129934" cy="185852"/>
            </a:xfrm>
            <a:custGeom>
              <a:avLst/>
              <a:gdLst/>
              <a:ahLst/>
              <a:cxnLst/>
              <a:rect l="0" t="0" r="0" b="0"/>
              <a:pathLst>
                <a:path w="129934" h="185852">
                  <a:moveTo>
                    <a:pt x="13306" y="92448"/>
                  </a:moveTo>
                  <a:lnTo>
                    <a:pt x="63435" y="77330"/>
                  </a:lnTo>
                  <a:lnTo>
                    <a:pt x="119026" y="42286"/>
                  </a:lnTo>
                  <a:lnTo>
                    <a:pt x="125391" y="36817"/>
                  </a:lnTo>
                  <a:lnTo>
                    <a:pt x="128710" y="30397"/>
                  </a:lnTo>
                  <a:lnTo>
                    <a:pt x="129933" y="15868"/>
                  </a:lnTo>
                  <a:lnTo>
                    <a:pt x="127115" y="9960"/>
                  </a:lnTo>
                  <a:lnTo>
                    <a:pt x="116588" y="929"/>
                  </a:lnTo>
                  <a:lnTo>
                    <a:pt x="108973" y="0"/>
                  </a:lnTo>
                  <a:lnTo>
                    <a:pt x="90650" y="3899"/>
                  </a:lnTo>
                  <a:lnTo>
                    <a:pt x="56321" y="21468"/>
                  </a:lnTo>
                  <a:lnTo>
                    <a:pt x="30774" y="45211"/>
                  </a:lnTo>
                  <a:lnTo>
                    <a:pt x="7921" y="80755"/>
                  </a:lnTo>
                  <a:lnTo>
                    <a:pt x="0" y="112508"/>
                  </a:lnTo>
                  <a:lnTo>
                    <a:pt x="2070" y="140921"/>
                  </a:lnTo>
                  <a:lnTo>
                    <a:pt x="11086" y="158370"/>
                  </a:lnTo>
                  <a:lnTo>
                    <a:pt x="24338" y="173522"/>
                  </a:lnTo>
                  <a:lnTo>
                    <a:pt x="39475" y="183337"/>
                  </a:lnTo>
                  <a:lnTo>
                    <a:pt x="60379" y="185851"/>
                  </a:lnTo>
                  <a:lnTo>
                    <a:pt x="88275" y="182068"/>
                  </a:lnTo>
                  <a:lnTo>
                    <a:pt x="104837" y="175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8936806" y="7209932"/>
              <a:ext cx="67211" cy="179160"/>
            </a:xfrm>
            <a:custGeom>
              <a:avLst/>
              <a:gdLst/>
              <a:ahLst/>
              <a:cxnLst/>
              <a:rect l="0" t="0" r="0" b="0"/>
              <a:pathLst>
                <a:path w="67211" h="179160">
                  <a:moveTo>
                    <a:pt x="66568" y="4417"/>
                  </a:moveTo>
                  <a:lnTo>
                    <a:pt x="53317" y="0"/>
                  </a:lnTo>
                  <a:lnTo>
                    <a:pt x="39414" y="297"/>
                  </a:lnTo>
                  <a:lnTo>
                    <a:pt x="24914" y="4435"/>
                  </a:lnTo>
                  <a:lnTo>
                    <a:pt x="12306" y="12438"/>
                  </a:lnTo>
                  <a:lnTo>
                    <a:pt x="9129" y="19010"/>
                  </a:lnTo>
                  <a:lnTo>
                    <a:pt x="8064" y="36174"/>
                  </a:lnTo>
                  <a:lnTo>
                    <a:pt x="17080" y="62212"/>
                  </a:lnTo>
                  <a:lnTo>
                    <a:pt x="47434" y="100969"/>
                  </a:lnTo>
                  <a:lnTo>
                    <a:pt x="63879" y="117982"/>
                  </a:lnTo>
                  <a:lnTo>
                    <a:pt x="66624" y="125430"/>
                  </a:lnTo>
                  <a:lnTo>
                    <a:pt x="67210" y="143568"/>
                  </a:lnTo>
                  <a:lnTo>
                    <a:pt x="64222" y="150809"/>
                  </a:lnTo>
                  <a:lnTo>
                    <a:pt x="53506" y="161320"/>
                  </a:lnTo>
                  <a:lnTo>
                    <a:pt x="20157" y="174676"/>
                  </a:lnTo>
                  <a:lnTo>
                    <a:pt x="0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9128190" y="738077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9211401" y="7372448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9311253" y="73890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6224144" y="2787551"/>
            <a:ext cx="1724130" cy="274596"/>
            <a:chOff x="6224144" y="2787551"/>
            <a:chExt cx="1724130" cy="274596"/>
          </a:xfrm>
        </p:grpSpPr>
        <p:sp>
          <p:nvSpPr>
            <p:cNvPr id="410" name="Freeform 409"/>
            <p:cNvSpPr/>
            <p:nvPr/>
          </p:nvSpPr>
          <p:spPr>
            <a:xfrm>
              <a:off x="7156101" y="3028862"/>
              <a:ext cx="792173" cy="33285"/>
            </a:xfrm>
            <a:custGeom>
              <a:avLst/>
              <a:gdLst/>
              <a:ahLst/>
              <a:cxnLst/>
              <a:rect l="0" t="0" r="0" b="0"/>
              <a:pathLst>
                <a:path w="792173" h="33285">
                  <a:moveTo>
                    <a:pt x="0" y="0"/>
                  </a:moveTo>
                  <a:lnTo>
                    <a:pt x="21779" y="5718"/>
                  </a:lnTo>
                  <a:lnTo>
                    <a:pt x="81845" y="7978"/>
                  </a:lnTo>
                  <a:lnTo>
                    <a:pt x="138038" y="8253"/>
                  </a:lnTo>
                  <a:lnTo>
                    <a:pt x="188111" y="8301"/>
                  </a:lnTo>
                  <a:lnTo>
                    <a:pt x="251245" y="8318"/>
                  </a:lnTo>
                  <a:lnTo>
                    <a:pt x="307726" y="8320"/>
                  </a:lnTo>
                  <a:lnTo>
                    <a:pt x="363333" y="14039"/>
                  </a:lnTo>
                  <a:lnTo>
                    <a:pt x="423241" y="16299"/>
                  </a:lnTo>
                  <a:lnTo>
                    <a:pt x="482107" y="19062"/>
                  </a:lnTo>
                  <a:lnTo>
                    <a:pt x="540151" y="23797"/>
                  </a:lnTo>
                  <a:lnTo>
                    <a:pt x="590583" y="29035"/>
                  </a:lnTo>
                  <a:lnTo>
                    <a:pt x="649754" y="32445"/>
                  </a:lnTo>
                  <a:lnTo>
                    <a:pt x="700478" y="33118"/>
                  </a:lnTo>
                  <a:lnTo>
                    <a:pt x="761867" y="33262"/>
                  </a:lnTo>
                  <a:lnTo>
                    <a:pt x="792172" y="33280"/>
                  </a:lnTo>
                  <a:lnTo>
                    <a:pt x="790500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6224144" y="2795872"/>
              <a:ext cx="183064" cy="82852"/>
            </a:xfrm>
            <a:custGeom>
              <a:avLst/>
              <a:gdLst/>
              <a:ahLst/>
              <a:cxnLst/>
              <a:rect l="0" t="0" r="0" b="0"/>
              <a:pathLst>
                <a:path w="183064" h="82852">
                  <a:moveTo>
                    <a:pt x="0" y="0"/>
                  </a:moveTo>
                  <a:lnTo>
                    <a:pt x="5718" y="56772"/>
                  </a:lnTo>
                  <a:lnTo>
                    <a:pt x="8474" y="82671"/>
                  </a:lnTo>
                  <a:lnTo>
                    <a:pt x="10272" y="82851"/>
                  </a:lnTo>
                  <a:lnTo>
                    <a:pt x="15660" y="73805"/>
                  </a:lnTo>
                  <a:lnTo>
                    <a:pt x="35016" y="26282"/>
                  </a:lnTo>
                  <a:lnTo>
                    <a:pt x="39986" y="21219"/>
                  </a:lnTo>
                  <a:lnTo>
                    <a:pt x="46073" y="18769"/>
                  </a:lnTo>
                  <a:lnTo>
                    <a:pt x="52905" y="18060"/>
                  </a:lnTo>
                  <a:lnTo>
                    <a:pt x="58384" y="21286"/>
                  </a:lnTo>
                  <a:lnTo>
                    <a:pt x="66938" y="34732"/>
                  </a:lnTo>
                  <a:lnTo>
                    <a:pt x="72362" y="38872"/>
                  </a:lnTo>
                  <a:lnTo>
                    <a:pt x="78752" y="40708"/>
                  </a:lnTo>
                  <a:lnTo>
                    <a:pt x="85786" y="41007"/>
                  </a:lnTo>
                  <a:lnTo>
                    <a:pt x="98532" y="46270"/>
                  </a:lnTo>
                  <a:lnTo>
                    <a:pt x="104519" y="50263"/>
                  </a:lnTo>
                  <a:lnTo>
                    <a:pt x="130616" y="55882"/>
                  </a:lnTo>
                  <a:lnTo>
                    <a:pt x="138852" y="53897"/>
                  </a:lnTo>
                  <a:lnTo>
                    <a:pt x="154657" y="43398"/>
                  </a:lnTo>
                  <a:lnTo>
                    <a:pt x="149173" y="49799"/>
                  </a:lnTo>
                  <a:lnTo>
                    <a:pt x="148450" y="54464"/>
                  </a:lnTo>
                  <a:lnTo>
                    <a:pt x="152579" y="64579"/>
                  </a:lnTo>
                  <a:lnTo>
                    <a:pt x="157193" y="67091"/>
                  </a:lnTo>
                  <a:lnTo>
                    <a:pt x="18306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6428868" y="2787551"/>
              <a:ext cx="162445" cy="125846"/>
            </a:xfrm>
            <a:custGeom>
              <a:avLst/>
              <a:gdLst/>
              <a:ahLst/>
              <a:cxnLst/>
              <a:rect l="0" t="0" r="0" b="0"/>
              <a:pathLst>
                <a:path w="162445" h="125846">
                  <a:moveTo>
                    <a:pt x="28265" y="0"/>
                  </a:moveTo>
                  <a:lnTo>
                    <a:pt x="15904" y="14211"/>
                  </a:lnTo>
                  <a:lnTo>
                    <a:pt x="727" y="55119"/>
                  </a:lnTo>
                  <a:lnTo>
                    <a:pt x="0" y="73499"/>
                  </a:lnTo>
                  <a:lnTo>
                    <a:pt x="1101" y="82284"/>
                  </a:lnTo>
                  <a:lnTo>
                    <a:pt x="3684" y="86291"/>
                  </a:lnTo>
                  <a:lnTo>
                    <a:pt x="7255" y="87113"/>
                  </a:lnTo>
                  <a:lnTo>
                    <a:pt x="11485" y="85812"/>
                  </a:lnTo>
                  <a:lnTo>
                    <a:pt x="26272" y="75147"/>
                  </a:lnTo>
                  <a:lnTo>
                    <a:pt x="30635" y="75061"/>
                  </a:lnTo>
                  <a:lnTo>
                    <a:pt x="34468" y="77778"/>
                  </a:lnTo>
                  <a:lnTo>
                    <a:pt x="37948" y="82362"/>
                  </a:lnTo>
                  <a:lnTo>
                    <a:pt x="43041" y="84494"/>
                  </a:lnTo>
                  <a:lnTo>
                    <a:pt x="56097" y="84398"/>
                  </a:lnTo>
                  <a:lnTo>
                    <a:pt x="62538" y="80304"/>
                  </a:lnTo>
                  <a:lnTo>
                    <a:pt x="103050" y="24874"/>
                  </a:lnTo>
                  <a:lnTo>
                    <a:pt x="108633" y="16583"/>
                  </a:lnTo>
                  <a:lnTo>
                    <a:pt x="112354" y="14754"/>
                  </a:lnTo>
                  <a:lnTo>
                    <a:pt x="114835" y="17232"/>
                  </a:lnTo>
                  <a:lnTo>
                    <a:pt x="119441" y="27999"/>
                  </a:lnTo>
                  <a:lnTo>
                    <a:pt x="133355" y="44457"/>
                  </a:lnTo>
                  <a:lnTo>
                    <a:pt x="152784" y="61969"/>
                  </a:lnTo>
                  <a:lnTo>
                    <a:pt x="161578" y="76544"/>
                  </a:lnTo>
                  <a:lnTo>
                    <a:pt x="162444" y="83389"/>
                  </a:lnTo>
                  <a:lnTo>
                    <a:pt x="158476" y="95926"/>
                  </a:lnTo>
                  <a:lnTo>
                    <a:pt x="141427" y="113379"/>
                  </a:lnTo>
                  <a:lnTo>
                    <a:pt x="118810" y="125845"/>
                  </a:lnTo>
                  <a:lnTo>
                    <a:pt x="112667" y="125502"/>
                  </a:lnTo>
                  <a:lnTo>
                    <a:pt x="107647" y="122499"/>
                  </a:lnTo>
                  <a:lnTo>
                    <a:pt x="100528" y="113616"/>
                  </a:lnTo>
                  <a:lnTo>
                    <a:pt x="94834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6665160" y="290404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7207762" y="2521278"/>
            <a:ext cx="1543900" cy="349485"/>
            <a:chOff x="7207762" y="2521278"/>
            <a:chExt cx="1543900" cy="349485"/>
          </a:xfrm>
        </p:grpSpPr>
        <p:sp>
          <p:nvSpPr>
            <p:cNvPr id="415" name="Freeform 414"/>
            <p:cNvSpPr/>
            <p:nvPr/>
          </p:nvSpPr>
          <p:spPr>
            <a:xfrm>
              <a:off x="7207762" y="2596167"/>
              <a:ext cx="189651" cy="149780"/>
            </a:xfrm>
            <a:custGeom>
              <a:avLst/>
              <a:gdLst/>
              <a:ahLst/>
              <a:cxnLst/>
              <a:rect l="0" t="0" r="0" b="0"/>
              <a:pathLst>
                <a:path w="189651" h="149780">
                  <a:moveTo>
                    <a:pt x="6587" y="0"/>
                  </a:moveTo>
                  <a:lnTo>
                    <a:pt x="0" y="29620"/>
                  </a:lnTo>
                  <a:lnTo>
                    <a:pt x="3026" y="74679"/>
                  </a:lnTo>
                  <a:lnTo>
                    <a:pt x="5137" y="80297"/>
                  </a:lnTo>
                  <a:lnTo>
                    <a:pt x="7470" y="81268"/>
                  </a:lnTo>
                  <a:lnTo>
                    <a:pt x="17636" y="69383"/>
                  </a:lnTo>
                  <a:lnTo>
                    <a:pt x="53899" y="20737"/>
                  </a:lnTo>
                  <a:lnTo>
                    <a:pt x="72302" y="11374"/>
                  </a:lnTo>
                  <a:lnTo>
                    <a:pt x="94041" y="5980"/>
                  </a:lnTo>
                  <a:lnTo>
                    <a:pt x="121874" y="8141"/>
                  </a:lnTo>
                  <a:lnTo>
                    <a:pt x="173074" y="16699"/>
                  </a:lnTo>
                  <a:lnTo>
                    <a:pt x="173051" y="18529"/>
                  </a:lnTo>
                  <a:lnTo>
                    <a:pt x="129077" y="54023"/>
                  </a:lnTo>
                  <a:lnTo>
                    <a:pt x="117733" y="68389"/>
                  </a:lnTo>
                  <a:lnTo>
                    <a:pt x="111459" y="86485"/>
                  </a:lnTo>
                  <a:lnTo>
                    <a:pt x="109786" y="96488"/>
                  </a:lnTo>
                  <a:lnTo>
                    <a:pt x="112369" y="103157"/>
                  </a:lnTo>
                  <a:lnTo>
                    <a:pt x="117789" y="107603"/>
                  </a:lnTo>
                  <a:lnTo>
                    <a:pt x="125100" y="110567"/>
                  </a:lnTo>
                  <a:lnTo>
                    <a:pt x="131823" y="110694"/>
                  </a:lnTo>
                  <a:lnTo>
                    <a:pt x="144226" y="105904"/>
                  </a:lnTo>
                  <a:lnTo>
                    <a:pt x="166021" y="92811"/>
                  </a:lnTo>
                  <a:lnTo>
                    <a:pt x="171124" y="94234"/>
                  </a:lnTo>
                  <a:lnTo>
                    <a:pt x="174525" y="99805"/>
                  </a:lnTo>
                  <a:lnTo>
                    <a:pt x="18965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7444078" y="2637772"/>
              <a:ext cx="78151" cy="99159"/>
            </a:xfrm>
            <a:custGeom>
              <a:avLst/>
              <a:gdLst/>
              <a:ahLst/>
              <a:cxnLst/>
              <a:rect l="0" t="0" r="0" b="0"/>
              <a:pathLst>
                <a:path w="78151" h="99159">
                  <a:moveTo>
                    <a:pt x="11582" y="0"/>
                  </a:moveTo>
                  <a:lnTo>
                    <a:pt x="0" y="53492"/>
                  </a:lnTo>
                  <a:lnTo>
                    <a:pt x="1087" y="59700"/>
                  </a:lnTo>
                  <a:lnTo>
                    <a:pt x="4585" y="62914"/>
                  </a:lnTo>
                  <a:lnTo>
                    <a:pt x="9690" y="64132"/>
                  </a:lnTo>
                  <a:lnTo>
                    <a:pt x="14943" y="63095"/>
                  </a:lnTo>
                  <a:lnTo>
                    <a:pt x="25711" y="57012"/>
                  </a:lnTo>
                  <a:lnTo>
                    <a:pt x="32096" y="57424"/>
                  </a:lnTo>
                  <a:lnTo>
                    <a:pt x="46586" y="65278"/>
                  </a:lnTo>
                  <a:lnTo>
                    <a:pt x="51561" y="73105"/>
                  </a:lnTo>
                  <a:lnTo>
                    <a:pt x="57087" y="94128"/>
                  </a:lnTo>
                  <a:lnTo>
                    <a:pt x="60409" y="98810"/>
                  </a:lnTo>
                  <a:lnTo>
                    <a:pt x="64474" y="99158"/>
                  </a:lnTo>
                  <a:lnTo>
                    <a:pt x="69032" y="96616"/>
                  </a:lnTo>
                  <a:lnTo>
                    <a:pt x="72072" y="93072"/>
                  </a:lnTo>
                  <a:lnTo>
                    <a:pt x="7815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7560998" y="2532783"/>
              <a:ext cx="317376" cy="271411"/>
            </a:xfrm>
            <a:custGeom>
              <a:avLst/>
              <a:gdLst/>
              <a:ahLst/>
              <a:cxnLst/>
              <a:rect l="0" t="0" r="0" b="0"/>
              <a:pathLst>
                <a:path w="317376" h="271411">
                  <a:moveTo>
                    <a:pt x="11156" y="13458"/>
                  </a:moveTo>
                  <a:lnTo>
                    <a:pt x="19990" y="206"/>
                  </a:lnTo>
                  <a:lnTo>
                    <a:pt x="22593" y="0"/>
                  </a:lnTo>
                  <a:lnTo>
                    <a:pt x="24328" y="3562"/>
                  </a:lnTo>
                  <a:lnTo>
                    <a:pt x="25331" y="16456"/>
                  </a:lnTo>
                  <a:lnTo>
                    <a:pt x="16013" y="73127"/>
                  </a:lnTo>
                  <a:lnTo>
                    <a:pt x="5472" y="130062"/>
                  </a:lnTo>
                  <a:lnTo>
                    <a:pt x="0" y="151266"/>
                  </a:lnTo>
                  <a:lnTo>
                    <a:pt x="945" y="157105"/>
                  </a:lnTo>
                  <a:lnTo>
                    <a:pt x="4349" y="160074"/>
                  </a:lnTo>
                  <a:lnTo>
                    <a:pt x="9392" y="161128"/>
                  </a:lnTo>
                  <a:lnTo>
                    <a:pt x="14602" y="159982"/>
                  </a:lnTo>
                  <a:lnTo>
                    <a:pt x="25323" y="153777"/>
                  </a:lnTo>
                  <a:lnTo>
                    <a:pt x="69917" y="121314"/>
                  </a:lnTo>
                  <a:lnTo>
                    <a:pt x="77142" y="120496"/>
                  </a:lnTo>
                  <a:lnTo>
                    <a:pt x="90102" y="124517"/>
                  </a:lnTo>
                  <a:lnTo>
                    <a:pt x="94297" y="130027"/>
                  </a:lnTo>
                  <a:lnTo>
                    <a:pt x="98958" y="146011"/>
                  </a:lnTo>
                  <a:lnTo>
                    <a:pt x="97166" y="175802"/>
                  </a:lnTo>
                  <a:lnTo>
                    <a:pt x="99931" y="182708"/>
                  </a:lnTo>
                  <a:lnTo>
                    <a:pt x="105472" y="187312"/>
                  </a:lnTo>
                  <a:lnTo>
                    <a:pt x="112865" y="190382"/>
                  </a:lnTo>
                  <a:lnTo>
                    <a:pt x="119642" y="190579"/>
                  </a:lnTo>
                  <a:lnTo>
                    <a:pt x="132105" y="185867"/>
                  </a:lnTo>
                  <a:lnTo>
                    <a:pt x="149517" y="172819"/>
                  </a:lnTo>
                  <a:lnTo>
                    <a:pt x="166386" y="148406"/>
                  </a:lnTo>
                  <a:lnTo>
                    <a:pt x="166418" y="143180"/>
                  </a:lnTo>
                  <a:lnTo>
                    <a:pt x="162741" y="140620"/>
                  </a:lnTo>
                  <a:lnTo>
                    <a:pt x="156592" y="139838"/>
                  </a:lnTo>
                  <a:lnTo>
                    <a:pt x="150643" y="143015"/>
                  </a:lnTo>
                  <a:lnTo>
                    <a:pt x="139103" y="156406"/>
                  </a:lnTo>
                  <a:lnTo>
                    <a:pt x="135205" y="174686"/>
                  </a:lnTo>
                  <a:lnTo>
                    <a:pt x="135461" y="184738"/>
                  </a:lnTo>
                  <a:lnTo>
                    <a:pt x="138405" y="190515"/>
                  </a:lnTo>
                  <a:lnTo>
                    <a:pt x="143141" y="193441"/>
                  </a:lnTo>
                  <a:lnTo>
                    <a:pt x="156725" y="194227"/>
                  </a:lnTo>
                  <a:lnTo>
                    <a:pt x="184239" y="188548"/>
                  </a:lnTo>
                  <a:lnTo>
                    <a:pt x="241582" y="161198"/>
                  </a:lnTo>
                  <a:lnTo>
                    <a:pt x="247984" y="156330"/>
                  </a:lnTo>
                  <a:lnTo>
                    <a:pt x="248553" y="154009"/>
                  </a:lnTo>
                  <a:lnTo>
                    <a:pt x="245235" y="153387"/>
                  </a:lnTo>
                  <a:lnTo>
                    <a:pt x="239324" y="153896"/>
                  </a:lnTo>
                  <a:lnTo>
                    <a:pt x="225360" y="161859"/>
                  </a:lnTo>
                  <a:lnTo>
                    <a:pt x="217754" y="167866"/>
                  </a:lnTo>
                  <a:lnTo>
                    <a:pt x="209301" y="184402"/>
                  </a:lnTo>
                  <a:lnTo>
                    <a:pt x="207047" y="193989"/>
                  </a:lnTo>
                  <a:lnTo>
                    <a:pt x="210168" y="199455"/>
                  </a:lnTo>
                  <a:lnTo>
                    <a:pt x="216871" y="202176"/>
                  </a:lnTo>
                  <a:lnTo>
                    <a:pt x="225962" y="203064"/>
                  </a:lnTo>
                  <a:lnTo>
                    <a:pt x="234797" y="199959"/>
                  </a:lnTo>
                  <a:lnTo>
                    <a:pt x="272877" y="167193"/>
                  </a:lnTo>
                  <a:lnTo>
                    <a:pt x="286353" y="145301"/>
                  </a:lnTo>
                  <a:lnTo>
                    <a:pt x="304975" y="84973"/>
                  </a:lnTo>
                  <a:lnTo>
                    <a:pt x="317375" y="21700"/>
                  </a:lnTo>
                  <a:lnTo>
                    <a:pt x="317003" y="18952"/>
                  </a:lnTo>
                  <a:lnTo>
                    <a:pt x="312989" y="39741"/>
                  </a:lnTo>
                  <a:lnTo>
                    <a:pt x="311013" y="96077"/>
                  </a:lnTo>
                  <a:lnTo>
                    <a:pt x="304167" y="156938"/>
                  </a:lnTo>
                  <a:lnTo>
                    <a:pt x="301702" y="216956"/>
                  </a:lnTo>
                  <a:lnTo>
                    <a:pt x="294071" y="271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8039289" y="2521278"/>
              <a:ext cx="90376" cy="232990"/>
            </a:xfrm>
            <a:custGeom>
              <a:avLst/>
              <a:gdLst/>
              <a:ahLst/>
              <a:cxnLst/>
              <a:rect l="0" t="0" r="0" b="0"/>
              <a:pathLst>
                <a:path w="90376" h="232990">
                  <a:moveTo>
                    <a:pt x="7165" y="0"/>
                  </a:moveTo>
                  <a:lnTo>
                    <a:pt x="7165" y="62491"/>
                  </a:lnTo>
                  <a:lnTo>
                    <a:pt x="2747" y="119096"/>
                  </a:lnTo>
                  <a:lnTo>
                    <a:pt x="0" y="152501"/>
                  </a:lnTo>
                  <a:lnTo>
                    <a:pt x="4289" y="172254"/>
                  </a:lnTo>
                  <a:lnTo>
                    <a:pt x="8021" y="181404"/>
                  </a:lnTo>
                  <a:lnTo>
                    <a:pt x="14208" y="185655"/>
                  </a:lnTo>
                  <a:lnTo>
                    <a:pt x="22031" y="186640"/>
                  </a:lnTo>
                  <a:lnTo>
                    <a:pt x="39660" y="182803"/>
                  </a:lnTo>
                  <a:lnTo>
                    <a:pt x="64254" y="170247"/>
                  </a:lnTo>
                  <a:lnTo>
                    <a:pt x="77533" y="160109"/>
                  </a:lnTo>
                  <a:lnTo>
                    <a:pt x="81814" y="160364"/>
                  </a:lnTo>
                  <a:lnTo>
                    <a:pt x="84667" y="164232"/>
                  </a:lnTo>
                  <a:lnTo>
                    <a:pt x="86570" y="170509"/>
                  </a:lnTo>
                  <a:lnTo>
                    <a:pt x="85753" y="216805"/>
                  </a:lnTo>
                  <a:lnTo>
                    <a:pt x="90375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8171269" y="2604488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8199581" y="2646093"/>
              <a:ext cx="29937" cy="81687"/>
            </a:xfrm>
            <a:custGeom>
              <a:avLst/>
              <a:gdLst/>
              <a:ahLst/>
              <a:cxnLst/>
              <a:rect l="0" t="0" r="0" b="0"/>
              <a:pathLst>
                <a:path w="29937" h="81687">
                  <a:moveTo>
                    <a:pt x="29936" y="0"/>
                  </a:moveTo>
                  <a:lnTo>
                    <a:pt x="6772" y="27581"/>
                  </a:lnTo>
                  <a:lnTo>
                    <a:pt x="4323" y="35030"/>
                  </a:lnTo>
                  <a:lnTo>
                    <a:pt x="0" y="81686"/>
                  </a:lnTo>
                  <a:lnTo>
                    <a:pt x="1329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8283737" y="2537920"/>
              <a:ext cx="103881" cy="167455"/>
            </a:xfrm>
            <a:custGeom>
              <a:avLst/>
              <a:gdLst/>
              <a:ahLst/>
              <a:cxnLst/>
              <a:rect l="0" t="0" r="0" b="0"/>
              <a:pathLst>
                <a:path w="103881" h="167455">
                  <a:moveTo>
                    <a:pt x="45632" y="0"/>
                  </a:moveTo>
                  <a:lnTo>
                    <a:pt x="54466" y="8834"/>
                  </a:lnTo>
                  <a:lnTo>
                    <a:pt x="58804" y="23034"/>
                  </a:lnTo>
                  <a:lnTo>
                    <a:pt x="59807" y="40748"/>
                  </a:lnTo>
                  <a:lnTo>
                    <a:pt x="47946" y="94230"/>
                  </a:lnTo>
                  <a:lnTo>
                    <a:pt x="34754" y="147024"/>
                  </a:lnTo>
                  <a:lnTo>
                    <a:pt x="30059" y="159037"/>
                  </a:lnTo>
                  <a:lnTo>
                    <a:pt x="24156" y="165197"/>
                  </a:lnTo>
                  <a:lnTo>
                    <a:pt x="17446" y="167454"/>
                  </a:lnTo>
                  <a:lnTo>
                    <a:pt x="10199" y="167109"/>
                  </a:lnTo>
                  <a:lnTo>
                    <a:pt x="5368" y="163182"/>
                  </a:lnTo>
                  <a:lnTo>
                    <a:pt x="0" y="148956"/>
                  </a:lnTo>
                  <a:lnTo>
                    <a:pt x="1395" y="124572"/>
                  </a:lnTo>
                  <a:lnTo>
                    <a:pt x="5971" y="120955"/>
                  </a:lnTo>
                  <a:lnTo>
                    <a:pt x="12720" y="120393"/>
                  </a:lnTo>
                  <a:lnTo>
                    <a:pt x="67238" y="133479"/>
                  </a:lnTo>
                  <a:lnTo>
                    <a:pt x="10388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8556351" y="2587472"/>
              <a:ext cx="195311" cy="283291"/>
            </a:xfrm>
            <a:custGeom>
              <a:avLst/>
              <a:gdLst/>
              <a:ahLst/>
              <a:cxnLst/>
              <a:rect l="0" t="0" r="0" b="0"/>
              <a:pathLst>
                <a:path w="195311" h="283291">
                  <a:moveTo>
                    <a:pt x="14329" y="75264"/>
                  </a:moveTo>
                  <a:lnTo>
                    <a:pt x="5495" y="88515"/>
                  </a:lnTo>
                  <a:lnTo>
                    <a:pt x="0" y="114426"/>
                  </a:lnTo>
                  <a:lnTo>
                    <a:pt x="2790" y="141108"/>
                  </a:lnTo>
                  <a:lnTo>
                    <a:pt x="7560" y="145972"/>
                  </a:lnTo>
                  <a:lnTo>
                    <a:pt x="14440" y="148290"/>
                  </a:lnTo>
                  <a:lnTo>
                    <a:pt x="22724" y="148911"/>
                  </a:lnTo>
                  <a:lnTo>
                    <a:pt x="30095" y="146551"/>
                  </a:lnTo>
                  <a:lnTo>
                    <a:pt x="43218" y="136533"/>
                  </a:lnTo>
                  <a:lnTo>
                    <a:pt x="50283" y="120369"/>
                  </a:lnTo>
                  <a:lnTo>
                    <a:pt x="52498" y="101782"/>
                  </a:lnTo>
                  <a:lnTo>
                    <a:pt x="50400" y="84276"/>
                  </a:lnTo>
                  <a:lnTo>
                    <a:pt x="45773" y="79423"/>
                  </a:lnTo>
                  <a:lnTo>
                    <a:pt x="38990" y="77112"/>
                  </a:lnTo>
                  <a:lnTo>
                    <a:pt x="30770" y="76496"/>
                  </a:lnTo>
                  <a:lnTo>
                    <a:pt x="26214" y="78858"/>
                  </a:lnTo>
                  <a:lnTo>
                    <a:pt x="24101" y="83208"/>
                  </a:lnTo>
                  <a:lnTo>
                    <a:pt x="23618" y="88881"/>
                  </a:lnTo>
                  <a:lnTo>
                    <a:pt x="27918" y="92662"/>
                  </a:lnTo>
                  <a:lnTo>
                    <a:pt x="45024" y="96865"/>
                  </a:lnTo>
                  <a:lnTo>
                    <a:pt x="71809" y="94813"/>
                  </a:lnTo>
                  <a:lnTo>
                    <a:pt x="131270" y="64580"/>
                  </a:lnTo>
                  <a:lnTo>
                    <a:pt x="164230" y="38910"/>
                  </a:lnTo>
                  <a:lnTo>
                    <a:pt x="194269" y="4387"/>
                  </a:lnTo>
                  <a:lnTo>
                    <a:pt x="195310" y="1200"/>
                  </a:lnTo>
                  <a:lnTo>
                    <a:pt x="193230" y="0"/>
                  </a:lnTo>
                  <a:lnTo>
                    <a:pt x="189070" y="125"/>
                  </a:lnTo>
                  <a:lnTo>
                    <a:pt x="169963" y="13552"/>
                  </a:lnTo>
                  <a:lnTo>
                    <a:pt x="151152" y="39515"/>
                  </a:lnTo>
                  <a:lnTo>
                    <a:pt x="138285" y="75047"/>
                  </a:lnTo>
                  <a:lnTo>
                    <a:pt x="137451" y="114853"/>
                  </a:lnTo>
                  <a:lnTo>
                    <a:pt x="144529" y="168794"/>
                  </a:lnTo>
                  <a:lnTo>
                    <a:pt x="144420" y="213555"/>
                  </a:lnTo>
                  <a:lnTo>
                    <a:pt x="138715" y="232881"/>
                  </a:lnTo>
                  <a:lnTo>
                    <a:pt x="126934" y="253797"/>
                  </a:lnTo>
                  <a:lnTo>
                    <a:pt x="109987" y="268025"/>
                  </a:lnTo>
                  <a:lnTo>
                    <a:pt x="90127" y="276505"/>
                  </a:lnTo>
                  <a:lnTo>
                    <a:pt x="47613" y="2832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4867813" y="2691581"/>
            <a:ext cx="748896" cy="676492"/>
            <a:chOff x="4867813" y="2691581"/>
            <a:chExt cx="748896" cy="676492"/>
          </a:xfrm>
        </p:grpSpPr>
        <p:sp>
          <p:nvSpPr>
            <p:cNvPr id="424" name="Freeform 423"/>
            <p:cNvSpPr/>
            <p:nvPr/>
          </p:nvSpPr>
          <p:spPr>
            <a:xfrm>
              <a:off x="4876134" y="2691581"/>
              <a:ext cx="600844" cy="628698"/>
            </a:xfrm>
            <a:custGeom>
              <a:avLst/>
              <a:gdLst/>
              <a:ahLst/>
              <a:cxnLst/>
              <a:rect l="0" t="0" r="0" b="0"/>
              <a:pathLst>
                <a:path w="600844" h="628698">
                  <a:moveTo>
                    <a:pt x="0" y="520344"/>
                  </a:moveTo>
                  <a:lnTo>
                    <a:pt x="2466" y="467689"/>
                  </a:lnTo>
                  <a:lnTo>
                    <a:pt x="9052" y="416293"/>
                  </a:lnTo>
                  <a:lnTo>
                    <a:pt x="19561" y="357511"/>
                  </a:lnTo>
                  <a:lnTo>
                    <a:pt x="36258" y="295665"/>
                  </a:lnTo>
                  <a:lnTo>
                    <a:pt x="51883" y="235509"/>
                  </a:lnTo>
                  <a:lnTo>
                    <a:pt x="68086" y="174898"/>
                  </a:lnTo>
                  <a:lnTo>
                    <a:pt x="80189" y="119334"/>
                  </a:lnTo>
                  <a:lnTo>
                    <a:pt x="94273" y="60432"/>
                  </a:lnTo>
                  <a:lnTo>
                    <a:pt x="106527" y="554"/>
                  </a:lnTo>
                  <a:lnTo>
                    <a:pt x="107076" y="0"/>
                  </a:lnTo>
                  <a:lnTo>
                    <a:pt x="107153" y="61980"/>
                  </a:lnTo>
                  <a:lnTo>
                    <a:pt x="101569" y="117507"/>
                  </a:lnTo>
                  <a:lnTo>
                    <a:pt x="100192" y="169053"/>
                  </a:lnTo>
                  <a:lnTo>
                    <a:pt x="99898" y="228504"/>
                  </a:lnTo>
                  <a:lnTo>
                    <a:pt x="104279" y="273367"/>
                  </a:lnTo>
                  <a:lnTo>
                    <a:pt x="109275" y="278954"/>
                  </a:lnTo>
                  <a:lnTo>
                    <a:pt x="116305" y="280829"/>
                  </a:lnTo>
                  <a:lnTo>
                    <a:pt x="124689" y="280231"/>
                  </a:lnTo>
                  <a:lnTo>
                    <a:pt x="132128" y="276133"/>
                  </a:lnTo>
                  <a:lnTo>
                    <a:pt x="145324" y="261719"/>
                  </a:lnTo>
                  <a:lnTo>
                    <a:pt x="168560" y="212406"/>
                  </a:lnTo>
                  <a:lnTo>
                    <a:pt x="185781" y="153699"/>
                  </a:lnTo>
                  <a:lnTo>
                    <a:pt x="195072" y="120625"/>
                  </a:lnTo>
                  <a:lnTo>
                    <a:pt x="186111" y="173610"/>
                  </a:lnTo>
                  <a:lnTo>
                    <a:pt x="179047" y="231512"/>
                  </a:lnTo>
                  <a:lnTo>
                    <a:pt x="181895" y="293892"/>
                  </a:lnTo>
                  <a:lnTo>
                    <a:pt x="182910" y="350914"/>
                  </a:lnTo>
                  <a:lnTo>
                    <a:pt x="187460" y="406592"/>
                  </a:lnTo>
                  <a:lnTo>
                    <a:pt x="197252" y="461508"/>
                  </a:lnTo>
                  <a:lnTo>
                    <a:pt x="210556" y="501942"/>
                  </a:lnTo>
                  <a:lnTo>
                    <a:pt x="215260" y="510849"/>
                  </a:lnTo>
                  <a:lnTo>
                    <a:pt x="227884" y="523212"/>
                  </a:lnTo>
                  <a:lnTo>
                    <a:pt x="235133" y="527804"/>
                  </a:lnTo>
                  <a:lnTo>
                    <a:pt x="241815" y="529015"/>
                  </a:lnTo>
                  <a:lnTo>
                    <a:pt x="248119" y="527974"/>
                  </a:lnTo>
                  <a:lnTo>
                    <a:pt x="254171" y="525430"/>
                  </a:lnTo>
                  <a:lnTo>
                    <a:pt x="265826" y="512742"/>
                  </a:lnTo>
                  <a:lnTo>
                    <a:pt x="293027" y="458151"/>
                  </a:lnTo>
                  <a:lnTo>
                    <a:pt x="302143" y="424664"/>
                  </a:lnTo>
                  <a:lnTo>
                    <a:pt x="301323" y="405704"/>
                  </a:lnTo>
                  <a:lnTo>
                    <a:pt x="297961" y="401387"/>
                  </a:lnTo>
                  <a:lnTo>
                    <a:pt x="292946" y="400358"/>
                  </a:lnTo>
                  <a:lnTo>
                    <a:pt x="286829" y="401522"/>
                  </a:lnTo>
                  <a:lnTo>
                    <a:pt x="275101" y="410211"/>
                  </a:lnTo>
                  <a:lnTo>
                    <a:pt x="269385" y="416412"/>
                  </a:lnTo>
                  <a:lnTo>
                    <a:pt x="263034" y="435628"/>
                  </a:lnTo>
                  <a:lnTo>
                    <a:pt x="261135" y="457729"/>
                  </a:lnTo>
                  <a:lnTo>
                    <a:pt x="263374" y="476797"/>
                  </a:lnTo>
                  <a:lnTo>
                    <a:pt x="269916" y="492052"/>
                  </a:lnTo>
                  <a:lnTo>
                    <a:pt x="274249" y="498709"/>
                  </a:lnTo>
                  <a:lnTo>
                    <a:pt x="281761" y="502223"/>
                  </a:lnTo>
                  <a:lnTo>
                    <a:pt x="302435" y="503661"/>
                  </a:lnTo>
                  <a:lnTo>
                    <a:pt x="319636" y="498752"/>
                  </a:lnTo>
                  <a:lnTo>
                    <a:pt x="377184" y="459130"/>
                  </a:lnTo>
                  <a:lnTo>
                    <a:pt x="398372" y="441699"/>
                  </a:lnTo>
                  <a:lnTo>
                    <a:pt x="407578" y="427143"/>
                  </a:lnTo>
                  <a:lnTo>
                    <a:pt x="406705" y="421227"/>
                  </a:lnTo>
                  <a:lnTo>
                    <a:pt x="402424" y="416359"/>
                  </a:lnTo>
                  <a:lnTo>
                    <a:pt x="395872" y="412189"/>
                  </a:lnTo>
                  <a:lnTo>
                    <a:pt x="381196" y="410021"/>
                  </a:lnTo>
                  <a:lnTo>
                    <a:pt x="364503" y="413064"/>
                  </a:lnTo>
                  <a:lnTo>
                    <a:pt x="344756" y="420580"/>
                  </a:lnTo>
                  <a:lnTo>
                    <a:pt x="328584" y="435015"/>
                  </a:lnTo>
                  <a:lnTo>
                    <a:pt x="316156" y="453759"/>
                  </a:lnTo>
                  <a:lnTo>
                    <a:pt x="307552" y="474416"/>
                  </a:lnTo>
                  <a:lnTo>
                    <a:pt x="306736" y="483254"/>
                  </a:lnTo>
                  <a:lnTo>
                    <a:pt x="310761" y="498004"/>
                  </a:lnTo>
                  <a:lnTo>
                    <a:pt x="316273" y="502677"/>
                  </a:lnTo>
                  <a:lnTo>
                    <a:pt x="332258" y="507869"/>
                  </a:lnTo>
                  <a:lnTo>
                    <a:pt x="349225" y="505245"/>
                  </a:lnTo>
                  <a:lnTo>
                    <a:pt x="382717" y="488494"/>
                  </a:lnTo>
                  <a:lnTo>
                    <a:pt x="421902" y="446283"/>
                  </a:lnTo>
                  <a:lnTo>
                    <a:pt x="430672" y="434728"/>
                  </a:lnTo>
                  <a:lnTo>
                    <a:pt x="430421" y="435529"/>
                  </a:lnTo>
                  <a:lnTo>
                    <a:pt x="421151" y="456746"/>
                  </a:lnTo>
                  <a:lnTo>
                    <a:pt x="417563" y="488453"/>
                  </a:lnTo>
                  <a:lnTo>
                    <a:pt x="420758" y="496310"/>
                  </a:lnTo>
                  <a:lnTo>
                    <a:pt x="426586" y="501547"/>
                  </a:lnTo>
                  <a:lnTo>
                    <a:pt x="434170" y="505039"/>
                  </a:lnTo>
                  <a:lnTo>
                    <a:pt x="442924" y="504593"/>
                  </a:lnTo>
                  <a:lnTo>
                    <a:pt x="481080" y="486414"/>
                  </a:lnTo>
                  <a:lnTo>
                    <a:pt x="533614" y="443773"/>
                  </a:lnTo>
                  <a:lnTo>
                    <a:pt x="584764" y="385406"/>
                  </a:lnTo>
                  <a:lnTo>
                    <a:pt x="592322" y="377686"/>
                  </a:lnTo>
                  <a:lnTo>
                    <a:pt x="593662" y="374387"/>
                  </a:lnTo>
                  <a:lnTo>
                    <a:pt x="590857" y="374037"/>
                  </a:lnTo>
                  <a:lnTo>
                    <a:pt x="571706" y="382380"/>
                  </a:lnTo>
                  <a:lnTo>
                    <a:pt x="564200" y="386763"/>
                  </a:lnTo>
                  <a:lnTo>
                    <a:pt x="553395" y="399029"/>
                  </a:lnTo>
                  <a:lnTo>
                    <a:pt x="549220" y="406183"/>
                  </a:lnTo>
                  <a:lnTo>
                    <a:pt x="547046" y="426459"/>
                  </a:lnTo>
                  <a:lnTo>
                    <a:pt x="550086" y="449031"/>
                  </a:lnTo>
                  <a:lnTo>
                    <a:pt x="577492" y="504210"/>
                  </a:lnTo>
                  <a:lnTo>
                    <a:pt x="600320" y="552416"/>
                  </a:lnTo>
                  <a:lnTo>
                    <a:pt x="600843" y="561141"/>
                  </a:lnTo>
                  <a:lnTo>
                    <a:pt x="596494" y="578232"/>
                  </a:lnTo>
                  <a:lnTo>
                    <a:pt x="579231" y="603448"/>
                  </a:lnTo>
                  <a:lnTo>
                    <a:pt x="552132" y="624068"/>
                  </a:lnTo>
                  <a:lnTo>
                    <a:pt x="528924" y="628697"/>
                  </a:lnTo>
                  <a:lnTo>
                    <a:pt x="505974" y="626748"/>
                  </a:lnTo>
                  <a:lnTo>
                    <a:pt x="489610" y="619718"/>
                  </a:lnTo>
                  <a:lnTo>
                    <a:pt x="484507" y="613406"/>
                  </a:lnTo>
                  <a:lnTo>
                    <a:pt x="478836" y="596530"/>
                  </a:lnTo>
                  <a:lnTo>
                    <a:pt x="478248" y="590550"/>
                  </a:lnTo>
                  <a:lnTo>
                    <a:pt x="478781" y="586564"/>
                  </a:lnTo>
                  <a:lnTo>
                    <a:pt x="482621" y="5785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4867813" y="3311777"/>
              <a:ext cx="698969" cy="56296"/>
            </a:xfrm>
            <a:custGeom>
              <a:avLst/>
              <a:gdLst/>
              <a:ahLst/>
              <a:cxnLst/>
              <a:rect l="0" t="0" r="0" b="0"/>
              <a:pathLst>
                <a:path w="698969" h="56296">
                  <a:moveTo>
                    <a:pt x="0" y="0"/>
                  </a:moveTo>
                  <a:lnTo>
                    <a:pt x="54310" y="6586"/>
                  </a:lnTo>
                  <a:lnTo>
                    <a:pt x="108526" y="7979"/>
                  </a:lnTo>
                  <a:lnTo>
                    <a:pt x="161491" y="8253"/>
                  </a:lnTo>
                  <a:lnTo>
                    <a:pt x="216470" y="8308"/>
                  </a:lnTo>
                  <a:lnTo>
                    <a:pt x="271845" y="8318"/>
                  </a:lnTo>
                  <a:lnTo>
                    <a:pt x="333018" y="9245"/>
                  </a:lnTo>
                  <a:lnTo>
                    <a:pt x="390576" y="14908"/>
                  </a:lnTo>
                  <a:lnTo>
                    <a:pt x="446462" y="20717"/>
                  </a:lnTo>
                  <a:lnTo>
                    <a:pt x="506840" y="33456"/>
                  </a:lnTo>
                  <a:lnTo>
                    <a:pt x="562035" y="41457"/>
                  </a:lnTo>
                  <a:lnTo>
                    <a:pt x="620189" y="53046"/>
                  </a:lnTo>
                  <a:lnTo>
                    <a:pt x="668066" y="56295"/>
                  </a:lnTo>
                  <a:lnTo>
                    <a:pt x="698968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5608387" y="3286814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8321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8" name="Freeform 427"/>
          <p:cNvSpPr/>
          <p:nvPr/>
        </p:nvSpPr>
        <p:spPr>
          <a:xfrm>
            <a:off x="7131138" y="3644619"/>
            <a:ext cx="1006848" cy="8321"/>
          </a:xfrm>
          <a:custGeom>
            <a:avLst/>
            <a:gdLst/>
            <a:ahLst/>
            <a:cxnLst/>
            <a:rect l="0" t="0" r="0" b="0"/>
            <a:pathLst>
              <a:path w="1006848" h="8321">
                <a:moveTo>
                  <a:pt x="0" y="0"/>
                </a:moveTo>
                <a:lnTo>
                  <a:pt x="29620" y="6586"/>
                </a:lnTo>
                <a:lnTo>
                  <a:pt x="86769" y="8093"/>
                </a:lnTo>
                <a:lnTo>
                  <a:pt x="148387" y="8291"/>
                </a:lnTo>
                <a:lnTo>
                  <a:pt x="209943" y="8317"/>
                </a:lnTo>
                <a:lnTo>
                  <a:pt x="263879" y="8320"/>
                </a:lnTo>
                <a:lnTo>
                  <a:pt x="325692" y="7396"/>
                </a:lnTo>
                <a:lnTo>
                  <a:pt x="374795" y="2603"/>
                </a:lnTo>
                <a:lnTo>
                  <a:pt x="424477" y="771"/>
                </a:lnTo>
                <a:lnTo>
                  <a:pt x="474331" y="228"/>
                </a:lnTo>
                <a:lnTo>
                  <a:pt x="525161" y="67"/>
                </a:lnTo>
                <a:lnTo>
                  <a:pt x="579874" y="20"/>
                </a:lnTo>
                <a:lnTo>
                  <a:pt x="631630" y="6"/>
                </a:lnTo>
                <a:lnTo>
                  <a:pt x="693886" y="1"/>
                </a:lnTo>
                <a:lnTo>
                  <a:pt x="746761" y="0"/>
                </a:lnTo>
                <a:lnTo>
                  <a:pt x="808961" y="0"/>
                </a:lnTo>
                <a:lnTo>
                  <a:pt x="870081" y="0"/>
                </a:lnTo>
                <a:lnTo>
                  <a:pt x="930715" y="0"/>
                </a:lnTo>
                <a:lnTo>
                  <a:pt x="984745" y="0"/>
                </a:lnTo>
                <a:lnTo>
                  <a:pt x="1006847" y="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37" name="Group 436"/>
          <p:cNvGrpSpPr/>
          <p:nvPr/>
        </p:nvGrpSpPr>
        <p:grpSpPr>
          <a:xfrm>
            <a:off x="9594169" y="2205078"/>
            <a:ext cx="432695" cy="1380455"/>
            <a:chOff x="9594169" y="2205078"/>
            <a:chExt cx="432695" cy="1380455"/>
          </a:xfrm>
        </p:grpSpPr>
        <p:sp>
          <p:nvSpPr>
            <p:cNvPr id="429" name="Freeform 428"/>
            <p:cNvSpPr/>
            <p:nvPr/>
          </p:nvSpPr>
          <p:spPr>
            <a:xfrm>
              <a:off x="9594169" y="3241594"/>
              <a:ext cx="199706" cy="343939"/>
            </a:xfrm>
            <a:custGeom>
              <a:avLst/>
              <a:gdLst/>
              <a:ahLst/>
              <a:cxnLst/>
              <a:rect l="0" t="0" r="0" b="0"/>
              <a:pathLst>
                <a:path w="199706" h="343939">
                  <a:moveTo>
                    <a:pt x="0" y="278209"/>
                  </a:moveTo>
                  <a:lnTo>
                    <a:pt x="61138" y="315231"/>
                  </a:lnTo>
                  <a:lnTo>
                    <a:pt x="98086" y="343938"/>
                  </a:lnTo>
                  <a:lnTo>
                    <a:pt x="97750" y="343293"/>
                  </a:lnTo>
                  <a:lnTo>
                    <a:pt x="52519" y="288621"/>
                  </a:lnTo>
                  <a:lnTo>
                    <a:pt x="38042" y="252735"/>
                  </a:lnTo>
                  <a:lnTo>
                    <a:pt x="35399" y="232370"/>
                  </a:lnTo>
                  <a:lnTo>
                    <a:pt x="39155" y="215923"/>
                  </a:lnTo>
                  <a:lnTo>
                    <a:pt x="56633" y="190298"/>
                  </a:lnTo>
                  <a:lnTo>
                    <a:pt x="62718" y="187242"/>
                  </a:lnTo>
                  <a:lnTo>
                    <a:pt x="76876" y="186312"/>
                  </a:lnTo>
                  <a:lnTo>
                    <a:pt x="127706" y="198076"/>
                  </a:lnTo>
                  <a:lnTo>
                    <a:pt x="126742" y="196126"/>
                  </a:lnTo>
                  <a:lnTo>
                    <a:pt x="99290" y="160353"/>
                  </a:lnTo>
                  <a:lnTo>
                    <a:pt x="85510" y="133883"/>
                  </a:lnTo>
                  <a:lnTo>
                    <a:pt x="69236" y="76517"/>
                  </a:lnTo>
                  <a:lnTo>
                    <a:pt x="69824" y="47097"/>
                  </a:lnTo>
                  <a:lnTo>
                    <a:pt x="74487" y="29412"/>
                  </a:lnTo>
                  <a:lnTo>
                    <a:pt x="82723" y="12307"/>
                  </a:lnTo>
                  <a:lnTo>
                    <a:pt x="89357" y="6636"/>
                  </a:lnTo>
                  <a:lnTo>
                    <a:pt x="106591" y="334"/>
                  </a:lnTo>
                  <a:lnTo>
                    <a:pt x="124112" y="0"/>
                  </a:lnTo>
                  <a:lnTo>
                    <a:pt x="140221" y="3857"/>
                  </a:lnTo>
                  <a:lnTo>
                    <a:pt x="153544" y="11736"/>
                  </a:lnTo>
                  <a:lnTo>
                    <a:pt x="199705" y="618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9744766" y="3020540"/>
              <a:ext cx="107356" cy="191632"/>
            </a:xfrm>
            <a:custGeom>
              <a:avLst/>
              <a:gdLst/>
              <a:ahLst/>
              <a:cxnLst/>
              <a:rect l="0" t="0" r="0" b="0"/>
              <a:pathLst>
                <a:path w="107356" h="191632">
                  <a:moveTo>
                    <a:pt x="24145" y="0"/>
                  </a:moveTo>
                  <a:lnTo>
                    <a:pt x="5399" y="41910"/>
                  </a:lnTo>
                  <a:lnTo>
                    <a:pt x="0" y="98889"/>
                  </a:lnTo>
                  <a:lnTo>
                    <a:pt x="3761" y="144042"/>
                  </a:lnTo>
                  <a:lnTo>
                    <a:pt x="15228" y="173042"/>
                  </a:lnTo>
                  <a:lnTo>
                    <a:pt x="27578" y="185698"/>
                  </a:lnTo>
                  <a:lnTo>
                    <a:pt x="34754" y="190367"/>
                  </a:lnTo>
                  <a:lnTo>
                    <a:pt x="41388" y="191631"/>
                  </a:lnTo>
                  <a:lnTo>
                    <a:pt x="47660" y="190624"/>
                  </a:lnTo>
                  <a:lnTo>
                    <a:pt x="53689" y="188104"/>
                  </a:lnTo>
                  <a:lnTo>
                    <a:pt x="57709" y="181801"/>
                  </a:lnTo>
                  <a:lnTo>
                    <a:pt x="62176" y="162470"/>
                  </a:lnTo>
                  <a:lnTo>
                    <a:pt x="60273" y="125597"/>
                  </a:lnTo>
                  <a:lnTo>
                    <a:pt x="53762" y="106364"/>
                  </a:lnTo>
                  <a:lnTo>
                    <a:pt x="32908" y="71878"/>
                  </a:lnTo>
                  <a:lnTo>
                    <a:pt x="36052" y="76325"/>
                  </a:lnTo>
                  <a:lnTo>
                    <a:pt x="52636" y="85588"/>
                  </a:lnTo>
                  <a:lnTo>
                    <a:pt x="75116" y="94188"/>
                  </a:lnTo>
                  <a:lnTo>
                    <a:pt x="82164" y="94227"/>
                  </a:lnTo>
                  <a:lnTo>
                    <a:pt x="107355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9768911" y="2887404"/>
              <a:ext cx="216348" cy="249632"/>
            </a:xfrm>
            <a:custGeom>
              <a:avLst/>
              <a:gdLst/>
              <a:ahLst/>
              <a:cxnLst/>
              <a:rect l="0" t="0" r="0" b="0"/>
              <a:pathLst>
                <a:path w="216348" h="249632">
                  <a:moveTo>
                    <a:pt x="0" y="0"/>
                  </a:moveTo>
                  <a:lnTo>
                    <a:pt x="52121" y="57840"/>
                  </a:lnTo>
                  <a:lnTo>
                    <a:pt x="101473" y="114110"/>
                  </a:lnTo>
                  <a:lnTo>
                    <a:pt x="152476" y="176434"/>
                  </a:lnTo>
                  <a:lnTo>
                    <a:pt x="204870" y="236959"/>
                  </a:lnTo>
                  <a:lnTo>
                    <a:pt x="216347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9785553" y="2884746"/>
              <a:ext cx="130440" cy="144117"/>
            </a:xfrm>
            <a:custGeom>
              <a:avLst/>
              <a:gdLst/>
              <a:ahLst/>
              <a:cxnLst/>
              <a:rect l="0" t="0" r="0" b="0"/>
              <a:pathLst>
                <a:path w="130440" h="144117">
                  <a:moveTo>
                    <a:pt x="0" y="77547"/>
                  </a:moveTo>
                  <a:lnTo>
                    <a:pt x="7567" y="58542"/>
                  </a:lnTo>
                  <a:lnTo>
                    <a:pt x="21760" y="41611"/>
                  </a:lnTo>
                  <a:lnTo>
                    <a:pt x="67018" y="9140"/>
                  </a:lnTo>
                  <a:lnTo>
                    <a:pt x="83410" y="1532"/>
                  </a:lnTo>
                  <a:lnTo>
                    <a:pt x="102406" y="0"/>
                  </a:lnTo>
                  <a:lnTo>
                    <a:pt x="112650" y="886"/>
                  </a:lnTo>
                  <a:lnTo>
                    <a:pt x="119479" y="5175"/>
                  </a:lnTo>
                  <a:lnTo>
                    <a:pt x="124031" y="11732"/>
                  </a:lnTo>
                  <a:lnTo>
                    <a:pt x="130439" y="38631"/>
                  </a:lnTo>
                  <a:lnTo>
                    <a:pt x="130088" y="60251"/>
                  </a:lnTo>
                  <a:lnTo>
                    <a:pt x="114233" y="116510"/>
                  </a:lnTo>
                  <a:lnTo>
                    <a:pt x="99852" y="1441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9856100" y="2471351"/>
              <a:ext cx="170764" cy="299559"/>
            </a:xfrm>
            <a:custGeom>
              <a:avLst/>
              <a:gdLst/>
              <a:ahLst/>
              <a:cxnLst/>
              <a:rect l="0" t="0" r="0" b="0"/>
              <a:pathLst>
                <a:path w="170764" h="299559">
                  <a:moveTo>
                    <a:pt x="62590" y="0"/>
                  </a:moveTo>
                  <a:lnTo>
                    <a:pt x="37866" y="7568"/>
                  </a:lnTo>
                  <a:lnTo>
                    <a:pt x="19103" y="21761"/>
                  </a:lnTo>
                  <a:lnTo>
                    <a:pt x="7513" y="35560"/>
                  </a:lnTo>
                  <a:lnTo>
                    <a:pt x="1129" y="55869"/>
                  </a:lnTo>
                  <a:lnTo>
                    <a:pt x="0" y="93292"/>
                  </a:lnTo>
                  <a:lnTo>
                    <a:pt x="5186" y="119127"/>
                  </a:lnTo>
                  <a:lnTo>
                    <a:pt x="34390" y="180787"/>
                  </a:lnTo>
                  <a:lnTo>
                    <a:pt x="80966" y="241601"/>
                  </a:lnTo>
                  <a:lnTo>
                    <a:pt x="124312" y="284457"/>
                  </a:lnTo>
                  <a:lnTo>
                    <a:pt x="145905" y="294673"/>
                  </a:lnTo>
                  <a:lnTo>
                    <a:pt x="17076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9893726" y="2629451"/>
              <a:ext cx="58249" cy="99854"/>
            </a:xfrm>
            <a:custGeom>
              <a:avLst/>
              <a:gdLst/>
              <a:ahLst/>
              <a:cxnLst/>
              <a:rect l="0" t="0" r="0" b="0"/>
              <a:pathLst>
                <a:path w="58249" h="99854">
                  <a:moveTo>
                    <a:pt x="0" y="99853"/>
                  </a:moveTo>
                  <a:lnTo>
                    <a:pt x="23163" y="72272"/>
                  </a:lnTo>
                  <a:lnTo>
                    <a:pt x="51679" y="11713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9937516" y="2487993"/>
              <a:ext cx="74293" cy="124159"/>
            </a:xfrm>
            <a:custGeom>
              <a:avLst/>
              <a:gdLst/>
              <a:ahLst/>
              <a:cxnLst/>
              <a:rect l="0" t="0" r="0" b="0"/>
              <a:pathLst>
                <a:path w="74293" h="124159">
                  <a:moveTo>
                    <a:pt x="31100" y="0"/>
                  </a:moveTo>
                  <a:lnTo>
                    <a:pt x="17848" y="4418"/>
                  </a:lnTo>
                  <a:lnTo>
                    <a:pt x="13019" y="9417"/>
                  </a:lnTo>
                  <a:lnTo>
                    <a:pt x="5189" y="24834"/>
                  </a:lnTo>
                  <a:lnTo>
                    <a:pt x="0" y="54306"/>
                  </a:lnTo>
                  <a:lnTo>
                    <a:pt x="2880" y="90877"/>
                  </a:lnTo>
                  <a:lnTo>
                    <a:pt x="9620" y="110040"/>
                  </a:lnTo>
                  <a:lnTo>
                    <a:pt x="14007" y="117739"/>
                  </a:lnTo>
                  <a:lnTo>
                    <a:pt x="20629" y="121947"/>
                  </a:lnTo>
                  <a:lnTo>
                    <a:pt x="37850" y="124158"/>
                  </a:lnTo>
                  <a:lnTo>
                    <a:pt x="45769" y="121604"/>
                  </a:lnTo>
                  <a:lnTo>
                    <a:pt x="59501" y="111369"/>
                  </a:lnTo>
                  <a:lnTo>
                    <a:pt x="69302" y="95109"/>
                  </a:lnTo>
                  <a:lnTo>
                    <a:pt x="73210" y="85596"/>
                  </a:lnTo>
                  <a:lnTo>
                    <a:pt x="74292" y="50120"/>
                  </a:lnTo>
                  <a:lnTo>
                    <a:pt x="68480" y="31213"/>
                  </a:lnTo>
                  <a:lnTo>
                    <a:pt x="64341" y="23583"/>
                  </a:lnTo>
                  <a:lnTo>
                    <a:pt x="57883" y="19420"/>
                  </a:lnTo>
                  <a:lnTo>
                    <a:pt x="40847" y="17260"/>
                  </a:lnTo>
                  <a:lnTo>
                    <a:pt x="32975" y="19828"/>
                  </a:lnTo>
                  <a:lnTo>
                    <a:pt x="6137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9960295" y="2205078"/>
              <a:ext cx="53761" cy="215616"/>
            </a:xfrm>
            <a:custGeom>
              <a:avLst/>
              <a:gdLst/>
              <a:ahLst/>
              <a:cxnLst/>
              <a:rect l="0" t="0" r="0" b="0"/>
              <a:pathLst>
                <a:path w="53761" h="215616">
                  <a:moveTo>
                    <a:pt x="0" y="174742"/>
                  </a:moveTo>
                  <a:lnTo>
                    <a:pt x="53760" y="215615"/>
                  </a:lnTo>
                  <a:lnTo>
                    <a:pt x="43666" y="208323"/>
                  </a:lnTo>
                  <a:lnTo>
                    <a:pt x="24957" y="189006"/>
                  </a:lnTo>
                  <a:lnTo>
                    <a:pt x="9415" y="155165"/>
                  </a:lnTo>
                  <a:lnTo>
                    <a:pt x="2790" y="121480"/>
                  </a:lnTo>
                  <a:lnTo>
                    <a:pt x="4968" y="68683"/>
                  </a:lnTo>
                  <a:lnTo>
                    <a:pt x="20020" y="23155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9635774" y="2812514"/>
            <a:ext cx="524227" cy="1389617"/>
            <a:chOff x="9635774" y="2812514"/>
            <a:chExt cx="524227" cy="1389617"/>
          </a:xfrm>
        </p:grpSpPr>
        <p:sp>
          <p:nvSpPr>
            <p:cNvPr id="438" name="Freeform 437"/>
            <p:cNvSpPr/>
            <p:nvPr/>
          </p:nvSpPr>
          <p:spPr>
            <a:xfrm>
              <a:off x="9644095" y="4019066"/>
              <a:ext cx="159455" cy="129809"/>
            </a:xfrm>
            <a:custGeom>
              <a:avLst/>
              <a:gdLst/>
              <a:ahLst/>
              <a:cxnLst/>
              <a:rect l="0" t="0" r="0" b="0"/>
              <a:pathLst>
                <a:path w="159455" h="129809">
                  <a:moveTo>
                    <a:pt x="0" y="0"/>
                  </a:moveTo>
                  <a:lnTo>
                    <a:pt x="0" y="17670"/>
                  </a:lnTo>
                  <a:lnTo>
                    <a:pt x="7397" y="33741"/>
                  </a:lnTo>
                  <a:lnTo>
                    <a:pt x="53588" y="93228"/>
                  </a:lnTo>
                  <a:lnTo>
                    <a:pt x="87597" y="121901"/>
                  </a:lnTo>
                  <a:lnTo>
                    <a:pt x="104268" y="128143"/>
                  </a:lnTo>
                  <a:lnTo>
                    <a:pt x="113891" y="129808"/>
                  </a:lnTo>
                  <a:lnTo>
                    <a:pt x="131980" y="126726"/>
                  </a:lnTo>
                  <a:lnTo>
                    <a:pt x="140686" y="123316"/>
                  </a:lnTo>
                  <a:lnTo>
                    <a:pt x="152826" y="112130"/>
                  </a:lnTo>
                  <a:lnTo>
                    <a:pt x="157357" y="105264"/>
                  </a:lnTo>
                  <a:lnTo>
                    <a:pt x="159454" y="98838"/>
                  </a:lnTo>
                  <a:lnTo>
                    <a:pt x="158100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9677379" y="4035708"/>
              <a:ext cx="49927" cy="166423"/>
            </a:xfrm>
            <a:custGeom>
              <a:avLst/>
              <a:gdLst/>
              <a:ahLst/>
              <a:cxnLst/>
              <a:rect l="0" t="0" r="0" b="0"/>
              <a:pathLst>
                <a:path w="49927" h="166423">
                  <a:moveTo>
                    <a:pt x="0" y="166422"/>
                  </a:moveTo>
                  <a:lnTo>
                    <a:pt x="31956" y="103324"/>
                  </a:lnTo>
                  <a:lnTo>
                    <a:pt x="45418" y="6061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9635774" y="3769435"/>
              <a:ext cx="299559" cy="295697"/>
            </a:xfrm>
            <a:custGeom>
              <a:avLst/>
              <a:gdLst/>
              <a:ahLst/>
              <a:cxnLst/>
              <a:rect l="0" t="0" r="0" b="0"/>
              <a:pathLst>
                <a:path w="299559" h="295697">
                  <a:moveTo>
                    <a:pt x="0" y="149779"/>
                  </a:moveTo>
                  <a:lnTo>
                    <a:pt x="8835" y="163031"/>
                  </a:lnTo>
                  <a:lnTo>
                    <a:pt x="66314" y="209086"/>
                  </a:lnTo>
                  <a:lnTo>
                    <a:pt x="128921" y="266335"/>
                  </a:lnTo>
                  <a:lnTo>
                    <a:pt x="158911" y="295153"/>
                  </a:lnTo>
                  <a:lnTo>
                    <a:pt x="162339" y="295696"/>
                  </a:lnTo>
                  <a:lnTo>
                    <a:pt x="162775" y="292360"/>
                  </a:lnTo>
                  <a:lnTo>
                    <a:pt x="145014" y="231784"/>
                  </a:lnTo>
                  <a:lnTo>
                    <a:pt x="143038" y="211805"/>
                  </a:lnTo>
                  <a:lnTo>
                    <a:pt x="147092" y="193063"/>
                  </a:lnTo>
                  <a:lnTo>
                    <a:pt x="150760" y="184183"/>
                  </a:lnTo>
                  <a:lnTo>
                    <a:pt x="155056" y="180111"/>
                  </a:lnTo>
                  <a:lnTo>
                    <a:pt x="159768" y="179246"/>
                  </a:lnTo>
                  <a:lnTo>
                    <a:pt x="170861" y="183216"/>
                  </a:lnTo>
                  <a:lnTo>
                    <a:pt x="208610" y="201586"/>
                  </a:lnTo>
                  <a:lnTo>
                    <a:pt x="214888" y="200959"/>
                  </a:lnTo>
                  <a:lnTo>
                    <a:pt x="219997" y="197767"/>
                  </a:lnTo>
                  <a:lnTo>
                    <a:pt x="228139" y="186824"/>
                  </a:lnTo>
                  <a:lnTo>
                    <a:pt x="234841" y="172715"/>
                  </a:lnTo>
                  <a:lnTo>
                    <a:pt x="239393" y="144761"/>
                  </a:lnTo>
                  <a:lnTo>
                    <a:pt x="229560" y="82987"/>
                  </a:lnTo>
                  <a:lnTo>
                    <a:pt x="217283" y="52326"/>
                  </a:lnTo>
                  <a:lnTo>
                    <a:pt x="201935" y="30091"/>
                  </a:lnTo>
                  <a:lnTo>
                    <a:pt x="196568" y="28382"/>
                  </a:lnTo>
                  <a:lnTo>
                    <a:pt x="191142" y="30016"/>
                  </a:lnTo>
                  <a:lnTo>
                    <a:pt x="185675" y="33879"/>
                  </a:lnTo>
                  <a:lnTo>
                    <a:pt x="182955" y="39228"/>
                  </a:lnTo>
                  <a:lnTo>
                    <a:pt x="182866" y="84507"/>
                  </a:lnTo>
                  <a:lnTo>
                    <a:pt x="191839" y="114413"/>
                  </a:lnTo>
                  <a:lnTo>
                    <a:pt x="203605" y="127281"/>
                  </a:lnTo>
                  <a:lnTo>
                    <a:pt x="210627" y="132006"/>
                  </a:lnTo>
                  <a:lnTo>
                    <a:pt x="219005" y="133307"/>
                  </a:lnTo>
                  <a:lnTo>
                    <a:pt x="238178" y="129823"/>
                  </a:lnTo>
                  <a:lnTo>
                    <a:pt x="254094" y="117179"/>
                  </a:lnTo>
                  <a:lnTo>
                    <a:pt x="266408" y="99232"/>
                  </a:lnTo>
                  <a:lnTo>
                    <a:pt x="284976" y="42288"/>
                  </a:lnTo>
                  <a:lnTo>
                    <a:pt x="2995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9843800" y="3536445"/>
              <a:ext cx="166812" cy="183065"/>
            </a:xfrm>
            <a:custGeom>
              <a:avLst/>
              <a:gdLst/>
              <a:ahLst/>
              <a:cxnLst/>
              <a:rect l="0" t="0" r="0" b="0"/>
              <a:pathLst>
                <a:path w="166812" h="183065">
                  <a:moveTo>
                    <a:pt x="0" y="0"/>
                  </a:moveTo>
                  <a:lnTo>
                    <a:pt x="57866" y="50702"/>
                  </a:lnTo>
                  <a:lnTo>
                    <a:pt x="109830" y="110051"/>
                  </a:lnTo>
                  <a:lnTo>
                    <a:pt x="162447" y="170399"/>
                  </a:lnTo>
                  <a:lnTo>
                    <a:pt x="165621" y="174620"/>
                  </a:lnTo>
                  <a:lnTo>
                    <a:pt x="166811" y="177435"/>
                  </a:lnTo>
                  <a:lnTo>
                    <a:pt x="166421" y="1830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9843800" y="3502168"/>
              <a:ext cx="88193" cy="142452"/>
            </a:xfrm>
            <a:custGeom>
              <a:avLst/>
              <a:gdLst/>
              <a:ahLst/>
              <a:cxnLst/>
              <a:rect l="0" t="0" r="0" b="0"/>
              <a:pathLst>
                <a:path w="88193" h="142452">
                  <a:moveTo>
                    <a:pt x="0" y="92525"/>
                  </a:moveTo>
                  <a:lnTo>
                    <a:pt x="0" y="74856"/>
                  </a:lnTo>
                  <a:lnTo>
                    <a:pt x="8834" y="50615"/>
                  </a:lnTo>
                  <a:lnTo>
                    <a:pt x="39120" y="12548"/>
                  </a:lnTo>
                  <a:lnTo>
                    <a:pt x="59977" y="0"/>
                  </a:lnTo>
                  <a:lnTo>
                    <a:pt x="66797" y="331"/>
                  </a:lnTo>
                  <a:lnTo>
                    <a:pt x="73192" y="3325"/>
                  </a:lnTo>
                  <a:lnTo>
                    <a:pt x="79306" y="8096"/>
                  </a:lnTo>
                  <a:lnTo>
                    <a:pt x="86098" y="23258"/>
                  </a:lnTo>
                  <a:lnTo>
                    <a:pt x="88192" y="42324"/>
                  </a:lnTo>
                  <a:lnTo>
                    <a:pt x="83248" y="73849"/>
                  </a:lnTo>
                  <a:lnTo>
                    <a:pt x="61633" y="130325"/>
                  </a:lnTo>
                  <a:lnTo>
                    <a:pt x="49926" y="1424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9910995" y="3394337"/>
              <a:ext cx="99227" cy="133476"/>
            </a:xfrm>
            <a:custGeom>
              <a:avLst/>
              <a:gdLst/>
              <a:ahLst/>
              <a:cxnLst/>
              <a:rect l="0" t="0" r="0" b="0"/>
              <a:pathLst>
                <a:path w="99227" h="133476">
                  <a:moveTo>
                    <a:pt x="40979" y="17293"/>
                  </a:moveTo>
                  <a:lnTo>
                    <a:pt x="45396" y="4041"/>
                  </a:lnTo>
                  <a:lnTo>
                    <a:pt x="43924" y="1062"/>
                  </a:lnTo>
                  <a:lnTo>
                    <a:pt x="40169" y="0"/>
                  </a:lnTo>
                  <a:lnTo>
                    <a:pt x="34892" y="217"/>
                  </a:lnTo>
                  <a:lnTo>
                    <a:pt x="29524" y="4060"/>
                  </a:lnTo>
                  <a:lnTo>
                    <a:pt x="14060" y="26213"/>
                  </a:lnTo>
                  <a:lnTo>
                    <a:pt x="4136" y="51679"/>
                  </a:lnTo>
                  <a:lnTo>
                    <a:pt x="0" y="103787"/>
                  </a:lnTo>
                  <a:lnTo>
                    <a:pt x="4583" y="120762"/>
                  </a:lnTo>
                  <a:lnTo>
                    <a:pt x="8394" y="127877"/>
                  </a:lnTo>
                  <a:lnTo>
                    <a:pt x="13708" y="131697"/>
                  </a:lnTo>
                  <a:lnTo>
                    <a:pt x="20024" y="133318"/>
                  </a:lnTo>
                  <a:lnTo>
                    <a:pt x="27009" y="133475"/>
                  </a:lnTo>
                  <a:lnTo>
                    <a:pt x="32590" y="130805"/>
                  </a:lnTo>
                  <a:lnTo>
                    <a:pt x="41257" y="120443"/>
                  </a:lnTo>
                  <a:lnTo>
                    <a:pt x="51334" y="94597"/>
                  </a:lnTo>
                  <a:lnTo>
                    <a:pt x="52361" y="76614"/>
                  </a:lnTo>
                  <a:lnTo>
                    <a:pt x="47104" y="19122"/>
                  </a:lnTo>
                  <a:lnTo>
                    <a:pt x="45062" y="10191"/>
                  </a:lnTo>
                  <a:lnTo>
                    <a:pt x="45550" y="7011"/>
                  </a:lnTo>
                  <a:lnTo>
                    <a:pt x="47724" y="7665"/>
                  </a:lnTo>
                  <a:lnTo>
                    <a:pt x="64501" y="24226"/>
                  </a:lnTo>
                  <a:lnTo>
                    <a:pt x="70528" y="26538"/>
                  </a:lnTo>
                  <a:lnTo>
                    <a:pt x="84623" y="26641"/>
                  </a:lnTo>
                  <a:lnTo>
                    <a:pt x="89491" y="23525"/>
                  </a:lnTo>
                  <a:lnTo>
                    <a:pt x="92735" y="18674"/>
                  </a:lnTo>
                  <a:lnTo>
                    <a:pt x="99226" y="6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9951974" y="3178640"/>
              <a:ext cx="24964" cy="148580"/>
            </a:xfrm>
            <a:custGeom>
              <a:avLst/>
              <a:gdLst/>
              <a:ahLst/>
              <a:cxnLst/>
              <a:rect l="0" t="0" r="0" b="0"/>
              <a:pathLst>
                <a:path w="24964" h="148580">
                  <a:moveTo>
                    <a:pt x="0" y="124816"/>
                  </a:moveTo>
                  <a:lnTo>
                    <a:pt x="23163" y="147979"/>
                  </a:lnTo>
                  <a:lnTo>
                    <a:pt x="24688" y="148579"/>
                  </a:lnTo>
                  <a:lnTo>
                    <a:pt x="21451" y="141850"/>
                  </a:lnTo>
                  <a:lnTo>
                    <a:pt x="9232" y="126884"/>
                  </a:lnTo>
                  <a:lnTo>
                    <a:pt x="4104" y="108785"/>
                  </a:lnTo>
                  <a:lnTo>
                    <a:pt x="3682" y="77536"/>
                  </a:lnTo>
                  <a:lnTo>
                    <a:pt x="19631" y="16797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9943653" y="3120393"/>
              <a:ext cx="124816" cy="158101"/>
            </a:xfrm>
            <a:custGeom>
              <a:avLst/>
              <a:gdLst/>
              <a:ahLst/>
              <a:cxnLst/>
              <a:rect l="0" t="0" r="0" b="0"/>
              <a:pathLst>
                <a:path w="124816" h="158101">
                  <a:moveTo>
                    <a:pt x="0" y="0"/>
                  </a:moveTo>
                  <a:lnTo>
                    <a:pt x="45495" y="59307"/>
                  </a:lnTo>
                  <a:lnTo>
                    <a:pt x="91028" y="116557"/>
                  </a:lnTo>
                  <a:lnTo>
                    <a:pt x="124815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9968616" y="3095430"/>
              <a:ext cx="66569" cy="166422"/>
            </a:xfrm>
            <a:custGeom>
              <a:avLst/>
              <a:gdLst/>
              <a:ahLst/>
              <a:cxnLst/>
              <a:rect l="0" t="0" r="0" b="0"/>
              <a:pathLst>
                <a:path w="66569" h="166422">
                  <a:moveTo>
                    <a:pt x="0" y="166421"/>
                  </a:moveTo>
                  <a:lnTo>
                    <a:pt x="23977" y="107741"/>
                  </a:lnTo>
                  <a:lnTo>
                    <a:pt x="48466" y="46628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10026863" y="3095430"/>
              <a:ext cx="66569" cy="66569"/>
            </a:xfrm>
            <a:custGeom>
              <a:avLst/>
              <a:gdLst/>
              <a:ahLst/>
              <a:cxnLst/>
              <a:rect l="0" t="0" r="0" b="0"/>
              <a:pathLst>
                <a:path w="66569" h="66569">
                  <a:moveTo>
                    <a:pt x="0" y="0"/>
                  </a:moveTo>
                  <a:lnTo>
                    <a:pt x="61675" y="61675"/>
                  </a:lnTo>
                  <a:lnTo>
                    <a:pt x="66568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9976937" y="3012219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10049722" y="2920688"/>
              <a:ext cx="93637" cy="141947"/>
            </a:xfrm>
            <a:custGeom>
              <a:avLst/>
              <a:gdLst/>
              <a:ahLst/>
              <a:cxnLst/>
              <a:rect l="0" t="0" r="0" b="0"/>
              <a:pathLst>
                <a:path w="93637" h="141947">
                  <a:moveTo>
                    <a:pt x="18746" y="0"/>
                  </a:moveTo>
                  <a:lnTo>
                    <a:pt x="9911" y="8835"/>
                  </a:lnTo>
                  <a:lnTo>
                    <a:pt x="0" y="36415"/>
                  </a:lnTo>
                  <a:lnTo>
                    <a:pt x="43" y="69448"/>
                  </a:lnTo>
                  <a:lnTo>
                    <a:pt x="13505" y="124338"/>
                  </a:lnTo>
                  <a:lnTo>
                    <a:pt x="18950" y="130969"/>
                  </a:lnTo>
                  <a:lnTo>
                    <a:pt x="34862" y="140803"/>
                  </a:lnTo>
                  <a:lnTo>
                    <a:pt x="43359" y="141946"/>
                  </a:lnTo>
                  <a:lnTo>
                    <a:pt x="60196" y="138285"/>
                  </a:lnTo>
                  <a:lnTo>
                    <a:pt x="74459" y="128028"/>
                  </a:lnTo>
                  <a:lnTo>
                    <a:pt x="85113" y="115149"/>
                  </a:lnTo>
                  <a:lnTo>
                    <a:pt x="93636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10110074" y="2862441"/>
              <a:ext cx="49927" cy="91532"/>
            </a:xfrm>
            <a:custGeom>
              <a:avLst/>
              <a:gdLst/>
              <a:ahLst/>
              <a:cxnLst/>
              <a:rect l="0" t="0" r="0" b="0"/>
              <a:pathLst>
                <a:path w="49927" h="91532">
                  <a:moveTo>
                    <a:pt x="0" y="0"/>
                  </a:moveTo>
                  <a:lnTo>
                    <a:pt x="31251" y="58382"/>
                  </a:lnTo>
                  <a:lnTo>
                    <a:pt x="49926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10060147" y="281251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9785887" y="3729647"/>
            <a:ext cx="313250" cy="1252161"/>
            <a:chOff x="9785887" y="3729647"/>
            <a:chExt cx="313250" cy="1252161"/>
          </a:xfrm>
        </p:grpSpPr>
        <p:sp>
          <p:nvSpPr>
            <p:cNvPr id="453" name="Freeform 452"/>
            <p:cNvSpPr/>
            <p:nvPr/>
          </p:nvSpPr>
          <p:spPr>
            <a:xfrm>
              <a:off x="9785887" y="4576576"/>
              <a:ext cx="132804" cy="405232"/>
            </a:xfrm>
            <a:custGeom>
              <a:avLst/>
              <a:gdLst/>
              <a:ahLst/>
              <a:cxnLst/>
              <a:rect l="0" t="0" r="0" b="0"/>
              <a:pathLst>
                <a:path w="132804" h="405232">
                  <a:moveTo>
                    <a:pt x="49592" y="0"/>
                  </a:moveTo>
                  <a:lnTo>
                    <a:pt x="36340" y="8835"/>
                  </a:lnTo>
                  <a:lnTo>
                    <a:pt x="27368" y="23034"/>
                  </a:lnTo>
                  <a:lnTo>
                    <a:pt x="11121" y="77752"/>
                  </a:lnTo>
                  <a:lnTo>
                    <a:pt x="1357" y="137350"/>
                  </a:lnTo>
                  <a:lnTo>
                    <a:pt x="0" y="198689"/>
                  </a:lnTo>
                  <a:lnTo>
                    <a:pt x="4127" y="255445"/>
                  </a:lnTo>
                  <a:lnTo>
                    <a:pt x="19229" y="314823"/>
                  </a:lnTo>
                  <a:lnTo>
                    <a:pt x="42021" y="370796"/>
                  </a:lnTo>
                  <a:lnTo>
                    <a:pt x="54548" y="388543"/>
                  </a:lnTo>
                  <a:lnTo>
                    <a:pt x="72444" y="402593"/>
                  </a:lnTo>
                  <a:lnTo>
                    <a:pt x="80544" y="405231"/>
                  </a:lnTo>
                  <a:lnTo>
                    <a:pt x="87793" y="405140"/>
                  </a:lnTo>
                  <a:lnTo>
                    <a:pt x="94475" y="403230"/>
                  </a:lnTo>
                  <a:lnTo>
                    <a:pt x="106831" y="393712"/>
                  </a:lnTo>
                  <a:lnTo>
                    <a:pt x="132803" y="3578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9885405" y="4643145"/>
              <a:ext cx="45672" cy="203294"/>
            </a:xfrm>
            <a:custGeom>
              <a:avLst/>
              <a:gdLst/>
              <a:ahLst/>
              <a:cxnLst/>
              <a:rect l="0" t="0" r="0" b="0"/>
              <a:pathLst>
                <a:path w="45672" h="203294">
                  <a:moveTo>
                    <a:pt x="24964" y="0"/>
                  </a:moveTo>
                  <a:lnTo>
                    <a:pt x="12602" y="20854"/>
                  </a:lnTo>
                  <a:lnTo>
                    <a:pt x="4145" y="49222"/>
                  </a:lnTo>
                  <a:lnTo>
                    <a:pt x="546" y="102899"/>
                  </a:lnTo>
                  <a:lnTo>
                    <a:pt x="2538" y="158136"/>
                  </a:lnTo>
                  <a:lnTo>
                    <a:pt x="11538" y="188929"/>
                  </a:lnTo>
                  <a:lnTo>
                    <a:pt x="16013" y="198068"/>
                  </a:lnTo>
                  <a:lnTo>
                    <a:pt x="21770" y="202312"/>
                  </a:lnTo>
                  <a:lnTo>
                    <a:pt x="28382" y="203293"/>
                  </a:lnTo>
                  <a:lnTo>
                    <a:pt x="35564" y="202096"/>
                  </a:lnTo>
                  <a:lnTo>
                    <a:pt x="40351" y="195752"/>
                  </a:lnTo>
                  <a:lnTo>
                    <a:pt x="45671" y="173909"/>
                  </a:lnTo>
                  <a:lnTo>
                    <a:pt x="42443" y="122254"/>
                  </a:lnTo>
                  <a:lnTo>
                    <a:pt x="30256" y="68605"/>
                  </a:lnTo>
                  <a:lnTo>
                    <a:pt x="25718" y="61454"/>
                  </a:lnTo>
                  <a:lnTo>
                    <a:pt x="13279" y="51043"/>
                  </a:lnTo>
                  <a:lnTo>
                    <a:pt x="8853" y="51596"/>
                  </a:lnTo>
                  <a:lnTo>
                    <a:pt x="5902" y="55662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9893726" y="4451761"/>
              <a:ext cx="107638" cy="195083"/>
            </a:xfrm>
            <a:custGeom>
              <a:avLst/>
              <a:gdLst/>
              <a:ahLst/>
              <a:cxnLst/>
              <a:rect l="0" t="0" r="0" b="0"/>
              <a:pathLst>
                <a:path w="107638" h="195083">
                  <a:moveTo>
                    <a:pt x="0" y="124815"/>
                  </a:moveTo>
                  <a:lnTo>
                    <a:pt x="43647" y="177861"/>
                  </a:lnTo>
                  <a:lnTo>
                    <a:pt x="51142" y="192770"/>
                  </a:lnTo>
                  <a:lnTo>
                    <a:pt x="51662" y="195082"/>
                  </a:lnTo>
                  <a:lnTo>
                    <a:pt x="47308" y="190254"/>
                  </a:lnTo>
                  <a:lnTo>
                    <a:pt x="26720" y="156855"/>
                  </a:lnTo>
                  <a:lnTo>
                    <a:pt x="14216" y="124570"/>
                  </a:lnTo>
                  <a:lnTo>
                    <a:pt x="14100" y="120953"/>
                  </a:lnTo>
                  <a:lnTo>
                    <a:pt x="15872" y="120392"/>
                  </a:lnTo>
                  <a:lnTo>
                    <a:pt x="22772" y="124698"/>
                  </a:lnTo>
                  <a:lnTo>
                    <a:pt x="42268" y="144996"/>
                  </a:lnTo>
                  <a:lnTo>
                    <a:pt x="80476" y="188331"/>
                  </a:lnTo>
                  <a:lnTo>
                    <a:pt x="86935" y="190273"/>
                  </a:lnTo>
                  <a:lnTo>
                    <a:pt x="101508" y="187500"/>
                  </a:lnTo>
                  <a:lnTo>
                    <a:pt x="105579" y="182323"/>
                  </a:lnTo>
                  <a:lnTo>
                    <a:pt x="107637" y="166708"/>
                  </a:lnTo>
                  <a:lnTo>
                    <a:pt x="103598" y="141543"/>
                  </a:lnTo>
                  <a:lnTo>
                    <a:pt x="77019" y="79957"/>
                  </a:lnTo>
                  <a:lnTo>
                    <a:pt x="44322" y="29825"/>
                  </a:ln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9935332" y="4403565"/>
              <a:ext cx="83211" cy="80749"/>
            </a:xfrm>
            <a:custGeom>
              <a:avLst/>
              <a:gdLst/>
              <a:ahLst/>
              <a:cxnLst/>
              <a:rect l="0" t="0" r="0" b="0"/>
              <a:pathLst>
                <a:path w="83211" h="80749">
                  <a:moveTo>
                    <a:pt x="0" y="39875"/>
                  </a:moveTo>
                  <a:lnTo>
                    <a:pt x="48966" y="80748"/>
                  </a:lnTo>
                  <a:lnTo>
                    <a:pt x="14407" y="36568"/>
                  </a:lnTo>
                  <a:lnTo>
                    <a:pt x="7019" y="21763"/>
                  </a:lnTo>
                  <a:lnTo>
                    <a:pt x="6529" y="14856"/>
                  </a:lnTo>
                  <a:lnTo>
                    <a:pt x="10914" y="2252"/>
                  </a:lnTo>
                  <a:lnTo>
                    <a:pt x="15597" y="0"/>
                  </a:lnTo>
                  <a:lnTo>
                    <a:pt x="21493" y="348"/>
                  </a:lnTo>
                  <a:lnTo>
                    <a:pt x="35440" y="6590"/>
                  </a:lnTo>
                  <a:lnTo>
                    <a:pt x="74907" y="38585"/>
                  </a:lnTo>
                  <a:lnTo>
                    <a:pt x="77675" y="38090"/>
                  </a:lnTo>
                  <a:lnTo>
                    <a:pt x="83210" y="315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9852121" y="4177166"/>
              <a:ext cx="183064" cy="174743"/>
            </a:xfrm>
            <a:custGeom>
              <a:avLst/>
              <a:gdLst/>
              <a:ahLst/>
              <a:cxnLst/>
              <a:rect l="0" t="0" r="0" b="0"/>
              <a:pathLst>
                <a:path w="183064" h="174743">
                  <a:moveTo>
                    <a:pt x="0" y="0"/>
                  </a:moveTo>
                  <a:lnTo>
                    <a:pt x="58765" y="58765"/>
                  </a:lnTo>
                  <a:lnTo>
                    <a:pt x="108219" y="113938"/>
                  </a:lnTo>
                  <a:lnTo>
                    <a:pt x="157179" y="158629"/>
                  </a:lnTo>
                  <a:lnTo>
                    <a:pt x="183063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9927010" y="4210450"/>
              <a:ext cx="33286" cy="124817"/>
            </a:xfrm>
            <a:custGeom>
              <a:avLst/>
              <a:gdLst/>
              <a:ahLst/>
              <a:cxnLst/>
              <a:rect l="0" t="0" r="0" b="0"/>
              <a:pathLst>
                <a:path w="33286" h="124817">
                  <a:moveTo>
                    <a:pt x="0" y="124816"/>
                  </a:moveTo>
                  <a:lnTo>
                    <a:pt x="19561" y="66136"/>
                  </a:lnTo>
                  <a:lnTo>
                    <a:pt x="30839" y="24906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9976937" y="4102277"/>
              <a:ext cx="55752" cy="172112"/>
            </a:xfrm>
            <a:custGeom>
              <a:avLst/>
              <a:gdLst/>
              <a:ahLst/>
              <a:cxnLst/>
              <a:rect l="0" t="0" r="0" b="0"/>
              <a:pathLst>
                <a:path w="55752" h="172112">
                  <a:moveTo>
                    <a:pt x="0" y="99853"/>
                  </a:moveTo>
                  <a:lnTo>
                    <a:pt x="7568" y="118857"/>
                  </a:lnTo>
                  <a:lnTo>
                    <a:pt x="55751" y="172111"/>
                  </a:lnTo>
                  <a:lnTo>
                    <a:pt x="30851" y="145484"/>
                  </a:lnTo>
                  <a:lnTo>
                    <a:pt x="14278" y="107608"/>
                  </a:lnTo>
                  <a:lnTo>
                    <a:pt x="8844" y="46616"/>
                  </a:lnTo>
                  <a:lnTo>
                    <a:pt x="13484" y="29655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10026863" y="4060672"/>
              <a:ext cx="58249" cy="48424"/>
            </a:xfrm>
            <a:custGeom>
              <a:avLst/>
              <a:gdLst/>
              <a:ahLst/>
              <a:cxnLst/>
              <a:rect l="0" t="0" r="0" b="0"/>
              <a:pathLst>
                <a:path w="58249" h="48424">
                  <a:moveTo>
                    <a:pt x="0" y="0"/>
                  </a:moveTo>
                  <a:lnTo>
                    <a:pt x="43538" y="46284"/>
                  </a:lnTo>
                  <a:lnTo>
                    <a:pt x="48441" y="48423"/>
                  </a:lnTo>
                  <a:lnTo>
                    <a:pt x="51710" y="47999"/>
                  </a:lnTo>
                  <a:lnTo>
                    <a:pt x="58248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9968616" y="399410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10028565" y="3878445"/>
              <a:ext cx="64867" cy="146459"/>
            </a:xfrm>
            <a:custGeom>
              <a:avLst/>
              <a:gdLst/>
              <a:ahLst/>
              <a:cxnLst/>
              <a:rect l="0" t="0" r="0" b="0"/>
              <a:pathLst>
                <a:path w="64867" h="146459">
                  <a:moveTo>
                    <a:pt x="14941" y="123979"/>
                  </a:moveTo>
                  <a:lnTo>
                    <a:pt x="27302" y="109769"/>
                  </a:lnTo>
                  <a:lnTo>
                    <a:pt x="33687" y="96398"/>
                  </a:lnTo>
                  <a:lnTo>
                    <a:pt x="34675" y="81211"/>
                  </a:lnTo>
                  <a:lnTo>
                    <a:pt x="29389" y="25759"/>
                  </a:lnTo>
                  <a:lnTo>
                    <a:pt x="27346" y="16894"/>
                  </a:lnTo>
                  <a:lnTo>
                    <a:pt x="23211" y="10060"/>
                  </a:lnTo>
                  <a:lnTo>
                    <a:pt x="11219" y="0"/>
                  </a:lnTo>
                  <a:lnTo>
                    <a:pt x="6912" y="645"/>
                  </a:lnTo>
                  <a:lnTo>
                    <a:pt x="4041" y="4774"/>
                  </a:lnTo>
                  <a:lnTo>
                    <a:pt x="0" y="28255"/>
                  </a:lnTo>
                  <a:lnTo>
                    <a:pt x="3051" y="69321"/>
                  </a:lnTo>
                  <a:lnTo>
                    <a:pt x="13483" y="111196"/>
                  </a:lnTo>
                  <a:lnTo>
                    <a:pt x="32390" y="139192"/>
                  </a:lnTo>
                  <a:lnTo>
                    <a:pt x="37668" y="145216"/>
                  </a:lnTo>
                  <a:lnTo>
                    <a:pt x="43037" y="146458"/>
                  </a:lnTo>
                  <a:lnTo>
                    <a:pt x="48464" y="144512"/>
                  </a:lnTo>
                  <a:lnTo>
                    <a:pt x="53931" y="140441"/>
                  </a:lnTo>
                  <a:lnTo>
                    <a:pt x="60007" y="126056"/>
                  </a:lnTo>
                  <a:lnTo>
                    <a:pt x="64440" y="62718"/>
                  </a:lnTo>
                  <a:lnTo>
                    <a:pt x="64866" y="7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10076790" y="382768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10029151" y="3729647"/>
              <a:ext cx="69986" cy="222852"/>
            </a:xfrm>
            <a:custGeom>
              <a:avLst/>
              <a:gdLst/>
              <a:ahLst/>
              <a:cxnLst/>
              <a:rect l="0" t="0" r="0" b="0"/>
              <a:pathLst>
                <a:path w="69986" h="222852">
                  <a:moveTo>
                    <a:pt x="39317" y="39788"/>
                  </a:moveTo>
                  <a:lnTo>
                    <a:pt x="39317" y="22119"/>
                  </a:lnTo>
                  <a:lnTo>
                    <a:pt x="34387" y="8513"/>
                  </a:lnTo>
                  <a:lnTo>
                    <a:pt x="30482" y="2296"/>
                  </a:lnTo>
                  <a:lnTo>
                    <a:pt x="26031" y="0"/>
                  </a:lnTo>
                  <a:lnTo>
                    <a:pt x="21215" y="319"/>
                  </a:lnTo>
                  <a:lnTo>
                    <a:pt x="16154" y="2381"/>
                  </a:lnTo>
                  <a:lnTo>
                    <a:pt x="8066" y="14533"/>
                  </a:lnTo>
                  <a:lnTo>
                    <a:pt x="2313" y="32262"/>
                  </a:lnTo>
                  <a:lnTo>
                    <a:pt x="0" y="62110"/>
                  </a:lnTo>
                  <a:lnTo>
                    <a:pt x="2735" y="80219"/>
                  </a:lnTo>
                  <a:lnTo>
                    <a:pt x="7532" y="85233"/>
                  </a:lnTo>
                  <a:lnTo>
                    <a:pt x="14430" y="87651"/>
                  </a:lnTo>
                  <a:lnTo>
                    <a:pt x="31030" y="87873"/>
                  </a:lnTo>
                  <a:lnTo>
                    <a:pt x="47653" y="84890"/>
                  </a:lnTo>
                  <a:lnTo>
                    <a:pt x="54120" y="87422"/>
                  </a:lnTo>
                  <a:lnTo>
                    <a:pt x="59356" y="92809"/>
                  </a:lnTo>
                  <a:lnTo>
                    <a:pt x="63771" y="100098"/>
                  </a:lnTo>
                  <a:lnTo>
                    <a:pt x="69985" y="132444"/>
                  </a:lnTo>
                  <a:lnTo>
                    <a:pt x="69791" y="193470"/>
                  </a:lnTo>
                  <a:lnTo>
                    <a:pt x="64280" y="2228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6731728" y="3528125"/>
            <a:ext cx="350535" cy="449337"/>
            <a:chOff x="6731728" y="3528125"/>
            <a:chExt cx="350535" cy="449337"/>
          </a:xfrm>
        </p:grpSpPr>
        <p:sp>
          <p:nvSpPr>
            <p:cNvPr id="466" name="Freeform 465"/>
            <p:cNvSpPr/>
            <p:nvPr/>
          </p:nvSpPr>
          <p:spPr>
            <a:xfrm>
              <a:off x="6823259" y="3528125"/>
              <a:ext cx="116496" cy="291237"/>
            </a:xfrm>
            <a:custGeom>
              <a:avLst/>
              <a:gdLst/>
              <a:ahLst/>
              <a:cxnLst/>
              <a:rect l="0" t="0" r="0" b="0"/>
              <a:pathLst>
                <a:path w="116496" h="291237">
                  <a:moveTo>
                    <a:pt x="0" y="0"/>
                  </a:moveTo>
                  <a:lnTo>
                    <a:pt x="19912" y="63397"/>
                  </a:lnTo>
                  <a:lnTo>
                    <a:pt x="45275" y="121934"/>
                  </a:lnTo>
                  <a:lnTo>
                    <a:pt x="72023" y="180207"/>
                  </a:lnTo>
                  <a:lnTo>
                    <a:pt x="97144" y="238457"/>
                  </a:lnTo>
                  <a:lnTo>
                    <a:pt x="112125" y="271565"/>
                  </a:lnTo>
                  <a:lnTo>
                    <a:pt x="116495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6765012" y="3619656"/>
              <a:ext cx="241312" cy="124817"/>
            </a:xfrm>
            <a:custGeom>
              <a:avLst/>
              <a:gdLst/>
              <a:ahLst/>
              <a:cxnLst/>
              <a:rect l="0" t="0" r="0" b="0"/>
              <a:pathLst>
                <a:path w="241312" h="124817">
                  <a:moveTo>
                    <a:pt x="0" y="124816"/>
                  </a:moveTo>
                  <a:lnTo>
                    <a:pt x="39120" y="77717"/>
                  </a:lnTo>
                  <a:lnTo>
                    <a:pt x="91873" y="39759"/>
                  </a:lnTo>
                  <a:lnTo>
                    <a:pt x="154730" y="10273"/>
                  </a:lnTo>
                  <a:lnTo>
                    <a:pt x="216075" y="1353"/>
                  </a:lnTo>
                  <a:lnTo>
                    <a:pt x="24131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6731728" y="3614677"/>
              <a:ext cx="224669" cy="21622"/>
            </a:xfrm>
            <a:custGeom>
              <a:avLst/>
              <a:gdLst/>
              <a:ahLst/>
              <a:cxnLst/>
              <a:rect l="0" t="0" r="0" b="0"/>
              <a:pathLst>
                <a:path w="224669" h="21622">
                  <a:moveTo>
                    <a:pt x="0" y="4979"/>
                  </a:moveTo>
                  <a:lnTo>
                    <a:pt x="13252" y="9396"/>
                  </a:lnTo>
                  <a:lnTo>
                    <a:pt x="29621" y="6634"/>
                  </a:lnTo>
                  <a:lnTo>
                    <a:pt x="51072" y="1092"/>
                  </a:lnTo>
                  <a:lnTo>
                    <a:pt x="112509" y="0"/>
                  </a:lnTo>
                  <a:lnTo>
                    <a:pt x="169024" y="8413"/>
                  </a:lnTo>
                  <a:lnTo>
                    <a:pt x="224668" y="21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6931434" y="3683565"/>
              <a:ext cx="150829" cy="293897"/>
            </a:xfrm>
            <a:custGeom>
              <a:avLst/>
              <a:gdLst/>
              <a:ahLst/>
              <a:cxnLst/>
              <a:rect l="0" t="0" r="0" b="0"/>
              <a:pathLst>
                <a:path w="150829" h="293897">
                  <a:moveTo>
                    <a:pt x="0" y="52586"/>
                  </a:moveTo>
                  <a:lnTo>
                    <a:pt x="15135" y="39299"/>
                  </a:lnTo>
                  <a:lnTo>
                    <a:pt x="73881" y="8939"/>
                  </a:lnTo>
                  <a:lnTo>
                    <a:pt x="110443" y="0"/>
                  </a:lnTo>
                  <a:lnTo>
                    <a:pt x="130447" y="861"/>
                  </a:lnTo>
                  <a:lnTo>
                    <a:pt x="137815" y="4234"/>
                  </a:lnTo>
                  <a:lnTo>
                    <a:pt x="148468" y="15379"/>
                  </a:lnTo>
                  <a:lnTo>
                    <a:pt x="150754" y="22234"/>
                  </a:lnTo>
                  <a:lnTo>
                    <a:pt x="150828" y="37247"/>
                  </a:lnTo>
                  <a:lnTo>
                    <a:pt x="135647" y="95192"/>
                  </a:lnTo>
                  <a:lnTo>
                    <a:pt x="119245" y="158317"/>
                  </a:lnTo>
                  <a:lnTo>
                    <a:pt x="109814" y="213503"/>
                  </a:lnTo>
                  <a:lnTo>
                    <a:pt x="104268" y="266473"/>
                  </a:lnTo>
                  <a:lnTo>
                    <a:pt x="108173" y="29389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515905" y="7258472"/>
            <a:ext cx="5504327" cy="1497233"/>
            <a:chOff x="515905" y="7258472"/>
            <a:chExt cx="5504327" cy="1497233"/>
          </a:xfrm>
        </p:grpSpPr>
        <p:sp>
          <p:nvSpPr>
            <p:cNvPr id="471" name="Freeform 470"/>
            <p:cNvSpPr/>
            <p:nvPr/>
          </p:nvSpPr>
          <p:spPr>
            <a:xfrm>
              <a:off x="565831" y="7258472"/>
              <a:ext cx="133138" cy="540868"/>
            </a:xfrm>
            <a:custGeom>
              <a:avLst/>
              <a:gdLst/>
              <a:ahLst/>
              <a:cxnLst/>
              <a:rect l="0" t="0" r="0" b="0"/>
              <a:pathLst>
                <a:path w="133138" h="540868">
                  <a:moveTo>
                    <a:pt x="0" y="0"/>
                  </a:moveTo>
                  <a:lnTo>
                    <a:pt x="7165" y="53490"/>
                  </a:lnTo>
                  <a:lnTo>
                    <a:pt x="10634" y="108277"/>
                  </a:lnTo>
                  <a:lnTo>
                    <a:pt x="28213" y="170303"/>
                  </a:lnTo>
                  <a:lnTo>
                    <a:pt x="41152" y="227352"/>
                  </a:lnTo>
                  <a:lnTo>
                    <a:pt x="57028" y="287349"/>
                  </a:lnTo>
                  <a:lnTo>
                    <a:pt x="77046" y="350359"/>
                  </a:lnTo>
                  <a:lnTo>
                    <a:pt x="93327" y="413759"/>
                  </a:lnTo>
                  <a:lnTo>
                    <a:pt x="109659" y="471072"/>
                  </a:lnTo>
                  <a:lnTo>
                    <a:pt x="128767" y="528480"/>
                  </a:lnTo>
                  <a:lnTo>
                    <a:pt x="133137" y="5408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515905" y="7533066"/>
              <a:ext cx="316201" cy="199706"/>
            </a:xfrm>
            <a:custGeom>
              <a:avLst/>
              <a:gdLst/>
              <a:ahLst/>
              <a:cxnLst/>
              <a:rect l="0" t="0" r="0" b="0"/>
              <a:pathLst>
                <a:path w="316201" h="199706">
                  <a:moveTo>
                    <a:pt x="0" y="199705"/>
                  </a:moveTo>
                  <a:lnTo>
                    <a:pt x="61427" y="137463"/>
                  </a:lnTo>
                  <a:lnTo>
                    <a:pt x="116681" y="104720"/>
                  </a:lnTo>
                  <a:lnTo>
                    <a:pt x="173080" y="72056"/>
                  </a:lnTo>
                  <a:lnTo>
                    <a:pt x="231991" y="44544"/>
                  </a:lnTo>
                  <a:lnTo>
                    <a:pt x="291178" y="14755"/>
                  </a:lnTo>
                  <a:lnTo>
                    <a:pt x="3162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515905" y="7492617"/>
              <a:ext cx="274596" cy="40450"/>
            </a:xfrm>
            <a:custGeom>
              <a:avLst/>
              <a:gdLst/>
              <a:ahLst/>
              <a:cxnLst/>
              <a:rect l="0" t="0" r="0" b="0"/>
              <a:pathLst>
                <a:path w="274596" h="40450">
                  <a:moveTo>
                    <a:pt x="0" y="7165"/>
                  </a:moveTo>
                  <a:lnTo>
                    <a:pt x="62326" y="2748"/>
                  </a:lnTo>
                  <a:lnTo>
                    <a:pt x="113799" y="0"/>
                  </a:lnTo>
                  <a:lnTo>
                    <a:pt x="169244" y="5715"/>
                  </a:lnTo>
                  <a:lnTo>
                    <a:pt x="227083" y="22851"/>
                  </a:lnTo>
                  <a:lnTo>
                    <a:pt x="274595" y="404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1256580" y="7691166"/>
              <a:ext cx="8220" cy="249632"/>
            </a:xfrm>
            <a:custGeom>
              <a:avLst/>
              <a:gdLst/>
              <a:ahLst/>
              <a:cxnLst/>
              <a:rect l="0" t="0" r="0" b="0"/>
              <a:pathLst>
                <a:path w="8220" h="249632">
                  <a:moveTo>
                    <a:pt x="8219" y="0"/>
                  </a:moveTo>
                  <a:lnTo>
                    <a:pt x="670" y="56772"/>
                  </a:lnTo>
                  <a:lnTo>
                    <a:pt x="0" y="111117"/>
                  </a:lnTo>
                  <a:lnTo>
                    <a:pt x="4325" y="173113"/>
                  </a:lnTo>
                  <a:lnTo>
                    <a:pt x="7707" y="226840"/>
                  </a:lnTo>
                  <a:lnTo>
                    <a:pt x="8219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1323047" y="7408250"/>
              <a:ext cx="74890" cy="58249"/>
            </a:xfrm>
            <a:custGeom>
              <a:avLst/>
              <a:gdLst/>
              <a:ahLst/>
              <a:cxnLst/>
              <a:rect l="0" t="0" r="0" b="0"/>
              <a:pathLst>
                <a:path w="74890" h="58249">
                  <a:moveTo>
                    <a:pt x="0" y="0"/>
                  </a:moveTo>
                  <a:lnTo>
                    <a:pt x="19005" y="7568"/>
                  </a:lnTo>
                  <a:lnTo>
                    <a:pt x="74889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1365255" y="7449603"/>
              <a:ext cx="273992" cy="455764"/>
            </a:xfrm>
            <a:custGeom>
              <a:avLst/>
              <a:gdLst/>
              <a:ahLst/>
              <a:cxnLst/>
              <a:rect l="0" t="0" r="0" b="0"/>
              <a:pathLst>
                <a:path w="273992" h="455764">
                  <a:moveTo>
                    <a:pt x="149176" y="216600"/>
                  </a:moveTo>
                  <a:lnTo>
                    <a:pt x="144759" y="203348"/>
                  </a:lnTo>
                  <a:lnTo>
                    <a:pt x="138834" y="200368"/>
                  </a:lnTo>
                  <a:lnTo>
                    <a:pt x="119925" y="199524"/>
                  </a:lnTo>
                  <a:lnTo>
                    <a:pt x="98577" y="207161"/>
                  </a:lnTo>
                  <a:lnTo>
                    <a:pt x="78610" y="219802"/>
                  </a:lnTo>
                  <a:lnTo>
                    <a:pt x="44710" y="258626"/>
                  </a:lnTo>
                  <a:lnTo>
                    <a:pt x="17738" y="319749"/>
                  </a:lnTo>
                  <a:lnTo>
                    <a:pt x="3979" y="357989"/>
                  </a:lnTo>
                  <a:lnTo>
                    <a:pt x="0" y="411114"/>
                  </a:lnTo>
                  <a:lnTo>
                    <a:pt x="4596" y="428174"/>
                  </a:lnTo>
                  <a:lnTo>
                    <a:pt x="8410" y="435313"/>
                  </a:lnTo>
                  <a:lnTo>
                    <a:pt x="14651" y="438223"/>
                  </a:lnTo>
                  <a:lnTo>
                    <a:pt x="31448" y="436524"/>
                  </a:lnTo>
                  <a:lnTo>
                    <a:pt x="46310" y="427141"/>
                  </a:lnTo>
                  <a:lnTo>
                    <a:pt x="99560" y="369942"/>
                  </a:lnTo>
                  <a:lnTo>
                    <a:pt x="134310" y="307140"/>
                  </a:lnTo>
                  <a:lnTo>
                    <a:pt x="161751" y="252462"/>
                  </a:lnTo>
                  <a:lnTo>
                    <a:pt x="188145" y="192341"/>
                  </a:lnTo>
                  <a:lnTo>
                    <a:pt x="203378" y="130537"/>
                  </a:lnTo>
                  <a:lnTo>
                    <a:pt x="212787" y="67229"/>
                  </a:lnTo>
                  <a:lnTo>
                    <a:pt x="215355" y="9392"/>
                  </a:lnTo>
                  <a:lnTo>
                    <a:pt x="212711" y="2647"/>
                  </a:lnTo>
                  <a:lnTo>
                    <a:pt x="208175" y="0"/>
                  </a:lnTo>
                  <a:lnTo>
                    <a:pt x="202377" y="84"/>
                  </a:lnTo>
                  <a:lnTo>
                    <a:pt x="197587" y="2913"/>
                  </a:lnTo>
                  <a:lnTo>
                    <a:pt x="189799" y="13454"/>
                  </a:lnTo>
                  <a:lnTo>
                    <a:pt x="180961" y="66459"/>
                  </a:lnTo>
                  <a:lnTo>
                    <a:pt x="169319" y="129815"/>
                  </a:lnTo>
                  <a:lnTo>
                    <a:pt x="166510" y="190108"/>
                  </a:lnTo>
                  <a:lnTo>
                    <a:pt x="165955" y="251226"/>
                  </a:lnTo>
                  <a:lnTo>
                    <a:pt x="166770" y="310075"/>
                  </a:lnTo>
                  <a:lnTo>
                    <a:pt x="174875" y="363749"/>
                  </a:lnTo>
                  <a:lnTo>
                    <a:pt x="189029" y="414863"/>
                  </a:lnTo>
                  <a:lnTo>
                    <a:pt x="198015" y="432306"/>
                  </a:lnTo>
                  <a:lnTo>
                    <a:pt x="213104" y="446838"/>
                  </a:lnTo>
                  <a:lnTo>
                    <a:pt x="222305" y="453302"/>
                  </a:lnTo>
                  <a:lnTo>
                    <a:pt x="232137" y="455763"/>
                  </a:lnTo>
                  <a:lnTo>
                    <a:pt x="273991" y="4495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890352" y="7544571"/>
              <a:ext cx="99976" cy="437833"/>
            </a:xfrm>
            <a:custGeom>
              <a:avLst/>
              <a:gdLst/>
              <a:ahLst/>
              <a:cxnLst/>
              <a:rect l="0" t="0" r="0" b="0"/>
              <a:pathLst>
                <a:path w="99976" h="437833">
                  <a:moveTo>
                    <a:pt x="0" y="146595"/>
                  </a:moveTo>
                  <a:lnTo>
                    <a:pt x="20836" y="89822"/>
                  </a:lnTo>
                  <a:lnTo>
                    <a:pt x="52825" y="32007"/>
                  </a:lnTo>
                  <a:lnTo>
                    <a:pt x="80453" y="206"/>
                  </a:lnTo>
                  <a:lnTo>
                    <a:pt x="85995" y="0"/>
                  </a:lnTo>
                  <a:lnTo>
                    <a:pt x="91539" y="3561"/>
                  </a:lnTo>
                  <a:lnTo>
                    <a:pt x="97084" y="9634"/>
                  </a:lnTo>
                  <a:lnTo>
                    <a:pt x="99856" y="17381"/>
                  </a:lnTo>
                  <a:lnTo>
                    <a:pt x="99975" y="77840"/>
                  </a:lnTo>
                  <a:lnTo>
                    <a:pt x="95451" y="137221"/>
                  </a:lnTo>
                  <a:lnTo>
                    <a:pt x="79944" y="192238"/>
                  </a:lnTo>
                  <a:lnTo>
                    <a:pt x="67019" y="253101"/>
                  </a:lnTo>
                  <a:lnTo>
                    <a:pt x="59980" y="309913"/>
                  </a:lnTo>
                  <a:lnTo>
                    <a:pt x="49424" y="368024"/>
                  </a:lnTo>
                  <a:lnTo>
                    <a:pt x="42292" y="422561"/>
                  </a:lnTo>
                  <a:lnTo>
                    <a:pt x="41605" y="4378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1662037" y="7807594"/>
              <a:ext cx="235163" cy="166488"/>
            </a:xfrm>
            <a:custGeom>
              <a:avLst/>
              <a:gdLst/>
              <a:ahLst/>
              <a:cxnLst/>
              <a:rect l="0" t="0" r="0" b="0"/>
              <a:pathLst>
                <a:path w="235163" h="166488">
                  <a:moveTo>
                    <a:pt x="68741" y="91598"/>
                  </a:moveTo>
                  <a:lnTo>
                    <a:pt x="77576" y="78346"/>
                  </a:lnTo>
                  <a:lnTo>
                    <a:pt x="83070" y="52436"/>
                  </a:lnTo>
                  <a:lnTo>
                    <a:pt x="80280" y="25753"/>
                  </a:lnTo>
                  <a:lnTo>
                    <a:pt x="71096" y="11175"/>
                  </a:lnTo>
                  <a:lnTo>
                    <a:pt x="64763" y="4698"/>
                  </a:lnTo>
                  <a:lnTo>
                    <a:pt x="57768" y="1305"/>
                  </a:lnTo>
                  <a:lnTo>
                    <a:pt x="42599" y="0"/>
                  </a:lnTo>
                  <a:lnTo>
                    <a:pt x="29078" y="4968"/>
                  </a:lnTo>
                  <a:lnTo>
                    <a:pt x="22883" y="8881"/>
                  </a:lnTo>
                  <a:lnTo>
                    <a:pt x="13534" y="23092"/>
                  </a:lnTo>
                  <a:lnTo>
                    <a:pt x="0" y="62349"/>
                  </a:lnTo>
                  <a:lnTo>
                    <a:pt x="91" y="94745"/>
                  </a:lnTo>
                  <a:lnTo>
                    <a:pt x="10390" y="123349"/>
                  </a:lnTo>
                  <a:lnTo>
                    <a:pt x="22467" y="135912"/>
                  </a:lnTo>
                  <a:lnTo>
                    <a:pt x="29571" y="140557"/>
                  </a:lnTo>
                  <a:lnTo>
                    <a:pt x="47326" y="143252"/>
                  </a:lnTo>
                  <a:lnTo>
                    <a:pt x="57238" y="142676"/>
                  </a:lnTo>
                  <a:lnTo>
                    <a:pt x="75648" y="134640"/>
                  </a:lnTo>
                  <a:lnTo>
                    <a:pt x="91227" y="121822"/>
                  </a:lnTo>
                  <a:lnTo>
                    <a:pt x="120908" y="68969"/>
                  </a:lnTo>
                  <a:lnTo>
                    <a:pt x="128292" y="51030"/>
                  </a:lnTo>
                  <a:lnTo>
                    <a:pt x="130631" y="48835"/>
                  </a:lnTo>
                  <a:lnTo>
                    <a:pt x="132191" y="51070"/>
                  </a:lnTo>
                  <a:lnTo>
                    <a:pt x="139544" y="112051"/>
                  </a:lnTo>
                  <a:lnTo>
                    <a:pt x="144605" y="119102"/>
                  </a:lnTo>
                  <a:lnTo>
                    <a:pt x="151676" y="123802"/>
                  </a:lnTo>
                  <a:lnTo>
                    <a:pt x="168471" y="128101"/>
                  </a:lnTo>
                  <a:lnTo>
                    <a:pt x="210183" y="129907"/>
                  </a:lnTo>
                  <a:lnTo>
                    <a:pt x="216660" y="133779"/>
                  </a:lnTo>
                  <a:lnTo>
                    <a:pt x="226323" y="145479"/>
                  </a:lnTo>
                  <a:lnTo>
                    <a:pt x="235162" y="1664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2003140" y="7533066"/>
              <a:ext cx="176976" cy="481326"/>
            </a:xfrm>
            <a:custGeom>
              <a:avLst/>
              <a:gdLst/>
              <a:ahLst/>
              <a:cxnLst/>
              <a:rect l="0" t="0" r="0" b="0"/>
              <a:pathLst>
                <a:path w="176976" h="481326">
                  <a:moveTo>
                    <a:pt x="60480" y="0"/>
                  </a:moveTo>
                  <a:lnTo>
                    <a:pt x="46287" y="56772"/>
                  </a:lnTo>
                  <a:lnTo>
                    <a:pt x="37118" y="111118"/>
                  </a:lnTo>
                  <a:lnTo>
                    <a:pt x="30114" y="162003"/>
                  </a:lnTo>
                  <a:lnTo>
                    <a:pt x="25307" y="216570"/>
                  </a:lnTo>
                  <a:lnTo>
                    <a:pt x="20145" y="271865"/>
                  </a:lnTo>
                  <a:lnTo>
                    <a:pt x="19042" y="332117"/>
                  </a:lnTo>
                  <a:lnTo>
                    <a:pt x="17972" y="387296"/>
                  </a:lnTo>
                  <a:lnTo>
                    <a:pt x="11713" y="441030"/>
                  </a:lnTo>
                  <a:lnTo>
                    <a:pt x="9478" y="445648"/>
                  </a:lnTo>
                  <a:lnTo>
                    <a:pt x="6138" y="445028"/>
                  </a:lnTo>
                  <a:lnTo>
                    <a:pt x="2063" y="440917"/>
                  </a:lnTo>
                  <a:lnTo>
                    <a:pt x="0" y="424021"/>
                  </a:lnTo>
                  <a:lnTo>
                    <a:pt x="2863" y="364060"/>
                  </a:lnTo>
                  <a:lnTo>
                    <a:pt x="9713" y="335620"/>
                  </a:lnTo>
                  <a:lnTo>
                    <a:pt x="18193" y="321441"/>
                  </a:lnTo>
                  <a:lnTo>
                    <a:pt x="24892" y="316921"/>
                  </a:lnTo>
                  <a:lnTo>
                    <a:pt x="42198" y="311897"/>
                  </a:lnTo>
                  <a:lnTo>
                    <a:pt x="68315" y="313487"/>
                  </a:lnTo>
                  <a:lnTo>
                    <a:pt x="85227" y="322390"/>
                  </a:lnTo>
                  <a:lnTo>
                    <a:pt x="93620" y="328648"/>
                  </a:lnTo>
                  <a:lnTo>
                    <a:pt x="114267" y="359541"/>
                  </a:lnTo>
                  <a:lnTo>
                    <a:pt x="131167" y="411396"/>
                  </a:lnTo>
                  <a:lnTo>
                    <a:pt x="140943" y="463689"/>
                  </a:lnTo>
                  <a:lnTo>
                    <a:pt x="141859" y="475547"/>
                  </a:lnTo>
                  <a:lnTo>
                    <a:pt x="144318" y="480678"/>
                  </a:lnTo>
                  <a:lnTo>
                    <a:pt x="147807" y="481325"/>
                  </a:lnTo>
                  <a:lnTo>
                    <a:pt x="151982" y="478984"/>
                  </a:lnTo>
                  <a:lnTo>
                    <a:pt x="159087" y="468985"/>
                  </a:lnTo>
                  <a:lnTo>
                    <a:pt x="176975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2238362" y="7616276"/>
              <a:ext cx="41606" cy="116496"/>
            </a:xfrm>
            <a:custGeom>
              <a:avLst/>
              <a:gdLst/>
              <a:ahLst/>
              <a:cxnLst/>
              <a:rect l="0" t="0" r="0" b="0"/>
              <a:pathLst>
                <a:path w="41606" h="116496">
                  <a:moveTo>
                    <a:pt x="0" y="116495"/>
                  </a:moveTo>
                  <a:lnTo>
                    <a:pt x="4418" y="67421"/>
                  </a:lnTo>
                  <a:lnTo>
                    <a:pt x="36955" y="743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2255004" y="7458177"/>
              <a:ext cx="174743" cy="821148"/>
            </a:xfrm>
            <a:custGeom>
              <a:avLst/>
              <a:gdLst/>
              <a:ahLst/>
              <a:cxnLst/>
              <a:rect l="0" t="0" r="0" b="0"/>
              <a:pathLst>
                <a:path w="174743" h="821148">
                  <a:moveTo>
                    <a:pt x="174742" y="0"/>
                  </a:moveTo>
                  <a:lnTo>
                    <a:pt x="154830" y="55847"/>
                  </a:lnTo>
                  <a:lnTo>
                    <a:pt x="129468" y="113681"/>
                  </a:lnTo>
                  <a:lnTo>
                    <a:pt x="98066" y="177043"/>
                  </a:lnTo>
                  <a:lnTo>
                    <a:pt x="75463" y="237392"/>
                  </a:lnTo>
                  <a:lnTo>
                    <a:pt x="63908" y="289332"/>
                  </a:lnTo>
                  <a:lnTo>
                    <a:pt x="53647" y="345033"/>
                  </a:lnTo>
                  <a:lnTo>
                    <a:pt x="50661" y="408496"/>
                  </a:lnTo>
                  <a:lnTo>
                    <a:pt x="50144" y="460349"/>
                  </a:lnTo>
                  <a:lnTo>
                    <a:pt x="49991" y="514236"/>
                  </a:lnTo>
                  <a:lnTo>
                    <a:pt x="49946" y="567802"/>
                  </a:lnTo>
                  <a:lnTo>
                    <a:pt x="47467" y="622196"/>
                  </a:lnTo>
                  <a:lnTo>
                    <a:pt x="43342" y="673447"/>
                  </a:lnTo>
                  <a:lnTo>
                    <a:pt x="41948" y="736045"/>
                  </a:lnTo>
                  <a:lnTo>
                    <a:pt x="40749" y="787207"/>
                  </a:lnTo>
                  <a:lnTo>
                    <a:pt x="37218" y="813691"/>
                  </a:lnTo>
                  <a:lnTo>
                    <a:pt x="33133" y="819829"/>
                  </a:lnTo>
                  <a:lnTo>
                    <a:pt x="27636" y="821147"/>
                  </a:lnTo>
                  <a:lnTo>
                    <a:pt x="21198" y="819252"/>
                  </a:lnTo>
                  <a:lnTo>
                    <a:pt x="15981" y="815215"/>
                  </a:lnTo>
                  <a:lnTo>
                    <a:pt x="0" y="7904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2345143" y="7799339"/>
              <a:ext cx="159494" cy="557251"/>
            </a:xfrm>
            <a:custGeom>
              <a:avLst/>
              <a:gdLst/>
              <a:ahLst/>
              <a:cxnLst/>
              <a:rect l="0" t="0" r="0" b="0"/>
              <a:pathLst>
                <a:path w="159494" h="557251">
                  <a:moveTo>
                    <a:pt x="76282" y="0"/>
                  </a:moveTo>
                  <a:lnTo>
                    <a:pt x="85117" y="13252"/>
                  </a:lnTo>
                  <a:lnTo>
                    <a:pt x="85870" y="19929"/>
                  </a:lnTo>
                  <a:lnTo>
                    <a:pt x="73493" y="71932"/>
                  </a:lnTo>
                  <a:lnTo>
                    <a:pt x="59638" y="130727"/>
                  </a:lnTo>
                  <a:lnTo>
                    <a:pt x="56249" y="171563"/>
                  </a:lnTo>
                  <a:lnTo>
                    <a:pt x="57380" y="183717"/>
                  </a:lnTo>
                  <a:lnTo>
                    <a:pt x="60907" y="190896"/>
                  </a:lnTo>
                  <a:lnTo>
                    <a:pt x="66032" y="194757"/>
                  </a:lnTo>
                  <a:lnTo>
                    <a:pt x="72222" y="196407"/>
                  </a:lnTo>
                  <a:lnTo>
                    <a:pt x="78198" y="195657"/>
                  </a:lnTo>
                  <a:lnTo>
                    <a:pt x="89770" y="189894"/>
                  </a:lnTo>
                  <a:lnTo>
                    <a:pt x="127819" y="144501"/>
                  </a:lnTo>
                  <a:lnTo>
                    <a:pt x="142814" y="117396"/>
                  </a:lnTo>
                  <a:lnTo>
                    <a:pt x="145600" y="115247"/>
                  </a:lnTo>
                  <a:lnTo>
                    <a:pt x="147457" y="117513"/>
                  </a:lnTo>
                  <a:lnTo>
                    <a:pt x="150683" y="170014"/>
                  </a:lnTo>
                  <a:lnTo>
                    <a:pt x="148610" y="224831"/>
                  </a:lnTo>
                  <a:lnTo>
                    <a:pt x="143988" y="280175"/>
                  </a:lnTo>
                  <a:lnTo>
                    <a:pt x="142151" y="335623"/>
                  </a:lnTo>
                  <a:lnTo>
                    <a:pt x="136309" y="391091"/>
                  </a:lnTo>
                  <a:lnTo>
                    <a:pt x="130464" y="446564"/>
                  </a:lnTo>
                  <a:lnTo>
                    <a:pt x="120406" y="505907"/>
                  </a:lnTo>
                  <a:lnTo>
                    <a:pt x="111340" y="536981"/>
                  </a:lnTo>
                  <a:lnTo>
                    <a:pt x="102342" y="551777"/>
                  </a:lnTo>
                  <a:lnTo>
                    <a:pt x="96429" y="555537"/>
                  </a:lnTo>
                  <a:lnTo>
                    <a:pt x="82463" y="557250"/>
                  </a:lnTo>
                  <a:lnTo>
                    <a:pt x="67010" y="549998"/>
                  </a:lnTo>
                  <a:lnTo>
                    <a:pt x="38906" y="527160"/>
                  </a:lnTo>
                  <a:lnTo>
                    <a:pt x="16823" y="497153"/>
                  </a:lnTo>
                  <a:lnTo>
                    <a:pt x="1547" y="454567"/>
                  </a:lnTo>
                  <a:lnTo>
                    <a:pt x="0" y="406816"/>
                  </a:lnTo>
                  <a:lnTo>
                    <a:pt x="9815" y="370786"/>
                  </a:lnTo>
                  <a:lnTo>
                    <a:pt x="24434" y="342545"/>
                  </a:lnTo>
                  <a:lnTo>
                    <a:pt x="64106" y="302940"/>
                  </a:lnTo>
                  <a:lnTo>
                    <a:pt x="85926" y="290287"/>
                  </a:lnTo>
                  <a:lnTo>
                    <a:pt x="132969" y="277300"/>
                  </a:lnTo>
                  <a:lnTo>
                    <a:pt x="159493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2905346" y="7541387"/>
              <a:ext cx="90232" cy="514475"/>
            </a:xfrm>
            <a:custGeom>
              <a:avLst/>
              <a:gdLst/>
              <a:ahLst/>
              <a:cxnLst/>
              <a:rect l="0" t="0" r="0" b="0"/>
              <a:pathLst>
                <a:path w="90232" h="514475">
                  <a:moveTo>
                    <a:pt x="81910" y="0"/>
                  </a:moveTo>
                  <a:lnTo>
                    <a:pt x="67717" y="62491"/>
                  </a:lnTo>
                  <a:lnTo>
                    <a:pt x="54131" y="123514"/>
                  </a:lnTo>
                  <a:lnTo>
                    <a:pt x="48789" y="178732"/>
                  </a:lnTo>
                  <a:lnTo>
                    <a:pt x="39789" y="242098"/>
                  </a:lnTo>
                  <a:lnTo>
                    <a:pt x="31831" y="291471"/>
                  </a:lnTo>
                  <a:lnTo>
                    <a:pt x="23618" y="341232"/>
                  </a:lnTo>
                  <a:lnTo>
                    <a:pt x="12559" y="403327"/>
                  </a:lnTo>
                  <a:lnTo>
                    <a:pt x="7190" y="458260"/>
                  </a:lnTo>
                  <a:lnTo>
                    <a:pt x="0" y="510984"/>
                  </a:lnTo>
                  <a:lnTo>
                    <a:pt x="1416" y="514474"/>
                  </a:lnTo>
                  <a:lnTo>
                    <a:pt x="4209" y="513101"/>
                  </a:lnTo>
                  <a:lnTo>
                    <a:pt x="11318" y="502640"/>
                  </a:lnTo>
                  <a:lnTo>
                    <a:pt x="40962" y="441651"/>
                  </a:lnTo>
                  <a:lnTo>
                    <a:pt x="62624" y="394501"/>
                  </a:lnTo>
                  <a:lnTo>
                    <a:pt x="68128" y="389666"/>
                  </a:lnTo>
                  <a:lnTo>
                    <a:pt x="73647" y="388291"/>
                  </a:lnTo>
                  <a:lnTo>
                    <a:pt x="79175" y="389224"/>
                  </a:lnTo>
                  <a:lnTo>
                    <a:pt x="82861" y="393544"/>
                  </a:lnTo>
                  <a:lnTo>
                    <a:pt x="86955" y="408206"/>
                  </a:lnTo>
                  <a:lnTo>
                    <a:pt x="82941" y="452546"/>
                  </a:lnTo>
                  <a:lnTo>
                    <a:pt x="78362" y="472028"/>
                  </a:lnTo>
                  <a:lnTo>
                    <a:pt x="78620" y="478332"/>
                  </a:lnTo>
                  <a:lnTo>
                    <a:pt x="80642" y="482536"/>
                  </a:lnTo>
                  <a:lnTo>
                    <a:pt x="90231" y="4909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3059419" y="7899192"/>
              <a:ext cx="93342" cy="205225"/>
            </a:xfrm>
            <a:custGeom>
              <a:avLst/>
              <a:gdLst/>
              <a:ahLst/>
              <a:cxnLst/>
              <a:rect l="0" t="0" r="0" b="0"/>
              <a:pathLst>
                <a:path w="93342" h="205225">
                  <a:moveTo>
                    <a:pt x="85937" y="0"/>
                  </a:moveTo>
                  <a:lnTo>
                    <a:pt x="49755" y="56728"/>
                  </a:lnTo>
                  <a:lnTo>
                    <a:pt x="20575" y="115630"/>
                  </a:lnTo>
                  <a:lnTo>
                    <a:pt x="24" y="179109"/>
                  </a:lnTo>
                  <a:lnTo>
                    <a:pt x="0" y="187824"/>
                  </a:lnTo>
                  <a:lnTo>
                    <a:pt x="4905" y="202437"/>
                  </a:lnTo>
                  <a:lnTo>
                    <a:pt x="10651" y="205224"/>
                  </a:lnTo>
                  <a:lnTo>
                    <a:pt x="26897" y="203391"/>
                  </a:lnTo>
                  <a:lnTo>
                    <a:pt x="52418" y="187545"/>
                  </a:lnTo>
                  <a:lnTo>
                    <a:pt x="64260" y="173035"/>
                  </a:lnTo>
                  <a:lnTo>
                    <a:pt x="87294" y="137706"/>
                  </a:lnTo>
                  <a:lnTo>
                    <a:pt x="93341" y="87899"/>
                  </a:lnTo>
                  <a:lnTo>
                    <a:pt x="88920" y="68653"/>
                  </a:lnTo>
                  <a:lnTo>
                    <a:pt x="85152" y="59637"/>
                  </a:lnTo>
                  <a:lnTo>
                    <a:pt x="73569" y="47154"/>
                  </a:lnTo>
                  <a:lnTo>
                    <a:pt x="66597" y="42530"/>
                  </a:lnTo>
                  <a:lnTo>
                    <a:pt x="60100" y="40373"/>
                  </a:lnTo>
                  <a:lnTo>
                    <a:pt x="3601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3241691" y="7907513"/>
              <a:ext cx="153298" cy="268184"/>
            </a:xfrm>
            <a:custGeom>
              <a:avLst/>
              <a:gdLst/>
              <a:ahLst/>
              <a:cxnLst/>
              <a:rect l="0" t="0" r="0" b="0"/>
              <a:pathLst>
                <a:path w="153298" h="268184">
                  <a:moveTo>
                    <a:pt x="28481" y="0"/>
                  </a:moveTo>
                  <a:lnTo>
                    <a:pt x="32898" y="13252"/>
                  </a:lnTo>
                  <a:lnTo>
                    <a:pt x="31228" y="39162"/>
                  </a:lnTo>
                  <a:lnTo>
                    <a:pt x="13205" y="94406"/>
                  </a:lnTo>
                  <a:lnTo>
                    <a:pt x="0" y="153684"/>
                  </a:lnTo>
                  <a:lnTo>
                    <a:pt x="1338" y="172779"/>
                  </a:lnTo>
                  <a:lnTo>
                    <a:pt x="4838" y="179906"/>
                  </a:lnTo>
                  <a:lnTo>
                    <a:pt x="16124" y="190289"/>
                  </a:lnTo>
                  <a:lnTo>
                    <a:pt x="23017" y="192503"/>
                  </a:lnTo>
                  <a:lnTo>
                    <a:pt x="45045" y="193976"/>
                  </a:lnTo>
                  <a:lnTo>
                    <a:pt x="57724" y="200549"/>
                  </a:lnTo>
                  <a:lnTo>
                    <a:pt x="61845" y="207664"/>
                  </a:lnTo>
                  <a:lnTo>
                    <a:pt x="68459" y="249834"/>
                  </a:lnTo>
                  <a:lnTo>
                    <a:pt x="69001" y="260861"/>
                  </a:lnTo>
                  <a:lnTo>
                    <a:pt x="72137" y="266363"/>
                  </a:lnTo>
                  <a:lnTo>
                    <a:pt x="77001" y="268183"/>
                  </a:lnTo>
                  <a:lnTo>
                    <a:pt x="83017" y="267546"/>
                  </a:lnTo>
                  <a:lnTo>
                    <a:pt x="88877" y="262499"/>
                  </a:lnTo>
                  <a:lnTo>
                    <a:pt x="109103" y="226115"/>
                  </a:lnTo>
                  <a:lnTo>
                    <a:pt x="128106" y="168282"/>
                  </a:lnTo>
                  <a:lnTo>
                    <a:pt x="142490" y="114193"/>
                  </a:lnTo>
                  <a:lnTo>
                    <a:pt x="144795" y="96981"/>
                  </a:lnTo>
                  <a:lnTo>
                    <a:pt x="146705" y="92390"/>
                  </a:lnTo>
                  <a:lnTo>
                    <a:pt x="153297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3670729" y="7651439"/>
              <a:ext cx="390790" cy="480743"/>
            </a:xfrm>
            <a:custGeom>
              <a:avLst/>
              <a:gdLst/>
              <a:ahLst/>
              <a:cxnLst/>
              <a:rect l="0" t="0" r="0" b="0"/>
              <a:pathLst>
                <a:path w="390790" h="480743">
                  <a:moveTo>
                    <a:pt x="131990" y="239432"/>
                  </a:moveTo>
                  <a:lnTo>
                    <a:pt x="171110" y="195894"/>
                  </a:lnTo>
                  <a:lnTo>
                    <a:pt x="177113" y="177860"/>
                  </a:lnTo>
                  <a:lnTo>
                    <a:pt x="178714" y="167874"/>
                  </a:lnTo>
                  <a:lnTo>
                    <a:pt x="175562" y="151846"/>
                  </a:lnTo>
                  <a:lnTo>
                    <a:pt x="172133" y="144984"/>
                  </a:lnTo>
                  <a:lnTo>
                    <a:pt x="166148" y="140408"/>
                  </a:lnTo>
                  <a:lnTo>
                    <a:pt x="149637" y="135324"/>
                  </a:lnTo>
                  <a:lnTo>
                    <a:pt x="127505" y="140461"/>
                  </a:lnTo>
                  <a:lnTo>
                    <a:pt x="84465" y="161943"/>
                  </a:lnTo>
                  <a:lnTo>
                    <a:pt x="39512" y="213814"/>
                  </a:lnTo>
                  <a:lnTo>
                    <a:pt x="24049" y="243655"/>
                  </a:lnTo>
                  <a:lnTo>
                    <a:pt x="7570" y="297870"/>
                  </a:lnTo>
                  <a:lnTo>
                    <a:pt x="0" y="353178"/>
                  </a:lnTo>
                  <a:lnTo>
                    <a:pt x="1545" y="395071"/>
                  </a:lnTo>
                  <a:lnTo>
                    <a:pt x="7446" y="414004"/>
                  </a:lnTo>
                  <a:lnTo>
                    <a:pt x="19314" y="434747"/>
                  </a:lnTo>
                  <a:lnTo>
                    <a:pt x="33834" y="448897"/>
                  </a:lnTo>
                  <a:lnTo>
                    <a:pt x="41590" y="453965"/>
                  </a:lnTo>
                  <a:lnTo>
                    <a:pt x="50458" y="454569"/>
                  </a:lnTo>
                  <a:lnTo>
                    <a:pt x="70174" y="447845"/>
                  </a:lnTo>
                  <a:lnTo>
                    <a:pt x="93231" y="428465"/>
                  </a:lnTo>
                  <a:lnTo>
                    <a:pt x="123313" y="377384"/>
                  </a:lnTo>
                  <a:lnTo>
                    <a:pt x="145788" y="324724"/>
                  </a:lnTo>
                  <a:lnTo>
                    <a:pt x="168034" y="263162"/>
                  </a:lnTo>
                  <a:lnTo>
                    <a:pt x="184685" y="214103"/>
                  </a:lnTo>
                  <a:lnTo>
                    <a:pt x="201330" y="165359"/>
                  </a:lnTo>
                  <a:lnTo>
                    <a:pt x="223521" y="107004"/>
                  </a:lnTo>
                  <a:lnTo>
                    <a:pt x="250333" y="50333"/>
                  </a:lnTo>
                  <a:lnTo>
                    <a:pt x="268500" y="0"/>
                  </a:lnTo>
                  <a:lnTo>
                    <a:pt x="256353" y="57534"/>
                  </a:lnTo>
                  <a:lnTo>
                    <a:pt x="238083" y="118639"/>
                  </a:lnTo>
                  <a:lnTo>
                    <a:pt x="230609" y="173110"/>
                  </a:lnTo>
                  <a:lnTo>
                    <a:pt x="224921" y="228385"/>
                  </a:lnTo>
                  <a:lnTo>
                    <a:pt x="230291" y="288634"/>
                  </a:lnTo>
                  <a:lnTo>
                    <a:pt x="233002" y="310301"/>
                  </a:lnTo>
                  <a:lnTo>
                    <a:pt x="250498" y="355397"/>
                  </a:lnTo>
                  <a:lnTo>
                    <a:pt x="263864" y="369868"/>
                  </a:lnTo>
                  <a:lnTo>
                    <a:pt x="272606" y="376316"/>
                  </a:lnTo>
                  <a:lnTo>
                    <a:pt x="292181" y="381014"/>
                  </a:lnTo>
                  <a:lnTo>
                    <a:pt x="330464" y="376497"/>
                  </a:lnTo>
                  <a:lnTo>
                    <a:pt x="351876" y="364897"/>
                  </a:lnTo>
                  <a:lnTo>
                    <a:pt x="375677" y="343488"/>
                  </a:lnTo>
                  <a:lnTo>
                    <a:pt x="386992" y="329134"/>
                  </a:lnTo>
                  <a:lnTo>
                    <a:pt x="390789" y="311042"/>
                  </a:lnTo>
                  <a:lnTo>
                    <a:pt x="390506" y="301041"/>
                  </a:lnTo>
                  <a:lnTo>
                    <a:pt x="386620" y="294373"/>
                  </a:lnTo>
                  <a:lnTo>
                    <a:pt x="380331" y="289927"/>
                  </a:lnTo>
                  <a:lnTo>
                    <a:pt x="372440" y="286964"/>
                  </a:lnTo>
                  <a:lnTo>
                    <a:pt x="364406" y="288687"/>
                  </a:lnTo>
                  <a:lnTo>
                    <a:pt x="327716" y="319050"/>
                  </a:lnTo>
                  <a:lnTo>
                    <a:pt x="314387" y="340685"/>
                  </a:lnTo>
                  <a:lnTo>
                    <a:pt x="303450" y="390001"/>
                  </a:lnTo>
                  <a:lnTo>
                    <a:pt x="310534" y="446980"/>
                  </a:lnTo>
                  <a:lnTo>
                    <a:pt x="322907" y="466045"/>
                  </a:lnTo>
                  <a:lnTo>
                    <a:pt x="331383" y="473718"/>
                  </a:lnTo>
                  <a:lnTo>
                    <a:pt x="340733" y="477908"/>
                  </a:lnTo>
                  <a:lnTo>
                    <a:pt x="381621" y="480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4126436" y="7932476"/>
              <a:ext cx="158905" cy="262316"/>
            </a:xfrm>
            <a:custGeom>
              <a:avLst/>
              <a:gdLst/>
              <a:ahLst/>
              <a:cxnLst/>
              <a:rect l="0" t="0" r="0" b="0"/>
              <a:pathLst>
                <a:path w="158905" h="262316">
                  <a:moveTo>
                    <a:pt x="142261" y="0"/>
                  </a:moveTo>
                  <a:lnTo>
                    <a:pt x="85489" y="15118"/>
                  </a:lnTo>
                  <a:lnTo>
                    <a:pt x="47084" y="34079"/>
                  </a:lnTo>
                  <a:lnTo>
                    <a:pt x="15288" y="62051"/>
                  </a:lnTo>
                  <a:lnTo>
                    <a:pt x="3851" y="76580"/>
                  </a:lnTo>
                  <a:lnTo>
                    <a:pt x="0" y="94749"/>
                  </a:lnTo>
                  <a:lnTo>
                    <a:pt x="5062" y="132129"/>
                  </a:lnTo>
                  <a:lnTo>
                    <a:pt x="14716" y="146866"/>
                  </a:lnTo>
                  <a:lnTo>
                    <a:pt x="21173" y="153384"/>
                  </a:lnTo>
                  <a:lnTo>
                    <a:pt x="30101" y="156805"/>
                  </a:lnTo>
                  <a:lnTo>
                    <a:pt x="62904" y="157202"/>
                  </a:lnTo>
                  <a:lnTo>
                    <a:pt x="82028" y="153695"/>
                  </a:lnTo>
                  <a:lnTo>
                    <a:pt x="121700" y="131548"/>
                  </a:lnTo>
                  <a:lnTo>
                    <a:pt x="136513" y="119795"/>
                  </a:lnTo>
                  <a:lnTo>
                    <a:pt x="141203" y="120544"/>
                  </a:lnTo>
                  <a:lnTo>
                    <a:pt x="144329" y="125666"/>
                  </a:lnTo>
                  <a:lnTo>
                    <a:pt x="146879" y="145534"/>
                  </a:lnTo>
                  <a:lnTo>
                    <a:pt x="140982" y="201162"/>
                  </a:lnTo>
                  <a:lnTo>
                    <a:pt x="135331" y="253207"/>
                  </a:lnTo>
                  <a:lnTo>
                    <a:pt x="136717" y="260336"/>
                  </a:lnTo>
                  <a:lnTo>
                    <a:pt x="139490" y="262315"/>
                  </a:lnTo>
                  <a:lnTo>
                    <a:pt x="143187" y="260861"/>
                  </a:lnTo>
                  <a:lnTo>
                    <a:pt x="149761" y="251849"/>
                  </a:lnTo>
                  <a:lnTo>
                    <a:pt x="158904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4376871" y="7849266"/>
              <a:ext cx="8322" cy="74890"/>
            </a:xfrm>
            <a:custGeom>
              <a:avLst/>
              <a:gdLst/>
              <a:ahLst/>
              <a:cxnLst/>
              <a:rect l="0" t="0" r="0" b="0"/>
              <a:pathLst>
                <a:path w="8322" h="74890">
                  <a:moveTo>
                    <a:pt x="0" y="0"/>
                  </a:moveTo>
                  <a:lnTo>
                    <a:pt x="2466" y="33740"/>
                  </a:lnTo>
                  <a:lnTo>
                    <a:pt x="832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4407739" y="7974081"/>
              <a:ext cx="185480" cy="284852"/>
            </a:xfrm>
            <a:custGeom>
              <a:avLst/>
              <a:gdLst/>
              <a:ahLst/>
              <a:cxnLst/>
              <a:rect l="0" t="0" r="0" b="0"/>
              <a:pathLst>
                <a:path w="185480" h="284852">
                  <a:moveTo>
                    <a:pt x="135553" y="0"/>
                  </a:moveTo>
                  <a:lnTo>
                    <a:pt x="114699" y="12362"/>
                  </a:lnTo>
                  <a:lnTo>
                    <a:pt x="87255" y="23593"/>
                  </a:lnTo>
                  <a:lnTo>
                    <a:pt x="30704" y="71901"/>
                  </a:lnTo>
                  <a:lnTo>
                    <a:pt x="18092" y="93112"/>
                  </a:lnTo>
                  <a:lnTo>
                    <a:pt x="16472" y="113807"/>
                  </a:lnTo>
                  <a:lnTo>
                    <a:pt x="23223" y="148983"/>
                  </a:lnTo>
                  <a:lnTo>
                    <a:pt x="52709" y="207227"/>
                  </a:lnTo>
                  <a:lnTo>
                    <a:pt x="70187" y="241152"/>
                  </a:lnTo>
                  <a:lnTo>
                    <a:pt x="69786" y="247677"/>
                  </a:lnTo>
                  <a:lnTo>
                    <a:pt x="66746" y="252951"/>
                  </a:lnTo>
                  <a:lnTo>
                    <a:pt x="55970" y="261277"/>
                  </a:lnTo>
                  <a:lnTo>
                    <a:pt x="41936" y="268059"/>
                  </a:lnTo>
                  <a:lnTo>
                    <a:pt x="23987" y="269225"/>
                  </a:lnTo>
                  <a:lnTo>
                    <a:pt x="14023" y="268241"/>
                  </a:lnTo>
                  <a:lnTo>
                    <a:pt x="7381" y="263887"/>
                  </a:lnTo>
                  <a:lnTo>
                    <a:pt x="2952" y="257286"/>
                  </a:lnTo>
                  <a:lnTo>
                    <a:pt x="0" y="249188"/>
                  </a:lnTo>
                  <a:lnTo>
                    <a:pt x="805" y="240090"/>
                  </a:lnTo>
                  <a:lnTo>
                    <a:pt x="14267" y="211466"/>
                  </a:lnTo>
                  <a:lnTo>
                    <a:pt x="41348" y="178334"/>
                  </a:lnTo>
                  <a:lnTo>
                    <a:pt x="89485" y="139657"/>
                  </a:lnTo>
                  <a:lnTo>
                    <a:pt x="134783" y="122536"/>
                  </a:lnTo>
                  <a:lnTo>
                    <a:pt x="141512" y="124221"/>
                  </a:lnTo>
                  <a:lnTo>
                    <a:pt x="146922" y="129042"/>
                  </a:lnTo>
                  <a:lnTo>
                    <a:pt x="151454" y="135954"/>
                  </a:lnTo>
                  <a:lnTo>
                    <a:pt x="157831" y="163352"/>
                  </a:lnTo>
                  <a:lnTo>
                    <a:pt x="159062" y="221974"/>
                  </a:lnTo>
                  <a:lnTo>
                    <a:pt x="148865" y="277562"/>
                  </a:lnTo>
                  <a:lnTo>
                    <a:pt x="149975" y="283044"/>
                  </a:lnTo>
                  <a:lnTo>
                    <a:pt x="153489" y="284851"/>
                  </a:lnTo>
                  <a:lnTo>
                    <a:pt x="158605" y="284206"/>
                  </a:lnTo>
                  <a:lnTo>
                    <a:pt x="169220" y="276092"/>
                  </a:lnTo>
                  <a:lnTo>
                    <a:pt x="185479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4680372" y="7949118"/>
              <a:ext cx="256577" cy="320239"/>
            </a:xfrm>
            <a:custGeom>
              <a:avLst/>
              <a:gdLst/>
              <a:ahLst/>
              <a:cxnLst/>
              <a:rect l="0" t="0" r="0" b="0"/>
              <a:pathLst>
                <a:path w="256577" h="320239">
                  <a:moveTo>
                    <a:pt x="37662" y="0"/>
                  </a:moveTo>
                  <a:lnTo>
                    <a:pt x="33245" y="13253"/>
                  </a:lnTo>
                  <a:lnTo>
                    <a:pt x="34915" y="39163"/>
                  </a:lnTo>
                  <a:lnTo>
                    <a:pt x="49003" y="98482"/>
                  </a:lnTo>
                  <a:lnTo>
                    <a:pt x="62658" y="154450"/>
                  </a:lnTo>
                  <a:lnTo>
                    <a:pt x="69112" y="172196"/>
                  </a:lnTo>
                  <a:lnTo>
                    <a:pt x="78144" y="186246"/>
                  </a:lnTo>
                  <a:lnTo>
                    <a:pt x="80368" y="187959"/>
                  </a:lnTo>
                  <a:lnTo>
                    <a:pt x="80926" y="186327"/>
                  </a:lnTo>
                  <a:lnTo>
                    <a:pt x="80373" y="182466"/>
                  </a:lnTo>
                  <a:lnTo>
                    <a:pt x="76306" y="179891"/>
                  </a:lnTo>
                  <a:lnTo>
                    <a:pt x="61926" y="177031"/>
                  </a:lnTo>
                  <a:lnTo>
                    <a:pt x="48138" y="180690"/>
                  </a:lnTo>
                  <a:lnTo>
                    <a:pt x="35846" y="189405"/>
                  </a:lnTo>
                  <a:lnTo>
                    <a:pt x="7278" y="221086"/>
                  </a:lnTo>
                  <a:lnTo>
                    <a:pt x="1044" y="240027"/>
                  </a:lnTo>
                  <a:lnTo>
                    <a:pt x="0" y="274215"/>
                  </a:lnTo>
                  <a:lnTo>
                    <a:pt x="4282" y="294766"/>
                  </a:lnTo>
                  <a:lnTo>
                    <a:pt x="12348" y="310064"/>
                  </a:lnTo>
                  <a:lnTo>
                    <a:pt x="18937" y="314883"/>
                  </a:lnTo>
                  <a:lnTo>
                    <a:pt x="36120" y="320238"/>
                  </a:lnTo>
                  <a:lnTo>
                    <a:pt x="53619" y="317686"/>
                  </a:lnTo>
                  <a:lnTo>
                    <a:pt x="69718" y="309464"/>
                  </a:lnTo>
                  <a:lnTo>
                    <a:pt x="90101" y="287392"/>
                  </a:lnTo>
                  <a:lnTo>
                    <a:pt x="124449" y="226036"/>
                  </a:lnTo>
                  <a:lnTo>
                    <a:pt x="133233" y="198261"/>
                  </a:lnTo>
                  <a:lnTo>
                    <a:pt x="136951" y="139408"/>
                  </a:lnTo>
                  <a:lnTo>
                    <a:pt x="132930" y="110032"/>
                  </a:lnTo>
                  <a:lnTo>
                    <a:pt x="133534" y="106639"/>
                  </a:lnTo>
                  <a:lnTo>
                    <a:pt x="135786" y="107151"/>
                  </a:lnTo>
                  <a:lnTo>
                    <a:pt x="192030" y="170514"/>
                  </a:lnTo>
                  <a:lnTo>
                    <a:pt x="242209" y="232742"/>
                  </a:lnTo>
                  <a:lnTo>
                    <a:pt x="254931" y="257880"/>
                  </a:lnTo>
                  <a:lnTo>
                    <a:pt x="256576" y="277028"/>
                  </a:lnTo>
                  <a:lnTo>
                    <a:pt x="253301" y="296017"/>
                  </a:lnTo>
                  <a:lnTo>
                    <a:pt x="244760" y="312480"/>
                  </a:lnTo>
                  <a:lnTo>
                    <a:pt x="254010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1" name="Freeform 490"/>
            <p:cNvSpPr/>
            <p:nvPr/>
          </p:nvSpPr>
          <p:spPr>
            <a:xfrm>
              <a:off x="5010039" y="8033485"/>
              <a:ext cx="157333" cy="235925"/>
            </a:xfrm>
            <a:custGeom>
              <a:avLst/>
              <a:gdLst/>
              <a:ahLst/>
              <a:cxnLst/>
              <a:rect l="0" t="0" r="0" b="0"/>
              <a:pathLst>
                <a:path w="157333" h="235925">
                  <a:moveTo>
                    <a:pt x="157332" y="7165"/>
                  </a:moveTo>
                  <a:lnTo>
                    <a:pt x="127712" y="578"/>
                  </a:lnTo>
                  <a:lnTo>
                    <a:pt x="118169" y="0"/>
                  </a:lnTo>
                  <a:lnTo>
                    <a:pt x="109959" y="2388"/>
                  </a:lnTo>
                  <a:lnTo>
                    <a:pt x="95905" y="12439"/>
                  </a:lnTo>
                  <a:lnTo>
                    <a:pt x="92342" y="19927"/>
                  </a:lnTo>
                  <a:lnTo>
                    <a:pt x="90849" y="38108"/>
                  </a:lnTo>
                  <a:lnTo>
                    <a:pt x="109517" y="97334"/>
                  </a:lnTo>
                  <a:lnTo>
                    <a:pt x="133928" y="141338"/>
                  </a:lnTo>
                  <a:lnTo>
                    <a:pt x="138687" y="174406"/>
                  </a:lnTo>
                  <a:lnTo>
                    <a:pt x="134869" y="195215"/>
                  </a:lnTo>
                  <a:lnTo>
                    <a:pt x="131262" y="204647"/>
                  </a:lnTo>
                  <a:lnTo>
                    <a:pt x="117392" y="220058"/>
                  </a:lnTo>
                  <a:lnTo>
                    <a:pt x="108516" y="226757"/>
                  </a:lnTo>
                  <a:lnTo>
                    <a:pt x="86326" y="234199"/>
                  </a:lnTo>
                  <a:lnTo>
                    <a:pt x="47843" y="235924"/>
                  </a:lnTo>
                  <a:lnTo>
                    <a:pt x="34413" y="234561"/>
                  </a:lnTo>
                  <a:lnTo>
                    <a:pt x="14560" y="225648"/>
                  </a:lnTo>
                  <a:lnTo>
                    <a:pt x="6677" y="219389"/>
                  </a:lnTo>
                  <a:lnTo>
                    <a:pt x="2347" y="211517"/>
                  </a:lnTo>
                  <a:lnTo>
                    <a:pt x="0" y="192910"/>
                  </a:lnTo>
                  <a:lnTo>
                    <a:pt x="3877" y="166059"/>
                  </a:lnTo>
                  <a:lnTo>
                    <a:pt x="15298" y="144955"/>
                  </a:lnTo>
                  <a:lnTo>
                    <a:pt x="40837" y="1153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5527525" y="7848432"/>
              <a:ext cx="180715" cy="225503"/>
            </a:xfrm>
            <a:custGeom>
              <a:avLst/>
              <a:gdLst/>
              <a:ahLst/>
              <a:cxnLst/>
              <a:rect l="0" t="0" r="0" b="0"/>
              <a:pathLst>
                <a:path w="180715" h="225503">
                  <a:moveTo>
                    <a:pt x="180714" y="125649"/>
                  </a:moveTo>
                  <a:lnTo>
                    <a:pt x="165596" y="67952"/>
                  </a:lnTo>
                  <a:lnTo>
                    <a:pt x="146635" y="23885"/>
                  </a:lnTo>
                  <a:lnTo>
                    <a:pt x="135057" y="10154"/>
                  </a:lnTo>
                  <a:lnTo>
                    <a:pt x="120666" y="970"/>
                  </a:lnTo>
                  <a:lnTo>
                    <a:pt x="112021" y="0"/>
                  </a:lnTo>
                  <a:lnTo>
                    <a:pt x="92553" y="3854"/>
                  </a:lnTo>
                  <a:lnTo>
                    <a:pt x="69636" y="16419"/>
                  </a:lnTo>
                  <a:lnTo>
                    <a:pt x="45326" y="38156"/>
                  </a:lnTo>
                  <a:lnTo>
                    <a:pt x="12490" y="79605"/>
                  </a:lnTo>
                  <a:lnTo>
                    <a:pt x="2459" y="109130"/>
                  </a:lnTo>
                  <a:lnTo>
                    <a:pt x="0" y="144896"/>
                  </a:lnTo>
                  <a:lnTo>
                    <a:pt x="2701" y="164714"/>
                  </a:lnTo>
                  <a:lnTo>
                    <a:pt x="11915" y="180302"/>
                  </a:lnTo>
                  <a:lnTo>
                    <a:pt x="18255" y="187047"/>
                  </a:lnTo>
                  <a:lnTo>
                    <a:pt x="26180" y="189695"/>
                  </a:lnTo>
                  <a:lnTo>
                    <a:pt x="44848" y="187707"/>
                  </a:lnTo>
                  <a:lnTo>
                    <a:pt x="76149" y="176191"/>
                  </a:lnTo>
                  <a:lnTo>
                    <a:pt x="104429" y="156650"/>
                  </a:lnTo>
                  <a:lnTo>
                    <a:pt x="109517" y="156486"/>
                  </a:lnTo>
                  <a:lnTo>
                    <a:pt x="111984" y="161000"/>
                  </a:lnTo>
                  <a:lnTo>
                    <a:pt x="118136" y="197044"/>
                  </a:lnTo>
                  <a:lnTo>
                    <a:pt x="130018" y="220049"/>
                  </a:lnTo>
                  <a:lnTo>
                    <a:pt x="135822" y="223716"/>
                  </a:lnTo>
                  <a:lnTo>
                    <a:pt x="164072" y="2255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5762760" y="7938970"/>
              <a:ext cx="257472" cy="243139"/>
            </a:xfrm>
            <a:custGeom>
              <a:avLst/>
              <a:gdLst/>
              <a:ahLst/>
              <a:cxnLst/>
              <a:rect l="0" t="0" r="0" b="0"/>
              <a:pathLst>
                <a:path w="257472" h="243139">
                  <a:moveTo>
                    <a:pt x="28690" y="51753"/>
                  </a:moveTo>
                  <a:lnTo>
                    <a:pt x="11831" y="113846"/>
                  </a:lnTo>
                  <a:lnTo>
                    <a:pt x="0" y="161015"/>
                  </a:lnTo>
                  <a:lnTo>
                    <a:pt x="317" y="160652"/>
                  </a:lnTo>
                  <a:lnTo>
                    <a:pt x="12479" y="104677"/>
                  </a:lnTo>
                  <a:lnTo>
                    <a:pt x="23228" y="55633"/>
                  </a:lnTo>
                  <a:lnTo>
                    <a:pt x="40323" y="27940"/>
                  </a:lnTo>
                  <a:lnTo>
                    <a:pt x="49389" y="22009"/>
                  </a:lnTo>
                  <a:lnTo>
                    <a:pt x="71790" y="15420"/>
                  </a:lnTo>
                  <a:lnTo>
                    <a:pt x="82387" y="16436"/>
                  </a:lnTo>
                  <a:lnTo>
                    <a:pt x="101557" y="24962"/>
                  </a:lnTo>
                  <a:lnTo>
                    <a:pt x="163273" y="73967"/>
                  </a:lnTo>
                  <a:lnTo>
                    <a:pt x="191636" y="86174"/>
                  </a:lnTo>
                  <a:lnTo>
                    <a:pt x="223461" y="86813"/>
                  </a:lnTo>
                  <a:lnTo>
                    <a:pt x="240379" y="78430"/>
                  </a:lnTo>
                  <a:lnTo>
                    <a:pt x="247479" y="72312"/>
                  </a:lnTo>
                  <a:lnTo>
                    <a:pt x="255368" y="55652"/>
                  </a:lnTo>
                  <a:lnTo>
                    <a:pt x="257471" y="46031"/>
                  </a:lnTo>
                  <a:lnTo>
                    <a:pt x="254878" y="27945"/>
                  </a:lnTo>
                  <a:lnTo>
                    <a:pt x="251597" y="19240"/>
                  </a:lnTo>
                  <a:lnTo>
                    <a:pt x="245712" y="12511"/>
                  </a:lnTo>
                  <a:lnTo>
                    <a:pt x="229311" y="2569"/>
                  </a:lnTo>
                  <a:lnTo>
                    <a:pt x="209695" y="0"/>
                  </a:lnTo>
                  <a:lnTo>
                    <a:pt x="189573" y="2865"/>
                  </a:lnTo>
                  <a:lnTo>
                    <a:pt x="171384" y="10301"/>
                  </a:lnTo>
                  <a:lnTo>
                    <a:pt x="145551" y="38136"/>
                  </a:lnTo>
                  <a:lnTo>
                    <a:pt x="136101" y="60186"/>
                  </a:lnTo>
                  <a:lnTo>
                    <a:pt x="129538" y="115563"/>
                  </a:lnTo>
                  <a:lnTo>
                    <a:pt x="133091" y="171023"/>
                  </a:lnTo>
                  <a:lnTo>
                    <a:pt x="149404" y="213553"/>
                  </a:lnTo>
                  <a:lnTo>
                    <a:pt x="170147" y="2431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4" name="Freeform 493"/>
            <p:cNvSpPr/>
            <p:nvPr/>
          </p:nvSpPr>
          <p:spPr>
            <a:xfrm>
              <a:off x="1522752" y="8294310"/>
              <a:ext cx="216348" cy="239446"/>
            </a:xfrm>
            <a:custGeom>
              <a:avLst/>
              <a:gdLst/>
              <a:ahLst/>
              <a:cxnLst/>
              <a:rect l="0" t="0" r="0" b="0"/>
              <a:pathLst>
                <a:path w="216348" h="239446">
                  <a:moveTo>
                    <a:pt x="0" y="4292"/>
                  </a:moveTo>
                  <a:lnTo>
                    <a:pt x="0" y="66618"/>
                  </a:lnTo>
                  <a:lnTo>
                    <a:pt x="0" y="129914"/>
                  </a:lnTo>
                  <a:lnTo>
                    <a:pt x="2465" y="188440"/>
                  </a:lnTo>
                  <a:lnTo>
                    <a:pt x="7550" y="239445"/>
                  </a:lnTo>
                  <a:lnTo>
                    <a:pt x="8219" y="186065"/>
                  </a:lnTo>
                  <a:lnTo>
                    <a:pt x="14019" y="133818"/>
                  </a:lnTo>
                  <a:lnTo>
                    <a:pt x="23055" y="72127"/>
                  </a:lnTo>
                  <a:lnTo>
                    <a:pt x="41656" y="12688"/>
                  </a:lnTo>
                  <a:lnTo>
                    <a:pt x="44413" y="4342"/>
                  </a:lnTo>
                  <a:lnTo>
                    <a:pt x="49949" y="627"/>
                  </a:lnTo>
                  <a:lnTo>
                    <a:pt x="57338" y="0"/>
                  </a:lnTo>
                  <a:lnTo>
                    <a:pt x="65962" y="1431"/>
                  </a:lnTo>
                  <a:lnTo>
                    <a:pt x="71711" y="7931"/>
                  </a:lnTo>
                  <a:lnTo>
                    <a:pt x="78100" y="29948"/>
                  </a:lnTo>
                  <a:lnTo>
                    <a:pt x="82537" y="87228"/>
                  </a:lnTo>
                  <a:lnTo>
                    <a:pt x="83077" y="140662"/>
                  </a:lnTo>
                  <a:lnTo>
                    <a:pt x="87588" y="179478"/>
                  </a:lnTo>
                  <a:lnTo>
                    <a:pt x="90752" y="185803"/>
                  </a:lnTo>
                  <a:lnTo>
                    <a:pt x="94710" y="188169"/>
                  </a:lnTo>
                  <a:lnTo>
                    <a:pt x="99198" y="187898"/>
                  </a:lnTo>
                  <a:lnTo>
                    <a:pt x="109115" y="182665"/>
                  </a:lnTo>
                  <a:lnTo>
                    <a:pt x="114349" y="178681"/>
                  </a:lnTo>
                  <a:lnTo>
                    <a:pt x="144115" y="128601"/>
                  </a:lnTo>
                  <a:lnTo>
                    <a:pt x="175755" y="74344"/>
                  </a:lnTo>
                  <a:lnTo>
                    <a:pt x="187828" y="59772"/>
                  </a:lnTo>
                  <a:lnTo>
                    <a:pt x="192712" y="57921"/>
                  </a:lnTo>
                  <a:lnTo>
                    <a:pt x="196892" y="59460"/>
                  </a:lnTo>
                  <a:lnTo>
                    <a:pt x="200603" y="63260"/>
                  </a:lnTo>
                  <a:lnTo>
                    <a:pt x="204727" y="77345"/>
                  </a:lnTo>
                  <a:lnTo>
                    <a:pt x="204583" y="108532"/>
                  </a:lnTo>
                  <a:lnTo>
                    <a:pt x="201272" y="166497"/>
                  </a:lnTo>
                  <a:lnTo>
                    <a:pt x="204408" y="185482"/>
                  </a:lnTo>
                  <a:lnTo>
                    <a:pt x="206539" y="190729"/>
                  </a:lnTo>
                  <a:lnTo>
                    <a:pt x="208883" y="193303"/>
                  </a:lnTo>
                  <a:lnTo>
                    <a:pt x="216347" y="1956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1806703" y="8374649"/>
              <a:ext cx="98818" cy="142029"/>
            </a:xfrm>
            <a:custGeom>
              <a:avLst/>
              <a:gdLst/>
              <a:ahLst/>
              <a:cxnLst/>
              <a:rect l="0" t="0" r="0" b="0"/>
              <a:pathLst>
                <a:path w="98818" h="142029">
                  <a:moveTo>
                    <a:pt x="90496" y="7163"/>
                  </a:moveTo>
                  <a:lnTo>
                    <a:pt x="60876" y="578"/>
                  </a:lnTo>
                  <a:lnTo>
                    <a:pt x="51333" y="0"/>
                  </a:lnTo>
                  <a:lnTo>
                    <a:pt x="35800" y="4288"/>
                  </a:lnTo>
                  <a:lnTo>
                    <a:pt x="29069" y="8021"/>
                  </a:lnTo>
                  <a:lnTo>
                    <a:pt x="10761" y="30943"/>
                  </a:lnTo>
                  <a:lnTo>
                    <a:pt x="2460" y="61156"/>
                  </a:lnTo>
                  <a:lnTo>
                    <a:pt x="0" y="93531"/>
                  </a:lnTo>
                  <a:lnTo>
                    <a:pt x="4356" y="113042"/>
                  </a:lnTo>
                  <a:lnTo>
                    <a:pt x="8106" y="122128"/>
                  </a:lnTo>
                  <a:lnTo>
                    <a:pt x="19669" y="134690"/>
                  </a:lnTo>
                  <a:lnTo>
                    <a:pt x="26636" y="139334"/>
                  </a:lnTo>
                  <a:lnTo>
                    <a:pt x="41774" y="142028"/>
                  </a:lnTo>
                  <a:lnTo>
                    <a:pt x="49693" y="141452"/>
                  </a:lnTo>
                  <a:lnTo>
                    <a:pt x="63424" y="135882"/>
                  </a:lnTo>
                  <a:lnTo>
                    <a:pt x="69674" y="131808"/>
                  </a:lnTo>
                  <a:lnTo>
                    <a:pt x="75690" y="130940"/>
                  </a:lnTo>
                  <a:lnTo>
                    <a:pt x="81550" y="132212"/>
                  </a:lnTo>
                  <a:lnTo>
                    <a:pt x="98817" y="1403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1948804" y="8259401"/>
              <a:ext cx="247954" cy="397007"/>
            </a:xfrm>
            <a:custGeom>
              <a:avLst/>
              <a:gdLst/>
              <a:ahLst/>
              <a:cxnLst/>
              <a:rect l="0" t="0" r="0" b="0"/>
              <a:pathLst>
                <a:path w="247954" h="397007">
                  <a:moveTo>
                    <a:pt x="114816" y="139054"/>
                  </a:moveTo>
                  <a:lnTo>
                    <a:pt x="60553" y="185339"/>
                  </a:lnTo>
                  <a:lnTo>
                    <a:pt x="29056" y="240105"/>
                  </a:lnTo>
                  <a:lnTo>
                    <a:pt x="9679" y="297331"/>
                  </a:lnTo>
                  <a:lnTo>
                    <a:pt x="0" y="354660"/>
                  </a:lnTo>
                  <a:lnTo>
                    <a:pt x="2214" y="365077"/>
                  </a:lnTo>
                  <a:lnTo>
                    <a:pt x="12071" y="381583"/>
                  </a:lnTo>
                  <a:lnTo>
                    <a:pt x="18582" y="383950"/>
                  </a:lnTo>
                  <a:lnTo>
                    <a:pt x="25697" y="382754"/>
                  </a:lnTo>
                  <a:lnTo>
                    <a:pt x="40074" y="374030"/>
                  </a:lnTo>
                  <a:lnTo>
                    <a:pt x="70091" y="337925"/>
                  </a:lnTo>
                  <a:lnTo>
                    <a:pt x="103691" y="277178"/>
                  </a:lnTo>
                  <a:lnTo>
                    <a:pt x="124868" y="215605"/>
                  </a:lnTo>
                  <a:lnTo>
                    <a:pt x="144459" y="158688"/>
                  </a:lnTo>
                  <a:lnTo>
                    <a:pt x="156250" y="109203"/>
                  </a:lnTo>
                  <a:lnTo>
                    <a:pt x="159760" y="62717"/>
                  </a:lnTo>
                  <a:lnTo>
                    <a:pt x="152663" y="10562"/>
                  </a:lnTo>
                  <a:lnTo>
                    <a:pt x="148369" y="4391"/>
                  </a:lnTo>
                  <a:lnTo>
                    <a:pt x="142732" y="1202"/>
                  </a:lnTo>
                  <a:lnTo>
                    <a:pt x="136200" y="0"/>
                  </a:lnTo>
                  <a:lnTo>
                    <a:pt x="130921" y="1972"/>
                  </a:lnTo>
                  <a:lnTo>
                    <a:pt x="122590" y="11561"/>
                  </a:lnTo>
                  <a:lnTo>
                    <a:pt x="115427" y="64115"/>
                  </a:lnTo>
                  <a:lnTo>
                    <a:pt x="110999" y="115451"/>
                  </a:lnTo>
                  <a:lnTo>
                    <a:pt x="115238" y="176969"/>
                  </a:lnTo>
                  <a:lnTo>
                    <a:pt x="121914" y="233239"/>
                  </a:lnTo>
                  <a:lnTo>
                    <a:pt x="130463" y="275865"/>
                  </a:lnTo>
                  <a:lnTo>
                    <a:pt x="154801" y="320712"/>
                  </a:lnTo>
                  <a:lnTo>
                    <a:pt x="167720" y="330122"/>
                  </a:lnTo>
                  <a:lnTo>
                    <a:pt x="182708" y="332455"/>
                  </a:lnTo>
                  <a:lnTo>
                    <a:pt x="190588" y="331782"/>
                  </a:lnTo>
                  <a:lnTo>
                    <a:pt x="196766" y="328560"/>
                  </a:lnTo>
                  <a:lnTo>
                    <a:pt x="206095" y="317584"/>
                  </a:lnTo>
                  <a:lnTo>
                    <a:pt x="207104" y="311698"/>
                  </a:lnTo>
                  <a:lnTo>
                    <a:pt x="205927" y="305926"/>
                  </a:lnTo>
                  <a:lnTo>
                    <a:pt x="203294" y="300228"/>
                  </a:lnTo>
                  <a:lnTo>
                    <a:pt x="198764" y="298278"/>
                  </a:lnTo>
                  <a:lnTo>
                    <a:pt x="192971" y="298828"/>
                  </a:lnTo>
                  <a:lnTo>
                    <a:pt x="186335" y="301043"/>
                  </a:lnTo>
                  <a:lnTo>
                    <a:pt x="180987" y="307144"/>
                  </a:lnTo>
                  <a:lnTo>
                    <a:pt x="172578" y="326249"/>
                  </a:lnTo>
                  <a:lnTo>
                    <a:pt x="167064" y="358578"/>
                  </a:lnTo>
                  <a:lnTo>
                    <a:pt x="169988" y="367689"/>
                  </a:lnTo>
                  <a:lnTo>
                    <a:pt x="183099" y="382744"/>
                  </a:lnTo>
                  <a:lnTo>
                    <a:pt x="201254" y="390667"/>
                  </a:lnTo>
                  <a:lnTo>
                    <a:pt x="247953" y="3970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2541260" y="8521080"/>
              <a:ext cx="188045" cy="145938"/>
            </a:xfrm>
            <a:custGeom>
              <a:avLst/>
              <a:gdLst/>
              <a:ahLst/>
              <a:cxnLst/>
              <a:rect l="0" t="0" r="0" b="0"/>
              <a:pathLst>
                <a:path w="188045" h="145938">
                  <a:moveTo>
                    <a:pt x="96512" y="10512"/>
                  </a:moveTo>
                  <a:lnTo>
                    <a:pt x="87678" y="1677"/>
                  </a:lnTo>
                  <a:lnTo>
                    <a:pt x="81377" y="0"/>
                  </a:lnTo>
                  <a:lnTo>
                    <a:pt x="64514" y="601"/>
                  </a:lnTo>
                  <a:lnTo>
                    <a:pt x="49623" y="8880"/>
                  </a:lnTo>
                  <a:lnTo>
                    <a:pt x="19249" y="40807"/>
                  </a:lnTo>
                  <a:lnTo>
                    <a:pt x="4175" y="73832"/>
                  </a:lnTo>
                  <a:lnTo>
                    <a:pt x="0" y="96285"/>
                  </a:lnTo>
                  <a:lnTo>
                    <a:pt x="3075" y="118591"/>
                  </a:lnTo>
                  <a:lnTo>
                    <a:pt x="6484" y="129717"/>
                  </a:lnTo>
                  <a:lnTo>
                    <a:pt x="13379" y="137134"/>
                  </a:lnTo>
                  <a:lnTo>
                    <a:pt x="33369" y="145376"/>
                  </a:lnTo>
                  <a:lnTo>
                    <a:pt x="52731" y="144107"/>
                  </a:lnTo>
                  <a:lnTo>
                    <a:pt x="69657" y="137381"/>
                  </a:lnTo>
                  <a:lnTo>
                    <a:pt x="83344" y="128227"/>
                  </a:lnTo>
                  <a:lnTo>
                    <a:pt x="93125" y="115530"/>
                  </a:lnTo>
                  <a:lnTo>
                    <a:pt x="97028" y="108261"/>
                  </a:lnTo>
                  <a:lnTo>
                    <a:pt x="101479" y="106188"/>
                  </a:lnTo>
                  <a:lnTo>
                    <a:pt x="106295" y="107581"/>
                  </a:lnTo>
                  <a:lnTo>
                    <a:pt x="116578" y="116524"/>
                  </a:lnTo>
                  <a:lnTo>
                    <a:pt x="133687" y="135303"/>
                  </a:lnTo>
                  <a:lnTo>
                    <a:pt x="148168" y="143945"/>
                  </a:lnTo>
                  <a:lnTo>
                    <a:pt x="163849" y="145937"/>
                  </a:lnTo>
                  <a:lnTo>
                    <a:pt x="188044" y="1436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2807418" y="8358793"/>
              <a:ext cx="136587" cy="380826"/>
            </a:xfrm>
            <a:custGeom>
              <a:avLst/>
              <a:gdLst/>
              <a:ahLst/>
              <a:cxnLst/>
              <a:rect l="0" t="0" r="0" b="0"/>
              <a:pathLst>
                <a:path w="136587" h="380826">
                  <a:moveTo>
                    <a:pt x="113270" y="222725"/>
                  </a:moveTo>
                  <a:lnTo>
                    <a:pt x="100018" y="213890"/>
                  </a:lnTo>
                  <a:lnTo>
                    <a:pt x="74107" y="208396"/>
                  </a:lnTo>
                  <a:lnTo>
                    <a:pt x="56108" y="212042"/>
                  </a:lnTo>
                  <a:lnTo>
                    <a:pt x="39787" y="220751"/>
                  </a:lnTo>
                  <a:lnTo>
                    <a:pt x="20203" y="242172"/>
                  </a:lnTo>
                  <a:lnTo>
                    <a:pt x="4539" y="271531"/>
                  </a:lnTo>
                  <a:lnTo>
                    <a:pt x="0" y="302726"/>
                  </a:lnTo>
                  <a:lnTo>
                    <a:pt x="2215" y="321151"/>
                  </a:lnTo>
                  <a:lnTo>
                    <a:pt x="7798" y="325325"/>
                  </a:lnTo>
                  <a:lnTo>
                    <a:pt x="16143" y="326258"/>
                  </a:lnTo>
                  <a:lnTo>
                    <a:pt x="26329" y="325031"/>
                  </a:lnTo>
                  <a:lnTo>
                    <a:pt x="34969" y="319590"/>
                  </a:lnTo>
                  <a:lnTo>
                    <a:pt x="49500" y="301218"/>
                  </a:lnTo>
                  <a:lnTo>
                    <a:pt x="79624" y="240846"/>
                  </a:lnTo>
                  <a:lnTo>
                    <a:pt x="101032" y="177445"/>
                  </a:lnTo>
                  <a:lnTo>
                    <a:pt x="113044" y="122695"/>
                  </a:lnTo>
                  <a:lnTo>
                    <a:pt x="127109" y="60150"/>
                  </a:lnTo>
                  <a:lnTo>
                    <a:pt x="136586" y="3745"/>
                  </a:lnTo>
                  <a:lnTo>
                    <a:pt x="134361" y="0"/>
                  </a:lnTo>
                  <a:lnTo>
                    <a:pt x="130104" y="1201"/>
                  </a:lnTo>
                  <a:lnTo>
                    <a:pt x="119827" y="11474"/>
                  </a:lnTo>
                  <a:lnTo>
                    <a:pt x="108844" y="34700"/>
                  </a:lnTo>
                  <a:lnTo>
                    <a:pt x="94002" y="96308"/>
                  </a:lnTo>
                  <a:lnTo>
                    <a:pt x="82789" y="156559"/>
                  </a:lnTo>
                  <a:lnTo>
                    <a:pt x="74136" y="213936"/>
                  </a:lnTo>
                  <a:lnTo>
                    <a:pt x="72153" y="269785"/>
                  </a:lnTo>
                  <a:lnTo>
                    <a:pt x="72686" y="323484"/>
                  </a:lnTo>
                  <a:lnTo>
                    <a:pt x="88307" y="3808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3338687" y="8390134"/>
              <a:ext cx="81265" cy="341164"/>
            </a:xfrm>
            <a:custGeom>
              <a:avLst/>
              <a:gdLst/>
              <a:ahLst/>
              <a:cxnLst/>
              <a:rect l="0" t="0" r="0" b="0"/>
              <a:pathLst>
                <a:path w="81265" h="341164">
                  <a:moveTo>
                    <a:pt x="39659" y="0"/>
                  </a:moveTo>
                  <a:lnTo>
                    <a:pt x="26390" y="45353"/>
                  </a:lnTo>
                  <a:lnTo>
                    <a:pt x="19043" y="104832"/>
                  </a:lnTo>
                  <a:lnTo>
                    <a:pt x="10660" y="164971"/>
                  </a:lnTo>
                  <a:lnTo>
                    <a:pt x="353" y="223473"/>
                  </a:lnTo>
                  <a:lnTo>
                    <a:pt x="0" y="239855"/>
                  </a:lnTo>
                  <a:lnTo>
                    <a:pt x="1200" y="240340"/>
                  </a:lnTo>
                  <a:lnTo>
                    <a:pt x="29235" y="191510"/>
                  </a:lnTo>
                  <a:lnTo>
                    <a:pt x="36408" y="186845"/>
                  </a:lnTo>
                  <a:lnTo>
                    <a:pt x="54240" y="184127"/>
                  </a:lnTo>
                  <a:lnTo>
                    <a:pt x="61398" y="187470"/>
                  </a:lnTo>
                  <a:lnTo>
                    <a:pt x="71818" y="201048"/>
                  </a:lnTo>
                  <a:lnTo>
                    <a:pt x="78466" y="233901"/>
                  </a:lnTo>
                  <a:lnTo>
                    <a:pt x="79787" y="290287"/>
                  </a:lnTo>
                  <a:lnTo>
                    <a:pt x="76306" y="319925"/>
                  </a:lnTo>
                  <a:lnTo>
                    <a:pt x="81264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3459118" y="8548946"/>
              <a:ext cx="210465" cy="149203"/>
            </a:xfrm>
            <a:custGeom>
              <a:avLst/>
              <a:gdLst/>
              <a:ahLst/>
              <a:cxnLst/>
              <a:rect l="0" t="0" r="0" b="0"/>
              <a:pathLst>
                <a:path w="210465" h="149203">
                  <a:moveTo>
                    <a:pt x="52365" y="24251"/>
                  </a:moveTo>
                  <a:lnTo>
                    <a:pt x="33360" y="38462"/>
                  </a:lnTo>
                  <a:lnTo>
                    <a:pt x="17353" y="59281"/>
                  </a:lnTo>
                  <a:lnTo>
                    <a:pt x="167" y="99370"/>
                  </a:lnTo>
                  <a:lnTo>
                    <a:pt x="0" y="107615"/>
                  </a:lnTo>
                  <a:lnTo>
                    <a:pt x="4745" y="124171"/>
                  </a:lnTo>
                  <a:lnTo>
                    <a:pt x="17812" y="144669"/>
                  </a:lnTo>
                  <a:lnTo>
                    <a:pt x="23782" y="147984"/>
                  </a:lnTo>
                  <a:lnTo>
                    <a:pt x="37812" y="149202"/>
                  </a:lnTo>
                  <a:lnTo>
                    <a:pt x="50827" y="144195"/>
                  </a:lnTo>
                  <a:lnTo>
                    <a:pt x="56887" y="140272"/>
                  </a:lnTo>
                  <a:lnTo>
                    <a:pt x="74250" y="117080"/>
                  </a:lnTo>
                  <a:lnTo>
                    <a:pt x="82271" y="82369"/>
                  </a:lnTo>
                  <a:lnTo>
                    <a:pt x="79216" y="58711"/>
                  </a:lnTo>
                  <a:lnTo>
                    <a:pt x="62189" y="17806"/>
                  </a:lnTo>
                  <a:lnTo>
                    <a:pt x="49334" y="5053"/>
                  </a:lnTo>
                  <a:lnTo>
                    <a:pt x="42023" y="357"/>
                  </a:lnTo>
                  <a:lnTo>
                    <a:pt x="38998" y="0"/>
                  </a:lnTo>
                  <a:lnTo>
                    <a:pt x="38831" y="2537"/>
                  </a:lnTo>
                  <a:lnTo>
                    <a:pt x="40568" y="7001"/>
                  </a:lnTo>
                  <a:lnTo>
                    <a:pt x="60683" y="22119"/>
                  </a:lnTo>
                  <a:lnTo>
                    <a:pt x="120393" y="53419"/>
                  </a:lnTo>
                  <a:lnTo>
                    <a:pt x="170278" y="63400"/>
                  </a:lnTo>
                  <a:lnTo>
                    <a:pt x="210464" y="575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3711187" y="85731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3645720" y="8549264"/>
              <a:ext cx="146878" cy="206441"/>
            </a:xfrm>
            <a:custGeom>
              <a:avLst/>
              <a:gdLst/>
              <a:ahLst/>
              <a:cxnLst/>
              <a:rect l="0" t="0" r="0" b="0"/>
              <a:pathLst>
                <a:path w="146878" h="206441">
                  <a:moveTo>
                    <a:pt x="73789" y="7291"/>
                  </a:moveTo>
                  <a:lnTo>
                    <a:pt x="60537" y="2874"/>
                  </a:lnTo>
                  <a:lnTo>
                    <a:pt x="54784" y="3421"/>
                  </a:lnTo>
                  <a:lnTo>
                    <a:pt x="43461" y="8961"/>
                  </a:lnTo>
                  <a:lnTo>
                    <a:pt x="22273" y="26893"/>
                  </a:lnTo>
                  <a:lnTo>
                    <a:pt x="7263" y="54191"/>
                  </a:lnTo>
                  <a:lnTo>
                    <a:pt x="0" y="114061"/>
                  </a:lnTo>
                  <a:lnTo>
                    <a:pt x="1238" y="135181"/>
                  </a:lnTo>
                  <a:lnTo>
                    <a:pt x="7952" y="150731"/>
                  </a:lnTo>
                  <a:lnTo>
                    <a:pt x="19565" y="161341"/>
                  </a:lnTo>
                  <a:lnTo>
                    <a:pt x="26545" y="165465"/>
                  </a:lnTo>
                  <a:lnTo>
                    <a:pt x="41696" y="167581"/>
                  </a:lnTo>
                  <a:lnTo>
                    <a:pt x="49620" y="166850"/>
                  </a:lnTo>
                  <a:lnTo>
                    <a:pt x="53978" y="169137"/>
                  </a:lnTo>
                  <a:lnTo>
                    <a:pt x="55959" y="173436"/>
                  </a:lnTo>
                  <a:lnTo>
                    <a:pt x="61329" y="200264"/>
                  </a:lnTo>
                  <a:lnTo>
                    <a:pt x="66407" y="204358"/>
                  </a:lnTo>
                  <a:lnTo>
                    <a:pt x="81911" y="206440"/>
                  </a:lnTo>
                  <a:lnTo>
                    <a:pt x="96198" y="201817"/>
                  </a:lnTo>
                  <a:lnTo>
                    <a:pt x="102597" y="197996"/>
                  </a:lnTo>
                  <a:lnTo>
                    <a:pt x="120437" y="170532"/>
                  </a:lnTo>
                  <a:lnTo>
                    <a:pt x="139560" y="110480"/>
                  </a:lnTo>
                  <a:lnTo>
                    <a:pt x="146877" y="52329"/>
                  </a:lnTo>
                  <a:lnTo>
                    <a:pt x="142946" y="29157"/>
                  </a:lnTo>
                  <a:lnTo>
                    <a:pt x="139310" y="19094"/>
                  </a:lnTo>
                  <a:lnTo>
                    <a:pt x="127872" y="5448"/>
                  </a:lnTo>
                  <a:lnTo>
                    <a:pt x="120939" y="515"/>
                  </a:lnTo>
                  <a:lnTo>
                    <a:pt x="114468" y="0"/>
                  </a:lnTo>
                  <a:lnTo>
                    <a:pt x="108304" y="2430"/>
                  </a:lnTo>
                  <a:lnTo>
                    <a:pt x="102347" y="6824"/>
                  </a:lnTo>
                  <a:lnTo>
                    <a:pt x="95726" y="24033"/>
                  </a:lnTo>
                  <a:lnTo>
                    <a:pt x="90896" y="87234"/>
                  </a:lnTo>
                  <a:lnTo>
                    <a:pt x="90431" y="988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0" name="Group 509"/>
          <p:cNvGrpSpPr/>
          <p:nvPr/>
        </p:nvGrpSpPr>
        <p:grpSpPr>
          <a:xfrm>
            <a:off x="4243735" y="8401640"/>
            <a:ext cx="1389616" cy="561073"/>
            <a:chOff x="4243735" y="8401640"/>
            <a:chExt cx="1389616" cy="561073"/>
          </a:xfrm>
        </p:grpSpPr>
        <p:sp>
          <p:nvSpPr>
            <p:cNvPr id="504" name="Freeform 503"/>
            <p:cNvSpPr/>
            <p:nvPr/>
          </p:nvSpPr>
          <p:spPr>
            <a:xfrm>
              <a:off x="4277019" y="8448381"/>
              <a:ext cx="8322" cy="281044"/>
            </a:xfrm>
            <a:custGeom>
              <a:avLst/>
              <a:gdLst/>
              <a:ahLst/>
              <a:cxnLst/>
              <a:rect l="0" t="0" r="0" b="0"/>
              <a:pathLst>
                <a:path w="8322" h="281044">
                  <a:moveTo>
                    <a:pt x="8321" y="0"/>
                  </a:moveTo>
                  <a:lnTo>
                    <a:pt x="8321" y="62326"/>
                  </a:lnTo>
                  <a:lnTo>
                    <a:pt x="8321" y="113260"/>
                  </a:lnTo>
                  <a:lnTo>
                    <a:pt x="8321" y="176176"/>
                  </a:lnTo>
                  <a:lnTo>
                    <a:pt x="1735" y="232813"/>
                  </a:lnTo>
                  <a:lnTo>
                    <a:pt x="228" y="281043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4243735" y="8606481"/>
              <a:ext cx="99853" cy="38264"/>
            </a:xfrm>
            <a:custGeom>
              <a:avLst/>
              <a:gdLst/>
              <a:ahLst/>
              <a:cxnLst/>
              <a:rect l="0" t="0" r="0" b="0"/>
              <a:pathLst>
                <a:path w="99853" h="38264">
                  <a:moveTo>
                    <a:pt x="0" y="0"/>
                  </a:moveTo>
                  <a:lnTo>
                    <a:pt x="4417" y="13252"/>
                  </a:lnTo>
                  <a:lnTo>
                    <a:pt x="13982" y="24689"/>
                  </a:lnTo>
                  <a:lnTo>
                    <a:pt x="20416" y="30327"/>
                  </a:lnTo>
                  <a:lnTo>
                    <a:pt x="37427" y="36593"/>
                  </a:lnTo>
                  <a:lnTo>
                    <a:pt x="47141" y="38263"/>
                  </a:lnTo>
                  <a:lnTo>
                    <a:pt x="67796" y="35189"/>
                  </a:lnTo>
                  <a:lnTo>
                    <a:pt x="9985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4370877" y="8601013"/>
              <a:ext cx="89871" cy="129888"/>
            </a:xfrm>
            <a:custGeom>
              <a:avLst/>
              <a:gdLst/>
              <a:ahLst/>
              <a:cxnLst/>
              <a:rect l="0" t="0" r="0" b="0"/>
              <a:pathLst>
                <a:path w="89871" h="129888">
                  <a:moveTo>
                    <a:pt x="55921" y="5468"/>
                  </a:moveTo>
                  <a:lnTo>
                    <a:pt x="32757" y="33049"/>
                  </a:lnTo>
                  <a:lnTo>
                    <a:pt x="21218" y="65005"/>
                  </a:lnTo>
                  <a:lnTo>
                    <a:pt x="16361" y="99333"/>
                  </a:lnTo>
                  <a:lnTo>
                    <a:pt x="20155" y="116836"/>
                  </a:lnTo>
                  <a:lnTo>
                    <a:pt x="23756" y="124092"/>
                  </a:lnTo>
                  <a:lnTo>
                    <a:pt x="29855" y="128005"/>
                  </a:lnTo>
                  <a:lnTo>
                    <a:pt x="46493" y="129887"/>
                  </a:lnTo>
                  <a:lnTo>
                    <a:pt x="54258" y="126321"/>
                  </a:lnTo>
                  <a:lnTo>
                    <a:pt x="67818" y="112497"/>
                  </a:lnTo>
                  <a:lnTo>
                    <a:pt x="85847" y="83922"/>
                  </a:lnTo>
                  <a:lnTo>
                    <a:pt x="89870" y="65300"/>
                  </a:lnTo>
                  <a:lnTo>
                    <a:pt x="87651" y="46853"/>
                  </a:lnTo>
                  <a:lnTo>
                    <a:pt x="76006" y="17525"/>
                  </a:lnTo>
                  <a:lnTo>
                    <a:pt x="66080" y="2814"/>
                  </a:lnTo>
                  <a:lnTo>
                    <a:pt x="58996" y="0"/>
                  </a:lnTo>
                  <a:lnTo>
                    <a:pt x="41261" y="1805"/>
                  </a:lnTo>
                  <a:lnTo>
                    <a:pt x="25983" y="11237"/>
                  </a:lnTo>
                  <a:lnTo>
                    <a:pt x="13954" y="24674"/>
                  </a:lnTo>
                  <a:lnTo>
                    <a:pt x="5526" y="39891"/>
                  </a:lnTo>
                  <a:lnTo>
                    <a:pt x="0" y="68470"/>
                  </a:lnTo>
                  <a:lnTo>
                    <a:pt x="6104" y="89560"/>
                  </a:lnTo>
                  <a:lnTo>
                    <a:pt x="11615" y="100361"/>
                  </a:lnTo>
                  <a:lnTo>
                    <a:pt x="27600" y="114828"/>
                  </a:lnTo>
                  <a:lnTo>
                    <a:pt x="45183" y="122490"/>
                  </a:lnTo>
                  <a:lnTo>
                    <a:pt x="72563" y="121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4875291" y="8401640"/>
              <a:ext cx="558658" cy="561073"/>
            </a:xfrm>
            <a:custGeom>
              <a:avLst/>
              <a:gdLst/>
              <a:ahLst/>
              <a:cxnLst/>
              <a:rect l="0" t="0" r="0" b="0"/>
              <a:pathLst>
                <a:path w="558658" h="561073">
                  <a:moveTo>
                    <a:pt x="109017" y="13457"/>
                  </a:moveTo>
                  <a:lnTo>
                    <a:pt x="113434" y="205"/>
                  </a:lnTo>
                  <a:lnTo>
                    <a:pt x="111962" y="0"/>
                  </a:lnTo>
                  <a:lnTo>
                    <a:pt x="86667" y="31431"/>
                  </a:lnTo>
                  <a:lnTo>
                    <a:pt x="71250" y="71214"/>
                  </a:lnTo>
                  <a:lnTo>
                    <a:pt x="59301" y="125095"/>
                  </a:lnTo>
                  <a:lnTo>
                    <a:pt x="48037" y="184466"/>
                  </a:lnTo>
                  <a:lnTo>
                    <a:pt x="43553" y="246428"/>
                  </a:lnTo>
                  <a:lnTo>
                    <a:pt x="45132" y="304142"/>
                  </a:lnTo>
                  <a:lnTo>
                    <a:pt x="50952" y="367320"/>
                  </a:lnTo>
                  <a:lnTo>
                    <a:pt x="62254" y="423808"/>
                  </a:lnTo>
                  <a:lnTo>
                    <a:pt x="65468" y="479747"/>
                  </a:lnTo>
                  <a:lnTo>
                    <a:pt x="55696" y="539767"/>
                  </a:lnTo>
                  <a:lnTo>
                    <a:pt x="51280" y="548318"/>
                  </a:lnTo>
                  <a:lnTo>
                    <a:pt x="38977" y="560284"/>
                  </a:lnTo>
                  <a:lnTo>
                    <a:pt x="32738" y="561072"/>
                  </a:lnTo>
                  <a:lnTo>
                    <a:pt x="26729" y="558823"/>
                  </a:lnTo>
                  <a:lnTo>
                    <a:pt x="20874" y="554551"/>
                  </a:lnTo>
                  <a:lnTo>
                    <a:pt x="3800" y="526450"/>
                  </a:lnTo>
                  <a:lnTo>
                    <a:pt x="0" y="499407"/>
                  </a:lnTo>
                  <a:lnTo>
                    <a:pt x="3242" y="469820"/>
                  </a:lnTo>
                  <a:lnTo>
                    <a:pt x="26704" y="408028"/>
                  </a:lnTo>
                  <a:lnTo>
                    <a:pt x="70554" y="346503"/>
                  </a:lnTo>
                  <a:lnTo>
                    <a:pt x="129685" y="284155"/>
                  </a:lnTo>
                  <a:lnTo>
                    <a:pt x="164357" y="237783"/>
                  </a:lnTo>
                  <a:lnTo>
                    <a:pt x="165326" y="231425"/>
                  </a:lnTo>
                  <a:lnTo>
                    <a:pt x="163198" y="226262"/>
                  </a:lnTo>
                  <a:lnTo>
                    <a:pt x="159006" y="221896"/>
                  </a:lnTo>
                  <a:lnTo>
                    <a:pt x="154362" y="222682"/>
                  </a:lnTo>
                  <a:lnTo>
                    <a:pt x="144272" y="233419"/>
                  </a:lnTo>
                  <a:lnTo>
                    <a:pt x="129370" y="264726"/>
                  </a:lnTo>
                  <a:lnTo>
                    <a:pt x="122238" y="293982"/>
                  </a:lnTo>
                  <a:lnTo>
                    <a:pt x="123522" y="311952"/>
                  </a:lnTo>
                  <a:lnTo>
                    <a:pt x="128857" y="316929"/>
                  </a:lnTo>
                  <a:lnTo>
                    <a:pt x="147113" y="319994"/>
                  </a:lnTo>
                  <a:lnTo>
                    <a:pt x="165705" y="313343"/>
                  </a:lnTo>
                  <a:lnTo>
                    <a:pt x="182289" y="300216"/>
                  </a:lnTo>
                  <a:lnTo>
                    <a:pt x="195823" y="282056"/>
                  </a:lnTo>
                  <a:lnTo>
                    <a:pt x="209421" y="246622"/>
                  </a:lnTo>
                  <a:lnTo>
                    <a:pt x="214889" y="211262"/>
                  </a:lnTo>
                  <a:lnTo>
                    <a:pt x="212882" y="204499"/>
                  </a:lnTo>
                  <a:lnTo>
                    <a:pt x="208771" y="200915"/>
                  </a:lnTo>
                  <a:lnTo>
                    <a:pt x="203256" y="199451"/>
                  </a:lnTo>
                  <a:lnTo>
                    <a:pt x="198655" y="202172"/>
                  </a:lnTo>
                  <a:lnTo>
                    <a:pt x="191078" y="215057"/>
                  </a:lnTo>
                  <a:lnTo>
                    <a:pt x="189559" y="230646"/>
                  </a:lnTo>
                  <a:lnTo>
                    <a:pt x="190449" y="238687"/>
                  </a:lnTo>
                  <a:lnTo>
                    <a:pt x="194740" y="243122"/>
                  </a:lnTo>
                  <a:lnTo>
                    <a:pt x="201299" y="245155"/>
                  </a:lnTo>
                  <a:lnTo>
                    <a:pt x="218448" y="244023"/>
                  </a:lnTo>
                  <a:lnTo>
                    <a:pt x="270421" y="223207"/>
                  </a:lnTo>
                  <a:lnTo>
                    <a:pt x="277641" y="223558"/>
                  </a:lnTo>
                  <a:lnTo>
                    <a:pt x="282454" y="227488"/>
                  </a:lnTo>
                  <a:lnTo>
                    <a:pt x="285663" y="233807"/>
                  </a:lnTo>
                  <a:lnTo>
                    <a:pt x="286762" y="248225"/>
                  </a:lnTo>
                  <a:lnTo>
                    <a:pt x="285079" y="300647"/>
                  </a:lnTo>
                  <a:lnTo>
                    <a:pt x="295354" y="346047"/>
                  </a:lnTo>
                  <a:lnTo>
                    <a:pt x="317474" y="395096"/>
                  </a:lnTo>
                  <a:lnTo>
                    <a:pt x="317851" y="412365"/>
                  </a:lnTo>
                  <a:lnTo>
                    <a:pt x="312471" y="426821"/>
                  </a:lnTo>
                  <a:lnTo>
                    <a:pt x="308448" y="433265"/>
                  </a:lnTo>
                  <a:lnTo>
                    <a:pt x="302992" y="436636"/>
                  </a:lnTo>
                  <a:lnTo>
                    <a:pt x="289533" y="437917"/>
                  </a:lnTo>
                  <a:lnTo>
                    <a:pt x="276772" y="432937"/>
                  </a:lnTo>
                  <a:lnTo>
                    <a:pt x="270780" y="429021"/>
                  </a:lnTo>
                  <a:lnTo>
                    <a:pt x="261656" y="409876"/>
                  </a:lnTo>
                  <a:lnTo>
                    <a:pt x="251947" y="349774"/>
                  </a:lnTo>
                  <a:lnTo>
                    <a:pt x="255086" y="289274"/>
                  </a:lnTo>
                  <a:lnTo>
                    <a:pt x="271350" y="235045"/>
                  </a:lnTo>
                  <a:lnTo>
                    <a:pt x="294834" y="182283"/>
                  </a:lnTo>
                  <a:lnTo>
                    <a:pt x="333123" y="126570"/>
                  </a:lnTo>
                  <a:lnTo>
                    <a:pt x="393198" y="71426"/>
                  </a:lnTo>
                  <a:lnTo>
                    <a:pt x="403871" y="63198"/>
                  </a:lnTo>
                  <a:lnTo>
                    <a:pt x="413760" y="59561"/>
                  </a:lnTo>
                  <a:lnTo>
                    <a:pt x="432144" y="60451"/>
                  </a:lnTo>
                  <a:lnTo>
                    <a:pt x="437232" y="66052"/>
                  </a:lnTo>
                  <a:lnTo>
                    <a:pt x="440419" y="84601"/>
                  </a:lnTo>
                  <a:lnTo>
                    <a:pt x="432618" y="138510"/>
                  </a:lnTo>
                  <a:lnTo>
                    <a:pt x="425267" y="193777"/>
                  </a:lnTo>
                  <a:lnTo>
                    <a:pt x="421289" y="240597"/>
                  </a:lnTo>
                  <a:lnTo>
                    <a:pt x="428858" y="285252"/>
                  </a:lnTo>
                  <a:lnTo>
                    <a:pt x="435041" y="290808"/>
                  </a:lnTo>
                  <a:lnTo>
                    <a:pt x="454238" y="294516"/>
                  </a:lnTo>
                  <a:lnTo>
                    <a:pt x="473248" y="290616"/>
                  </a:lnTo>
                  <a:lnTo>
                    <a:pt x="482201" y="286988"/>
                  </a:lnTo>
                  <a:lnTo>
                    <a:pt x="497079" y="273094"/>
                  </a:lnTo>
                  <a:lnTo>
                    <a:pt x="517280" y="238458"/>
                  </a:lnTo>
                  <a:lnTo>
                    <a:pt x="517103" y="233724"/>
                  </a:lnTo>
                  <a:lnTo>
                    <a:pt x="514211" y="231493"/>
                  </a:lnTo>
                  <a:lnTo>
                    <a:pt x="509509" y="230930"/>
                  </a:lnTo>
                  <a:lnTo>
                    <a:pt x="504526" y="233328"/>
                  </a:lnTo>
                  <a:lnTo>
                    <a:pt x="483241" y="257107"/>
                  </a:lnTo>
                  <a:lnTo>
                    <a:pt x="477768" y="264648"/>
                  </a:lnTo>
                  <a:lnTo>
                    <a:pt x="475044" y="272449"/>
                  </a:lnTo>
                  <a:lnTo>
                    <a:pt x="474482" y="288514"/>
                  </a:lnTo>
                  <a:lnTo>
                    <a:pt x="483782" y="313151"/>
                  </a:lnTo>
                  <a:lnTo>
                    <a:pt x="502666" y="333601"/>
                  </a:lnTo>
                  <a:lnTo>
                    <a:pt x="557422" y="368348"/>
                  </a:lnTo>
                  <a:lnTo>
                    <a:pt x="558657" y="371168"/>
                  </a:lnTo>
                  <a:lnTo>
                    <a:pt x="554857" y="372124"/>
                  </a:lnTo>
                  <a:lnTo>
                    <a:pt x="547702" y="371837"/>
                  </a:lnTo>
                  <a:lnTo>
                    <a:pt x="519961" y="358180"/>
                  </a:lnTo>
                  <a:lnTo>
                    <a:pt x="466822" y="3130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5250581" y="8499846"/>
              <a:ext cx="257954" cy="73352"/>
            </a:xfrm>
            <a:custGeom>
              <a:avLst/>
              <a:gdLst/>
              <a:ahLst/>
              <a:cxnLst/>
              <a:rect l="0" t="0" r="0" b="0"/>
              <a:pathLst>
                <a:path w="257954" h="73352">
                  <a:moveTo>
                    <a:pt x="0" y="73351"/>
                  </a:moveTo>
                  <a:lnTo>
                    <a:pt x="47700" y="26461"/>
                  </a:lnTo>
                  <a:lnTo>
                    <a:pt x="89448" y="6253"/>
                  </a:lnTo>
                  <a:lnTo>
                    <a:pt x="150053" y="0"/>
                  </a:lnTo>
                  <a:lnTo>
                    <a:pt x="209005" y="1231"/>
                  </a:lnTo>
                  <a:lnTo>
                    <a:pt x="257953" y="67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5463898" y="8614802"/>
              <a:ext cx="169453" cy="118059"/>
            </a:xfrm>
            <a:custGeom>
              <a:avLst/>
              <a:gdLst/>
              <a:ahLst/>
              <a:cxnLst/>
              <a:rect l="0" t="0" r="0" b="0"/>
              <a:pathLst>
                <a:path w="169453" h="118059">
                  <a:moveTo>
                    <a:pt x="19673" y="0"/>
                  </a:moveTo>
                  <a:lnTo>
                    <a:pt x="11198" y="62491"/>
                  </a:lnTo>
                  <a:lnTo>
                    <a:pt x="0" y="118058"/>
                  </a:lnTo>
                  <a:lnTo>
                    <a:pt x="1935" y="117537"/>
                  </a:lnTo>
                  <a:lnTo>
                    <a:pt x="9016" y="108638"/>
                  </a:lnTo>
                  <a:lnTo>
                    <a:pt x="33964" y="66812"/>
                  </a:lnTo>
                  <a:lnTo>
                    <a:pt x="47290" y="54966"/>
                  </a:lnTo>
                  <a:lnTo>
                    <a:pt x="82861" y="39827"/>
                  </a:lnTo>
                  <a:lnTo>
                    <a:pt x="114620" y="39640"/>
                  </a:lnTo>
                  <a:lnTo>
                    <a:pt x="169452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5991155" y="8340207"/>
            <a:ext cx="590795" cy="432696"/>
            <a:chOff x="5991155" y="8340207"/>
            <a:chExt cx="590795" cy="432696"/>
          </a:xfrm>
        </p:grpSpPr>
        <p:sp>
          <p:nvSpPr>
            <p:cNvPr id="511" name="Freeform 510"/>
            <p:cNvSpPr/>
            <p:nvPr/>
          </p:nvSpPr>
          <p:spPr>
            <a:xfrm>
              <a:off x="5991155" y="8631444"/>
              <a:ext cx="58248" cy="99854"/>
            </a:xfrm>
            <a:custGeom>
              <a:avLst/>
              <a:gdLst/>
              <a:ahLst/>
              <a:cxnLst/>
              <a:rect l="0" t="0" r="0" b="0"/>
              <a:pathLst>
                <a:path w="58248" h="99854">
                  <a:moveTo>
                    <a:pt x="0" y="0"/>
                  </a:moveTo>
                  <a:lnTo>
                    <a:pt x="23977" y="58681"/>
                  </a:lnTo>
                  <a:lnTo>
                    <a:pt x="43807" y="88844"/>
                  </a:lnTo>
                  <a:lnTo>
                    <a:pt x="58247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6024439" y="8431740"/>
              <a:ext cx="16643" cy="58247"/>
            </a:xfrm>
            <a:custGeom>
              <a:avLst/>
              <a:gdLst/>
              <a:ahLst/>
              <a:cxnLst/>
              <a:rect l="0" t="0" r="0" b="0"/>
              <a:pathLst>
                <a:path w="16643" h="58247">
                  <a:moveTo>
                    <a:pt x="0" y="58246"/>
                  </a:moveTo>
                  <a:lnTo>
                    <a:pt x="0" y="40577"/>
                  </a:lnTo>
                  <a:lnTo>
                    <a:pt x="4931" y="26972"/>
                  </a:lnTo>
                  <a:lnTo>
                    <a:pt x="13172" y="11381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6192876" y="8340207"/>
              <a:ext cx="97838" cy="283340"/>
            </a:xfrm>
            <a:custGeom>
              <a:avLst/>
              <a:gdLst/>
              <a:ahLst/>
              <a:cxnLst/>
              <a:rect l="0" t="0" r="0" b="0"/>
              <a:pathLst>
                <a:path w="97838" h="283340">
                  <a:moveTo>
                    <a:pt x="31268" y="0"/>
                  </a:moveTo>
                  <a:lnTo>
                    <a:pt x="35685" y="13252"/>
                  </a:lnTo>
                  <a:lnTo>
                    <a:pt x="30023" y="68679"/>
                  </a:lnTo>
                  <a:lnTo>
                    <a:pt x="14516" y="131862"/>
                  </a:lnTo>
                  <a:lnTo>
                    <a:pt x="1668" y="186937"/>
                  </a:lnTo>
                  <a:lnTo>
                    <a:pt x="0" y="220474"/>
                  </a:lnTo>
                  <a:lnTo>
                    <a:pt x="2886" y="239447"/>
                  </a:lnTo>
                  <a:lnTo>
                    <a:pt x="9717" y="254659"/>
                  </a:lnTo>
                  <a:lnTo>
                    <a:pt x="19841" y="267584"/>
                  </a:lnTo>
                  <a:lnTo>
                    <a:pt x="33586" y="279492"/>
                  </a:lnTo>
                  <a:lnTo>
                    <a:pt x="42059" y="282482"/>
                  </a:lnTo>
                  <a:lnTo>
                    <a:pt x="61335" y="283339"/>
                  </a:lnTo>
                  <a:lnTo>
                    <a:pt x="77299" y="278173"/>
                  </a:lnTo>
                  <a:lnTo>
                    <a:pt x="97837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6249107" y="8514950"/>
              <a:ext cx="30683" cy="241311"/>
            </a:xfrm>
            <a:custGeom>
              <a:avLst/>
              <a:gdLst/>
              <a:ahLst/>
              <a:cxnLst/>
              <a:rect l="0" t="0" r="0" b="0"/>
              <a:pathLst>
                <a:path w="30683" h="241311">
                  <a:moveTo>
                    <a:pt x="24964" y="0"/>
                  </a:moveTo>
                  <a:lnTo>
                    <a:pt x="30682" y="21779"/>
                  </a:lnTo>
                  <a:lnTo>
                    <a:pt x="30305" y="66213"/>
                  </a:lnTo>
                  <a:lnTo>
                    <a:pt x="24743" y="126788"/>
                  </a:lnTo>
                  <a:lnTo>
                    <a:pt x="10832" y="189148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6415528" y="8440060"/>
              <a:ext cx="16643" cy="91533"/>
            </a:xfrm>
            <a:custGeom>
              <a:avLst/>
              <a:gdLst/>
              <a:ahLst/>
              <a:cxnLst/>
              <a:rect l="0" t="0" r="0" b="0"/>
              <a:pathLst>
                <a:path w="16643" h="91533">
                  <a:moveTo>
                    <a:pt x="0" y="0"/>
                  </a:moveTo>
                  <a:lnTo>
                    <a:pt x="14393" y="59627"/>
                  </a:lnTo>
                  <a:lnTo>
                    <a:pt x="16642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6343932" y="8548714"/>
              <a:ext cx="238018" cy="224189"/>
            </a:xfrm>
            <a:custGeom>
              <a:avLst/>
              <a:gdLst/>
              <a:ahLst/>
              <a:cxnLst/>
              <a:rect l="0" t="0" r="0" b="0"/>
              <a:pathLst>
                <a:path w="238018" h="224189">
                  <a:moveTo>
                    <a:pt x="138165" y="132657"/>
                  </a:moveTo>
                  <a:lnTo>
                    <a:pt x="151433" y="75884"/>
                  </a:lnTo>
                  <a:lnTo>
                    <a:pt x="153307" y="54416"/>
                  </a:lnTo>
                  <a:lnTo>
                    <a:pt x="145528" y="21538"/>
                  </a:lnTo>
                  <a:lnTo>
                    <a:pt x="134041" y="6841"/>
                  </a:lnTo>
                  <a:lnTo>
                    <a:pt x="127094" y="1626"/>
                  </a:lnTo>
                  <a:lnTo>
                    <a:pt x="118765" y="0"/>
                  </a:lnTo>
                  <a:lnTo>
                    <a:pt x="99648" y="3124"/>
                  </a:lnTo>
                  <a:lnTo>
                    <a:pt x="76929" y="15278"/>
                  </a:lnTo>
                  <a:lnTo>
                    <a:pt x="35688" y="53255"/>
                  </a:lnTo>
                  <a:lnTo>
                    <a:pt x="7821" y="95970"/>
                  </a:lnTo>
                  <a:lnTo>
                    <a:pt x="0" y="127745"/>
                  </a:lnTo>
                  <a:lnTo>
                    <a:pt x="3102" y="144650"/>
                  </a:lnTo>
                  <a:lnTo>
                    <a:pt x="6518" y="151746"/>
                  </a:lnTo>
                  <a:lnTo>
                    <a:pt x="13418" y="156478"/>
                  </a:lnTo>
                  <a:lnTo>
                    <a:pt x="33412" y="161734"/>
                  </a:lnTo>
                  <a:lnTo>
                    <a:pt x="55241" y="159141"/>
                  </a:lnTo>
                  <a:lnTo>
                    <a:pt x="75422" y="151823"/>
                  </a:lnTo>
                  <a:lnTo>
                    <a:pt x="109471" y="126712"/>
                  </a:lnTo>
                  <a:lnTo>
                    <a:pt x="126786" y="110349"/>
                  </a:lnTo>
                  <a:lnTo>
                    <a:pt x="139211" y="84955"/>
                  </a:lnTo>
                  <a:lnTo>
                    <a:pt x="140711" y="84214"/>
                  </a:lnTo>
                  <a:lnTo>
                    <a:pt x="145153" y="143859"/>
                  </a:lnTo>
                  <a:lnTo>
                    <a:pt x="153385" y="171726"/>
                  </a:lnTo>
                  <a:lnTo>
                    <a:pt x="162187" y="185770"/>
                  </a:lnTo>
                  <a:lnTo>
                    <a:pt x="190791" y="204073"/>
                  </a:lnTo>
                  <a:lnTo>
                    <a:pt x="238017" y="2241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6" name="Group 535"/>
          <p:cNvGrpSpPr/>
          <p:nvPr/>
        </p:nvGrpSpPr>
        <p:grpSpPr>
          <a:xfrm>
            <a:off x="1419208" y="9046229"/>
            <a:ext cx="5545511" cy="672419"/>
            <a:chOff x="1419208" y="9046229"/>
            <a:chExt cx="5545511" cy="672419"/>
          </a:xfrm>
        </p:grpSpPr>
        <p:sp>
          <p:nvSpPr>
            <p:cNvPr id="518" name="Freeform 517"/>
            <p:cNvSpPr/>
            <p:nvPr/>
          </p:nvSpPr>
          <p:spPr>
            <a:xfrm>
              <a:off x="1419208" y="9046229"/>
              <a:ext cx="186755" cy="421496"/>
            </a:xfrm>
            <a:custGeom>
              <a:avLst/>
              <a:gdLst/>
              <a:ahLst/>
              <a:cxnLst/>
              <a:rect l="0" t="0" r="0" b="0"/>
              <a:pathLst>
                <a:path w="186755" h="421496">
                  <a:moveTo>
                    <a:pt x="186754" y="9589"/>
                  </a:moveTo>
                  <a:lnTo>
                    <a:pt x="177920" y="754"/>
                  </a:lnTo>
                  <a:lnTo>
                    <a:pt x="171619" y="0"/>
                  </a:lnTo>
                  <a:lnTo>
                    <a:pt x="154756" y="4095"/>
                  </a:lnTo>
                  <a:lnTo>
                    <a:pt x="133305" y="16795"/>
                  </a:lnTo>
                  <a:lnTo>
                    <a:pt x="85018" y="74883"/>
                  </a:lnTo>
                  <a:lnTo>
                    <a:pt x="68674" y="96223"/>
                  </a:lnTo>
                  <a:lnTo>
                    <a:pt x="38942" y="159000"/>
                  </a:lnTo>
                  <a:lnTo>
                    <a:pt x="20506" y="215848"/>
                  </a:lnTo>
                  <a:lnTo>
                    <a:pt x="3706" y="272317"/>
                  </a:lnTo>
                  <a:lnTo>
                    <a:pt x="0" y="296476"/>
                  </a:lnTo>
                  <a:lnTo>
                    <a:pt x="7440" y="348901"/>
                  </a:lnTo>
                  <a:lnTo>
                    <a:pt x="15075" y="375166"/>
                  </a:lnTo>
                  <a:lnTo>
                    <a:pt x="25393" y="389648"/>
                  </a:lnTo>
                  <a:lnTo>
                    <a:pt x="54617" y="414011"/>
                  </a:lnTo>
                  <a:lnTo>
                    <a:pt x="75635" y="420471"/>
                  </a:lnTo>
                  <a:lnTo>
                    <a:pt x="100385" y="421495"/>
                  </a:lnTo>
                  <a:lnTo>
                    <a:pt x="153470" y="4089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1656630" y="9194890"/>
              <a:ext cx="515165" cy="300640"/>
            </a:xfrm>
            <a:custGeom>
              <a:avLst/>
              <a:gdLst/>
              <a:ahLst/>
              <a:cxnLst/>
              <a:rect l="0" t="0" r="0" b="0"/>
              <a:pathLst>
                <a:path w="515165" h="300640">
                  <a:moveTo>
                    <a:pt x="107432" y="10706"/>
                  </a:moveTo>
                  <a:lnTo>
                    <a:pt x="94180" y="1872"/>
                  </a:lnTo>
                  <a:lnTo>
                    <a:pt x="80277" y="0"/>
                  </a:lnTo>
                  <a:lnTo>
                    <a:pt x="72687" y="795"/>
                  </a:lnTo>
                  <a:lnTo>
                    <a:pt x="56857" y="11540"/>
                  </a:lnTo>
                  <a:lnTo>
                    <a:pt x="42424" y="27719"/>
                  </a:lnTo>
                  <a:lnTo>
                    <a:pt x="22384" y="69003"/>
                  </a:lnTo>
                  <a:lnTo>
                    <a:pt x="4888" y="130466"/>
                  </a:lnTo>
                  <a:lnTo>
                    <a:pt x="0" y="192099"/>
                  </a:lnTo>
                  <a:lnTo>
                    <a:pt x="281" y="249948"/>
                  </a:lnTo>
                  <a:lnTo>
                    <a:pt x="3719" y="275753"/>
                  </a:lnTo>
                  <a:lnTo>
                    <a:pt x="7780" y="285407"/>
                  </a:lnTo>
                  <a:lnTo>
                    <a:pt x="19688" y="298600"/>
                  </a:lnTo>
                  <a:lnTo>
                    <a:pt x="26747" y="300639"/>
                  </a:lnTo>
                  <a:lnTo>
                    <a:pt x="41986" y="297974"/>
                  </a:lnTo>
                  <a:lnTo>
                    <a:pt x="61742" y="286076"/>
                  </a:lnTo>
                  <a:lnTo>
                    <a:pt x="84984" y="263642"/>
                  </a:lnTo>
                  <a:lnTo>
                    <a:pt x="117580" y="209899"/>
                  </a:lnTo>
                  <a:lnTo>
                    <a:pt x="137616" y="147253"/>
                  </a:lnTo>
                  <a:lnTo>
                    <a:pt x="147351" y="98270"/>
                  </a:lnTo>
                  <a:lnTo>
                    <a:pt x="146855" y="50056"/>
                  </a:lnTo>
                  <a:lnTo>
                    <a:pt x="140055" y="30045"/>
                  </a:lnTo>
                  <a:lnTo>
                    <a:pt x="128403" y="16836"/>
                  </a:lnTo>
                  <a:lnTo>
                    <a:pt x="121413" y="12019"/>
                  </a:lnTo>
                  <a:lnTo>
                    <a:pt x="113979" y="10657"/>
                  </a:lnTo>
                  <a:lnTo>
                    <a:pt x="98323" y="14074"/>
                  </a:lnTo>
                  <a:lnTo>
                    <a:pt x="78332" y="26395"/>
                  </a:lnTo>
                  <a:lnTo>
                    <a:pt x="60698" y="46174"/>
                  </a:lnTo>
                  <a:lnTo>
                    <a:pt x="48179" y="69601"/>
                  </a:lnTo>
                  <a:lnTo>
                    <a:pt x="43031" y="107361"/>
                  </a:lnTo>
                  <a:lnTo>
                    <a:pt x="50341" y="144848"/>
                  </a:lnTo>
                  <a:lnTo>
                    <a:pt x="56427" y="152834"/>
                  </a:lnTo>
                  <a:lnTo>
                    <a:pt x="73052" y="161707"/>
                  </a:lnTo>
                  <a:lnTo>
                    <a:pt x="95234" y="158255"/>
                  </a:lnTo>
                  <a:lnTo>
                    <a:pt x="138307" y="137856"/>
                  </a:lnTo>
                  <a:lnTo>
                    <a:pt x="199747" y="91889"/>
                  </a:lnTo>
                  <a:lnTo>
                    <a:pt x="219960" y="80380"/>
                  </a:lnTo>
                  <a:lnTo>
                    <a:pt x="238806" y="76498"/>
                  </a:lnTo>
                  <a:lnTo>
                    <a:pt x="247715" y="76757"/>
                  </a:lnTo>
                  <a:lnTo>
                    <a:pt x="255503" y="81552"/>
                  </a:lnTo>
                  <a:lnTo>
                    <a:pt x="269088" y="99209"/>
                  </a:lnTo>
                  <a:lnTo>
                    <a:pt x="278297" y="139555"/>
                  </a:lnTo>
                  <a:lnTo>
                    <a:pt x="275078" y="199506"/>
                  </a:lnTo>
                  <a:lnTo>
                    <a:pt x="278512" y="248219"/>
                  </a:lnTo>
                  <a:lnTo>
                    <a:pt x="283431" y="252258"/>
                  </a:lnTo>
                  <a:lnTo>
                    <a:pt x="290409" y="252178"/>
                  </a:lnTo>
                  <a:lnTo>
                    <a:pt x="298759" y="249351"/>
                  </a:lnTo>
                  <a:lnTo>
                    <a:pt x="310502" y="238813"/>
                  </a:lnTo>
                  <a:lnTo>
                    <a:pt x="350723" y="182655"/>
                  </a:lnTo>
                  <a:lnTo>
                    <a:pt x="372106" y="147892"/>
                  </a:lnTo>
                  <a:lnTo>
                    <a:pt x="378187" y="145618"/>
                  </a:lnTo>
                  <a:lnTo>
                    <a:pt x="385014" y="145951"/>
                  </a:lnTo>
                  <a:lnTo>
                    <a:pt x="392339" y="148022"/>
                  </a:lnTo>
                  <a:lnTo>
                    <a:pt x="398147" y="152177"/>
                  </a:lnTo>
                  <a:lnTo>
                    <a:pt x="407066" y="164189"/>
                  </a:lnTo>
                  <a:lnTo>
                    <a:pt x="419005" y="225066"/>
                  </a:lnTo>
                  <a:lnTo>
                    <a:pt x="423321" y="228502"/>
                  </a:lnTo>
                  <a:lnTo>
                    <a:pt x="428972" y="228019"/>
                  </a:lnTo>
                  <a:lnTo>
                    <a:pt x="441723" y="220086"/>
                  </a:lnTo>
                  <a:lnTo>
                    <a:pt x="470610" y="184531"/>
                  </a:lnTo>
                  <a:lnTo>
                    <a:pt x="478065" y="180214"/>
                  </a:lnTo>
                  <a:lnTo>
                    <a:pt x="496210" y="177883"/>
                  </a:lnTo>
                  <a:lnTo>
                    <a:pt x="502528" y="182254"/>
                  </a:lnTo>
                  <a:lnTo>
                    <a:pt x="506740" y="189791"/>
                  </a:lnTo>
                  <a:lnTo>
                    <a:pt x="515164" y="2187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2256319" y="9317570"/>
              <a:ext cx="184003" cy="356355"/>
            </a:xfrm>
            <a:custGeom>
              <a:avLst/>
              <a:gdLst/>
              <a:ahLst/>
              <a:cxnLst/>
              <a:rect l="0" t="0" r="0" b="0"/>
              <a:pathLst>
                <a:path w="184003" h="356355">
                  <a:moveTo>
                    <a:pt x="48611" y="62768"/>
                  </a:moveTo>
                  <a:lnTo>
                    <a:pt x="48611" y="108837"/>
                  </a:lnTo>
                  <a:lnTo>
                    <a:pt x="48611" y="159013"/>
                  </a:lnTo>
                  <a:lnTo>
                    <a:pt x="48611" y="217382"/>
                  </a:lnTo>
                  <a:lnTo>
                    <a:pt x="42893" y="272503"/>
                  </a:lnTo>
                  <a:lnTo>
                    <a:pt x="33876" y="335930"/>
                  </a:lnTo>
                  <a:lnTo>
                    <a:pt x="28810" y="353368"/>
                  </a:lnTo>
                  <a:lnTo>
                    <a:pt x="25240" y="356354"/>
                  </a:lnTo>
                  <a:lnTo>
                    <a:pt x="21011" y="355571"/>
                  </a:lnTo>
                  <a:lnTo>
                    <a:pt x="16343" y="352275"/>
                  </a:lnTo>
                  <a:lnTo>
                    <a:pt x="8690" y="341217"/>
                  </a:lnTo>
                  <a:lnTo>
                    <a:pt x="3132" y="326132"/>
                  </a:lnTo>
                  <a:lnTo>
                    <a:pt x="0" y="263823"/>
                  </a:lnTo>
                  <a:lnTo>
                    <a:pt x="7814" y="211718"/>
                  </a:lnTo>
                  <a:lnTo>
                    <a:pt x="18260" y="156911"/>
                  </a:lnTo>
                  <a:lnTo>
                    <a:pt x="36795" y="103418"/>
                  </a:lnTo>
                  <a:lnTo>
                    <a:pt x="70882" y="46772"/>
                  </a:lnTo>
                  <a:lnTo>
                    <a:pt x="92809" y="22279"/>
                  </a:lnTo>
                  <a:lnTo>
                    <a:pt x="112017" y="9024"/>
                  </a:lnTo>
                  <a:lnTo>
                    <a:pt x="143623" y="0"/>
                  </a:lnTo>
                  <a:lnTo>
                    <a:pt x="152633" y="1507"/>
                  </a:lnTo>
                  <a:lnTo>
                    <a:pt x="167575" y="10578"/>
                  </a:lnTo>
                  <a:lnTo>
                    <a:pt x="177915" y="23855"/>
                  </a:lnTo>
                  <a:lnTo>
                    <a:pt x="181966" y="31279"/>
                  </a:lnTo>
                  <a:lnTo>
                    <a:pt x="184002" y="46924"/>
                  </a:lnTo>
                  <a:lnTo>
                    <a:pt x="179480" y="109295"/>
                  </a:lnTo>
                  <a:lnTo>
                    <a:pt x="173427" y="13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2494936" y="9317674"/>
              <a:ext cx="392469" cy="199427"/>
            </a:xfrm>
            <a:custGeom>
              <a:avLst/>
              <a:gdLst/>
              <a:ahLst/>
              <a:cxnLst/>
              <a:rect l="0" t="0" r="0" b="0"/>
              <a:pathLst>
                <a:path w="392469" h="199427">
                  <a:moveTo>
                    <a:pt x="92910" y="4417"/>
                  </a:moveTo>
                  <a:lnTo>
                    <a:pt x="79658" y="0"/>
                  </a:lnTo>
                  <a:lnTo>
                    <a:pt x="65755" y="2763"/>
                  </a:lnTo>
                  <a:lnTo>
                    <a:pt x="50331" y="11078"/>
                  </a:lnTo>
                  <a:lnTo>
                    <a:pt x="26978" y="32279"/>
                  </a:lnTo>
                  <a:lnTo>
                    <a:pt x="8861" y="62496"/>
                  </a:lnTo>
                  <a:lnTo>
                    <a:pt x="698" y="87244"/>
                  </a:lnTo>
                  <a:lnTo>
                    <a:pt x="0" y="97542"/>
                  </a:lnTo>
                  <a:lnTo>
                    <a:pt x="4156" y="113915"/>
                  </a:lnTo>
                  <a:lnTo>
                    <a:pt x="8777" y="118097"/>
                  </a:lnTo>
                  <a:lnTo>
                    <a:pt x="14632" y="119960"/>
                  </a:lnTo>
                  <a:lnTo>
                    <a:pt x="21309" y="120277"/>
                  </a:lnTo>
                  <a:lnTo>
                    <a:pt x="36124" y="113233"/>
                  </a:lnTo>
                  <a:lnTo>
                    <a:pt x="57593" y="93674"/>
                  </a:lnTo>
                  <a:lnTo>
                    <a:pt x="81414" y="66633"/>
                  </a:lnTo>
                  <a:lnTo>
                    <a:pt x="87095" y="67159"/>
                  </a:lnTo>
                  <a:lnTo>
                    <a:pt x="92732" y="72133"/>
                  </a:lnTo>
                  <a:lnTo>
                    <a:pt x="102076" y="89062"/>
                  </a:lnTo>
                  <a:lnTo>
                    <a:pt x="110745" y="146244"/>
                  </a:lnTo>
                  <a:lnTo>
                    <a:pt x="114045" y="147971"/>
                  </a:lnTo>
                  <a:lnTo>
                    <a:pt x="118095" y="147272"/>
                  </a:lnTo>
                  <a:lnTo>
                    <a:pt x="137046" y="133037"/>
                  </a:lnTo>
                  <a:lnTo>
                    <a:pt x="178982" y="74930"/>
                  </a:lnTo>
                  <a:lnTo>
                    <a:pt x="209970" y="38480"/>
                  </a:lnTo>
                  <a:lnTo>
                    <a:pt x="218103" y="33598"/>
                  </a:lnTo>
                  <a:lnTo>
                    <a:pt x="234535" y="30638"/>
                  </a:lnTo>
                  <a:lnTo>
                    <a:pt x="241876" y="32992"/>
                  </a:lnTo>
                  <a:lnTo>
                    <a:pt x="272727" y="59819"/>
                  </a:lnTo>
                  <a:lnTo>
                    <a:pt x="279153" y="75884"/>
                  </a:lnTo>
                  <a:lnTo>
                    <a:pt x="283859" y="93503"/>
                  </a:lnTo>
                  <a:lnTo>
                    <a:pt x="292113" y="107498"/>
                  </a:lnTo>
                  <a:lnTo>
                    <a:pt x="296903" y="109196"/>
                  </a:lnTo>
                  <a:lnTo>
                    <a:pt x="301946" y="107553"/>
                  </a:lnTo>
                  <a:lnTo>
                    <a:pt x="307857" y="102956"/>
                  </a:lnTo>
                  <a:lnTo>
                    <a:pt x="301238" y="107076"/>
                  </a:lnTo>
                  <a:lnTo>
                    <a:pt x="263044" y="165598"/>
                  </a:lnTo>
                  <a:lnTo>
                    <a:pt x="250158" y="194249"/>
                  </a:lnTo>
                  <a:lnTo>
                    <a:pt x="249518" y="198465"/>
                  </a:lnTo>
                  <a:lnTo>
                    <a:pt x="250940" y="199426"/>
                  </a:lnTo>
                  <a:lnTo>
                    <a:pt x="257451" y="195563"/>
                  </a:lnTo>
                  <a:lnTo>
                    <a:pt x="286421" y="172850"/>
                  </a:lnTo>
                  <a:lnTo>
                    <a:pt x="304347" y="169576"/>
                  </a:lnTo>
                  <a:lnTo>
                    <a:pt x="314305" y="169996"/>
                  </a:lnTo>
                  <a:lnTo>
                    <a:pt x="321868" y="173975"/>
                  </a:lnTo>
                  <a:lnTo>
                    <a:pt x="332737" y="188258"/>
                  </a:lnTo>
                  <a:lnTo>
                    <a:pt x="337854" y="190773"/>
                  </a:lnTo>
                  <a:lnTo>
                    <a:pt x="343115" y="189675"/>
                  </a:lnTo>
                  <a:lnTo>
                    <a:pt x="348471" y="186170"/>
                  </a:lnTo>
                  <a:lnTo>
                    <a:pt x="364844" y="163567"/>
                  </a:lnTo>
                  <a:lnTo>
                    <a:pt x="383431" y="105413"/>
                  </a:lnTo>
                  <a:lnTo>
                    <a:pt x="392468" y="709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2" name="Freeform 521"/>
            <p:cNvSpPr/>
            <p:nvPr/>
          </p:nvSpPr>
          <p:spPr>
            <a:xfrm>
              <a:off x="2987295" y="9080781"/>
              <a:ext cx="149741" cy="429348"/>
            </a:xfrm>
            <a:custGeom>
              <a:avLst/>
              <a:gdLst/>
              <a:ahLst/>
              <a:cxnLst/>
              <a:rect l="0" t="0" r="0" b="0"/>
              <a:pathLst>
                <a:path w="149741" h="429348">
                  <a:moveTo>
                    <a:pt x="8282" y="0"/>
                  </a:moveTo>
                  <a:lnTo>
                    <a:pt x="15447" y="57908"/>
                  </a:lnTo>
                  <a:lnTo>
                    <a:pt x="13985" y="121015"/>
                  </a:lnTo>
                  <a:lnTo>
                    <a:pt x="4992" y="179538"/>
                  </a:lnTo>
                  <a:lnTo>
                    <a:pt x="955" y="234690"/>
                  </a:lnTo>
                  <a:lnTo>
                    <a:pt x="92" y="293503"/>
                  </a:lnTo>
                  <a:lnTo>
                    <a:pt x="0" y="327144"/>
                  </a:lnTo>
                  <a:lnTo>
                    <a:pt x="3686" y="334591"/>
                  </a:lnTo>
                  <a:lnTo>
                    <a:pt x="9841" y="339555"/>
                  </a:lnTo>
                  <a:lnTo>
                    <a:pt x="26542" y="345071"/>
                  </a:lnTo>
                  <a:lnTo>
                    <a:pt x="46292" y="347523"/>
                  </a:lnTo>
                  <a:lnTo>
                    <a:pt x="53962" y="351874"/>
                  </a:lnTo>
                  <a:lnTo>
                    <a:pt x="64951" y="366572"/>
                  </a:lnTo>
                  <a:lnTo>
                    <a:pt x="71917" y="395639"/>
                  </a:lnTo>
                  <a:lnTo>
                    <a:pt x="73982" y="427673"/>
                  </a:lnTo>
                  <a:lnTo>
                    <a:pt x="75196" y="429347"/>
                  </a:lnTo>
                  <a:lnTo>
                    <a:pt x="79011" y="416414"/>
                  </a:lnTo>
                  <a:lnTo>
                    <a:pt x="87224" y="354576"/>
                  </a:lnTo>
                  <a:lnTo>
                    <a:pt x="104103" y="292912"/>
                  </a:lnTo>
                  <a:lnTo>
                    <a:pt x="114247" y="235984"/>
                  </a:lnTo>
                  <a:lnTo>
                    <a:pt x="127625" y="180318"/>
                  </a:lnTo>
                  <a:lnTo>
                    <a:pt x="131299" y="174761"/>
                  </a:lnTo>
                  <a:lnTo>
                    <a:pt x="135597" y="172905"/>
                  </a:lnTo>
                  <a:lnTo>
                    <a:pt x="140311" y="173518"/>
                  </a:lnTo>
                  <a:lnTo>
                    <a:pt x="143454" y="174850"/>
                  </a:lnTo>
                  <a:lnTo>
                    <a:pt x="145550" y="176663"/>
                  </a:lnTo>
                  <a:lnTo>
                    <a:pt x="14974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3153677" y="9355375"/>
              <a:ext cx="216349" cy="208028"/>
            </a:xfrm>
            <a:custGeom>
              <a:avLst/>
              <a:gdLst/>
              <a:ahLst/>
              <a:cxnLst/>
              <a:rect l="0" t="0" r="0" b="0"/>
              <a:pathLst>
                <a:path w="216349" h="208028">
                  <a:moveTo>
                    <a:pt x="0" y="0"/>
                  </a:moveTo>
                  <a:lnTo>
                    <a:pt x="14193" y="54017"/>
                  </a:lnTo>
                  <a:lnTo>
                    <a:pt x="27780" y="99296"/>
                  </a:lnTo>
                  <a:lnTo>
                    <a:pt x="33313" y="103179"/>
                  </a:lnTo>
                  <a:lnTo>
                    <a:pt x="40700" y="103920"/>
                  </a:lnTo>
                  <a:lnTo>
                    <a:pt x="49323" y="102565"/>
                  </a:lnTo>
                  <a:lnTo>
                    <a:pt x="63835" y="93662"/>
                  </a:lnTo>
                  <a:lnTo>
                    <a:pt x="88218" y="69763"/>
                  </a:lnTo>
                  <a:lnTo>
                    <a:pt x="94870" y="66849"/>
                  </a:lnTo>
                  <a:lnTo>
                    <a:pt x="109657" y="66077"/>
                  </a:lnTo>
                  <a:lnTo>
                    <a:pt x="141751" y="70341"/>
                  </a:lnTo>
                  <a:lnTo>
                    <a:pt x="158231" y="64855"/>
                  </a:lnTo>
                  <a:lnTo>
                    <a:pt x="178684" y="51371"/>
                  </a:lnTo>
                  <a:lnTo>
                    <a:pt x="196456" y="31247"/>
                  </a:lnTo>
                  <a:lnTo>
                    <a:pt x="197539" y="28228"/>
                  </a:lnTo>
                  <a:lnTo>
                    <a:pt x="195488" y="28065"/>
                  </a:lnTo>
                  <a:lnTo>
                    <a:pt x="191346" y="29805"/>
                  </a:lnTo>
                  <a:lnTo>
                    <a:pt x="184279" y="39135"/>
                  </a:lnTo>
                  <a:lnTo>
                    <a:pt x="163719" y="99039"/>
                  </a:lnTo>
                  <a:lnTo>
                    <a:pt x="159765" y="128992"/>
                  </a:lnTo>
                  <a:lnTo>
                    <a:pt x="163011" y="165707"/>
                  </a:lnTo>
                  <a:lnTo>
                    <a:pt x="169836" y="184903"/>
                  </a:lnTo>
                  <a:lnTo>
                    <a:pt x="174245" y="192611"/>
                  </a:lnTo>
                  <a:lnTo>
                    <a:pt x="180883" y="197750"/>
                  </a:lnTo>
                  <a:lnTo>
                    <a:pt x="216348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4" name="Freeform 523"/>
            <p:cNvSpPr/>
            <p:nvPr/>
          </p:nvSpPr>
          <p:spPr>
            <a:xfrm>
              <a:off x="3733601" y="9296908"/>
              <a:ext cx="343714" cy="183062"/>
            </a:xfrm>
            <a:custGeom>
              <a:avLst/>
              <a:gdLst/>
              <a:ahLst/>
              <a:cxnLst/>
              <a:rect l="0" t="0" r="0" b="0"/>
              <a:pathLst>
                <a:path w="343714" h="183062">
                  <a:moveTo>
                    <a:pt x="144008" y="41825"/>
                  </a:moveTo>
                  <a:lnTo>
                    <a:pt x="129797" y="17102"/>
                  </a:lnTo>
                  <a:lnTo>
                    <a:pt x="116427" y="4333"/>
                  </a:lnTo>
                  <a:lnTo>
                    <a:pt x="108054" y="1113"/>
                  </a:lnTo>
                  <a:lnTo>
                    <a:pt x="88889" y="0"/>
                  </a:lnTo>
                  <a:lnTo>
                    <a:pt x="68043" y="9984"/>
                  </a:lnTo>
                  <a:lnTo>
                    <a:pt x="33361" y="37693"/>
                  </a:lnTo>
                  <a:lnTo>
                    <a:pt x="18973" y="59708"/>
                  </a:lnTo>
                  <a:lnTo>
                    <a:pt x="0" y="115667"/>
                  </a:lnTo>
                  <a:lnTo>
                    <a:pt x="356" y="145785"/>
                  </a:lnTo>
                  <a:lnTo>
                    <a:pt x="6506" y="162302"/>
                  </a:lnTo>
                  <a:lnTo>
                    <a:pt x="10734" y="169296"/>
                  </a:lnTo>
                  <a:lnTo>
                    <a:pt x="17252" y="172109"/>
                  </a:lnTo>
                  <a:lnTo>
                    <a:pt x="34355" y="170304"/>
                  </a:lnTo>
                  <a:lnTo>
                    <a:pt x="64776" y="154474"/>
                  </a:lnTo>
                  <a:lnTo>
                    <a:pt x="88378" y="127800"/>
                  </a:lnTo>
                  <a:lnTo>
                    <a:pt x="102664" y="100892"/>
                  </a:lnTo>
                  <a:lnTo>
                    <a:pt x="106275" y="99694"/>
                  </a:lnTo>
                  <a:lnTo>
                    <a:pt x="109607" y="103519"/>
                  </a:lnTo>
                  <a:lnTo>
                    <a:pt x="121598" y="134037"/>
                  </a:lnTo>
                  <a:lnTo>
                    <a:pt x="128143" y="138433"/>
                  </a:lnTo>
                  <a:lnTo>
                    <a:pt x="147743" y="140852"/>
                  </a:lnTo>
                  <a:lnTo>
                    <a:pt x="166933" y="136380"/>
                  </a:lnTo>
                  <a:lnTo>
                    <a:pt x="227099" y="102536"/>
                  </a:lnTo>
                  <a:lnTo>
                    <a:pt x="234535" y="100790"/>
                  </a:lnTo>
                  <a:lnTo>
                    <a:pt x="241342" y="101476"/>
                  </a:lnTo>
                  <a:lnTo>
                    <a:pt x="247728" y="103782"/>
                  </a:lnTo>
                  <a:lnTo>
                    <a:pt x="251986" y="109018"/>
                  </a:lnTo>
                  <a:lnTo>
                    <a:pt x="271521" y="170716"/>
                  </a:lnTo>
                  <a:lnTo>
                    <a:pt x="276169" y="177680"/>
                  </a:lnTo>
                  <a:lnTo>
                    <a:pt x="283891" y="181396"/>
                  </a:lnTo>
                  <a:lnTo>
                    <a:pt x="304797" y="183061"/>
                  </a:lnTo>
                  <a:lnTo>
                    <a:pt x="322103" y="178253"/>
                  </a:lnTo>
                  <a:lnTo>
                    <a:pt x="343713" y="166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4091444" y="9338733"/>
              <a:ext cx="143971" cy="158102"/>
            </a:xfrm>
            <a:custGeom>
              <a:avLst/>
              <a:gdLst/>
              <a:ahLst/>
              <a:cxnLst/>
              <a:rect l="0" t="0" r="0" b="0"/>
              <a:pathLst>
                <a:path w="143971" h="158102">
                  <a:moveTo>
                    <a:pt x="52438" y="0"/>
                  </a:moveTo>
                  <a:lnTo>
                    <a:pt x="34769" y="4418"/>
                  </a:lnTo>
                  <a:lnTo>
                    <a:pt x="28639" y="8493"/>
                  </a:lnTo>
                  <a:lnTo>
                    <a:pt x="19363" y="20417"/>
                  </a:lnTo>
                  <a:lnTo>
                    <a:pt x="0" y="78482"/>
                  </a:lnTo>
                  <a:lnTo>
                    <a:pt x="837" y="88379"/>
                  </a:lnTo>
                  <a:lnTo>
                    <a:pt x="9164" y="106773"/>
                  </a:lnTo>
                  <a:lnTo>
                    <a:pt x="16192" y="110937"/>
                  </a:lnTo>
                  <a:lnTo>
                    <a:pt x="24576" y="111865"/>
                  </a:lnTo>
                  <a:lnTo>
                    <a:pt x="42828" y="107966"/>
                  </a:lnTo>
                  <a:lnTo>
                    <a:pt x="67774" y="95374"/>
                  </a:lnTo>
                  <a:lnTo>
                    <a:pt x="81135" y="85227"/>
                  </a:lnTo>
                  <a:lnTo>
                    <a:pt x="87287" y="83630"/>
                  </a:lnTo>
                  <a:lnTo>
                    <a:pt x="93237" y="84415"/>
                  </a:lnTo>
                  <a:lnTo>
                    <a:pt x="99053" y="86787"/>
                  </a:lnTo>
                  <a:lnTo>
                    <a:pt x="102931" y="92067"/>
                  </a:lnTo>
                  <a:lnTo>
                    <a:pt x="114082" y="137442"/>
                  </a:lnTo>
                  <a:lnTo>
                    <a:pt x="118497" y="144328"/>
                  </a:lnTo>
                  <a:lnTo>
                    <a:pt x="124214" y="148920"/>
                  </a:lnTo>
                  <a:lnTo>
                    <a:pt x="143970" y="1581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4278286" y="9114065"/>
              <a:ext cx="212416" cy="604583"/>
            </a:xfrm>
            <a:custGeom>
              <a:avLst/>
              <a:gdLst/>
              <a:ahLst/>
              <a:cxnLst/>
              <a:rect l="0" t="0" r="0" b="0"/>
              <a:pathLst>
                <a:path w="212416" h="604583">
                  <a:moveTo>
                    <a:pt x="23696" y="0"/>
                  </a:moveTo>
                  <a:lnTo>
                    <a:pt x="23696" y="62326"/>
                  </a:lnTo>
                  <a:lnTo>
                    <a:pt x="22772" y="113260"/>
                  </a:lnTo>
                  <a:lnTo>
                    <a:pt x="16531" y="176176"/>
                  </a:lnTo>
                  <a:lnTo>
                    <a:pt x="8941" y="232813"/>
                  </a:lnTo>
                  <a:lnTo>
                    <a:pt x="633" y="295422"/>
                  </a:lnTo>
                  <a:lnTo>
                    <a:pt x="0" y="307896"/>
                  </a:lnTo>
                  <a:lnTo>
                    <a:pt x="2351" y="317135"/>
                  </a:lnTo>
                  <a:lnTo>
                    <a:pt x="6692" y="324221"/>
                  </a:lnTo>
                  <a:lnTo>
                    <a:pt x="12360" y="329868"/>
                  </a:lnTo>
                  <a:lnTo>
                    <a:pt x="18913" y="331784"/>
                  </a:lnTo>
                  <a:lnTo>
                    <a:pt x="33590" y="328982"/>
                  </a:lnTo>
                  <a:lnTo>
                    <a:pt x="46893" y="319107"/>
                  </a:lnTo>
                  <a:lnTo>
                    <a:pt x="98539" y="259764"/>
                  </a:lnTo>
                  <a:lnTo>
                    <a:pt x="108735" y="246738"/>
                  </a:lnTo>
                  <a:lnTo>
                    <a:pt x="116348" y="231703"/>
                  </a:lnTo>
                  <a:lnTo>
                    <a:pt x="118748" y="230283"/>
                  </a:lnTo>
                  <a:lnTo>
                    <a:pt x="120348" y="233034"/>
                  </a:lnTo>
                  <a:lnTo>
                    <a:pt x="123267" y="293432"/>
                  </a:lnTo>
                  <a:lnTo>
                    <a:pt x="123361" y="306569"/>
                  </a:lnTo>
                  <a:lnTo>
                    <a:pt x="127122" y="315327"/>
                  </a:lnTo>
                  <a:lnTo>
                    <a:pt x="133327" y="321165"/>
                  </a:lnTo>
                  <a:lnTo>
                    <a:pt x="141162" y="325058"/>
                  </a:lnTo>
                  <a:lnTo>
                    <a:pt x="149160" y="324879"/>
                  </a:lnTo>
                  <a:lnTo>
                    <a:pt x="165442" y="317283"/>
                  </a:lnTo>
                  <a:lnTo>
                    <a:pt x="190202" y="297413"/>
                  </a:lnTo>
                  <a:lnTo>
                    <a:pt x="196646" y="297204"/>
                  </a:lnTo>
                  <a:lnTo>
                    <a:pt x="201866" y="301687"/>
                  </a:lnTo>
                  <a:lnTo>
                    <a:pt x="209207" y="318071"/>
                  </a:lnTo>
                  <a:lnTo>
                    <a:pt x="212415" y="349011"/>
                  </a:lnTo>
                  <a:lnTo>
                    <a:pt x="203269" y="409530"/>
                  </a:lnTo>
                  <a:lnTo>
                    <a:pt x="190023" y="472436"/>
                  </a:lnTo>
                  <a:lnTo>
                    <a:pt x="176236" y="528603"/>
                  </a:lnTo>
                  <a:lnTo>
                    <a:pt x="158681" y="586921"/>
                  </a:lnTo>
                  <a:lnTo>
                    <a:pt x="149641" y="601709"/>
                  </a:lnTo>
                  <a:lnTo>
                    <a:pt x="144642" y="604543"/>
                  </a:lnTo>
                  <a:lnTo>
                    <a:pt x="139460" y="604582"/>
                  </a:lnTo>
                  <a:lnTo>
                    <a:pt x="134156" y="602761"/>
                  </a:lnTo>
                  <a:lnTo>
                    <a:pt x="123332" y="588409"/>
                  </a:lnTo>
                  <a:lnTo>
                    <a:pt x="105734" y="545944"/>
                  </a:lnTo>
                  <a:lnTo>
                    <a:pt x="105121" y="512992"/>
                  </a:lnTo>
                  <a:lnTo>
                    <a:pt x="115723" y="457639"/>
                  </a:lnTo>
                  <a:lnTo>
                    <a:pt x="131870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4567040" y="9264183"/>
              <a:ext cx="225885" cy="231756"/>
            </a:xfrm>
            <a:custGeom>
              <a:avLst/>
              <a:gdLst/>
              <a:ahLst/>
              <a:cxnLst/>
              <a:rect l="0" t="0" r="0" b="0"/>
              <a:pathLst>
                <a:path w="225885" h="231756">
                  <a:moveTo>
                    <a:pt x="51142" y="41266"/>
                  </a:moveTo>
                  <a:lnTo>
                    <a:pt x="7495" y="100573"/>
                  </a:lnTo>
                  <a:lnTo>
                    <a:pt x="0" y="116627"/>
                  </a:lnTo>
                  <a:lnTo>
                    <a:pt x="405" y="124790"/>
                  </a:lnTo>
                  <a:lnTo>
                    <a:pt x="8252" y="141258"/>
                  </a:lnTo>
                  <a:lnTo>
                    <a:pt x="35890" y="167787"/>
                  </a:lnTo>
                  <a:lnTo>
                    <a:pt x="58026" y="186106"/>
                  </a:lnTo>
                  <a:lnTo>
                    <a:pt x="67453" y="200869"/>
                  </a:lnTo>
                  <a:lnTo>
                    <a:pt x="68488" y="208689"/>
                  </a:lnTo>
                  <a:lnTo>
                    <a:pt x="64707" y="224775"/>
                  </a:lnTo>
                  <a:lnTo>
                    <a:pt x="60185" y="229249"/>
                  </a:lnTo>
                  <a:lnTo>
                    <a:pt x="54397" y="231308"/>
                  </a:lnTo>
                  <a:lnTo>
                    <a:pt x="47765" y="231755"/>
                  </a:lnTo>
                  <a:lnTo>
                    <a:pt x="42418" y="229280"/>
                  </a:lnTo>
                  <a:lnTo>
                    <a:pt x="34012" y="219133"/>
                  </a:lnTo>
                  <a:lnTo>
                    <a:pt x="32126" y="205378"/>
                  </a:lnTo>
                  <a:lnTo>
                    <a:pt x="38727" y="177109"/>
                  </a:lnTo>
                  <a:lnTo>
                    <a:pt x="61569" y="119588"/>
                  </a:lnTo>
                  <a:lnTo>
                    <a:pt x="72418" y="107512"/>
                  </a:lnTo>
                  <a:lnTo>
                    <a:pt x="86486" y="99062"/>
                  </a:lnTo>
                  <a:lnTo>
                    <a:pt x="94120" y="98287"/>
                  </a:lnTo>
                  <a:lnTo>
                    <a:pt x="109999" y="102359"/>
                  </a:lnTo>
                  <a:lnTo>
                    <a:pt x="116268" y="108807"/>
                  </a:lnTo>
                  <a:lnTo>
                    <a:pt x="125698" y="128299"/>
                  </a:lnTo>
                  <a:lnTo>
                    <a:pt x="128040" y="149906"/>
                  </a:lnTo>
                  <a:lnTo>
                    <a:pt x="127371" y="160845"/>
                  </a:lnTo>
                  <a:lnTo>
                    <a:pt x="127849" y="163515"/>
                  </a:lnTo>
                  <a:lnTo>
                    <a:pt x="145626" y="107518"/>
                  </a:lnTo>
                  <a:lnTo>
                    <a:pt x="159339" y="46429"/>
                  </a:lnTo>
                  <a:lnTo>
                    <a:pt x="170415" y="4584"/>
                  </a:lnTo>
                  <a:lnTo>
                    <a:pt x="175036" y="169"/>
                  </a:lnTo>
                  <a:lnTo>
                    <a:pt x="180891" y="0"/>
                  </a:lnTo>
                  <a:lnTo>
                    <a:pt x="187567" y="2661"/>
                  </a:lnTo>
                  <a:lnTo>
                    <a:pt x="225884" y="4126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4742998" y="9313770"/>
              <a:ext cx="116941" cy="207906"/>
            </a:xfrm>
            <a:custGeom>
              <a:avLst/>
              <a:gdLst/>
              <a:ahLst/>
              <a:cxnLst/>
              <a:rect l="0" t="0" r="0" b="0"/>
              <a:pathLst>
                <a:path w="116941" h="207906">
                  <a:moveTo>
                    <a:pt x="99852" y="0"/>
                  </a:moveTo>
                  <a:lnTo>
                    <a:pt x="92284" y="19005"/>
                  </a:lnTo>
                  <a:lnTo>
                    <a:pt x="73127" y="51516"/>
                  </a:lnTo>
                  <a:lnTo>
                    <a:pt x="71949" y="67274"/>
                  </a:lnTo>
                  <a:lnTo>
                    <a:pt x="78726" y="104409"/>
                  </a:lnTo>
                  <a:lnTo>
                    <a:pt x="95133" y="132022"/>
                  </a:lnTo>
                  <a:lnTo>
                    <a:pt x="113144" y="153352"/>
                  </a:lnTo>
                  <a:lnTo>
                    <a:pt x="116110" y="161407"/>
                  </a:lnTo>
                  <a:lnTo>
                    <a:pt x="116940" y="180218"/>
                  </a:lnTo>
                  <a:lnTo>
                    <a:pt x="113093" y="188563"/>
                  </a:lnTo>
                  <a:lnTo>
                    <a:pt x="98957" y="202766"/>
                  </a:lnTo>
                  <a:lnTo>
                    <a:pt x="75416" y="207846"/>
                  </a:lnTo>
                  <a:lnTo>
                    <a:pt x="61372" y="207905"/>
                  </a:lnTo>
                  <a:lnTo>
                    <a:pt x="38371" y="200576"/>
                  </a:lnTo>
                  <a:lnTo>
                    <a:pt x="20752" y="18807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5264107" y="9139028"/>
              <a:ext cx="269391" cy="385703"/>
            </a:xfrm>
            <a:custGeom>
              <a:avLst/>
              <a:gdLst/>
              <a:ahLst/>
              <a:cxnLst/>
              <a:rect l="0" t="0" r="0" b="0"/>
              <a:pathLst>
                <a:path w="269391" h="385703">
                  <a:moveTo>
                    <a:pt x="53043" y="0"/>
                  </a:moveTo>
                  <a:lnTo>
                    <a:pt x="45879" y="59580"/>
                  </a:lnTo>
                  <a:lnTo>
                    <a:pt x="38307" y="112717"/>
                  </a:lnTo>
                  <a:lnTo>
                    <a:pt x="27908" y="166770"/>
                  </a:lnTo>
                  <a:lnTo>
                    <a:pt x="16951" y="221964"/>
                  </a:lnTo>
                  <a:lnTo>
                    <a:pt x="9698" y="279729"/>
                  </a:lnTo>
                  <a:lnTo>
                    <a:pt x="0" y="315570"/>
                  </a:lnTo>
                  <a:lnTo>
                    <a:pt x="114" y="318554"/>
                  </a:lnTo>
                  <a:lnTo>
                    <a:pt x="2039" y="317769"/>
                  </a:lnTo>
                  <a:lnTo>
                    <a:pt x="5172" y="314472"/>
                  </a:lnTo>
                  <a:lnTo>
                    <a:pt x="39457" y="251510"/>
                  </a:lnTo>
                  <a:lnTo>
                    <a:pt x="66949" y="219734"/>
                  </a:lnTo>
                  <a:lnTo>
                    <a:pt x="92399" y="207077"/>
                  </a:lnTo>
                  <a:lnTo>
                    <a:pt x="101470" y="206470"/>
                  </a:lnTo>
                  <a:lnTo>
                    <a:pt x="118945" y="210725"/>
                  </a:lnTo>
                  <a:lnTo>
                    <a:pt x="131026" y="221245"/>
                  </a:lnTo>
                  <a:lnTo>
                    <a:pt x="135542" y="227934"/>
                  </a:lnTo>
                  <a:lnTo>
                    <a:pt x="138095" y="247693"/>
                  </a:lnTo>
                  <a:lnTo>
                    <a:pt x="132200" y="289210"/>
                  </a:lnTo>
                  <a:lnTo>
                    <a:pt x="120362" y="311182"/>
                  </a:lnTo>
                  <a:lnTo>
                    <a:pt x="65952" y="369786"/>
                  </a:lnTo>
                  <a:lnTo>
                    <a:pt x="51384" y="384395"/>
                  </a:lnTo>
                  <a:lnTo>
                    <a:pt x="48239" y="385702"/>
                  </a:lnTo>
                  <a:lnTo>
                    <a:pt x="47991" y="382875"/>
                  </a:lnTo>
                  <a:lnTo>
                    <a:pt x="49675" y="377292"/>
                  </a:lnTo>
                  <a:lnTo>
                    <a:pt x="87493" y="332362"/>
                  </a:lnTo>
                  <a:lnTo>
                    <a:pt x="146355" y="272841"/>
                  </a:lnTo>
                  <a:lnTo>
                    <a:pt x="173793" y="245381"/>
                  </a:lnTo>
                  <a:lnTo>
                    <a:pt x="176073" y="244950"/>
                  </a:lnTo>
                  <a:lnTo>
                    <a:pt x="175744" y="248359"/>
                  </a:lnTo>
                  <a:lnTo>
                    <a:pt x="147859" y="307493"/>
                  </a:lnTo>
                  <a:lnTo>
                    <a:pt x="143990" y="318716"/>
                  </a:lnTo>
                  <a:lnTo>
                    <a:pt x="144623" y="341048"/>
                  </a:lnTo>
                  <a:lnTo>
                    <a:pt x="147381" y="352182"/>
                  </a:lnTo>
                  <a:lnTo>
                    <a:pt x="152917" y="357754"/>
                  </a:lnTo>
                  <a:lnTo>
                    <a:pt x="160306" y="359620"/>
                  </a:lnTo>
                  <a:lnTo>
                    <a:pt x="168931" y="359016"/>
                  </a:lnTo>
                  <a:lnTo>
                    <a:pt x="185910" y="350946"/>
                  </a:lnTo>
                  <a:lnTo>
                    <a:pt x="219411" y="323167"/>
                  </a:lnTo>
                  <a:lnTo>
                    <a:pt x="257804" y="262894"/>
                  </a:lnTo>
                  <a:lnTo>
                    <a:pt x="26939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5530517" y="9114065"/>
              <a:ext cx="194365" cy="337350"/>
            </a:xfrm>
            <a:custGeom>
              <a:avLst/>
              <a:gdLst/>
              <a:ahLst/>
              <a:cxnLst/>
              <a:rect l="0" t="0" r="0" b="0"/>
              <a:pathLst>
                <a:path w="194365" h="337350">
                  <a:moveTo>
                    <a:pt x="111154" y="0"/>
                  </a:moveTo>
                  <a:lnTo>
                    <a:pt x="103989" y="60656"/>
                  </a:lnTo>
                  <a:lnTo>
                    <a:pt x="96418" y="111971"/>
                  </a:lnTo>
                  <a:lnTo>
                    <a:pt x="83554" y="169089"/>
                  </a:lnTo>
                  <a:lnTo>
                    <a:pt x="67897" y="229099"/>
                  </a:lnTo>
                  <a:lnTo>
                    <a:pt x="46468" y="290359"/>
                  </a:lnTo>
                  <a:lnTo>
                    <a:pt x="29445" y="335443"/>
                  </a:lnTo>
                  <a:lnTo>
                    <a:pt x="25246" y="337349"/>
                  </a:lnTo>
                  <a:lnTo>
                    <a:pt x="21522" y="333073"/>
                  </a:lnTo>
                  <a:lnTo>
                    <a:pt x="15844" y="315378"/>
                  </a:lnTo>
                  <a:lnTo>
                    <a:pt x="7482" y="254191"/>
                  </a:lnTo>
                  <a:lnTo>
                    <a:pt x="0" y="205776"/>
                  </a:lnTo>
                  <a:lnTo>
                    <a:pt x="5046" y="189768"/>
                  </a:lnTo>
                  <a:lnTo>
                    <a:pt x="10829" y="184759"/>
                  </a:lnTo>
                  <a:lnTo>
                    <a:pt x="27117" y="179194"/>
                  </a:lnTo>
                  <a:lnTo>
                    <a:pt x="80069" y="174697"/>
                  </a:lnTo>
                  <a:lnTo>
                    <a:pt x="136004" y="165865"/>
                  </a:lnTo>
                  <a:lnTo>
                    <a:pt x="194364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5717818" y="9238881"/>
              <a:ext cx="606180" cy="250497"/>
            </a:xfrm>
            <a:custGeom>
              <a:avLst/>
              <a:gdLst/>
              <a:ahLst/>
              <a:cxnLst/>
              <a:rect l="0" t="0" r="0" b="0"/>
              <a:pathLst>
                <a:path w="606180" h="250497">
                  <a:moveTo>
                    <a:pt x="15384" y="0"/>
                  </a:moveTo>
                  <a:lnTo>
                    <a:pt x="9666" y="21779"/>
                  </a:lnTo>
                  <a:lnTo>
                    <a:pt x="5112" y="71144"/>
                  </a:lnTo>
                  <a:lnTo>
                    <a:pt x="0" y="129623"/>
                  </a:lnTo>
                  <a:lnTo>
                    <a:pt x="3532" y="162914"/>
                  </a:lnTo>
                  <a:lnTo>
                    <a:pt x="7483" y="170555"/>
                  </a:lnTo>
                  <a:lnTo>
                    <a:pt x="19269" y="181510"/>
                  </a:lnTo>
                  <a:lnTo>
                    <a:pt x="26295" y="183876"/>
                  </a:lnTo>
                  <a:lnTo>
                    <a:pt x="41499" y="184041"/>
                  </a:lnTo>
                  <a:lnTo>
                    <a:pt x="65652" y="178935"/>
                  </a:lnTo>
                  <a:lnTo>
                    <a:pt x="71085" y="181235"/>
                  </a:lnTo>
                  <a:lnTo>
                    <a:pt x="74708" y="186468"/>
                  </a:lnTo>
                  <a:lnTo>
                    <a:pt x="77123" y="193654"/>
                  </a:lnTo>
                  <a:lnTo>
                    <a:pt x="81506" y="197520"/>
                  </a:lnTo>
                  <a:lnTo>
                    <a:pt x="87202" y="199173"/>
                  </a:lnTo>
                  <a:lnTo>
                    <a:pt x="93773" y="199351"/>
                  </a:lnTo>
                  <a:lnTo>
                    <a:pt x="108471" y="192150"/>
                  </a:lnTo>
                  <a:lnTo>
                    <a:pt x="153672" y="152597"/>
                  </a:lnTo>
                  <a:lnTo>
                    <a:pt x="158427" y="151657"/>
                  </a:lnTo>
                  <a:lnTo>
                    <a:pt x="162522" y="153805"/>
                  </a:lnTo>
                  <a:lnTo>
                    <a:pt x="186252" y="182839"/>
                  </a:lnTo>
                  <a:lnTo>
                    <a:pt x="200423" y="191593"/>
                  </a:lnTo>
                  <a:lnTo>
                    <a:pt x="208086" y="192448"/>
                  </a:lnTo>
                  <a:lnTo>
                    <a:pt x="223996" y="188467"/>
                  </a:lnTo>
                  <a:lnTo>
                    <a:pt x="248547" y="175830"/>
                  </a:lnTo>
                  <a:lnTo>
                    <a:pt x="260162" y="163206"/>
                  </a:lnTo>
                  <a:lnTo>
                    <a:pt x="264554" y="155956"/>
                  </a:lnTo>
                  <a:lnTo>
                    <a:pt x="266967" y="138039"/>
                  </a:lnTo>
                  <a:lnTo>
                    <a:pt x="266317" y="128084"/>
                  </a:lnTo>
                  <a:lnTo>
                    <a:pt x="263109" y="123296"/>
                  </a:lnTo>
                  <a:lnTo>
                    <a:pt x="258197" y="121953"/>
                  </a:lnTo>
                  <a:lnTo>
                    <a:pt x="252149" y="122907"/>
                  </a:lnTo>
                  <a:lnTo>
                    <a:pt x="247192" y="127242"/>
                  </a:lnTo>
                  <a:lnTo>
                    <a:pt x="239220" y="141919"/>
                  </a:lnTo>
                  <a:lnTo>
                    <a:pt x="237525" y="163236"/>
                  </a:lnTo>
                  <a:lnTo>
                    <a:pt x="238367" y="175392"/>
                  </a:lnTo>
                  <a:lnTo>
                    <a:pt x="246700" y="193830"/>
                  </a:lnTo>
                  <a:lnTo>
                    <a:pt x="252805" y="201336"/>
                  </a:lnTo>
                  <a:lnTo>
                    <a:pt x="269451" y="209676"/>
                  </a:lnTo>
                  <a:lnTo>
                    <a:pt x="279067" y="211899"/>
                  </a:lnTo>
                  <a:lnTo>
                    <a:pt x="299614" y="209439"/>
                  </a:lnTo>
                  <a:lnTo>
                    <a:pt x="320149" y="201258"/>
                  </a:lnTo>
                  <a:lnTo>
                    <a:pt x="338521" y="188375"/>
                  </a:lnTo>
                  <a:lnTo>
                    <a:pt x="343605" y="181057"/>
                  </a:lnTo>
                  <a:lnTo>
                    <a:pt x="346789" y="165529"/>
                  </a:lnTo>
                  <a:lnTo>
                    <a:pt x="345419" y="162128"/>
                  </a:lnTo>
                  <a:lnTo>
                    <a:pt x="342656" y="161710"/>
                  </a:lnTo>
                  <a:lnTo>
                    <a:pt x="338965" y="163281"/>
                  </a:lnTo>
                  <a:lnTo>
                    <a:pt x="332400" y="172422"/>
                  </a:lnTo>
                  <a:lnTo>
                    <a:pt x="329354" y="178743"/>
                  </a:lnTo>
                  <a:lnTo>
                    <a:pt x="328435" y="195628"/>
                  </a:lnTo>
                  <a:lnTo>
                    <a:pt x="329485" y="205308"/>
                  </a:lnTo>
                  <a:lnTo>
                    <a:pt x="333883" y="212685"/>
                  </a:lnTo>
                  <a:lnTo>
                    <a:pt x="348632" y="223348"/>
                  </a:lnTo>
                  <a:lnTo>
                    <a:pt x="382145" y="230132"/>
                  </a:lnTo>
                  <a:lnTo>
                    <a:pt x="421352" y="227725"/>
                  </a:lnTo>
                  <a:lnTo>
                    <a:pt x="443597" y="218630"/>
                  </a:lnTo>
                  <a:lnTo>
                    <a:pt x="453412" y="212322"/>
                  </a:lnTo>
                  <a:lnTo>
                    <a:pt x="466783" y="195450"/>
                  </a:lnTo>
                  <a:lnTo>
                    <a:pt x="473958" y="176549"/>
                  </a:lnTo>
                  <a:lnTo>
                    <a:pt x="474065" y="158903"/>
                  </a:lnTo>
                  <a:lnTo>
                    <a:pt x="470951" y="154012"/>
                  </a:lnTo>
                  <a:lnTo>
                    <a:pt x="466100" y="151676"/>
                  </a:lnTo>
                  <a:lnTo>
                    <a:pt x="460093" y="151044"/>
                  </a:lnTo>
                  <a:lnTo>
                    <a:pt x="456088" y="154320"/>
                  </a:lnTo>
                  <a:lnTo>
                    <a:pt x="451639" y="167822"/>
                  </a:lnTo>
                  <a:lnTo>
                    <a:pt x="453226" y="175676"/>
                  </a:lnTo>
                  <a:lnTo>
                    <a:pt x="467787" y="199058"/>
                  </a:lnTo>
                  <a:lnTo>
                    <a:pt x="478719" y="212052"/>
                  </a:lnTo>
                  <a:lnTo>
                    <a:pt x="542213" y="246725"/>
                  </a:lnTo>
                  <a:lnTo>
                    <a:pt x="564498" y="250496"/>
                  </a:lnTo>
                  <a:lnTo>
                    <a:pt x="575618" y="250208"/>
                  </a:lnTo>
                  <a:lnTo>
                    <a:pt x="583955" y="247242"/>
                  </a:lnTo>
                  <a:lnTo>
                    <a:pt x="606179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5283866" y="9547114"/>
              <a:ext cx="931958" cy="57894"/>
            </a:xfrm>
            <a:custGeom>
              <a:avLst/>
              <a:gdLst/>
              <a:ahLst/>
              <a:cxnLst/>
              <a:rect l="0" t="0" r="0" b="0"/>
              <a:pathLst>
                <a:path w="931958" h="57894">
                  <a:moveTo>
                    <a:pt x="0" y="57893"/>
                  </a:moveTo>
                  <a:lnTo>
                    <a:pt x="55162" y="46311"/>
                  </a:lnTo>
                  <a:lnTo>
                    <a:pt x="118188" y="41917"/>
                  </a:lnTo>
                  <a:lnTo>
                    <a:pt x="176720" y="41383"/>
                  </a:lnTo>
                  <a:lnTo>
                    <a:pt x="225254" y="36872"/>
                  </a:lnTo>
                  <a:lnTo>
                    <a:pt x="274768" y="34098"/>
                  </a:lnTo>
                  <a:lnTo>
                    <a:pt x="328989" y="28858"/>
                  </a:lnTo>
                  <a:lnTo>
                    <a:pt x="386044" y="25868"/>
                  </a:lnTo>
                  <a:lnTo>
                    <a:pt x="443938" y="20564"/>
                  </a:lnTo>
                  <a:lnTo>
                    <a:pt x="502080" y="13137"/>
                  </a:lnTo>
                  <a:lnTo>
                    <a:pt x="560297" y="9499"/>
                  </a:lnTo>
                  <a:lnTo>
                    <a:pt x="618535" y="8421"/>
                  </a:lnTo>
                  <a:lnTo>
                    <a:pt x="672362" y="3684"/>
                  </a:lnTo>
                  <a:lnTo>
                    <a:pt x="723444" y="842"/>
                  </a:lnTo>
                  <a:lnTo>
                    <a:pt x="773713" y="0"/>
                  </a:lnTo>
                  <a:lnTo>
                    <a:pt x="832829" y="640"/>
                  </a:lnTo>
                  <a:lnTo>
                    <a:pt x="883544" y="6246"/>
                  </a:lnTo>
                  <a:lnTo>
                    <a:pt x="906742" y="9051"/>
                  </a:lnTo>
                  <a:lnTo>
                    <a:pt x="931957" y="2460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6457133" y="9496834"/>
              <a:ext cx="49927" cy="8321"/>
            </a:xfrm>
            <a:custGeom>
              <a:avLst/>
              <a:gdLst/>
              <a:ahLst/>
              <a:cxnLst/>
              <a:rect l="0" t="0" r="0" b="0"/>
              <a:pathLst>
                <a:path w="49927" h="8321">
                  <a:moveTo>
                    <a:pt x="0" y="0"/>
                  </a:moveTo>
                  <a:lnTo>
                    <a:pt x="27155" y="6585"/>
                  </a:lnTo>
                  <a:lnTo>
                    <a:pt x="49926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4" name="Freeform 533"/>
            <p:cNvSpPr/>
            <p:nvPr/>
          </p:nvSpPr>
          <p:spPr>
            <a:xfrm>
              <a:off x="6623555" y="9530118"/>
              <a:ext cx="83211" cy="33285"/>
            </a:xfrm>
            <a:custGeom>
              <a:avLst/>
              <a:gdLst/>
              <a:ahLst/>
              <a:cxnLst/>
              <a:rect l="0" t="0" r="0" b="0"/>
              <a:pathLst>
                <a:path w="83211" h="33285">
                  <a:moveTo>
                    <a:pt x="0" y="0"/>
                  </a:moveTo>
                  <a:lnTo>
                    <a:pt x="14210" y="12361"/>
                  </a:lnTo>
                  <a:lnTo>
                    <a:pt x="57840" y="29454"/>
                  </a:lnTo>
                  <a:lnTo>
                    <a:pt x="8321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5" name="Freeform 534"/>
            <p:cNvSpPr/>
            <p:nvPr/>
          </p:nvSpPr>
          <p:spPr>
            <a:xfrm>
              <a:off x="6831581" y="9571723"/>
              <a:ext cx="133138" cy="24964"/>
            </a:xfrm>
            <a:custGeom>
              <a:avLst/>
              <a:gdLst/>
              <a:ahLst/>
              <a:cxnLst/>
              <a:rect l="0" t="0" r="0" b="0"/>
              <a:pathLst>
                <a:path w="133138" h="24964">
                  <a:moveTo>
                    <a:pt x="0" y="0"/>
                  </a:moveTo>
                  <a:lnTo>
                    <a:pt x="19005" y="7567"/>
                  </a:lnTo>
                  <a:lnTo>
                    <a:pt x="30327" y="15999"/>
                  </a:lnTo>
                  <a:lnTo>
                    <a:pt x="46455" y="20978"/>
                  </a:lnTo>
                  <a:lnTo>
                    <a:pt x="101587" y="24438"/>
                  </a:lnTo>
                  <a:lnTo>
                    <a:pt x="133137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7176647" y="3830200"/>
            <a:ext cx="1094476" cy="582474"/>
            <a:chOff x="7176647" y="3830200"/>
            <a:chExt cx="1094476" cy="582474"/>
          </a:xfrm>
        </p:grpSpPr>
        <p:sp>
          <p:nvSpPr>
            <p:cNvPr id="537" name="Freeform 536"/>
            <p:cNvSpPr/>
            <p:nvPr/>
          </p:nvSpPr>
          <p:spPr>
            <a:xfrm>
              <a:off x="7176647" y="4354482"/>
              <a:ext cx="1069513" cy="58192"/>
            </a:xfrm>
            <a:custGeom>
              <a:avLst/>
              <a:gdLst/>
              <a:ahLst/>
              <a:cxnLst/>
              <a:rect l="0" t="0" r="0" b="0"/>
              <a:pathLst>
                <a:path w="1069513" h="58192">
                  <a:moveTo>
                    <a:pt x="4418" y="33228"/>
                  </a:moveTo>
                  <a:lnTo>
                    <a:pt x="0" y="19976"/>
                  </a:lnTo>
                  <a:lnTo>
                    <a:pt x="1473" y="15147"/>
                  </a:lnTo>
                  <a:lnTo>
                    <a:pt x="5228" y="11004"/>
                  </a:lnTo>
                  <a:lnTo>
                    <a:pt x="10505" y="7317"/>
                  </a:lnTo>
                  <a:lnTo>
                    <a:pt x="35602" y="2128"/>
                  </a:lnTo>
                  <a:lnTo>
                    <a:pt x="88651" y="375"/>
                  </a:lnTo>
                  <a:lnTo>
                    <a:pt x="148053" y="0"/>
                  </a:lnTo>
                  <a:lnTo>
                    <a:pt x="206509" y="2416"/>
                  </a:lnTo>
                  <a:lnTo>
                    <a:pt x="260067" y="7110"/>
                  </a:lnTo>
                  <a:lnTo>
                    <a:pt x="315163" y="8961"/>
                  </a:lnTo>
                  <a:lnTo>
                    <a:pt x="370562" y="14805"/>
                  </a:lnTo>
                  <a:lnTo>
                    <a:pt x="426021" y="16234"/>
                  </a:lnTo>
                  <a:lnTo>
                    <a:pt x="481492" y="16516"/>
                  </a:lnTo>
                  <a:lnTo>
                    <a:pt x="536965" y="16571"/>
                  </a:lnTo>
                  <a:lnTo>
                    <a:pt x="592438" y="21000"/>
                  </a:lnTo>
                  <a:lnTo>
                    <a:pt x="647913" y="25059"/>
                  </a:lnTo>
                  <a:lnTo>
                    <a:pt x="700921" y="31340"/>
                  </a:lnTo>
                  <a:lnTo>
                    <a:pt x="764254" y="32979"/>
                  </a:lnTo>
                  <a:lnTo>
                    <a:pt x="822269" y="33195"/>
                  </a:lnTo>
                  <a:lnTo>
                    <a:pt x="883008" y="33224"/>
                  </a:lnTo>
                  <a:lnTo>
                    <a:pt x="944825" y="38946"/>
                  </a:lnTo>
                  <a:lnTo>
                    <a:pt x="999682" y="43500"/>
                  </a:lnTo>
                  <a:lnTo>
                    <a:pt x="1055243" y="55896"/>
                  </a:lnTo>
                  <a:lnTo>
                    <a:pt x="1069512" y="581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7249765" y="3900216"/>
              <a:ext cx="131006" cy="262503"/>
            </a:xfrm>
            <a:custGeom>
              <a:avLst/>
              <a:gdLst/>
              <a:ahLst/>
              <a:cxnLst/>
              <a:rect l="0" t="0" r="0" b="0"/>
              <a:pathLst>
                <a:path w="131006" h="262503">
                  <a:moveTo>
                    <a:pt x="56115" y="187936"/>
                  </a:moveTo>
                  <a:lnTo>
                    <a:pt x="62702" y="158316"/>
                  </a:lnTo>
                  <a:lnTo>
                    <a:pt x="63280" y="148773"/>
                  </a:lnTo>
                  <a:lnTo>
                    <a:pt x="60892" y="143336"/>
                  </a:lnTo>
                  <a:lnTo>
                    <a:pt x="56526" y="140636"/>
                  </a:lnTo>
                  <a:lnTo>
                    <a:pt x="50841" y="139761"/>
                  </a:lnTo>
                  <a:lnTo>
                    <a:pt x="45203" y="141026"/>
                  </a:lnTo>
                  <a:lnTo>
                    <a:pt x="34007" y="147363"/>
                  </a:lnTo>
                  <a:lnTo>
                    <a:pt x="17308" y="170162"/>
                  </a:lnTo>
                  <a:lnTo>
                    <a:pt x="5066" y="200339"/>
                  </a:lnTo>
                  <a:lnTo>
                    <a:pt x="0" y="232702"/>
                  </a:lnTo>
                  <a:lnTo>
                    <a:pt x="3747" y="249745"/>
                  </a:lnTo>
                  <a:lnTo>
                    <a:pt x="7335" y="256879"/>
                  </a:lnTo>
                  <a:lnTo>
                    <a:pt x="12500" y="260710"/>
                  </a:lnTo>
                  <a:lnTo>
                    <a:pt x="18718" y="262340"/>
                  </a:lnTo>
                  <a:lnTo>
                    <a:pt x="25636" y="262502"/>
                  </a:lnTo>
                  <a:lnTo>
                    <a:pt x="40720" y="255285"/>
                  </a:lnTo>
                  <a:lnTo>
                    <a:pt x="62341" y="235628"/>
                  </a:lnTo>
                  <a:lnTo>
                    <a:pt x="77992" y="212237"/>
                  </a:lnTo>
                  <a:lnTo>
                    <a:pt x="100313" y="154613"/>
                  </a:lnTo>
                  <a:lnTo>
                    <a:pt x="118975" y="95477"/>
                  </a:lnTo>
                  <a:lnTo>
                    <a:pt x="126613" y="38800"/>
                  </a:lnTo>
                  <a:lnTo>
                    <a:pt x="130137" y="0"/>
                  </a:lnTo>
                  <a:lnTo>
                    <a:pt x="130619" y="8871"/>
                  </a:lnTo>
                  <a:lnTo>
                    <a:pt x="124368" y="56866"/>
                  </a:lnTo>
                  <a:lnTo>
                    <a:pt x="123183" y="107804"/>
                  </a:lnTo>
                  <a:lnTo>
                    <a:pt x="125297" y="158954"/>
                  </a:lnTo>
                  <a:lnTo>
                    <a:pt x="131005" y="2045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7444551" y="3988299"/>
              <a:ext cx="69356" cy="108175"/>
            </a:xfrm>
            <a:custGeom>
              <a:avLst/>
              <a:gdLst/>
              <a:ahLst/>
              <a:cxnLst/>
              <a:rect l="0" t="0" r="0" b="0"/>
              <a:pathLst>
                <a:path w="69356" h="108175">
                  <a:moveTo>
                    <a:pt x="36071" y="0"/>
                  </a:moveTo>
                  <a:lnTo>
                    <a:pt x="8610" y="29311"/>
                  </a:lnTo>
                  <a:lnTo>
                    <a:pt x="1369" y="43538"/>
                  </a:lnTo>
                  <a:lnTo>
                    <a:pt x="0" y="61572"/>
                  </a:lnTo>
                  <a:lnTo>
                    <a:pt x="929" y="71559"/>
                  </a:lnTo>
                  <a:lnTo>
                    <a:pt x="5247" y="78216"/>
                  </a:lnTo>
                  <a:lnTo>
                    <a:pt x="11823" y="82655"/>
                  </a:lnTo>
                  <a:lnTo>
                    <a:pt x="27144" y="89436"/>
                  </a:lnTo>
                  <a:lnTo>
                    <a:pt x="46165" y="101800"/>
                  </a:lnTo>
                  <a:lnTo>
                    <a:pt x="69355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0" name="Freeform 539"/>
            <p:cNvSpPr/>
            <p:nvPr/>
          </p:nvSpPr>
          <p:spPr>
            <a:xfrm>
              <a:off x="7570497" y="3830200"/>
              <a:ext cx="84869" cy="233612"/>
            </a:xfrm>
            <a:custGeom>
              <a:avLst/>
              <a:gdLst/>
              <a:ahLst/>
              <a:cxnLst/>
              <a:rect l="0" t="0" r="0" b="0"/>
              <a:pathLst>
                <a:path w="84869" h="233612">
                  <a:moveTo>
                    <a:pt x="43262" y="0"/>
                  </a:moveTo>
                  <a:lnTo>
                    <a:pt x="43262" y="55161"/>
                  </a:lnTo>
                  <a:lnTo>
                    <a:pt x="36676" y="115722"/>
                  </a:lnTo>
                  <a:lnTo>
                    <a:pt x="34245" y="170941"/>
                  </a:lnTo>
                  <a:lnTo>
                    <a:pt x="23389" y="224681"/>
                  </a:lnTo>
                  <a:lnTo>
                    <a:pt x="19844" y="231149"/>
                  </a:lnTo>
                  <a:lnTo>
                    <a:pt x="15630" y="233611"/>
                  </a:lnTo>
                  <a:lnTo>
                    <a:pt x="10972" y="233404"/>
                  </a:lnTo>
                  <a:lnTo>
                    <a:pt x="6943" y="229567"/>
                  </a:lnTo>
                  <a:lnTo>
                    <a:pt x="0" y="215442"/>
                  </a:lnTo>
                  <a:lnTo>
                    <a:pt x="1476" y="209272"/>
                  </a:lnTo>
                  <a:lnTo>
                    <a:pt x="6160" y="204234"/>
                  </a:lnTo>
                  <a:lnTo>
                    <a:pt x="12980" y="199950"/>
                  </a:lnTo>
                  <a:lnTo>
                    <a:pt x="30419" y="197656"/>
                  </a:lnTo>
                  <a:lnTo>
                    <a:pt x="84868" y="1997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1" name="Freeform 540"/>
            <p:cNvSpPr/>
            <p:nvPr/>
          </p:nvSpPr>
          <p:spPr>
            <a:xfrm>
              <a:off x="7688649" y="39966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7650728" y="3971657"/>
              <a:ext cx="87848" cy="76769"/>
            </a:xfrm>
            <a:custGeom>
              <a:avLst/>
              <a:gdLst/>
              <a:ahLst/>
              <a:cxnLst/>
              <a:rect l="0" t="0" r="0" b="0"/>
              <a:pathLst>
                <a:path w="87848" h="76769">
                  <a:moveTo>
                    <a:pt x="46242" y="0"/>
                  </a:moveTo>
                  <a:lnTo>
                    <a:pt x="28572" y="0"/>
                  </a:lnTo>
                  <a:lnTo>
                    <a:pt x="14966" y="4931"/>
                  </a:lnTo>
                  <a:lnTo>
                    <a:pt x="8749" y="8835"/>
                  </a:lnTo>
                  <a:lnTo>
                    <a:pt x="4605" y="15136"/>
                  </a:lnTo>
                  <a:lnTo>
                    <a:pt x="0" y="31998"/>
                  </a:lnTo>
                  <a:lnTo>
                    <a:pt x="2884" y="49355"/>
                  </a:lnTo>
                  <a:lnTo>
                    <a:pt x="6242" y="57867"/>
                  </a:lnTo>
                  <a:lnTo>
                    <a:pt x="17369" y="69789"/>
                  </a:lnTo>
                  <a:lnTo>
                    <a:pt x="24220" y="74263"/>
                  </a:lnTo>
                  <a:lnTo>
                    <a:pt x="41693" y="76768"/>
                  </a:lnTo>
                  <a:lnTo>
                    <a:pt x="67392" y="72981"/>
                  </a:lnTo>
                  <a:lnTo>
                    <a:pt x="87847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7764694" y="3888447"/>
              <a:ext cx="106808" cy="192970"/>
            </a:xfrm>
            <a:custGeom>
              <a:avLst/>
              <a:gdLst/>
              <a:ahLst/>
              <a:cxnLst/>
              <a:rect l="0" t="0" r="0" b="0"/>
              <a:pathLst>
                <a:path w="106808" h="192970">
                  <a:moveTo>
                    <a:pt x="7165" y="0"/>
                  </a:moveTo>
                  <a:lnTo>
                    <a:pt x="0" y="57909"/>
                  </a:lnTo>
                  <a:lnTo>
                    <a:pt x="921" y="102936"/>
                  </a:lnTo>
                  <a:lnTo>
                    <a:pt x="7780" y="118481"/>
                  </a:lnTo>
                  <a:lnTo>
                    <a:pt x="14047" y="122442"/>
                  </a:lnTo>
                  <a:lnTo>
                    <a:pt x="30872" y="124377"/>
                  </a:lnTo>
                  <a:lnTo>
                    <a:pt x="86362" y="122030"/>
                  </a:lnTo>
                  <a:lnTo>
                    <a:pt x="94172" y="126657"/>
                  </a:lnTo>
                  <a:lnTo>
                    <a:pt x="105316" y="141660"/>
                  </a:lnTo>
                  <a:lnTo>
                    <a:pt x="106807" y="148989"/>
                  </a:lnTo>
                  <a:lnTo>
                    <a:pt x="105953" y="155724"/>
                  </a:lnTo>
                  <a:lnTo>
                    <a:pt x="100072" y="168139"/>
                  </a:lnTo>
                  <a:lnTo>
                    <a:pt x="91295" y="179820"/>
                  </a:lnTo>
                  <a:lnTo>
                    <a:pt x="71540" y="192375"/>
                  </a:lnTo>
                  <a:lnTo>
                    <a:pt x="64875" y="192969"/>
                  </a:lnTo>
                  <a:lnTo>
                    <a:pt x="40449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7908348" y="3996620"/>
              <a:ext cx="121464" cy="65852"/>
            </a:xfrm>
            <a:custGeom>
              <a:avLst/>
              <a:gdLst/>
              <a:ahLst/>
              <a:cxnLst/>
              <a:rect l="0" t="0" r="0" b="0"/>
              <a:pathLst>
                <a:path w="121464" h="65852">
                  <a:moveTo>
                    <a:pt x="46574" y="0"/>
                  </a:moveTo>
                  <a:lnTo>
                    <a:pt x="289" y="39121"/>
                  </a:lnTo>
                  <a:lnTo>
                    <a:pt x="0" y="42723"/>
                  </a:lnTo>
                  <a:lnTo>
                    <a:pt x="3506" y="45124"/>
                  </a:lnTo>
                  <a:lnTo>
                    <a:pt x="9541" y="46725"/>
                  </a:lnTo>
                  <a:lnTo>
                    <a:pt x="31287" y="44561"/>
                  </a:lnTo>
                  <a:lnTo>
                    <a:pt x="55296" y="33647"/>
                  </a:lnTo>
                  <a:lnTo>
                    <a:pt x="77917" y="17091"/>
                  </a:lnTo>
                  <a:lnTo>
                    <a:pt x="77640" y="17866"/>
                  </a:lnTo>
                  <a:lnTo>
                    <a:pt x="75606" y="20232"/>
                  </a:lnTo>
                  <a:lnTo>
                    <a:pt x="68326" y="36814"/>
                  </a:lnTo>
                  <a:lnTo>
                    <a:pt x="68471" y="43958"/>
                  </a:lnTo>
                  <a:lnTo>
                    <a:pt x="73565" y="59293"/>
                  </a:lnTo>
                  <a:lnTo>
                    <a:pt x="78437" y="63567"/>
                  </a:lnTo>
                  <a:lnTo>
                    <a:pt x="84457" y="65493"/>
                  </a:lnTo>
                  <a:lnTo>
                    <a:pt x="91245" y="65851"/>
                  </a:lnTo>
                  <a:lnTo>
                    <a:pt x="103718" y="61319"/>
                  </a:lnTo>
                  <a:lnTo>
                    <a:pt x="121463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8071417" y="40215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8085481" y="3996620"/>
              <a:ext cx="185642" cy="158101"/>
            </a:xfrm>
            <a:custGeom>
              <a:avLst/>
              <a:gdLst/>
              <a:ahLst/>
              <a:cxnLst/>
              <a:rect l="0" t="0" r="0" b="0"/>
              <a:pathLst>
                <a:path w="185642" h="158101">
                  <a:moveTo>
                    <a:pt x="27541" y="0"/>
                  </a:moveTo>
                  <a:lnTo>
                    <a:pt x="14289" y="4418"/>
                  </a:lnTo>
                  <a:lnTo>
                    <a:pt x="5317" y="13983"/>
                  </a:lnTo>
                  <a:lnTo>
                    <a:pt x="1631" y="20417"/>
                  </a:lnTo>
                  <a:lnTo>
                    <a:pt x="0" y="34962"/>
                  </a:lnTo>
                  <a:lnTo>
                    <a:pt x="3281" y="49748"/>
                  </a:lnTo>
                  <a:lnTo>
                    <a:pt x="25591" y="84466"/>
                  </a:lnTo>
                  <a:lnTo>
                    <a:pt x="27165" y="92368"/>
                  </a:lnTo>
                  <a:lnTo>
                    <a:pt x="23984" y="108546"/>
                  </a:lnTo>
                  <a:lnTo>
                    <a:pt x="18698" y="114894"/>
                  </a:lnTo>
                  <a:lnTo>
                    <a:pt x="60" y="126396"/>
                  </a:lnTo>
                  <a:lnTo>
                    <a:pt x="900" y="126794"/>
                  </a:lnTo>
                  <a:lnTo>
                    <a:pt x="17798" y="120471"/>
                  </a:lnTo>
                  <a:lnTo>
                    <a:pt x="73000" y="90789"/>
                  </a:lnTo>
                  <a:lnTo>
                    <a:pt x="105627" y="71793"/>
                  </a:lnTo>
                  <a:lnTo>
                    <a:pt x="121110" y="56871"/>
                  </a:lnTo>
                  <a:lnTo>
                    <a:pt x="124129" y="49934"/>
                  </a:lnTo>
                  <a:lnTo>
                    <a:pt x="124292" y="43459"/>
                  </a:lnTo>
                  <a:lnTo>
                    <a:pt x="122552" y="37294"/>
                  </a:lnTo>
                  <a:lnTo>
                    <a:pt x="119544" y="35033"/>
                  </a:lnTo>
                  <a:lnTo>
                    <a:pt x="115688" y="35375"/>
                  </a:lnTo>
                  <a:lnTo>
                    <a:pt x="91797" y="49209"/>
                  </a:lnTo>
                  <a:lnTo>
                    <a:pt x="87945" y="56845"/>
                  </a:lnTo>
                  <a:lnTo>
                    <a:pt x="86131" y="77656"/>
                  </a:lnTo>
                  <a:lnTo>
                    <a:pt x="90872" y="94919"/>
                  </a:lnTo>
                  <a:lnTo>
                    <a:pt x="100991" y="109679"/>
                  </a:lnTo>
                  <a:lnTo>
                    <a:pt x="143664" y="145560"/>
                  </a:lnTo>
                  <a:lnTo>
                    <a:pt x="160513" y="152527"/>
                  </a:lnTo>
                  <a:lnTo>
                    <a:pt x="185641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48" name="Freeform 547"/>
          <p:cNvSpPr/>
          <p:nvPr/>
        </p:nvSpPr>
        <p:spPr>
          <a:xfrm>
            <a:off x="8380629" y="3977523"/>
            <a:ext cx="150943" cy="277051"/>
          </a:xfrm>
          <a:custGeom>
            <a:avLst/>
            <a:gdLst/>
            <a:ahLst/>
            <a:cxnLst/>
            <a:rect l="0" t="0" r="0" b="0"/>
            <a:pathLst>
              <a:path w="150943" h="277051">
                <a:moveTo>
                  <a:pt x="48593" y="118950"/>
                </a:moveTo>
                <a:lnTo>
                  <a:pt x="35341" y="114533"/>
                </a:lnTo>
                <a:lnTo>
                  <a:pt x="21439" y="117295"/>
                </a:lnTo>
                <a:lnTo>
                  <a:pt x="13848" y="120620"/>
                </a:lnTo>
                <a:lnTo>
                  <a:pt x="8788" y="126535"/>
                </a:lnTo>
                <a:lnTo>
                  <a:pt x="3165" y="142970"/>
                </a:lnTo>
                <a:lnTo>
                  <a:pt x="0" y="173014"/>
                </a:lnTo>
                <a:lnTo>
                  <a:pt x="4178" y="179956"/>
                </a:lnTo>
                <a:lnTo>
                  <a:pt x="11587" y="184584"/>
                </a:lnTo>
                <a:lnTo>
                  <a:pt x="21148" y="187669"/>
                </a:lnTo>
                <a:lnTo>
                  <a:pt x="29372" y="186952"/>
                </a:lnTo>
                <a:lnTo>
                  <a:pt x="43441" y="178759"/>
                </a:lnTo>
                <a:lnTo>
                  <a:pt x="53391" y="165872"/>
                </a:lnTo>
                <a:lnTo>
                  <a:pt x="59971" y="149974"/>
                </a:lnTo>
                <a:lnTo>
                  <a:pt x="62896" y="130581"/>
                </a:lnTo>
                <a:lnTo>
                  <a:pt x="60902" y="124855"/>
                </a:lnTo>
                <a:lnTo>
                  <a:pt x="56799" y="121962"/>
                </a:lnTo>
                <a:lnTo>
                  <a:pt x="51290" y="120958"/>
                </a:lnTo>
                <a:lnTo>
                  <a:pt x="50391" y="121213"/>
                </a:lnTo>
                <a:lnTo>
                  <a:pt x="56789" y="123962"/>
                </a:lnTo>
                <a:lnTo>
                  <a:pt x="68878" y="123335"/>
                </a:lnTo>
                <a:lnTo>
                  <a:pt x="82571" y="119050"/>
                </a:lnTo>
                <a:lnTo>
                  <a:pt x="116531" y="91626"/>
                </a:lnTo>
                <a:lnTo>
                  <a:pt x="141149" y="54518"/>
                </a:lnTo>
                <a:lnTo>
                  <a:pt x="149208" y="36689"/>
                </a:lnTo>
                <a:lnTo>
                  <a:pt x="150942" y="17054"/>
                </a:lnTo>
                <a:lnTo>
                  <a:pt x="150110" y="6640"/>
                </a:lnTo>
                <a:lnTo>
                  <a:pt x="147706" y="1547"/>
                </a:lnTo>
                <a:lnTo>
                  <a:pt x="144255" y="0"/>
                </a:lnTo>
                <a:lnTo>
                  <a:pt x="140104" y="819"/>
                </a:lnTo>
                <a:lnTo>
                  <a:pt x="130562" y="9124"/>
                </a:lnTo>
                <a:lnTo>
                  <a:pt x="117259" y="29394"/>
                </a:lnTo>
                <a:lnTo>
                  <a:pt x="104481" y="69928"/>
                </a:lnTo>
                <a:lnTo>
                  <a:pt x="99697" y="121525"/>
                </a:lnTo>
                <a:lnTo>
                  <a:pt x="94257" y="179579"/>
                </a:lnTo>
                <a:lnTo>
                  <a:pt x="74556" y="239341"/>
                </a:lnTo>
                <a:lnTo>
                  <a:pt x="40272" y="27705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56" name="Group 555"/>
          <p:cNvGrpSpPr/>
          <p:nvPr/>
        </p:nvGrpSpPr>
        <p:grpSpPr>
          <a:xfrm>
            <a:off x="8954041" y="4818157"/>
            <a:ext cx="877497" cy="397716"/>
            <a:chOff x="8954041" y="4818157"/>
            <a:chExt cx="877497" cy="397716"/>
          </a:xfrm>
        </p:grpSpPr>
        <p:sp>
          <p:nvSpPr>
            <p:cNvPr id="549" name="Freeform 548"/>
            <p:cNvSpPr/>
            <p:nvPr/>
          </p:nvSpPr>
          <p:spPr>
            <a:xfrm>
              <a:off x="8954041" y="4818157"/>
              <a:ext cx="142288" cy="285818"/>
            </a:xfrm>
            <a:custGeom>
              <a:avLst/>
              <a:gdLst/>
              <a:ahLst/>
              <a:cxnLst/>
              <a:rect l="0" t="0" r="0" b="0"/>
              <a:pathLst>
                <a:path w="142288" h="285818">
                  <a:moveTo>
                    <a:pt x="65975" y="168668"/>
                  </a:moveTo>
                  <a:lnTo>
                    <a:pt x="70392" y="181920"/>
                  </a:lnTo>
                  <a:lnTo>
                    <a:pt x="70095" y="195823"/>
                  </a:lnTo>
                  <a:lnTo>
                    <a:pt x="62372" y="227348"/>
                  </a:lnTo>
                  <a:lnTo>
                    <a:pt x="39581" y="259361"/>
                  </a:lnTo>
                  <a:lnTo>
                    <a:pt x="21069" y="277620"/>
                  </a:lnTo>
                  <a:lnTo>
                    <a:pt x="6261" y="285817"/>
                  </a:lnTo>
                  <a:lnTo>
                    <a:pt x="2127" y="285599"/>
                  </a:lnTo>
                  <a:lnTo>
                    <a:pt x="296" y="282680"/>
                  </a:lnTo>
                  <a:lnTo>
                    <a:pt x="0" y="277960"/>
                  </a:lnTo>
                  <a:lnTo>
                    <a:pt x="8417" y="258065"/>
                  </a:lnTo>
                  <a:lnTo>
                    <a:pt x="52871" y="195757"/>
                  </a:lnTo>
                  <a:lnTo>
                    <a:pt x="106988" y="133731"/>
                  </a:lnTo>
                  <a:lnTo>
                    <a:pt x="139212" y="72623"/>
                  </a:lnTo>
                  <a:lnTo>
                    <a:pt x="142287" y="51400"/>
                  </a:lnTo>
                  <a:lnTo>
                    <a:pt x="139648" y="31489"/>
                  </a:lnTo>
                  <a:lnTo>
                    <a:pt x="132311" y="16477"/>
                  </a:lnTo>
                  <a:lnTo>
                    <a:pt x="117956" y="6106"/>
                  </a:lnTo>
                  <a:lnTo>
                    <a:pt x="108950" y="2046"/>
                  </a:lnTo>
                  <a:lnTo>
                    <a:pt x="89081" y="0"/>
                  </a:lnTo>
                  <a:lnTo>
                    <a:pt x="67924" y="3098"/>
                  </a:lnTo>
                  <a:lnTo>
                    <a:pt x="46193" y="10638"/>
                  </a:lnTo>
                  <a:lnTo>
                    <a:pt x="29139" y="25084"/>
                  </a:lnTo>
                  <a:lnTo>
                    <a:pt x="22002" y="34114"/>
                  </a:lnTo>
                  <a:lnTo>
                    <a:pt x="14072" y="58940"/>
                  </a:lnTo>
                  <a:lnTo>
                    <a:pt x="12397" y="84767"/>
                  </a:lnTo>
                  <a:lnTo>
                    <a:pt x="35024" y="146211"/>
                  </a:lnTo>
                  <a:lnTo>
                    <a:pt x="66181" y="198976"/>
                  </a:lnTo>
                  <a:lnTo>
                    <a:pt x="99260" y="235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9178117" y="5028430"/>
              <a:ext cx="8321" cy="83212"/>
            </a:xfrm>
            <a:custGeom>
              <a:avLst/>
              <a:gdLst/>
              <a:ahLst/>
              <a:cxnLst/>
              <a:rect l="0" t="0" r="0" b="0"/>
              <a:pathLst>
                <a:path w="8321" h="83212">
                  <a:moveTo>
                    <a:pt x="0" y="0"/>
                  </a:moveTo>
                  <a:lnTo>
                    <a:pt x="6584" y="62503"/>
                  </a:lnTo>
                  <a:lnTo>
                    <a:pt x="8320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1" name="Freeform 550"/>
            <p:cNvSpPr/>
            <p:nvPr/>
          </p:nvSpPr>
          <p:spPr>
            <a:xfrm>
              <a:off x="9228043" y="4936899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16642"/>
                  </a:moveTo>
                  <a:lnTo>
                    <a:pt x="12361" y="5205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2" name="Freeform 551"/>
            <p:cNvSpPr/>
            <p:nvPr/>
          </p:nvSpPr>
          <p:spPr>
            <a:xfrm>
              <a:off x="9287446" y="5028430"/>
              <a:ext cx="82055" cy="66570"/>
            </a:xfrm>
            <a:custGeom>
              <a:avLst/>
              <a:gdLst/>
              <a:ahLst/>
              <a:cxnLst/>
              <a:rect l="0" t="0" r="0" b="0"/>
              <a:pathLst>
                <a:path w="82055" h="66570">
                  <a:moveTo>
                    <a:pt x="7165" y="0"/>
                  </a:moveTo>
                  <a:lnTo>
                    <a:pt x="579" y="29621"/>
                  </a:lnTo>
                  <a:lnTo>
                    <a:pt x="0" y="39163"/>
                  </a:lnTo>
                  <a:lnTo>
                    <a:pt x="1465" y="43676"/>
                  </a:lnTo>
                  <a:lnTo>
                    <a:pt x="4289" y="44834"/>
                  </a:lnTo>
                  <a:lnTo>
                    <a:pt x="8021" y="43758"/>
                  </a:lnTo>
                  <a:lnTo>
                    <a:pt x="22109" y="28992"/>
                  </a:lnTo>
                  <a:lnTo>
                    <a:pt x="29147" y="25800"/>
                  </a:lnTo>
                  <a:lnTo>
                    <a:pt x="46829" y="24719"/>
                  </a:lnTo>
                  <a:lnTo>
                    <a:pt x="53948" y="27574"/>
                  </a:lnTo>
                  <a:lnTo>
                    <a:pt x="64323" y="38143"/>
                  </a:lnTo>
                  <a:lnTo>
                    <a:pt x="66535" y="44844"/>
                  </a:lnTo>
                  <a:lnTo>
                    <a:pt x="66527" y="59687"/>
                  </a:lnTo>
                  <a:lnTo>
                    <a:pt x="68005" y="63830"/>
                  </a:lnTo>
                  <a:lnTo>
                    <a:pt x="70839" y="65667"/>
                  </a:lnTo>
                  <a:lnTo>
                    <a:pt x="82054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9432428" y="5036751"/>
              <a:ext cx="175722" cy="131970"/>
            </a:xfrm>
            <a:custGeom>
              <a:avLst/>
              <a:gdLst/>
              <a:ahLst/>
              <a:cxnLst/>
              <a:rect l="0" t="0" r="0" b="0"/>
              <a:pathLst>
                <a:path w="175722" h="131970">
                  <a:moveTo>
                    <a:pt x="11962" y="0"/>
                  </a:moveTo>
                  <a:lnTo>
                    <a:pt x="5376" y="29620"/>
                  </a:lnTo>
                  <a:lnTo>
                    <a:pt x="0" y="75503"/>
                  </a:lnTo>
                  <a:lnTo>
                    <a:pt x="2138" y="77148"/>
                  </a:lnTo>
                  <a:lnTo>
                    <a:pt x="5413" y="76395"/>
                  </a:lnTo>
                  <a:lnTo>
                    <a:pt x="47889" y="35890"/>
                  </a:lnTo>
                  <a:lnTo>
                    <a:pt x="55329" y="32248"/>
                  </a:lnTo>
                  <a:lnTo>
                    <a:pt x="62138" y="31669"/>
                  </a:lnTo>
                  <a:lnTo>
                    <a:pt x="74635" y="35956"/>
                  </a:lnTo>
                  <a:lnTo>
                    <a:pt x="83887" y="46491"/>
                  </a:lnTo>
                  <a:lnTo>
                    <a:pt x="90157" y="61344"/>
                  </a:lnTo>
                  <a:lnTo>
                    <a:pt x="92943" y="80272"/>
                  </a:lnTo>
                  <a:lnTo>
                    <a:pt x="96460" y="84026"/>
                  </a:lnTo>
                  <a:lnTo>
                    <a:pt x="101578" y="83754"/>
                  </a:lnTo>
                  <a:lnTo>
                    <a:pt x="119569" y="72585"/>
                  </a:lnTo>
                  <a:lnTo>
                    <a:pt x="125305" y="67806"/>
                  </a:lnTo>
                  <a:lnTo>
                    <a:pt x="126356" y="67394"/>
                  </a:lnTo>
                  <a:lnTo>
                    <a:pt x="116431" y="80990"/>
                  </a:lnTo>
                  <a:lnTo>
                    <a:pt x="109859" y="98250"/>
                  </a:lnTo>
                  <a:lnTo>
                    <a:pt x="108788" y="115783"/>
                  </a:lnTo>
                  <a:lnTo>
                    <a:pt x="109797" y="124341"/>
                  </a:lnTo>
                  <a:lnTo>
                    <a:pt x="114168" y="129122"/>
                  </a:lnTo>
                  <a:lnTo>
                    <a:pt x="120780" y="131385"/>
                  </a:lnTo>
                  <a:lnTo>
                    <a:pt x="128886" y="131969"/>
                  </a:lnTo>
                  <a:lnTo>
                    <a:pt x="145290" y="125222"/>
                  </a:lnTo>
                  <a:lnTo>
                    <a:pt x="153547" y="119539"/>
                  </a:lnTo>
                  <a:lnTo>
                    <a:pt x="165188" y="103363"/>
                  </a:lnTo>
                  <a:lnTo>
                    <a:pt x="172518" y="83847"/>
                  </a:lnTo>
                  <a:lnTo>
                    <a:pt x="175721" y="52991"/>
                  </a:lnTo>
                  <a:lnTo>
                    <a:pt x="173193" y="34647"/>
                  </a:lnTo>
                  <a:lnTo>
                    <a:pt x="169376" y="27721"/>
                  </a:lnTo>
                  <a:lnTo>
                    <a:pt x="157737" y="17560"/>
                  </a:lnTo>
                  <a:lnTo>
                    <a:pt x="153524" y="16330"/>
                  </a:lnTo>
                  <a:lnTo>
                    <a:pt x="150716" y="17358"/>
                  </a:lnTo>
                  <a:lnTo>
                    <a:pt x="14509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9685700" y="5045073"/>
              <a:ext cx="133138" cy="156478"/>
            </a:xfrm>
            <a:custGeom>
              <a:avLst/>
              <a:gdLst/>
              <a:ahLst/>
              <a:cxnLst/>
              <a:rect l="0" t="0" r="0" b="0"/>
              <a:pathLst>
                <a:path w="133138" h="156478">
                  <a:moveTo>
                    <a:pt x="0" y="0"/>
                  </a:moveTo>
                  <a:lnTo>
                    <a:pt x="5719" y="21778"/>
                  </a:lnTo>
                  <a:lnTo>
                    <a:pt x="3561" y="81843"/>
                  </a:lnTo>
                  <a:lnTo>
                    <a:pt x="7347" y="128620"/>
                  </a:lnTo>
                  <a:lnTo>
                    <a:pt x="11895" y="147771"/>
                  </a:lnTo>
                  <a:lnTo>
                    <a:pt x="17175" y="153063"/>
                  </a:lnTo>
                  <a:lnTo>
                    <a:pt x="24395" y="155666"/>
                  </a:lnTo>
                  <a:lnTo>
                    <a:pt x="32905" y="156477"/>
                  </a:lnTo>
                  <a:lnTo>
                    <a:pt x="49758" y="149982"/>
                  </a:lnTo>
                  <a:lnTo>
                    <a:pt x="65569" y="136925"/>
                  </a:lnTo>
                  <a:lnTo>
                    <a:pt x="102295" y="82740"/>
                  </a:lnTo>
                  <a:lnTo>
                    <a:pt x="128314" y="27622"/>
                  </a:lnTo>
                  <a:lnTo>
                    <a:pt x="133137" y="83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9818837" y="52031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74889" y="2155152"/>
            <a:ext cx="582290" cy="474300"/>
            <a:chOff x="74889" y="2155152"/>
            <a:chExt cx="582290" cy="474300"/>
          </a:xfrm>
        </p:grpSpPr>
        <p:sp>
          <p:nvSpPr>
            <p:cNvPr id="557" name="Freeform 556"/>
            <p:cNvSpPr/>
            <p:nvPr/>
          </p:nvSpPr>
          <p:spPr>
            <a:xfrm>
              <a:off x="141458" y="2205078"/>
              <a:ext cx="24964" cy="406143"/>
            </a:xfrm>
            <a:custGeom>
              <a:avLst/>
              <a:gdLst/>
              <a:ahLst/>
              <a:cxnLst/>
              <a:rect l="0" t="0" r="0" b="0"/>
              <a:pathLst>
                <a:path w="24964" h="406143">
                  <a:moveTo>
                    <a:pt x="24963" y="0"/>
                  </a:moveTo>
                  <a:lnTo>
                    <a:pt x="20546" y="59579"/>
                  </a:lnTo>
                  <a:lnTo>
                    <a:pt x="17799" y="117403"/>
                  </a:lnTo>
                  <a:lnTo>
                    <a:pt x="15946" y="176633"/>
                  </a:lnTo>
                  <a:lnTo>
                    <a:pt x="9508" y="235281"/>
                  </a:lnTo>
                  <a:lnTo>
                    <a:pt x="8477" y="298570"/>
                  </a:lnTo>
                  <a:lnTo>
                    <a:pt x="8352" y="361514"/>
                  </a:lnTo>
                  <a:lnTo>
                    <a:pt x="7402" y="405348"/>
                  </a:lnTo>
                  <a:lnTo>
                    <a:pt x="5859" y="406142"/>
                  </a:lnTo>
                  <a:lnTo>
                    <a:pt x="3906" y="403898"/>
                  </a:lnTo>
                  <a:lnTo>
                    <a:pt x="1736" y="396474"/>
                  </a:lnTo>
                  <a:lnTo>
                    <a:pt x="0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74889" y="2206459"/>
              <a:ext cx="191386" cy="15262"/>
            </a:xfrm>
            <a:custGeom>
              <a:avLst/>
              <a:gdLst/>
              <a:ahLst/>
              <a:cxnLst/>
              <a:rect l="0" t="0" r="0" b="0"/>
              <a:pathLst>
                <a:path w="191386" h="15262">
                  <a:moveTo>
                    <a:pt x="0" y="15261"/>
                  </a:moveTo>
                  <a:lnTo>
                    <a:pt x="13252" y="6426"/>
                  </a:lnTo>
                  <a:lnTo>
                    <a:pt x="43580" y="932"/>
                  </a:lnTo>
                  <a:lnTo>
                    <a:pt x="96168" y="0"/>
                  </a:lnTo>
                  <a:lnTo>
                    <a:pt x="154085" y="5295"/>
                  </a:lnTo>
                  <a:lnTo>
                    <a:pt x="191385" y="69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291613" y="2155152"/>
              <a:ext cx="94465" cy="417456"/>
            </a:xfrm>
            <a:custGeom>
              <a:avLst/>
              <a:gdLst/>
              <a:ahLst/>
              <a:cxnLst/>
              <a:rect l="0" t="0" r="0" b="0"/>
              <a:pathLst>
                <a:path w="94465" h="417456">
                  <a:moveTo>
                    <a:pt x="41229" y="0"/>
                  </a:moveTo>
                  <a:lnTo>
                    <a:pt x="18561" y="63415"/>
                  </a:lnTo>
                  <a:lnTo>
                    <a:pt x="2483" y="126261"/>
                  </a:lnTo>
                  <a:lnTo>
                    <a:pt x="0" y="189474"/>
                  </a:lnTo>
                  <a:lnTo>
                    <a:pt x="4115" y="230968"/>
                  </a:lnTo>
                  <a:lnTo>
                    <a:pt x="15645" y="252936"/>
                  </a:lnTo>
                  <a:lnTo>
                    <a:pt x="30772" y="271156"/>
                  </a:lnTo>
                  <a:lnTo>
                    <a:pt x="37031" y="274151"/>
                  </a:lnTo>
                  <a:lnTo>
                    <a:pt x="51383" y="275014"/>
                  </a:lnTo>
                  <a:lnTo>
                    <a:pt x="58168" y="271175"/>
                  </a:lnTo>
                  <a:lnTo>
                    <a:pt x="70639" y="257049"/>
                  </a:lnTo>
                  <a:lnTo>
                    <a:pt x="87068" y="216922"/>
                  </a:lnTo>
                  <a:lnTo>
                    <a:pt x="94464" y="180665"/>
                  </a:lnTo>
                  <a:lnTo>
                    <a:pt x="93242" y="160732"/>
                  </a:lnTo>
                  <a:lnTo>
                    <a:pt x="91622" y="157081"/>
                  </a:lnTo>
                  <a:lnTo>
                    <a:pt x="89617" y="157420"/>
                  </a:lnTo>
                  <a:lnTo>
                    <a:pt x="87356" y="160420"/>
                  </a:lnTo>
                  <a:lnTo>
                    <a:pt x="78009" y="199376"/>
                  </a:lnTo>
                  <a:lnTo>
                    <a:pt x="70556" y="262394"/>
                  </a:lnTo>
                  <a:lnTo>
                    <a:pt x="66130" y="315947"/>
                  </a:lnTo>
                  <a:lnTo>
                    <a:pt x="54724" y="373831"/>
                  </a:lnTo>
                  <a:lnTo>
                    <a:pt x="51497" y="415383"/>
                  </a:lnTo>
                  <a:lnTo>
                    <a:pt x="52697" y="417455"/>
                  </a:lnTo>
                  <a:lnTo>
                    <a:pt x="57871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391089" y="2521278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490942" y="2210801"/>
              <a:ext cx="166237" cy="418651"/>
            </a:xfrm>
            <a:custGeom>
              <a:avLst/>
              <a:gdLst/>
              <a:ahLst/>
              <a:cxnLst/>
              <a:rect l="0" t="0" r="0" b="0"/>
              <a:pathLst>
                <a:path w="166237" h="418651">
                  <a:moveTo>
                    <a:pt x="0" y="218945"/>
                  </a:moveTo>
                  <a:lnTo>
                    <a:pt x="51516" y="158595"/>
                  </a:lnTo>
                  <a:lnTo>
                    <a:pt x="88410" y="98579"/>
                  </a:lnTo>
                  <a:lnTo>
                    <a:pt x="121850" y="37067"/>
                  </a:lnTo>
                  <a:lnTo>
                    <a:pt x="147345" y="1476"/>
                  </a:lnTo>
                  <a:lnTo>
                    <a:pt x="151855" y="0"/>
                  </a:lnTo>
                  <a:lnTo>
                    <a:pt x="155785" y="2715"/>
                  </a:lnTo>
                  <a:lnTo>
                    <a:pt x="159331" y="8224"/>
                  </a:lnTo>
                  <a:lnTo>
                    <a:pt x="165020" y="60792"/>
                  </a:lnTo>
                  <a:lnTo>
                    <a:pt x="166236" y="121129"/>
                  </a:lnTo>
                  <a:lnTo>
                    <a:pt x="157345" y="179708"/>
                  </a:lnTo>
                  <a:lnTo>
                    <a:pt x="149851" y="240351"/>
                  </a:lnTo>
                  <a:lnTo>
                    <a:pt x="142746" y="300922"/>
                  </a:lnTo>
                  <a:lnTo>
                    <a:pt x="132576" y="357410"/>
                  </a:lnTo>
                  <a:lnTo>
                    <a:pt x="116495" y="4186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9" name="Group 568"/>
          <p:cNvGrpSpPr/>
          <p:nvPr/>
        </p:nvGrpSpPr>
        <p:grpSpPr>
          <a:xfrm>
            <a:off x="133137" y="2781993"/>
            <a:ext cx="1664210" cy="429933"/>
            <a:chOff x="133137" y="2781993"/>
            <a:chExt cx="1664210" cy="429933"/>
          </a:xfrm>
        </p:grpSpPr>
        <p:sp>
          <p:nvSpPr>
            <p:cNvPr id="563" name="Freeform 562"/>
            <p:cNvSpPr/>
            <p:nvPr/>
          </p:nvSpPr>
          <p:spPr>
            <a:xfrm>
              <a:off x="640721" y="2870762"/>
              <a:ext cx="1156626" cy="116495"/>
            </a:xfrm>
            <a:custGeom>
              <a:avLst/>
              <a:gdLst/>
              <a:ahLst/>
              <a:cxnLst/>
              <a:rect l="0" t="0" r="0" b="0"/>
              <a:pathLst>
                <a:path w="1156626" h="116495">
                  <a:moveTo>
                    <a:pt x="1156625" y="116494"/>
                  </a:moveTo>
                  <a:lnTo>
                    <a:pt x="1104782" y="107443"/>
                  </a:lnTo>
                  <a:lnTo>
                    <a:pt x="1050847" y="96934"/>
                  </a:lnTo>
                  <a:lnTo>
                    <a:pt x="993351" y="83191"/>
                  </a:lnTo>
                  <a:lnTo>
                    <a:pt x="930692" y="64101"/>
                  </a:lnTo>
                  <a:lnTo>
                    <a:pt x="879190" y="51660"/>
                  </a:lnTo>
                  <a:lnTo>
                    <a:pt x="817059" y="39174"/>
                  </a:lnTo>
                  <a:lnTo>
                    <a:pt x="757791" y="27473"/>
                  </a:lnTo>
                  <a:lnTo>
                    <a:pt x="696099" y="19575"/>
                  </a:lnTo>
                  <a:lnTo>
                    <a:pt x="633882" y="12611"/>
                  </a:lnTo>
                  <a:lnTo>
                    <a:pt x="579444" y="9168"/>
                  </a:lnTo>
                  <a:lnTo>
                    <a:pt x="524175" y="6023"/>
                  </a:lnTo>
                  <a:lnTo>
                    <a:pt x="468742" y="1189"/>
                  </a:lnTo>
                  <a:lnTo>
                    <a:pt x="413276" y="235"/>
                  </a:lnTo>
                  <a:lnTo>
                    <a:pt x="357804" y="46"/>
                  </a:lnTo>
                  <a:lnTo>
                    <a:pt x="295106" y="6"/>
                  </a:lnTo>
                  <a:lnTo>
                    <a:pt x="234263" y="0"/>
                  </a:lnTo>
                  <a:lnTo>
                    <a:pt x="177740" y="2465"/>
                  </a:lnTo>
                  <a:lnTo>
                    <a:pt x="125039" y="7550"/>
                  </a:lnTo>
                  <a:lnTo>
                    <a:pt x="69900" y="8168"/>
                  </a:lnTo>
                  <a:lnTo>
                    <a:pt x="10154" y="8307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4" name="Freeform 563"/>
            <p:cNvSpPr/>
            <p:nvPr/>
          </p:nvSpPr>
          <p:spPr>
            <a:xfrm>
              <a:off x="141458" y="2812514"/>
              <a:ext cx="58248" cy="342239"/>
            </a:xfrm>
            <a:custGeom>
              <a:avLst/>
              <a:gdLst/>
              <a:ahLst/>
              <a:cxnLst/>
              <a:rect l="0" t="0" r="0" b="0"/>
              <a:pathLst>
                <a:path w="58248" h="342239">
                  <a:moveTo>
                    <a:pt x="58247" y="0"/>
                  </a:moveTo>
                  <a:lnTo>
                    <a:pt x="58247" y="62491"/>
                  </a:lnTo>
                  <a:lnTo>
                    <a:pt x="53830" y="119097"/>
                  </a:lnTo>
                  <a:lnTo>
                    <a:pt x="47975" y="182116"/>
                  </a:lnTo>
                  <a:lnTo>
                    <a:pt x="38446" y="240610"/>
                  </a:lnTo>
                  <a:lnTo>
                    <a:pt x="24912" y="294980"/>
                  </a:lnTo>
                  <a:lnTo>
                    <a:pt x="13858" y="338615"/>
                  </a:lnTo>
                  <a:lnTo>
                    <a:pt x="11088" y="342238"/>
                  </a:lnTo>
                  <a:lnTo>
                    <a:pt x="8316" y="341880"/>
                  </a:lnTo>
                  <a:lnTo>
                    <a:pt x="5544" y="338867"/>
                  </a:lnTo>
                  <a:lnTo>
                    <a:pt x="2464" y="330589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5" name="Freeform 564"/>
            <p:cNvSpPr/>
            <p:nvPr/>
          </p:nvSpPr>
          <p:spPr>
            <a:xfrm>
              <a:off x="133137" y="2781993"/>
              <a:ext cx="183064" cy="30522"/>
            </a:xfrm>
            <a:custGeom>
              <a:avLst/>
              <a:gdLst/>
              <a:ahLst/>
              <a:cxnLst/>
              <a:rect l="0" t="0" r="0" b="0"/>
              <a:pathLst>
                <a:path w="183064" h="30522">
                  <a:moveTo>
                    <a:pt x="0" y="22200"/>
                  </a:moveTo>
                  <a:lnTo>
                    <a:pt x="21778" y="9839"/>
                  </a:lnTo>
                  <a:lnTo>
                    <a:pt x="68679" y="0"/>
                  </a:lnTo>
                  <a:lnTo>
                    <a:pt x="122459" y="2200"/>
                  </a:lnTo>
                  <a:lnTo>
                    <a:pt x="154936" y="8981"/>
                  </a:lnTo>
                  <a:lnTo>
                    <a:pt x="168405" y="16633"/>
                  </a:lnTo>
                  <a:lnTo>
                    <a:pt x="183063" y="30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325749" y="2787551"/>
              <a:ext cx="62899" cy="375008"/>
            </a:xfrm>
            <a:custGeom>
              <a:avLst/>
              <a:gdLst/>
              <a:ahLst/>
              <a:cxnLst/>
              <a:rect l="0" t="0" r="0" b="0"/>
              <a:pathLst>
                <a:path w="62899" h="375008">
                  <a:moveTo>
                    <a:pt x="23735" y="0"/>
                  </a:moveTo>
                  <a:lnTo>
                    <a:pt x="21886" y="33216"/>
                  </a:lnTo>
                  <a:lnTo>
                    <a:pt x="8097" y="84293"/>
                  </a:lnTo>
                  <a:lnTo>
                    <a:pt x="0" y="146052"/>
                  </a:lnTo>
                  <a:lnTo>
                    <a:pt x="1480" y="188730"/>
                  </a:lnTo>
                  <a:lnTo>
                    <a:pt x="3351" y="197936"/>
                  </a:lnTo>
                  <a:lnTo>
                    <a:pt x="8297" y="203149"/>
                  </a:lnTo>
                  <a:lnTo>
                    <a:pt x="15292" y="205699"/>
                  </a:lnTo>
                  <a:lnTo>
                    <a:pt x="23654" y="206475"/>
                  </a:lnTo>
                  <a:lnTo>
                    <a:pt x="31077" y="204218"/>
                  </a:lnTo>
                  <a:lnTo>
                    <a:pt x="44257" y="194315"/>
                  </a:lnTo>
                  <a:lnTo>
                    <a:pt x="57655" y="173145"/>
                  </a:lnTo>
                  <a:lnTo>
                    <a:pt x="60217" y="171828"/>
                  </a:lnTo>
                  <a:lnTo>
                    <a:pt x="61925" y="174649"/>
                  </a:lnTo>
                  <a:lnTo>
                    <a:pt x="62898" y="188569"/>
                  </a:lnTo>
                  <a:lnTo>
                    <a:pt x="51014" y="251184"/>
                  </a:lnTo>
                  <a:lnTo>
                    <a:pt x="40287" y="309829"/>
                  </a:lnTo>
                  <a:lnTo>
                    <a:pt x="33140" y="372513"/>
                  </a:lnTo>
                  <a:lnTo>
                    <a:pt x="32779" y="375007"/>
                  </a:lnTo>
                  <a:lnTo>
                    <a:pt x="32056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407731" y="3078788"/>
              <a:ext cx="1" cy="21414"/>
            </a:xfrm>
            <a:custGeom>
              <a:avLst/>
              <a:gdLst/>
              <a:ahLst/>
              <a:cxnLst/>
              <a:rect l="0" t="0" r="0" b="0"/>
              <a:pathLst>
                <a:path w="1" h="21414">
                  <a:moveTo>
                    <a:pt x="0" y="0"/>
                  </a:moveTo>
                  <a:lnTo>
                    <a:pt x="0" y="21413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485727" y="2877725"/>
              <a:ext cx="138353" cy="334201"/>
            </a:xfrm>
            <a:custGeom>
              <a:avLst/>
              <a:gdLst/>
              <a:ahLst/>
              <a:cxnLst/>
              <a:rect l="0" t="0" r="0" b="0"/>
              <a:pathLst>
                <a:path w="138353" h="334201">
                  <a:moveTo>
                    <a:pt x="5215" y="26321"/>
                  </a:moveTo>
                  <a:lnTo>
                    <a:pt x="39960" y="3157"/>
                  </a:lnTo>
                  <a:lnTo>
                    <a:pt x="55791" y="0"/>
                  </a:lnTo>
                  <a:lnTo>
                    <a:pt x="63895" y="453"/>
                  </a:lnTo>
                  <a:lnTo>
                    <a:pt x="69298" y="4453"/>
                  </a:lnTo>
                  <a:lnTo>
                    <a:pt x="75302" y="18759"/>
                  </a:lnTo>
                  <a:lnTo>
                    <a:pt x="74264" y="47605"/>
                  </a:lnTo>
                  <a:lnTo>
                    <a:pt x="60593" y="103922"/>
                  </a:lnTo>
                  <a:lnTo>
                    <a:pt x="45970" y="136223"/>
                  </a:lnTo>
                  <a:lnTo>
                    <a:pt x="13461" y="193624"/>
                  </a:lnTo>
                  <a:lnTo>
                    <a:pt x="4257" y="215323"/>
                  </a:lnTo>
                  <a:lnTo>
                    <a:pt x="0" y="247407"/>
                  </a:lnTo>
                  <a:lnTo>
                    <a:pt x="2281" y="266039"/>
                  </a:lnTo>
                  <a:lnTo>
                    <a:pt x="11307" y="281100"/>
                  </a:lnTo>
                  <a:lnTo>
                    <a:pt x="24565" y="293033"/>
                  </a:lnTo>
                  <a:lnTo>
                    <a:pt x="39703" y="301419"/>
                  </a:lnTo>
                  <a:lnTo>
                    <a:pt x="100113" y="312967"/>
                  </a:lnTo>
                  <a:lnTo>
                    <a:pt x="138352" y="334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116495" y="4047556"/>
            <a:ext cx="637475" cy="504213"/>
            <a:chOff x="116495" y="4047556"/>
            <a:chExt cx="637475" cy="504213"/>
          </a:xfrm>
        </p:grpSpPr>
        <p:sp>
          <p:nvSpPr>
            <p:cNvPr id="570" name="Freeform 569"/>
            <p:cNvSpPr/>
            <p:nvPr/>
          </p:nvSpPr>
          <p:spPr>
            <a:xfrm>
              <a:off x="199705" y="4085635"/>
              <a:ext cx="15644" cy="407732"/>
            </a:xfrm>
            <a:custGeom>
              <a:avLst/>
              <a:gdLst/>
              <a:ahLst/>
              <a:cxnLst/>
              <a:rect l="0" t="0" r="0" b="0"/>
              <a:pathLst>
                <a:path w="15644" h="407732">
                  <a:moveTo>
                    <a:pt x="0" y="0"/>
                  </a:moveTo>
                  <a:lnTo>
                    <a:pt x="13269" y="57714"/>
                  </a:lnTo>
                  <a:lnTo>
                    <a:pt x="15643" y="109454"/>
                  </a:lnTo>
                  <a:lnTo>
                    <a:pt x="15422" y="167519"/>
                  </a:lnTo>
                  <a:lnTo>
                    <a:pt x="9998" y="224611"/>
                  </a:lnTo>
                  <a:lnTo>
                    <a:pt x="7617" y="287359"/>
                  </a:lnTo>
                  <a:lnTo>
                    <a:pt x="1779" y="337555"/>
                  </a:lnTo>
                  <a:lnTo>
                    <a:pt x="234" y="398764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116495" y="4047556"/>
              <a:ext cx="257953" cy="63043"/>
            </a:xfrm>
            <a:custGeom>
              <a:avLst/>
              <a:gdLst/>
              <a:ahLst/>
              <a:cxnLst/>
              <a:rect l="0" t="0" r="0" b="0"/>
              <a:pathLst>
                <a:path w="257953" h="63043">
                  <a:moveTo>
                    <a:pt x="0" y="4795"/>
                  </a:moveTo>
                  <a:lnTo>
                    <a:pt x="25648" y="0"/>
                  </a:lnTo>
                  <a:lnTo>
                    <a:pt x="86386" y="5176"/>
                  </a:lnTo>
                  <a:lnTo>
                    <a:pt x="126265" y="16204"/>
                  </a:lnTo>
                  <a:lnTo>
                    <a:pt x="182459" y="37619"/>
                  </a:lnTo>
                  <a:lnTo>
                    <a:pt x="237057" y="58801"/>
                  </a:lnTo>
                  <a:lnTo>
                    <a:pt x="257952" y="630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2" name="Freeform 571"/>
            <p:cNvSpPr/>
            <p:nvPr/>
          </p:nvSpPr>
          <p:spPr>
            <a:xfrm>
              <a:off x="417816" y="4077314"/>
              <a:ext cx="103278" cy="416053"/>
            </a:xfrm>
            <a:custGeom>
              <a:avLst/>
              <a:gdLst/>
              <a:ahLst/>
              <a:cxnLst/>
              <a:rect l="0" t="0" r="0" b="0"/>
              <a:pathLst>
                <a:path w="103278" h="416053">
                  <a:moveTo>
                    <a:pt x="14879" y="0"/>
                  </a:moveTo>
                  <a:lnTo>
                    <a:pt x="7714" y="50744"/>
                  </a:lnTo>
                  <a:lnTo>
                    <a:pt x="1067" y="110903"/>
                  </a:lnTo>
                  <a:lnTo>
                    <a:pt x="0" y="164353"/>
                  </a:lnTo>
                  <a:lnTo>
                    <a:pt x="7454" y="227650"/>
                  </a:lnTo>
                  <a:lnTo>
                    <a:pt x="17610" y="262226"/>
                  </a:lnTo>
                  <a:lnTo>
                    <a:pt x="22247" y="271896"/>
                  </a:lnTo>
                  <a:lnTo>
                    <a:pt x="34795" y="285106"/>
                  </a:lnTo>
                  <a:lnTo>
                    <a:pt x="42025" y="289923"/>
                  </a:lnTo>
                  <a:lnTo>
                    <a:pt x="48694" y="291285"/>
                  </a:lnTo>
                  <a:lnTo>
                    <a:pt x="54989" y="290344"/>
                  </a:lnTo>
                  <a:lnTo>
                    <a:pt x="61034" y="287868"/>
                  </a:lnTo>
                  <a:lnTo>
                    <a:pt x="78378" y="271131"/>
                  </a:lnTo>
                  <a:lnTo>
                    <a:pt x="95228" y="248605"/>
                  </a:lnTo>
                  <a:lnTo>
                    <a:pt x="101440" y="230068"/>
                  </a:lnTo>
                  <a:lnTo>
                    <a:pt x="103277" y="215973"/>
                  </a:lnTo>
                  <a:lnTo>
                    <a:pt x="102472" y="216098"/>
                  </a:lnTo>
                  <a:lnTo>
                    <a:pt x="94537" y="236227"/>
                  </a:lnTo>
                  <a:lnTo>
                    <a:pt x="87931" y="293124"/>
                  </a:lnTo>
                  <a:lnTo>
                    <a:pt x="82301" y="355108"/>
                  </a:lnTo>
                  <a:lnTo>
                    <a:pt x="81447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3" name="Freeform 572"/>
            <p:cNvSpPr/>
            <p:nvPr/>
          </p:nvSpPr>
          <p:spPr>
            <a:xfrm>
              <a:off x="574152" y="447672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640721" y="4214354"/>
              <a:ext cx="113249" cy="337415"/>
            </a:xfrm>
            <a:custGeom>
              <a:avLst/>
              <a:gdLst/>
              <a:ahLst/>
              <a:cxnLst/>
              <a:rect l="0" t="0" r="0" b="0"/>
              <a:pathLst>
                <a:path w="113249" h="337415">
                  <a:moveTo>
                    <a:pt x="0" y="4418"/>
                  </a:moveTo>
                  <a:lnTo>
                    <a:pt x="13252" y="0"/>
                  </a:lnTo>
                  <a:lnTo>
                    <a:pt x="27154" y="297"/>
                  </a:lnTo>
                  <a:lnTo>
                    <a:pt x="41654" y="4435"/>
                  </a:lnTo>
                  <a:lnTo>
                    <a:pt x="54263" y="12438"/>
                  </a:lnTo>
                  <a:lnTo>
                    <a:pt x="63564" y="24624"/>
                  </a:lnTo>
                  <a:lnTo>
                    <a:pt x="67339" y="31757"/>
                  </a:lnTo>
                  <a:lnTo>
                    <a:pt x="69068" y="47079"/>
                  </a:lnTo>
                  <a:lnTo>
                    <a:pt x="55133" y="104332"/>
                  </a:lnTo>
                  <a:lnTo>
                    <a:pt x="47051" y="129251"/>
                  </a:lnTo>
                  <a:lnTo>
                    <a:pt x="47085" y="136642"/>
                  </a:lnTo>
                  <a:lnTo>
                    <a:pt x="64591" y="179007"/>
                  </a:lnTo>
                  <a:lnTo>
                    <a:pt x="109191" y="239351"/>
                  </a:lnTo>
                  <a:lnTo>
                    <a:pt x="113248" y="258919"/>
                  </a:lnTo>
                  <a:lnTo>
                    <a:pt x="110121" y="277479"/>
                  </a:lnTo>
                  <a:lnTo>
                    <a:pt x="101642" y="294973"/>
                  </a:lnTo>
                  <a:lnTo>
                    <a:pt x="73599" y="326338"/>
                  </a:lnTo>
                  <a:lnTo>
                    <a:pt x="59523" y="336104"/>
                  </a:lnTo>
                  <a:lnTo>
                    <a:pt x="54475" y="337414"/>
                  </a:lnTo>
                  <a:lnTo>
                    <a:pt x="41605" y="3372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343025" y="4134489"/>
            <a:ext cx="2660093" cy="1116093"/>
            <a:chOff x="4343025" y="4134489"/>
            <a:chExt cx="2660093" cy="1116093"/>
          </a:xfrm>
        </p:grpSpPr>
        <p:sp>
          <p:nvSpPr>
            <p:cNvPr id="576" name="Freeform 575"/>
            <p:cNvSpPr/>
            <p:nvPr/>
          </p:nvSpPr>
          <p:spPr>
            <a:xfrm>
              <a:off x="4343025" y="4385192"/>
              <a:ext cx="1847836" cy="865390"/>
            </a:xfrm>
            <a:custGeom>
              <a:avLst/>
              <a:gdLst/>
              <a:ahLst/>
              <a:cxnLst/>
              <a:rect l="0" t="0" r="0" b="0"/>
              <a:pathLst>
                <a:path w="1847836" h="865390">
                  <a:moveTo>
                    <a:pt x="33846" y="865389"/>
                  </a:moveTo>
                  <a:lnTo>
                    <a:pt x="14842" y="857822"/>
                  </a:lnTo>
                  <a:lnTo>
                    <a:pt x="3519" y="849390"/>
                  </a:lnTo>
                  <a:lnTo>
                    <a:pt x="684" y="842704"/>
                  </a:lnTo>
                  <a:lnTo>
                    <a:pt x="0" y="825413"/>
                  </a:lnTo>
                  <a:lnTo>
                    <a:pt x="7709" y="807866"/>
                  </a:lnTo>
                  <a:lnTo>
                    <a:pt x="47646" y="748937"/>
                  </a:lnTo>
                  <a:lnTo>
                    <a:pt x="101660" y="689725"/>
                  </a:lnTo>
                  <a:lnTo>
                    <a:pt x="158844" y="632247"/>
                  </a:lnTo>
                  <a:lnTo>
                    <a:pt x="211751" y="579315"/>
                  </a:lnTo>
                  <a:lnTo>
                    <a:pt x="269352" y="524175"/>
                  </a:lnTo>
                  <a:lnTo>
                    <a:pt x="322806" y="479837"/>
                  </a:lnTo>
                  <a:lnTo>
                    <a:pt x="385131" y="424373"/>
                  </a:lnTo>
                  <a:lnTo>
                    <a:pt x="439160" y="379995"/>
                  </a:lnTo>
                  <a:lnTo>
                    <a:pt x="489554" y="341335"/>
                  </a:lnTo>
                  <a:lnTo>
                    <a:pt x="548545" y="301510"/>
                  </a:lnTo>
                  <a:lnTo>
                    <a:pt x="609404" y="266660"/>
                  </a:lnTo>
                  <a:lnTo>
                    <a:pt x="662759" y="237008"/>
                  </a:lnTo>
                  <a:lnTo>
                    <a:pt x="715139" y="209217"/>
                  </a:lnTo>
                  <a:lnTo>
                    <a:pt x="770210" y="187834"/>
                  </a:lnTo>
                  <a:lnTo>
                    <a:pt x="831934" y="165369"/>
                  </a:lnTo>
                  <a:lnTo>
                    <a:pt x="892649" y="141146"/>
                  </a:lnTo>
                  <a:lnTo>
                    <a:pt x="936989" y="124677"/>
                  </a:lnTo>
                  <a:lnTo>
                    <a:pt x="983508" y="108112"/>
                  </a:lnTo>
                  <a:lnTo>
                    <a:pt x="1028837" y="91505"/>
                  </a:lnTo>
                  <a:lnTo>
                    <a:pt x="1073639" y="77343"/>
                  </a:lnTo>
                  <a:lnTo>
                    <a:pt x="1118206" y="64886"/>
                  </a:lnTo>
                  <a:lnTo>
                    <a:pt x="1162668" y="53185"/>
                  </a:lnTo>
                  <a:lnTo>
                    <a:pt x="1207084" y="44286"/>
                  </a:lnTo>
                  <a:lnTo>
                    <a:pt x="1251480" y="37250"/>
                  </a:lnTo>
                  <a:lnTo>
                    <a:pt x="1295866" y="31040"/>
                  </a:lnTo>
                  <a:lnTo>
                    <a:pt x="1358021" y="22347"/>
                  </a:lnTo>
                  <a:lnTo>
                    <a:pt x="1417426" y="18333"/>
                  </a:lnTo>
                  <a:lnTo>
                    <a:pt x="1476017" y="17143"/>
                  </a:lnTo>
                  <a:lnTo>
                    <a:pt x="1529949" y="16791"/>
                  </a:lnTo>
                  <a:lnTo>
                    <a:pt x="1581062" y="16686"/>
                  </a:lnTo>
                  <a:lnTo>
                    <a:pt x="1641388" y="17576"/>
                  </a:lnTo>
                  <a:lnTo>
                    <a:pt x="1695354" y="23230"/>
                  </a:lnTo>
                  <a:lnTo>
                    <a:pt x="1755023" y="24735"/>
                  </a:lnTo>
                  <a:lnTo>
                    <a:pt x="1797221" y="23047"/>
                  </a:lnTo>
                  <a:lnTo>
                    <a:pt x="1826674" y="12582"/>
                  </a:lnTo>
                  <a:lnTo>
                    <a:pt x="184783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6474938" y="4218772"/>
              <a:ext cx="15481" cy="291237"/>
            </a:xfrm>
            <a:custGeom>
              <a:avLst/>
              <a:gdLst/>
              <a:ahLst/>
              <a:cxnLst/>
              <a:rect l="0" t="0" r="0" b="0"/>
              <a:pathLst>
                <a:path w="15481" h="291237">
                  <a:moveTo>
                    <a:pt x="7159" y="0"/>
                  </a:moveTo>
                  <a:lnTo>
                    <a:pt x="11576" y="13252"/>
                  </a:lnTo>
                  <a:lnTo>
                    <a:pt x="8379" y="66213"/>
                  </a:lnTo>
                  <a:lnTo>
                    <a:pt x="7400" y="124128"/>
                  </a:lnTo>
                  <a:lnTo>
                    <a:pt x="4725" y="187367"/>
                  </a:lnTo>
                  <a:lnTo>
                    <a:pt x="0" y="237126"/>
                  </a:lnTo>
                  <a:lnTo>
                    <a:pt x="3600" y="270889"/>
                  </a:lnTo>
                  <a:lnTo>
                    <a:pt x="8043" y="282193"/>
                  </a:lnTo>
                  <a:lnTo>
                    <a:pt x="1548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6468029" y="4134489"/>
              <a:ext cx="138725" cy="408211"/>
            </a:xfrm>
            <a:custGeom>
              <a:avLst/>
              <a:gdLst/>
              <a:ahLst/>
              <a:cxnLst/>
              <a:rect l="0" t="0" r="0" b="0"/>
              <a:pathLst>
                <a:path w="138725" h="408211">
                  <a:moveTo>
                    <a:pt x="22389" y="59319"/>
                  </a:moveTo>
                  <a:lnTo>
                    <a:pt x="15803" y="29699"/>
                  </a:lnTo>
                  <a:lnTo>
                    <a:pt x="15224" y="20157"/>
                  </a:lnTo>
                  <a:lnTo>
                    <a:pt x="17612" y="12871"/>
                  </a:lnTo>
                  <a:lnTo>
                    <a:pt x="21978" y="7089"/>
                  </a:lnTo>
                  <a:lnTo>
                    <a:pt x="27662" y="2309"/>
                  </a:lnTo>
                  <a:lnTo>
                    <a:pt x="35150" y="48"/>
                  </a:lnTo>
                  <a:lnTo>
                    <a:pt x="53332" y="0"/>
                  </a:lnTo>
                  <a:lnTo>
                    <a:pt x="84359" y="14007"/>
                  </a:lnTo>
                  <a:lnTo>
                    <a:pt x="112558" y="44558"/>
                  </a:lnTo>
                  <a:lnTo>
                    <a:pt x="129645" y="78471"/>
                  </a:lnTo>
                  <a:lnTo>
                    <a:pt x="137667" y="134174"/>
                  </a:lnTo>
                  <a:lnTo>
                    <a:pt x="138724" y="190602"/>
                  </a:lnTo>
                  <a:lnTo>
                    <a:pt x="134445" y="252320"/>
                  </a:lnTo>
                  <a:lnTo>
                    <a:pt x="112157" y="312779"/>
                  </a:lnTo>
                  <a:lnTo>
                    <a:pt x="93608" y="348744"/>
                  </a:lnTo>
                  <a:lnTo>
                    <a:pt x="45673" y="401947"/>
                  </a:lnTo>
                  <a:lnTo>
                    <a:pt x="37912" y="406082"/>
                  </a:lnTo>
                  <a:lnTo>
                    <a:pt x="21891" y="408210"/>
                  </a:lnTo>
                  <a:lnTo>
                    <a:pt x="15585" y="405634"/>
                  </a:lnTo>
                  <a:lnTo>
                    <a:pt x="6113" y="395376"/>
                  </a:lnTo>
                  <a:lnTo>
                    <a:pt x="0" y="365172"/>
                  </a:lnTo>
                  <a:lnTo>
                    <a:pt x="4577" y="326836"/>
                  </a:lnTo>
                  <a:lnTo>
                    <a:pt x="26399" y="270057"/>
                  </a:lnTo>
                  <a:lnTo>
                    <a:pt x="47352" y="2340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6675082" y="4185487"/>
              <a:ext cx="84157" cy="324522"/>
            </a:xfrm>
            <a:custGeom>
              <a:avLst/>
              <a:gdLst/>
              <a:ahLst/>
              <a:cxnLst/>
              <a:rect l="0" t="0" r="0" b="0"/>
              <a:pathLst>
                <a:path w="84157" h="324522">
                  <a:moveTo>
                    <a:pt x="23362" y="0"/>
                  </a:moveTo>
                  <a:lnTo>
                    <a:pt x="16719" y="57697"/>
                  </a:lnTo>
                  <a:lnTo>
                    <a:pt x="6503" y="109161"/>
                  </a:lnTo>
                  <a:lnTo>
                    <a:pt x="0" y="163842"/>
                  </a:lnTo>
                  <a:lnTo>
                    <a:pt x="3290" y="200893"/>
                  </a:lnTo>
                  <a:lnTo>
                    <a:pt x="10126" y="219033"/>
                  </a:lnTo>
                  <a:lnTo>
                    <a:pt x="14538" y="226459"/>
                  </a:lnTo>
                  <a:lnTo>
                    <a:pt x="20254" y="230485"/>
                  </a:lnTo>
                  <a:lnTo>
                    <a:pt x="26837" y="232245"/>
                  </a:lnTo>
                  <a:lnTo>
                    <a:pt x="33999" y="232493"/>
                  </a:lnTo>
                  <a:lnTo>
                    <a:pt x="46889" y="227838"/>
                  </a:lnTo>
                  <a:lnTo>
                    <a:pt x="58781" y="218681"/>
                  </a:lnTo>
                  <a:lnTo>
                    <a:pt x="74949" y="197931"/>
                  </a:lnTo>
                  <a:lnTo>
                    <a:pt x="82655" y="182275"/>
                  </a:lnTo>
                  <a:lnTo>
                    <a:pt x="84156" y="180688"/>
                  </a:lnTo>
                  <a:lnTo>
                    <a:pt x="83357" y="188788"/>
                  </a:lnTo>
                  <a:lnTo>
                    <a:pt x="70181" y="245074"/>
                  </a:lnTo>
                  <a:lnTo>
                    <a:pt x="58260" y="303575"/>
                  </a:lnTo>
                  <a:lnTo>
                    <a:pt x="56646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6781654" y="4551613"/>
              <a:ext cx="16644" cy="20102"/>
            </a:xfrm>
            <a:custGeom>
              <a:avLst/>
              <a:gdLst/>
              <a:ahLst/>
              <a:cxnLst/>
              <a:rect l="0" t="0" r="0" b="0"/>
              <a:pathLst>
                <a:path w="16644" h="20102">
                  <a:moveTo>
                    <a:pt x="0" y="0"/>
                  </a:moveTo>
                  <a:lnTo>
                    <a:pt x="0" y="17670"/>
                  </a:lnTo>
                  <a:lnTo>
                    <a:pt x="1849" y="20101"/>
                  </a:lnTo>
                  <a:lnTo>
                    <a:pt x="4931" y="18948"/>
                  </a:lnTo>
                  <a:lnTo>
                    <a:pt x="11438" y="12120"/>
                  </a:lnTo>
                  <a:lnTo>
                    <a:pt x="1664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6864865" y="4307668"/>
              <a:ext cx="138253" cy="291623"/>
            </a:xfrm>
            <a:custGeom>
              <a:avLst/>
              <a:gdLst/>
              <a:ahLst/>
              <a:cxnLst/>
              <a:rect l="0" t="0" r="0" b="0"/>
              <a:pathLst>
                <a:path w="138253" h="291623">
                  <a:moveTo>
                    <a:pt x="0" y="44240"/>
                  </a:moveTo>
                  <a:lnTo>
                    <a:pt x="23163" y="13912"/>
                  </a:lnTo>
                  <a:lnTo>
                    <a:pt x="52372" y="1559"/>
                  </a:lnTo>
                  <a:lnTo>
                    <a:pt x="72277" y="0"/>
                  </a:lnTo>
                  <a:lnTo>
                    <a:pt x="112075" y="6532"/>
                  </a:lnTo>
                  <a:lnTo>
                    <a:pt x="135731" y="18480"/>
                  </a:lnTo>
                  <a:lnTo>
                    <a:pt x="137640" y="22444"/>
                  </a:lnTo>
                  <a:lnTo>
                    <a:pt x="136139" y="26011"/>
                  </a:lnTo>
                  <a:lnTo>
                    <a:pt x="127074" y="32440"/>
                  </a:lnTo>
                  <a:lnTo>
                    <a:pt x="101121" y="46567"/>
                  </a:lnTo>
                  <a:lnTo>
                    <a:pt x="95150" y="51338"/>
                  </a:lnTo>
                  <a:lnTo>
                    <a:pt x="92095" y="58218"/>
                  </a:lnTo>
                  <a:lnTo>
                    <a:pt x="91165" y="75724"/>
                  </a:lnTo>
                  <a:lnTo>
                    <a:pt x="109586" y="136996"/>
                  </a:lnTo>
                  <a:lnTo>
                    <a:pt x="130641" y="191487"/>
                  </a:lnTo>
                  <a:lnTo>
                    <a:pt x="138252" y="228505"/>
                  </a:lnTo>
                  <a:lnTo>
                    <a:pt x="136091" y="258478"/>
                  </a:lnTo>
                  <a:lnTo>
                    <a:pt x="131408" y="265653"/>
                  </a:lnTo>
                  <a:lnTo>
                    <a:pt x="116342" y="276091"/>
                  </a:lnTo>
                  <a:lnTo>
                    <a:pt x="82256" y="289401"/>
                  </a:lnTo>
                  <a:lnTo>
                    <a:pt x="52520" y="291622"/>
                  </a:lnTo>
                  <a:lnTo>
                    <a:pt x="27581" y="286836"/>
                  </a:lnTo>
                  <a:lnTo>
                    <a:pt x="8321" y="2772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985782" y="2215712"/>
            <a:ext cx="1924109" cy="496951"/>
            <a:chOff x="3985782" y="2215712"/>
            <a:chExt cx="1924109" cy="496951"/>
          </a:xfrm>
        </p:grpSpPr>
        <p:sp>
          <p:nvSpPr>
            <p:cNvPr id="583" name="Freeform 582"/>
            <p:cNvSpPr/>
            <p:nvPr/>
          </p:nvSpPr>
          <p:spPr>
            <a:xfrm>
              <a:off x="3985782" y="2230075"/>
              <a:ext cx="1281442" cy="307846"/>
            </a:xfrm>
            <a:custGeom>
              <a:avLst/>
              <a:gdLst/>
              <a:ahLst/>
              <a:cxnLst/>
              <a:rect l="0" t="0" r="0" b="0"/>
              <a:pathLst>
                <a:path w="1281442" h="307846">
                  <a:moveTo>
                    <a:pt x="0" y="307845"/>
                  </a:moveTo>
                  <a:lnTo>
                    <a:pt x="63098" y="257143"/>
                  </a:lnTo>
                  <a:lnTo>
                    <a:pt x="117987" y="208100"/>
                  </a:lnTo>
                  <a:lnTo>
                    <a:pt x="174945" y="171263"/>
                  </a:lnTo>
                  <a:lnTo>
                    <a:pt x="232252" y="137066"/>
                  </a:lnTo>
                  <a:lnTo>
                    <a:pt x="293240" y="108296"/>
                  </a:lnTo>
                  <a:lnTo>
                    <a:pt x="347106" y="85981"/>
                  </a:lnTo>
                  <a:lnTo>
                    <a:pt x="402262" y="63767"/>
                  </a:lnTo>
                  <a:lnTo>
                    <a:pt x="457673" y="44038"/>
                  </a:lnTo>
                  <a:lnTo>
                    <a:pt x="513134" y="30964"/>
                  </a:lnTo>
                  <a:lnTo>
                    <a:pt x="568606" y="19478"/>
                  </a:lnTo>
                  <a:lnTo>
                    <a:pt x="626544" y="10772"/>
                  </a:lnTo>
                  <a:lnTo>
                    <a:pt x="686717" y="4361"/>
                  </a:lnTo>
                  <a:lnTo>
                    <a:pt x="743119" y="834"/>
                  </a:lnTo>
                  <a:lnTo>
                    <a:pt x="798776" y="137"/>
                  </a:lnTo>
                  <a:lnTo>
                    <a:pt x="854286" y="0"/>
                  </a:lnTo>
                  <a:lnTo>
                    <a:pt x="909766" y="5691"/>
                  </a:lnTo>
                  <a:lnTo>
                    <a:pt x="962776" y="10240"/>
                  </a:lnTo>
                  <a:lnTo>
                    <a:pt x="1026109" y="21488"/>
                  </a:lnTo>
                  <a:lnTo>
                    <a:pt x="1079707" y="28893"/>
                  </a:lnTo>
                  <a:lnTo>
                    <a:pt x="1137494" y="39033"/>
                  </a:lnTo>
                  <a:lnTo>
                    <a:pt x="1198207" y="55460"/>
                  </a:lnTo>
                  <a:lnTo>
                    <a:pt x="1254699" y="73008"/>
                  </a:lnTo>
                  <a:lnTo>
                    <a:pt x="1281441" y="914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4" name="Freeform 583"/>
            <p:cNvSpPr/>
            <p:nvPr/>
          </p:nvSpPr>
          <p:spPr>
            <a:xfrm>
              <a:off x="5392039" y="2238362"/>
              <a:ext cx="74891" cy="274595"/>
            </a:xfrm>
            <a:custGeom>
              <a:avLst/>
              <a:gdLst/>
              <a:ahLst/>
              <a:cxnLst/>
              <a:rect l="0" t="0" r="0" b="0"/>
              <a:pathLst>
                <a:path w="74891" h="274595">
                  <a:moveTo>
                    <a:pt x="74890" y="0"/>
                  </a:moveTo>
                  <a:lnTo>
                    <a:pt x="72424" y="33741"/>
                  </a:lnTo>
                  <a:lnTo>
                    <a:pt x="55330" y="95976"/>
                  </a:lnTo>
                  <a:lnTo>
                    <a:pt x="39121" y="156585"/>
                  </a:lnTo>
                  <a:lnTo>
                    <a:pt x="21109" y="214299"/>
                  </a:lnTo>
                  <a:lnTo>
                    <a:pt x="16117" y="250668"/>
                  </a:lnTo>
                  <a:lnTo>
                    <a:pt x="5597" y="271614"/>
                  </a:lnTo>
                  <a:lnTo>
                    <a:pt x="3732" y="273532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5351872" y="2215712"/>
              <a:ext cx="206067" cy="323437"/>
            </a:xfrm>
            <a:custGeom>
              <a:avLst/>
              <a:gdLst/>
              <a:ahLst/>
              <a:cxnLst/>
              <a:rect l="0" t="0" r="0" b="0"/>
              <a:pathLst>
                <a:path w="206067" h="323437">
                  <a:moveTo>
                    <a:pt x="48488" y="14329"/>
                  </a:moveTo>
                  <a:lnTo>
                    <a:pt x="57323" y="5494"/>
                  </a:lnTo>
                  <a:lnTo>
                    <a:pt x="71523" y="1157"/>
                  </a:lnTo>
                  <a:lnTo>
                    <a:pt x="80486" y="0"/>
                  </a:lnTo>
                  <a:lnTo>
                    <a:pt x="110772" y="7207"/>
                  </a:lnTo>
                  <a:lnTo>
                    <a:pt x="154138" y="33776"/>
                  </a:lnTo>
                  <a:lnTo>
                    <a:pt x="185397" y="64059"/>
                  </a:lnTo>
                  <a:lnTo>
                    <a:pt x="200560" y="88823"/>
                  </a:lnTo>
                  <a:lnTo>
                    <a:pt x="206066" y="115239"/>
                  </a:lnTo>
                  <a:lnTo>
                    <a:pt x="201503" y="158566"/>
                  </a:lnTo>
                  <a:lnTo>
                    <a:pt x="188439" y="196674"/>
                  </a:lnTo>
                  <a:lnTo>
                    <a:pt x="145508" y="257289"/>
                  </a:lnTo>
                  <a:lnTo>
                    <a:pt x="127983" y="273798"/>
                  </a:lnTo>
                  <a:lnTo>
                    <a:pt x="67732" y="311443"/>
                  </a:lnTo>
                  <a:lnTo>
                    <a:pt x="36521" y="323436"/>
                  </a:lnTo>
                  <a:lnTo>
                    <a:pt x="17282" y="322445"/>
                  </a:lnTo>
                  <a:lnTo>
                    <a:pt x="8269" y="319592"/>
                  </a:lnTo>
                  <a:lnTo>
                    <a:pt x="3184" y="313992"/>
                  </a:lnTo>
                  <a:lnTo>
                    <a:pt x="719" y="306561"/>
                  </a:lnTo>
                  <a:lnTo>
                    <a:pt x="0" y="297908"/>
                  </a:lnTo>
                  <a:lnTo>
                    <a:pt x="2294" y="290290"/>
                  </a:lnTo>
                  <a:lnTo>
                    <a:pt x="12240" y="276895"/>
                  </a:lnTo>
                  <a:lnTo>
                    <a:pt x="40167" y="25563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5616708" y="2321572"/>
              <a:ext cx="66569" cy="266275"/>
            </a:xfrm>
            <a:custGeom>
              <a:avLst/>
              <a:gdLst/>
              <a:ahLst/>
              <a:cxnLst/>
              <a:rect l="0" t="0" r="0" b="0"/>
              <a:pathLst>
                <a:path w="66569" h="266275">
                  <a:moveTo>
                    <a:pt x="66568" y="0"/>
                  </a:moveTo>
                  <a:lnTo>
                    <a:pt x="32851" y="60849"/>
                  </a:lnTo>
                  <a:lnTo>
                    <a:pt x="7339" y="108345"/>
                  </a:lnTo>
                  <a:lnTo>
                    <a:pt x="3262" y="128899"/>
                  </a:lnTo>
                  <a:lnTo>
                    <a:pt x="6380" y="145430"/>
                  </a:lnTo>
                  <a:lnTo>
                    <a:pt x="9801" y="152427"/>
                  </a:lnTo>
                  <a:lnTo>
                    <a:pt x="15779" y="157092"/>
                  </a:lnTo>
                  <a:lnTo>
                    <a:pt x="53533" y="174027"/>
                  </a:lnTo>
                  <a:lnTo>
                    <a:pt x="56953" y="180738"/>
                  </a:lnTo>
                  <a:lnTo>
                    <a:pt x="58289" y="198055"/>
                  </a:lnTo>
                  <a:lnTo>
                    <a:pt x="53334" y="213149"/>
                  </a:lnTo>
                  <a:lnTo>
                    <a:pt x="35087" y="242323"/>
                  </a:lnTo>
                  <a:lnTo>
                    <a:pt x="22066" y="253472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7" name="Freeform 586"/>
            <p:cNvSpPr/>
            <p:nvPr/>
          </p:nvSpPr>
          <p:spPr>
            <a:xfrm>
              <a:off x="5699918" y="2546241"/>
              <a:ext cx="41606" cy="16643"/>
            </a:xfrm>
            <a:custGeom>
              <a:avLst/>
              <a:gdLst/>
              <a:ahLst/>
              <a:cxnLst/>
              <a:rect l="0" t="0" r="0" b="0"/>
              <a:pathLst>
                <a:path w="41606" h="16643">
                  <a:moveTo>
                    <a:pt x="0" y="16642"/>
                  </a:moveTo>
                  <a:lnTo>
                    <a:pt x="28810" y="7590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8" name="Freeform 587"/>
            <p:cNvSpPr/>
            <p:nvPr/>
          </p:nvSpPr>
          <p:spPr>
            <a:xfrm>
              <a:off x="5808092" y="2460243"/>
              <a:ext cx="101799" cy="252420"/>
            </a:xfrm>
            <a:custGeom>
              <a:avLst/>
              <a:gdLst/>
              <a:ahLst/>
              <a:cxnLst/>
              <a:rect l="0" t="0" r="0" b="0"/>
              <a:pathLst>
                <a:path w="101799" h="252420">
                  <a:moveTo>
                    <a:pt x="0" y="36071"/>
                  </a:moveTo>
                  <a:lnTo>
                    <a:pt x="58680" y="1369"/>
                  </a:lnTo>
                  <a:lnTo>
                    <a:pt x="75082" y="0"/>
                  </a:lnTo>
                  <a:lnTo>
                    <a:pt x="83339" y="929"/>
                  </a:lnTo>
                  <a:lnTo>
                    <a:pt x="89768" y="4322"/>
                  </a:lnTo>
                  <a:lnTo>
                    <a:pt x="99377" y="15489"/>
                  </a:lnTo>
                  <a:lnTo>
                    <a:pt x="101798" y="32163"/>
                  </a:lnTo>
                  <a:lnTo>
                    <a:pt x="98868" y="51901"/>
                  </a:lnTo>
                  <a:lnTo>
                    <a:pt x="76803" y="110089"/>
                  </a:lnTo>
                  <a:lnTo>
                    <a:pt x="55885" y="168401"/>
                  </a:lnTo>
                  <a:lnTo>
                    <a:pt x="28532" y="226484"/>
                  </a:lnTo>
                  <a:lnTo>
                    <a:pt x="16642" y="2524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4152203" y="3320098"/>
            <a:ext cx="2720984" cy="732139"/>
            <a:chOff x="4152203" y="3320098"/>
            <a:chExt cx="2720984" cy="732139"/>
          </a:xfrm>
        </p:grpSpPr>
        <p:sp>
          <p:nvSpPr>
            <p:cNvPr id="590" name="Freeform 589"/>
            <p:cNvSpPr/>
            <p:nvPr/>
          </p:nvSpPr>
          <p:spPr>
            <a:xfrm>
              <a:off x="4152203" y="3320098"/>
              <a:ext cx="2030337" cy="732139"/>
            </a:xfrm>
            <a:custGeom>
              <a:avLst/>
              <a:gdLst/>
              <a:ahLst/>
              <a:cxnLst/>
              <a:rect l="0" t="0" r="0" b="0"/>
              <a:pathLst>
                <a:path w="2030337" h="732139">
                  <a:moveTo>
                    <a:pt x="0" y="0"/>
                  </a:moveTo>
                  <a:lnTo>
                    <a:pt x="14211" y="19005"/>
                  </a:lnTo>
                  <a:lnTo>
                    <a:pt x="75814" y="68407"/>
                  </a:lnTo>
                  <a:lnTo>
                    <a:pt x="134330" y="105743"/>
                  </a:lnTo>
                  <a:lnTo>
                    <a:pt x="195661" y="155336"/>
                  </a:lnTo>
                  <a:lnTo>
                    <a:pt x="251242" y="217649"/>
                  </a:lnTo>
                  <a:lnTo>
                    <a:pt x="299699" y="273552"/>
                  </a:lnTo>
                  <a:lnTo>
                    <a:pt x="355859" y="330850"/>
                  </a:lnTo>
                  <a:lnTo>
                    <a:pt x="412522" y="390303"/>
                  </a:lnTo>
                  <a:lnTo>
                    <a:pt x="470555" y="443234"/>
                  </a:lnTo>
                  <a:lnTo>
                    <a:pt x="532233" y="499105"/>
                  </a:lnTo>
                  <a:lnTo>
                    <a:pt x="590107" y="545250"/>
                  </a:lnTo>
                  <a:lnTo>
                    <a:pt x="642331" y="584015"/>
                  </a:lnTo>
                  <a:lnTo>
                    <a:pt x="705543" y="623701"/>
                  </a:lnTo>
                  <a:lnTo>
                    <a:pt x="761837" y="649357"/>
                  </a:lnTo>
                  <a:lnTo>
                    <a:pt x="819941" y="676820"/>
                  </a:lnTo>
                  <a:lnTo>
                    <a:pt x="878968" y="700104"/>
                  </a:lnTo>
                  <a:lnTo>
                    <a:pt x="936405" y="715394"/>
                  </a:lnTo>
                  <a:lnTo>
                    <a:pt x="971490" y="721402"/>
                  </a:lnTo>
                  <a:lnTo>
                    <a:pt x="1032119" y="729317"/>
                  </a:lnTo>
                  <a:lnTo>
                    <a:pt x="1086831" y="731673"/>
                  </a:lnTo>
                  <a:lnTo>
                    <a:pt x="1142634" y="732138"/>
                  </a:lnTo>
                  <a:lnTo>
                    <a:pt x="1195638" y="731305"/>
                  </a:lnTo>
                  <a:lnTo>
                    <a:pt x="1242458" y="726527"/>
                  </a:lnTo>
                  <a:lnTo>
                    <a:pt x="1305930" y="721979"/>
                  </a:lnTo>
                  <a:lnTo>
                    <a:pt x="1359525" y="712451"/>
                  </a:lnTo>
                  <a:lnTo>
                    <a:pt x="1412093" y="701666"/>
                  </a:lnTo>
                  <a:lnTo>
                    <a:pt x="1466582" y="690632"/>
                  </a:lnTo>
                  <a:lnTo>
                    <a:pt x="1528790" y="674004"/>
                  </a:lnTo>
                  <a:lnTo>
                    <a:pt x="1587385" y="661484"/>
                  </a:lnTo>
                  <a:lnTo>
                    <a:pt x="1648751" y="638319"/>
                  </a:lnTo>
                  <a:lnTo>
                    <a:pt x="1703597" y="621720"/>
                  </a:lnTo>
                  <a:lnTo>
                    <a:pt x="1763933" y="593439"/>
                  </a:lnTo>
                  <a:lnTo>
                    <a:pt x="1822302" y="563927"/>
                  </a:lnTo>
                  <a:lnTo>
                    <a:pt x="1883159" y="529853"/>
                  </a:lnTo>
                  <a:lnTo>
                    <a:pt x="1943073" y="498247"/>
                  </a:lnTo>
                  <a:lnTo>
                    <a:pt x="2003240" y="463359"/>
                  </a:lnTo>
                  <a:lnTo>
                    <a:pt x="2030336" y="4410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1" name="Freeform 590"/>
            <p:cNvSpPr/>
            <p:nvPr/>
          </p:nvSpPr>
          <p:spPr>
            <a:xfrm>
              <a:off x="6290713" y="3677903"/>
              <a:ext cx="24964" cy="299559"/>
            </a:xfrm>
            <a:custGeom>
              <a:avLst/>
              <a:gdLst/>
              <a:ahLst/>
              <a:cxnLst/>
              <a:rect l="0" t="0" r="0" b="0"/>
              <a:pathLst>
                <a:path w="24964" h="299559">
                  <a:moveTo>
                    <a:pt x="0" y="0"/>
                  </a:moveTo>
                  <a:lnTo>
                    <a:pt x="6643" y="56773"/>
                  </a:lnTo>
                  <a:lnTo>
                    <a:pt x="15142" y="111119"/>
                  </a:lnTo>
                  <a:lnTo>
                    <a:pt x="16444" y="168909"/>
                  </a:lnTo>
                  <a:lnTo>
                    <a:pt x="16616" y="229448"/>
                  </a:lnTo>
                  <a:lnTo>
                    <a:pt x="23226" y="291386"/>
                  </a:lnTo>
                  <a:lnTo>
                    <a:pt x="24963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2" name="Freeform 591"/>
            <p:cNvSpPr/>
            <p:nvPr/>
          </p:nvSpPr>
          <p:spPr>
            <a:xfrm>
              <a:off x="6207502" y="3611335"/>
              <a:ext cx="230680" cy="374448"/>
            </a:xfrm>
            <a:custGeom>
              <a:avLst/>
              <a:gdLst/>
              <a:ahLst/>
              <a:cxnLst/>
              <a:rect l="0" t="0" r="0" b="0"/>
              <a:pathLst>
                <a:path w="230680" h="374448">
                  <a:moveTo>
                    <a:pt x="49926" y="0"/>
                  </a:moveTo>
                  <a:lnTo>
                    <a:pt x="100671" y="4417"/>
                  </a:lnTo>
                  <a:lnTo>
                    <a:pt x="161858" y="31142"/>
                  </a:lnTo>
                  <a:lnTo>
                    <a:pt x="211530" y="71014"/>
                  </a:lnTo>
                  <a:lnTo>
                    <a:pt x="225193" y="97266"/>
                  </a:lnTo>
                  <a:lnTo>
                    <a:pt x="230679" y="132884"/>
                  </a:lnTo>
                  <a:lnTo>
                    <a:pt x="223633" y="188520"/>
                  </a:lnTo>
                  <a:lnTo>
                    <a:pt x="217736" y="205829"/>
                  </a:lnTo>
                  <a:lnTo>
                    <a:pt x="187321" y="249366"/>
                  </a:lnTo>
                  <a:lnTo>
                    <a:pt x="124863" y="302252"/>
                  </a:lnTo>
                  <a:lnTo>
                    <a:pt x="68939" y="346707"/>
                  </a:lnTo>
                  <a:lnTo>
                    <a:pt x="33752" y="367050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6482097" y="3603014"/>
              <a:ext cx="116495" cy="168795"/>
            </a:xfrm>
            <a:custGeom>
              <a:avLst/>
              <a:gdLst/>
              <a:ahLst/>
              <a:cxnLst/>
              <a:rect l="0" t="0" r="0" b="0"/>
              <a:pathLst>
                <a:path w="116495" h="168795">
                  <a:moveTo>
                    <a:pt x="0" y="0"/>
                  </a:moveTo>
                  <a:lnTo>
                    <a:pt x="14393" y="55506"/>
                  </a:lnTo>
                  <a:lnTo>
                    <a:pt x="17270" y="112436"/>
                  </a:lnTo>
                  <a:lnTo>
                    <a:pt x="24121" y="139330"/>
                  </a:lnTo>
                  <a:lnTo>
                    <a:pt x="32601" y="153148"/>
                  </a:lnTo>
                  <a:lnTo>
                    <a:pt x="45000" y="162987"/>
                  </a:lnTo>
                  <a:lnTo>
                    <a:pt x="52189" y="166906"/>
                  </a:lnTo>
                  <a:lnTo>
                    <a:pt x="67575" y="168794"/>
                  </a:lnTo>
                  <a:lnTo>
                    <a:pt x="75560" y="168003"/>
                  </a:lnTo>
                  <a:lnTo>
                    <a:pt x="89364" y="159728"/>
                  </a:lnTo>
                  <a:lnTo>
                    <a:pt x="116494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6573628" y="3578051"/>
              <a:ext cx="66569" cy="324521"/>
            </a:xfrm>
            <a:custGeom>
              <a:avLst/>
              <a:gdLst/>
              <a:ahLst/>
              <a:cxnLst/>
              <a:rect l="0" t="0" r="0" b="0"/>
              <a:pathLst>
                <a:path w="66569" h="324521">
                  <a:moveTo>
                    <a:pt x="0" y="0"/>
                  </a:moveTo>
                  <a:lnTo>
                    <a:pt x="16859" y="59627"/>
                  </a:lnTo>
                  <a:lnTo>
                    <a:pt x="30838" y="120816"/>
                  </a:lnTo>
                  <a:lnTo>
                    <a:pt x="39606" y="174968"/>
                  </a:lnTo>
                  <a:lnTo>
                    <a:pt x="52802" y="234879"/>
                  </a:lnTo>
                  <a:lnTo>
                    <a:pt x="62186" y="297836"/>
                  </a:lnTo>
                  <a:lnTo>
                    <a:pt x="66568" y="3245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6673481" y="381104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6656839" y="3558773"/>
              <a:ext cx="149780" cy="227305"/>
            </a:xfrm>
            <a:custGeom>
              <a:avLst/>
              <a:gdLst/>
              <a:ahLst/>
              <a:cxnLst/>
              <a:rect l="0" t="0" r="0" b="0"/>
              <a:pathLst>
                <a:path w="149780" h="227305">
                  <a:moveTo>
                    <a:pt x="0" y="44241"/>
                  </a:moveTo>
                  <a:lnTo>
                    <a:pt x="4417" y="30989"/>
                  </a:lnTo>
                  <a:lnTo>
                    <a:pt x="13982" y="19552"/>
                  </a:lnTo>
                  <a:lnTo>
                    <a:pt x="34961" y="5182"/>
                  </a:lnTo>
                  <a:lnTo>
                    <a:pt x="42723" y="1560"/>
                  </a:lnTo>
                  <a:lnTo>
                    <a:pt x="61210" y="0"/>
                  </a:lnTo>
                  <a:lnTo>
                    <a:pt x="79904" y="3313"/>
                  </a:lnTo>
                  <a:lnTo>
                    <a:pt x="94376" y="10950"/>
                  </a:lnTo>
                  <a:lnTo>
                    <a:pt x="98975" y="17424"/>
                  </a:lnTo>
                  <a:lnTo>
                    <a:pt x="104085" y="34480"/>
                  </a:lnTo>
                  <a:lnTo>
                    <a:pt x="102545" y="64874"/>
                  </a:lnTo>
                  <a:lnTo>
                    <a:pt x="84089" y="127585"/>
                  </a:lnTo>
                  <a:lnTo>
                    <a:pt x="64115" y="184980"/>
                  </a:lnTo>
                  <a:lnTo>
                    <a:pt x="64008" y="192616"/>
                  </a:lnTo>
                  <a:lnTo>
                    <a:pt x="68820" y="206031"/>
                  </a:lnTo>
                  <a:lnTo>
                    <a:pt x="73617" y="209424"/>
                  </a:lnTo>
                  <a:lnTo>
                    <a:pt x="79589" y="210761"/>
                  </a:lnTo>
                  <a:lnTo>
                    <a:pt x="121907" y="212524"/>
                  </a:lnTo>
                  <a:lnTo>
                    <a:pt x="149779" y="2273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6873186" y="3719509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35225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1826" y="1458603"/>
            <a:ext cx="1672531" cy="429569"/>
            <a:chOff x="851826" y="1458603"/>
            <a:chExt cx="1672531" cy="429569"/>
          </a:xfrm>
        </p:grpSpPr>
        <p:sp>
          <p:nvSpPr>
            <p:cNvPr id="2" name="Freeform 1"/>
            <p:cNvSpPr/>
            <p:nvPr/>
          </p:nvSpPr>
          <p:spPr>
            <a:xfrm>
              <a:off x="968320" y="1488760"/>
              <a:ext cx="16643" cy="330479"/>
            </a:xfrm>
            <a:custGeom>
              <a:avLst/>
              <a:gdLst/>
              <a:ahLst/>
              <a:cxnLst/>
              <a:rect l="0" t="0" r="0" b="0"/>
              <a:pathLst>
                <a:path w="16643" h="330479">
                  <a:moveTo>
                    <a:pt x="0" y="0"/>
                  </a:moveTo>
                  <a:lnTo>
                    <a:pt x="5719" y="58604"/>
                  </a:lnTo>
                  <a:lnTo>
                    <a:pt x="7979" y="111360"/>
                  </a:lnTo>
                  <a:lnTo>
                    <a:pt x="8276" y="168940"/>
                  </a:lnTo>
                  <a:lnTo>
                    <a:pt x="8315" y="229452"/>
                  </a:lnTo>
                  <a:lnTo>
                    <a:pt x="3903" y="285589"/>
                  </a:lnTo>
                  <a:lnTo>
                    <a:pt x="1696" y="329296"/>
                  </a:lnTo>
                  <a:lnTo>
                    <a:pt x="2980" y="330478"/>
                  </a:lnTo>
                  <a:lnTo>
                    <a:pt x="4760" y="328493"/>
                  </a:lnTo>
                  <a:lnTo>
                    <a:pt x="16642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885110" y="1458603"/>
              <a:ext cx="241311" cy="55121"/>
            </a:xfrm>
            <a:custGeom>
              <a:avLst/>
              <a:gdLst/>
              <a:ahLst/>
              <a:cxnLst/>
              <a:rect l="0" t="0" r="0" b="0"/>
              <a:pathLst>
                <a:path w="241311" h="55121">
                  <a:moveTo>
                    <a:pt x="0" y="55120"/>
                  </a:moveTo>
                  <a:lnTo>
                    <a:pt x="4417" y="41868"/>
                  </a:lnTo>
                  <a:lnTo>
                    <a:pt x="18914" y="30432"/>
                  </a:lnTo>
                  <a:lnTo>
                    <a:pt x="70304" y="8022"/>
                  </a:lnTo>
                  <a:lnTo>
                    <a:pt x="131101" y="0"/>
                  </a:lnTo>
                  <a:lnTo>
                    <a:pt x="190534" y="8745"/>
                  </a:lnTo>
                  <a:lnTo>
                    <a:pt x="241310" y="301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851826" y="1779997"/>
              <a:ext cx="232990" cy="82054"/>
            </a:xfrm>
            <a:custGeom>
              <a:avLst/>
              <a:gdLst/>
              <a:ahLst/>
              <a:cxnLst/>
              <a:rect l="0" t="0" r="0" b="0"/>
              <a:pathLst>
                <a:path w="232990" h="82054">
                  <a:moveTo>
                    <a:pt x="0" y="74890"/>
                  </a:moveTo>
                  <a:lnTo>
                    <a:pt x="50744" y="82053"/>
                  </a:lnTo>
                  <a:lnTo>
                    <a:pt x="98864" y="74007"/>
                  </a:lnTo>
                  <a:lnTo>
                    <a:pt x="147046" y="54262"/>
                  </a:lnTo>
                  <a:lnTo>
                    <a:pt x="204259" y="22083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19363" y="1505250"/>
              <a:ext cx="142669" cy="275352"/>
            </a:xfrm>
            <a:custGeom>
              <a:avLst/>
              <a:gdLst/>
              <a:ahLst/>
              <a:cxnLst/>
              <a:rect l="0" t="0" r="0" b="0"/>
              <a:pathLst>
                <a:path w="142669" h="275352">
                  <a:moveTo>
                    <a:pt x="106910" y="133289"/>
                  </a:moveTo>
                  <a:lnTo>
                    <a:pt x="114478" y="114284"/>
                  </a:lnTo>
                  <a:lnTo>
                    <a:pt x="133634" y="81773"/>
                  </a:lnTo>
                  <a:lnTo>
                    <a:pt x="142668" y="49094"/>
                  </a:lnTo>
                  <a:lnTo>
                    <a:pt x="140985" y="28377"/>
                  </a:lnTo>
                  <a:lnTo>
                    <a:pt x="137948" y="18969"/>
                  </a:lnTo>
                  <a:lnTo>
                    <a:pt x="127176" y="6050"/>
                  </a:lnTo>
                  <a:lnTo>
                    <a:pt x="120421" y="1311"/>
                  </a:lnTo>
                  <a:lnTo>
                    <a:pt x="113144" y="0"/>
                  </a:lnTo>
                  <a:lnTo>
                    <a:pt x="97661" y="3475"/>
                  </a:lnTo>
                  <a:lnTo>
                    <a:pt x="54609" y="33134"/>
                  </a:lnTo>
                  <a:lnTo>
                    <a:pt x="32755" y="58310"/>
                  </a:lnTo>
                  <a:lnTo>
                    <a:pt x="16619" y="94131"/>
                  </a:lnTo>
                  <a:lnTo>
                    <a:pt x="1311" y="151881"/>
                  </a:lnTo>
                  <a:lnTo>
                    <a:pt x="0" y="210456"/>
                  </a:lnTo>
                  <a:lnTo>
                    <a:pt x="6404" y="238747"/>
                  </a:lnTo>
                  <a:lnTo>
                    <a:pt x="14780" y="252892"/>
                  </a:lnTo>
                  <a:lnTo>
                    <a:pt x="34309" y="271250"/>
                  </a:lnTo>
                  <a:lnTo>
                    <a:pt x="54610" y="275351"/>
                  </a:lnTo>
                  <a:lnTo>
                    <a:pt x="84634" y="272460"/>
                  </a:lnTo>
                  <a:lnTo>
                    <a:pt x="106910" y="2664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59410" y="1497081"/>
              <a:ext cx="66226" cy="358539"/>
            </a:xfrm>
            <a:custGeom>
              <a:avLst/>
              <a:gdLst/>
              <a:ahLst/>
              <a:cxnLst/>
              <a:rect l="0" t="0" r="0" b="0"/>
              <a:pathLst>
                <a:path w="66226" h="358539">
                  <a:moveTo>
                    <a:pt x="58247" y="0"/>
                  </a:moveTo>
                  <a:lnTo>
                    <a:pt x="64833" y="50189"/>
                  </a:lnTo>
                  <a:lnTo>
                    <a:pt x="66225" y="107713"/>
                  </a:lnTo>
                  <a:lnTo>
                    <a:pt x="59857" y="161331"/>
                  </a:lnTo>
                  <a:lnTo>
                    <a:pt x="49696" y="216438"/>
                  </a:lnTo>
                  <a:lnTo>
                    <a:pt x="38786" y="271839"/>
                  </a:lnTo>
                  <a:lnTo>
                    <a:pt x="15021" y="331870"/>
                  </a:lnTo>
                  <a:lnTo>
                    <a:pt x="5888" y="357517"/>
                  </a:lnTo>
                  <a:lnTo>
                    <a:pt x="3926" y="358538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34446" y="1481796"/>
              <a:ext cx="274596" cy="56892"/>
            </a:xfrm>
            <a:custGeom>
              <a:avLst/>
              <a:gdLst/>
              <a:ahLst/>
              <a:cxnLst/>
              <a:rect l="0" t="0" r="0" b="0"/>
              <a:pathLst>
                <a:path w="274596" h="56892">
                  <a:moveTo>
                    <a:pt x="0" y="56891"/>
                  </a:moveTo>
                  <a:lnTo>
                    <a:pt x="8835" y="43638"/>
                  </a:lnTo>
                  <a:lnTo>
                    <a:pt x="20569" y="34666"/>
                  </a:lnTo>
                  <a:lnTo>
                    <a:pt x="72373" y="5509"/>
                  </a:lnTo>
                  <a:lnTo>
                    <a:pt x="131476" y="0"/>
                  </a:lnTo>
                  <a:lnTo>
                    <a:pt x="186570" y="1378"/>
                  </a:lnTo>
                  <a:lnTo>
                    <a:pt x="245882" y="12872"/>
                  </a:lnTo>
                  <a:lnTo>
                    <a:pt x="274595" y="236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83931" y="1738392"/>
              <a:ext cx="116495" cy="1"/>
            </a:xfrm>
            <a:custGeom>
              <a:avLst/>
              <a:gdLst/>
              <a:ahLst/>
              <a:cxnLst/>
              <a:rect l="0" t="0" r="0" b="0"/>
              <a:pathLst>
                <a:path w="116495" h="1">
                  <a:moveTo>
                    <a:pt x="0" y="0"/>
                  </a:moveTo>
                  <a:lnTo>
                    <a:pt x="63415" y="0"/>
                  </a:lnTo>
                  <a:lnTo>
                    <a:pt x="116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35668" y="1575541"/>
              <a:ext cx="339205" cy="274825"/>
            </a:xfrm>
            <a:custGeom>
              <a:avLst/>
              <a:gdLst/>
              <a:ahLst/>
              <a:cxnLst/>
              <a:rect l="0" t="0" r="0" b="0"/>
              <a:pathLst>
                <a:path w="339205" h="274825">
                  <a:moveTo>
                    <a:pt x="122857" y="112925"/>
                  </a:moveTo>
                  <a:lnTo>
                    <a:pt x="109605" y="108507"/>
                  </a:lnTo>
                  <a:lnTo>
                    <a:pt x="95702" y="108804"/>
                  </a:lnTo>
                  <a:lnTo>
                    <a:pt x="79353" y="113868"/>
                  </a:lnTo>
                  <a:lnTo>
                    <a:pt x="59760" y="125363"/>
                  </a:lnTo>
                  <a:lnTo>
                    <a:pt x="32354" y="156263"/>
                  </a:lnTo>
                  <a:lnTo>
                    <a:pt x="4653" y="212199"/>
                  </a:lnTo>
                  <a:lnTo>
                    <a:pt x="0" y="246404"/>
                  </a:lnTo>
                  <a:lnTo>
                    <a:pt x="3843" y="265013"/>
                  </a:lnTo>
                  <a:lnTo>
                    <a:pt x="7457" y="272564"/>
                  </a:lnTo>
                  <a:lnTo>
                    <a:pt x="12639" y="274824"/>
                  </a:lnTo>
                  <a:lnTo>
                    <a:pt x="18868" y="273558"/>
                  </a:lnTo>
                  <a:lnTo>
                    <a:pt x="25794" y="269939"/>
                  </a:lnTo>
                  <a:lnTo>
                    <a:pt x="35956" y="258523"/>
                  </a:lnTo>
                  <a:lnTo>
                    <a:pt x="68335" y="195047"/>
                  </a:lnTo>
                  <a:lnTo>
                    <a:pt x="94108" y="132001"/>
                  </a:lnTo>
                  <a:lnTo>
                    <a:pt x="108855" y="76822"/>
                  </a:lnTo>
                  <a:lnTo>
                    <a:pt x="122840" y="23042"/>
                  </a:lnTo>
                  <a:lnTo>
                    <a:pt x="126548" y="1785"/>
                  </a:lnTo>
                  <a:lnTo>
                    <a:pt x="126242" y="0"/>
                  </a:lnTo>
                  <a:lnTo>
                    <a:pt x="123437" y="5414"/>
                  </a:lnTo>
                  <a:lnTo>
                    <a:pt x="117584" y="24979"/>
                  </a:lnTo>
                  <a:lnTo>
                    <a:pt x="114804" y="85746"/>
                  </a:lnTo>
                  <a:lnTo>
                    <a:pt x="114589" y="137073"/>
                  </a:lnTo>
                  <a:lnTo>
                    <a:pt x="118964" y="195460"/>
                  </a:lnTo>
                  <a:lnTo>
                    <a:pt x="126058" y="214635"/>
                  </a:lnTo>
                  <a:lnTo>
                    <a:pt x="130538" y="222337"/>
                  </a:lnTo>
                  <a:lnTo>
                    <a:pt x="136299" y="224698"/>
                  </a:lnTo>
                  <a:lnTo>
                    <a:pt x="142913" y="223498"/>
                  </a:lnTo>
                  <a:lnTo>
                    <a:pt x="150096" y="219925"/>
                  </a:lnTo>
                  <a:lnTo>
                    <a:pt x="163008" y="206091"/>
                  </a:lnTo>
                  <a:lnTo>
                    <a:pt x="186365" y="171495"/>
                  </a:lnTo>
                  <a:lnTo>
                    <a:pt x="192932" y="166765"/>
                  </a:lnTo>
                  <a:lnTo>
                    <a:pt x="200084" y="164536"/>
                  </a:lnTo>
                  <a:lnTo>
                    <a:pt x="207626" y="163974"/>
                  </a:lnTo>
                  <a:lnTo>
                    <a:pt x="213579" y="166373"/>
                  </a:lnTo>
                  <a:lnTo>
                    <a:pt x="222658" y="176435"/>
                  </a:lnTo>
                  <a:lnTo>
                    <a:pt x="227309" y="192619"/>
                  </a:lnTo>
                  <a:lnTo>
                    <a:pt x="230296" y="233142"/>
                  </a:lnTo>
                  <a:lnTo>
                    <a:pt x="232390" y="238373"/>
                  </a:lnTo>
                  <a:lnTo>
                    <a:pt x="235635" y="240011"/>
                  </a:lnTo>
                  <a:lnTo>
                    <a:pt x="239648" y="239254"/>
                  </a:lnTo>
                  <a:lnTo>
                    <a:pt x="249037" y="231017"/>
                  </a:lnTo>
                  <a:lnTo>
                    <a:pt x="283542" y="185569"/>
                  </a:lnTo>
                  <a:lnTo>
                    <a:pt x="291002" y="180770"/>
                  </a:lnTo>
                  <a:lnTo>
                    <a:pt x="298748" y="179419"/>
                  </a:lnTo>
                  <a:lnTo>
                    <a:pt x="314752" y="182850"/>
                  </a:lnTo>
                  <a:lnTo>
                    <a:pt x="320129" y="189127"/>
                  </a:lnTo>
                  <a:lnTo>
                    <a:pt x="326104" y="208430"/>
                  </a:lnTo>
                  <a:lnTo>
                    <a:pt x="330864" y="252017"/>
                  </a:lnTo>
                  <a:lnTo>
                    <a:pt x="332719" y="254654"/>
                  </a:lnTo>
                  <a:lnTo>
                    <a:pt x="339204" y="2543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08156" y="1696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16478" y="1655181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58083" y="16967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51458" y="1746713"/>
              <a:ext cx="272899" cy="141459"/>
            </a:xfrm>
            <a:custGeom>
              <a:avLst/>
              <a:gdLst/>
              <a:ahLst/>
              <a:cxnLst/>
              <a:rect l="0" t="0" r="0" b="0"/>
              <a:pathLst>
                <a:path w="272899" h="141459">
                  <a:moveTo>
                    <a:pt x="6625" y="0"/>
                  </a:moveTo>
                  <a:lnTo>
                    <a:pt x="906" y="58604"/>
                  </a:lnTo>
                  <a:lnTo>
                    <a:pt x="0" y="88761"/>
                  </a:lnTo>
                  <a:lnTo>
                    <a:pt x="3064" y="106942"/>
                  </a:lnTo>
                  <a:lnTo>
                    <a:pt x="7024" y="111975"/>
                  </a:lnTo>
                  <a:lnTo>
                    <a:pt x="12439" y="114406"/>
                  </a:lnTo>
                  <a:lnTo>
                    <a:pt x="18822" y="115102"/>
                  </a:lnTo>
                  <a:lnTo>
                    <a:pt x="24927" y="112792"/>
                  </a:lnTo>
                  <a:lnTo>
                    <a:pt x="42353" y="96290"/>
                  </a:lnTo>
                  <a:lnTo>
                    <a:pt x="62341" y="65865"/>
                  </a:lnTo>
                  <a:lnTo>
                    <a:pt x="65959" y="57778"/>
                  </a:lnTo>
                  <a:lnTo>
                    <a:pt x="70219" y="54236"/>
                  </a:lnTo>
                  <a:lnTo>
                    <a:pt x="74909" y="53724"/>
                  </a:lnTo>
                  <a:lnTo>
                    <a:pt x="79884" y="55232"/>
                  </a:lnTo>
                  <a:lnTo>
                    <a:pt x="104556" y="52936"/>
                  </a:lnTo>
                  <a:lnTo>
                    <a:pt x="122266" y="43868"/>
                  </a:lnTo>
                  <a:lnTo>
                    <a:pt x="145364" y="23168"/>
                  </a:lnTo>
                  <a:lnTo>
                    <a:pt x="151818" y="15445"/>
                  </a:lnTo>
                  <a:lnTo>
                    <a:pt x="153346" y="11222"/>
                  </a:lnTo>
                  <a:lnTo>
                    <a:pt x="151592" y="9330"/>
                  </a:lnTo>
                  <a:lnTo>
                    <a:pt x="147648" y="8994"/>
                  </a:lnTo>
                  <a:lnTo>
                    <a:pt x="145020" y="12467"/>
                  </a:lnTo>
                  <a:lnTo>
                    <a:pt x="142099" y="26190"/>
                  </a:lnTo>
                  <a:lnTo>
                    <a:pt x="144093" y="33177"/>
                  </a:lnTo>
                  <a:lnTo>
                    <a:pt x="153706" y="45872"/>
                  </a:lnTo>
                  <a:lnTo>
                    <a:pt x="174712" y="63415"/>
                  </a:lnTo>
                  <a:lnTo>
                    <a:pt x="230283" y="85464"/>
                  </a:lnTo>
                  <a:lnTo>
                    <a:pt x="255957" y="94151"/>
                  </a:lnTo>
                  <a:lnTo>
                    <a:pt x="261604" y="99749"/>
                  </a:lnTo>
                  <a:lnTo>
                    <a:pt x="269552" y="122525"/>
                  </a:lnTo>
                  <a:lnTo>
                    <a:pt x="27289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" name="Freeform 14"/>
          <p:cNvSpPr/>
          <p:nvPr/>
        </p:nvSpPr>
        <p:spPr>
          <a:xfrm>
            <a:off x="635478" y="1663502"/>
            <a:ext cx="74891" cy="16643"/>
          </a:xfrm>
          <a:custGeom>
            <a:avLst/>
            <a:gdLst/>
            <a:ahLst/>
            <a:cxnLst/>
            <a:rect l="0" t="0" r="0" b="0"/>
            <a:pathLst>
              <a:path w="74891" h="16643">
                <a:moveTo>
                  <a:pt x="0" y="0"/>
                </a:moveTo>
                <a:lnTo>
                  <a:pt x="29621" y="6587"/>
                </a:lnTo>
                <a:lnTo>
                  <a:pt x="54697" y="10273"/>
                </a:lnTo>
                <a:lnTo>
                  <a:pt x="74890" y="1664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Freeform 15"/>
          <p:cNvSpPr/>
          <p:nvPr/>
        </p:nvSpPr>
        <p:spPr>
          <a:xfrm>
            <a:off x="660442" y="2229334"/>
            <a:ext cx="108174" cy="41606"/>
          </a:xfrm>
          <a:custGeom>
            <a:avLst/>
            <a:gdLst/>
            <a:ahLst/>
            <a:cxnLst/>
            <a:rect l="0" t="0" r="0" b="0"/>
            <a:pathLst>
              <a:path w="108174" h="41606">
                <a:moveTo>
                  <a:pt x="0" y="0"/>
                </a:moveTo>
                <a:lnTo>
                  <a:pt x="54941" y="15117"/>
                </a:lnTo>
                <a:lnTo>
                  <a:pt x="108173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oup 24"/>
          <p:cNvGrpSpPr/>
          <p:nvPr/>
        </p:nvGrpSpPr>
        <p:grpSpPr>
          <a:xfrm>
            <a:off x="2932088" y="1691153"/>
            <a:ext cx="1081737" cy="463118"/>
            <a:chOff x="2932088" y="1691153"/>
            <a:chExt cx="1081737" cy="463118"/>
          </a:xfrm>
        </p:grpSpPr>
        <p:sp>
          <p:nvSpPr>
            <p:cNvPr id="17" name="Freeform 16"/>
            <p:cNvSpPr/>
            <p:nvPr/>
          </p:nvSpPr>
          <p:spPr>
            <a:xfrm>
              <a:off x="2932088" y="17550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69192" y="1696786"/>
              <a:ext cx="104355" cy="217273"/>
            </a:xfrm>
            <a:custGeom>
              <a:avLst/>
              <a:gdLst/>
              <a:ahLst/>
              <a:cxnLst/>
              <a:rect l="0" t="0" r="0" b="0"/>
              <a:pathLst>
                <a:path w="104355" h="217273">
                  <a:moveTo>
                    <a:pt x="104354" y="0"/>
                  </a:moveTo>
                  <a:lnTo>
                    <a:pt x="85349" y="7568"/>
                  </a:lnTo>
                  <a:lnTo>
                    <a:pt x="57255" y="31143"/>
                  </a:lnTo>
                  <a:lnTo>
                    <a:pt x="35947" y="59468"/>
                  </a:lnTo>
                  <a:lnTo>
                    <a:pt x="28339" y="75432"/>
                  </a:lnTo>
                  <a:lnTo>
                    <a:pt x="26807" y="91773"/>
                  </a:lnTo>
                  <a:lnTo>
                    <a:pt x="27693" y="100014"/>
                  </a:lnTo>
                  <a:lnTo>
                    <a:pt x="36073" y="114102"/>
                  </a:lnTo>
                  <a:lnTo>
                    <a:pt x="59636" y="138212"/>
                  </a:lnTo>
                  <a:lnTo>
                    <a:pt x="62523" y="145766"/>
                  </a:lnTo>
                  <a:lnTo>
                    <a:pt x="63264" y="164021"/>
                  </a:lnTo>
                  <a:lnTo>
                    <a:pt x="60319" y="172218"/>
                  </a:lnTo>
                  <a:lnTo>
                    <a:pt x="49649" y="186256"/>
                  </a:lnTo>
                  <a:lnTo>
                    <a:pt x="20199" y="209411"/>
                  </a:lnTo>
                  <a:lnTo>
                    <a:pt x="4082" y="217272"/>
                  </a:lnTo>
                  <a:lnTo>
                    <a:pt x="523" y="216964"/>
                  </a:lnTo>
                  <a:lnTo>
                    <a:pt x="0" y="213984"/>
                  </a:lnTo>
                  <a:lnTo>
                    <a:pt x="4501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40261" y="182160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81867" y="17966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03578" y="1762987"/>
              <a:ext cx="97381" cy="124165"/>
            </a:xfrm>
            <a:custGeom>
              <a:avLst/>
              <a:gdLst/>
              <a:ahLst/>
              <a:cxnLst/>
              <a:rect l="0" t="0" r="0" b="0"/>
              <a:pathLst>
                <a:path w="97381" h="124165">
                  <a:moveTo>
                    <a:pt x="19894" y="25331"/>
                  </a:moveTo>
                  <a:lnTo>
                    <a:pt x="19894" y="43000"/>
                  </a:lnTo>
                  <a:lnTo>
                    <a:pt x="0" y="100281"/>
                  </a:lnTo>
                  <a:lnTo>
                    <a:pt x="1190" y="116890"/>
                  </a:lnTo>
                  <a:lnTo>
                    <a:pt x="5576" y="121503"/>
                  </a:lnTo>
                  <a:lnTo>
                    <a:pt x="12198" y="123654"/>
                  </a:lnTo>
                  <a:lnTo>
                    <a:pt x="20310" y="124164"/>
                  </a:lnTo>
                  <a:lnTo>
                    <a:pt x="36721" y="119800"/>
                  </a:lnTo>
                  <a:lnTo>
                    <a:pt x="52336" y="110771"/>
                  </a:lnTo>
                  <a:lnTo>
                    <a:pt x="83212" y="74455"/>
                  </a:lnTo>
                  <a:lnTo>
                    <a:pt x="95772" y="45639"/>
                  </a:lnTo>
                  <a:lnTo>
                    <a:pt x="97380" y="26960"/>
                  </a:lnTo>
                  <a:lnTo>
                    <a:pt x="96515" y="18096"/>
                  </a:lnTo>
                  <a:lnTo>
                    <a:pt x="92239" y="11261"/>
                  </a:lnTo>
                  <a:lnTo>
                    <a:pt x="77627" y="1203"/>
                  </a:lnTo>
                  <a:lnTo>
                    <a:pt x="69477" y="0"/>
                  </a:lnTo>
                  <a:lnTo>
                    <a:pt x="53026" y="3594"/>
                  </a:lnTo>
                  <a:lnTo>
                    <a:pt x="47529" y="7142"/>
                  </a:lnTo>
                  <a:lnTo>
                    <a:pt x="43865" y="11356"/>
                  </a:lnTo>
                  <a:lnTo>
                    <a:pt x="36536" y="253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79541" y="1729062"/>
              <a:ext cx="235021" cy="200603"/>
            </a:xfrm>
            <a:custGeom>
              <a:avLst/>
              <a:gdLst/>
              <a:ahLst/>
              <a:cxnLst/>
              <a:rect l="0" t="0" r="0" b="0"/>
              <a:pathLst>
                <a:path w="235021" h="200603">
                  <a:moveTo>
                    <a:pt x="68599" y="34292"/>
                  </a:moveTo>
                  <a:lnTo>
                    <a:pt x="17898" y="93830"/>
                  </a:lnTo>
                  <a:lnTo>
                    <a:pt x="2314" y="128158"/>
                  </a:lnTo>
                  <a:lnTo>
                    <a:pt x="0" y="148127"/>
                  </a:lnTo>
                  <a:lnTo>
                    <a:pt x="677" y="157334"/>
                  </a:lnTo>
                  <a:lnTo>
                    <a:pt x="4826" y="163473"/>
                  </a:lnTo>
                  <a:lnTo>
                    <a:pt x="11291" y="167566"/>
                  </a:lnTo>
                  <a:lnTo>
                    <a:pt x="19299" y="170294"/>
                  </a:lnTo>
                  <a:lnTo>
                    <a:pt x="38059" y="168394"/>
                  </a:lnTo>
                  <a:lnTo>
                    <a:pt x="56875" y="161387"/>
                  </a:lnTo>
                  <a:lnTo>
                    <a:pt x="114694" y="125633"/>
                  </a:lnTo>
                  <a:lnTo>
                    <a:pt x="139958" y="103597"/>
                  </a:lnTo>
                  <a:lnTo>
                    <a:pt x="142984" y="104534"/>
                  </a:lnTo>
                  <a:lnTo>
                    <a:pt x="144077" y="109782"/>
                  </a:lnTo>
                  <a:lnTo>
                    <a:pt x="143566" y="164153"/>
                  </a:lnTo>
                  <a:lnTo>
                    <a:pt x="143523" y="190628"/>
                  </a:lnTo>
                  <a:lnTo>
                    <a:pt x="146285" y="197688"/>
                  </a:lnTo>
                  <a:lnTo>
                    <a:pt x="150900" y="200546"/>
                  </a:lnTo>
                  <a:lnTo>
                    <a:pt x="156751" y="200602"/>
                  </a:lnTo>
                  <a:lnTo>
                    <a:pt x="162500" y="197865"/>
                  </a:lnTo>
                  <a:lnTo>
                    <a:pt x="173820" y="187429"/>
                  </a:lnTo>
                  <a:lnTo>
                    <a:pt x="186171" y="165959"/>
                  </a:lnTo>
                  <a:lnTo>
                    <a:pt x="201512" y="105062"/>
                  </a:lnTo>
                  <a:lnTo>
                    <a:pt x="208369" y="46218"/>
                  </a:lnTo>
                  <a:lnTo>
                    <a:pt x="209557" y="8445"/>
                  </a:lnTo>
                  <a:lnTo>
                    <a:pt x="211573" y="2268"/>
                  </a:lnTo>
                  <a:lnTo>
                    <a:pt x="214765" y="0"/>
                  </a:lnTo>
                  <a:lnTo>
                    <a:pt x="218744" y="336"/>
                  </a:lnTo>
                  <a:lnTo>
                    <a:pt x="225629" y="3176"/>
                  </a:lnTo>
                  <a:lnTo>
                    <a:pt x="235020" y="9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16714" y="1691153"/>
              <a:ext cx="247480" cy="246748"/>
            </a:xfrm>
            <a:custGeom>
              <a:avLst/>
              <a:gdLst/>
              <a:ahLst/>
              <a:cxnLst/>
              <a:rect l="0" t="0" r="0" b="0"/>
              <a:pathLst>
                <a:path w="247480" h="246748">
                  <a:moveTo>
                    <a:pt x="6168" y="172054"/>
                  </a:moveTo>
                  <a:lnTo>
                    <a:pt x="23838" y="172054"/>
                  </a:lnTo>
                  <a:lnTo>
                    <a:pt x="30892" y="169280"/>
                  </a:lnTo>
                  <a:lnTo>
                    <a:pt x="43661" y="158802"/>
                  </a:lnTo>
                  <a:lnTo>
                    <a:pt x="44107" y="154899"/>
                  </a:lnTo>
                  <a:lnTo>
                    <a:pt x="40706" y="152296"/>
                  </a:lnTo>
                  <a:lnTo>
                    <a:pt x="34741" y="150561"/>
                  </a:lnTo>
                  <a:lnTo>
                    <a:pt x="28915" y="153103"/>
                  </a:lnTo>
                  <a:lnTo>
                    <a:pt x="17511" y="165789"/>
                  </a:lnTo>
                  <a:lnTo>
                    <a:pt x="5112" y="189306"/>
                  </a:lnTo>
                  <a:lnTo>
                    <a:pt x="0" y="218258"/>
                  </a:lnTo>
                  <a:lnTo>
                    <a:pt x="3735" y="234502"/>
                  </a:lnTo>
                  <a:lnTo>
                    <a:pt x="7320" y="241423"/>
                  </a:lnTo>
                  <a:lnTo>
                    <a:pt x="14332" y="245113"/>
                  </a:lnTo>
                  <a:lnTo>
                    <a:pt x="34452" y="246747"/>
                  </a:lnTo>
                  <a:lnTo>
                    <a:pt x="51407" y="241925"/>
                  </a:lnTo>
                  <a:lnTo>
                    <a:pt x="76278" y="223884"/>
                  </a:lnTo>
                  <a:lnTo>
                    <a:pt x="108981" y="189073"/>
                  </a:lnTo>
                  <a:lnTo>
                    <a:pt x="145550" y="127383"/>
                  </a:lnTo>
                  <a:lnTo>
                    <a:pt x="155949" y="106897"/>
                  </a:lnTo>
                  <a:lnTo>
                    <a:pt x="175900" y="48215"/>
                  </a:lnTo>
                  <a:lnTo>
                    <a:pt x="191710" y="1344"/>
                  </a:lnTo>
                  <a:lnTo>
                    <a:pt x="193658" y="0"/>
                  </a:lnTo>
                  <a:lnTo>
                    <a:pt x="196398" y="22763"/>
                  </a:lnTo>
                  <a:lnTo>
                    <a:pt x="197400" y="75405"/>
                  </a:lnTo>
                  <a:lnTo>
                    <a:pt x="193122" y="137164"/>
                  </a:lnTo>
                  <a:lnTo>
                    <a:pt x="177991" y="195720"/>
                  </a:lnTo>
                  <a:lnTo>
                    <a:pt x="165355" y="221596"/>
                  </a:lnTo>
                  <a:lnTo>
                    <a:pt x="161294" y="224498"/>
                  </a:lnTo>
                  <a:lnTo>
                    <a:pt x="157663" y="223659"/>
                  </a:lnTo>
                  <a:lnTo>
                    <a:pt x="154317" y="220326"/>
                  </a:lnTo>
                  <a:lnTo>
                    <a:pt x="149608" y="193547"/>
                  </a:lnTo>
                  <a:lnTo>
                    <a:pt x="148213" y="160753"/>
                  </a:lnTo>
                  <a:lnTo>
                    <a:pt x="152818" y="143609"/>
                  </a:lnTo>
                  <a:lnTo>
                    <a:pt x="156635" y="136449"/>
                  </a:lnTo>
                  <a:lnTo>
                    <a:pt x="162878" y="132600"/>
                  </a:lnTo>
                  <a:lnTo>
                    <a:pt x="222353" y="121443"/>
                  </a:lnTo>
                  <a:lnTo>
                    <a:pt x="247479" y="1138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58335" y="1788318"/>
              <a:ext cx="255490" cy="365953"/>
            </a:xfrm>
            <a:custGeom>
              <a:avLst/>
              <a:gdLst/>
              <a:ahLst/>
              <a:cxnLst/>
              <a:rect l="0" t="0" r="0" b="0"/>
              <a:pathLst>
                <a:path w="255490" h="365953">
                  <a:moveTo>
                    <a:pt x="39142" y="0"/>
                  </a:moveTo>
                  <a:lnTo>
                    <a:pt x="20396" y="34745"/>
                  </a:lnTo>
                  <a:lnTo>
                    <a:pt x="16021" y="63098"/>
                  </a:lnTo>
                  <a:lnTo>
                    <a:pt x="19142" y="94921"/>
                  </a:lnTo>
                  <a:lnTo>
                    <a:pt x="23035" y="103036"/>
                  </a:lnTo>
                  <a:lnTo>
                    <a:pt x="34757" y="114520"/>
                  </a:lnTo>
                  <a:lnTo>
                    <a:pt x="51678" y="120241"/>
                  </a:lnTo>
                  <a:lnTo>
                    <a:pt x="71526" y="121858"/>
                  </a:lnTo>
                  <a:lnTo>
                    <a:pt x="125373" y="121801"/>
                  </a:lnTo>
                  <a:lnTo>
                    <a:pt x="131762" y="126505"/>
                  </a:lnTo>
                  <a:lnTo>
                    <a:pt x="135098" y="133338"/>
                  </a:lnTo>
                  <a:lnTo>
                    <a:pt x="136338" y="149868"/>
                  </a:lnTo>
                  <a:lnTo>
                    <a:pt x="130914" y="175693"/>
                  </a:lnTo>
                  <a:lnTo>
                    <a:pt x="108189" y="237940"/>
                  </a:lnTo>
                  <a:lnTo>
                    <a:pt x="74712" y="299360"/>
                  </a:lnTo>
                  <a:lnTo>
                    <a:pt x="62317" y="321997"/>
                  </a:lnTo>
                  <a:lnTo>
                    <a:pt x="35208" y="356719"/>
                  </a:lnTo>
                  <a:lnTo>
                    <a:pt x="20751" y="365952"/>
                  </a:lnTo>
                  <a:lnTo>
                    <a:pt x="14862" y="365085"/>
                  </a:lnTo>
                  <a:lnTo>
                    <a:pt x="10011" y="360810"/>
                  </a:lnTo>
                  <a:lnTo>
                    <a:pt x="5853" y="354261"/>
                  </a:lnTo>
                  <a:lnTo>
                    <a:pt x="0" y="322957"/>
                  </a:lnTo>
                  <a:lnTo>
                    <a:pt x="6913" y="268087"/>
                  </a:lnTo>
                  <a:lnTo>
                    <a:pt x="16957" y="230136"/>
                  </a:lnTo>
                  <a:lnTo>
                    <a:pt x="42281" y="184708"/>
                  </a:lnTo>
                  <a:lnTo>
                    <a:pt x="53173" y="171159"/>
                  </a:lnTo>
                  <a:lnTo>
                    <a:pt x="69108" y="161438"/>
                  </a:lnTo>
                  <a:lnTo>
                    <a:pt x="88518" y="154961"/>
                  </a:lnTo>
                  <a:lnTo>
                    <a:pt x="120238" y="152239"/>
                  </a:lnTo>
                  <a:lnTo>
                    <a:pt x="153058" y="157801"/>
                  </a:lnTo>
                  <a:lnTo>
                    <a:pt x="197280" y="178244"/>
                  </a:lnTo>
                  <a:lnTo>
                    <a:pt x="255489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6125" y="2082359"/>
            <a:ext cx="944006" cy="629597"/>
            <a:chOff x="1056125" y="2082359"/>
            <a:chExt cx="944006" cy="629597"/>
          </a:xfrm>
        </p:grpSpPr>
        <p:sp>
          <p:nvSpPr>
            <p:cNvPr id="26" name="Freeform 25"/>
            <p:cNvSpPr/>
            <p:nvPr/>
          </p:nvSpPr>
          <p:spPr>
            <a:xfrm>
              <a:off x="1056125" y="2082359"/>
              <a:ext cx="128265" cy="303317"/>
            </a:xfrm>
            <a:custGeom>
              <a:avLst/>
              <a:gdLst/>
              <a:ahLst/>
              <a:cxnLst/>
              <a:rect l="0" t="0" r="0" b="0"/>
              <a:pathLst>
                <a:path w="128265" h="303317">
                  <a:moveTo>
                    <a:pt x="28690" y="72085"/>
                  </a:moveTo>
                  <a:lnTo>
                    <a:pt x="28690" y="125576"/>
                  </a:lnTo>
                  <a:lnTo>
                    <a:pt x="22047" y="183531"/>
                  </a:lnTo>
                  <a:lnTo>
                    <a:pt x="14497" y="235675"/>
                  </a:lnTo>
                  <a:lnTo>
                    <a:pt x="3663" y="290715"/>
                  </a:lnTo>
                  <a:lnTo>
                    <a:pt x="0" y="303316"/>
                  </a:lnTo>
                  <a:lnTo>
                    <a:pt x="15109" y="242125"/>
                  </a:lnTo>
                  <a:lnTo>
                    <a:pt x="28728" y="188326"/>
                  </a:lnTo>
                  <a:lnTo>
                    <a:pt x="42564" y="133072"/>
                  </a:lnTo>
                  <a:lnTo>
                    <a:pt x="59201" y="73178"/>
                  </a:lnTo>
                  <a:lnTo>
                    <a:pt x="82486" y="17461"/>
                  </a:lnTo>
                  <a:lnTo>
                    <a:pt x="92972" y="2812"/>
                  </a:lnTo>
                  <a:lnTo>
                    <a:pt x="98357" y="15"/>
                  </a:lnTo>
                  <a:lnTo>
                    <a:pt x="103796" y="0"/>
                  </a:lnTo>
                  <a:lnTo>
                    <a:pt x="109271" y="1839"/>
                  </a:lnTo>
                  <a:lnTo>
                    <a:pt x="113846" y="7688"/>
                  </a:lnTo>
                  <a:lnTo>
                    <a:pt x="121394" y="26514"/>
                  </a:lnTo>
                  <a:lnTo>
                    <a:pt x="127131" y="81061"/>
                  </a:lnTo>
                  <a:lnTo>
                    <a:pt x="128264" y="134296"/>
                  </a:lnTo>
                  <a:lnTo>
                    <a:pt x="124070" y="188849"/>
                  </a:lnTo>
                  <a:lnTo>
                    <a:pt x="111677" y="248152"/>
                  </a:lnTo>
                  <a:lnTo>
                    <a:pt x="103580" y="2717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26420" y="2187728"/>
              <a:ext cx="99854" cy="16644"/>
            </a:xfrm>
            <a:custGeom>
              <a:avLst/>
              <a:gdLst/>
              <a:ahLst/>
              <a:cxnLst/>
              <a:rect l="0" t="0" r="0" b="0"/>
              <a:pathLst>
                <a:path w="99854" h="16644">
                  <a:moveTo>
                    <a:pt x="0" y="0"/>
                  </a:moveTo>
                  <a:lnTo>
                    <a:pt x="61567" y="13269"/>
                  </a:lnTo>
                  <a:lnTo>
                    <a:pt x="99853" y="166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62449" y="2112838"/>
              <a:ext cx="255062" cy="419215"/>
            </a:xfrm>
            <a:custGeom>
              <a:avLst/>
              <a:gdLst/>
              <a:ahLst/>
              <a:cxnLst/>
              <a:rect l="0" t="0" r="0" b="0"/>
              <a:pathLst>
                <a:path w="255062" h="419215">
                  <a:moveTo>
                    <a:pt x="113603" y="0"/>
                  </a:moveTo>
                  <a:lnTo>
                    <a:pt x="101241" y="21780"/>
                  </a:lnTo>
                  <a:lnTo>
                    <a:pt x="83225" y="82882"/>
                  </a:lnTo>
                  <a:lnTo>
                    <a:pt x="72024" y="132696"/>
                  </a:lnTo>
                  <a:lnTo>
                    <a:pt x="60908" y="186367"/>
                  </a:lnTo>
                  <a:lnTo>
                    <a:pt x="51426" y="248035"/>
                  </a:lnTo>
                  <a:lnTo>
                    <a:pt x="45147" y="310785"/>
                  </a:lnTo>
                  <a:lnTo>
                    <a:pt x="27199" y="369455"/>
                  </a:lnTo>
                  <a:lnTo>
                    <a:pt x="11750" y="410684"/>
                  </a:lnTo>
                  <a:lnTo>
                    <a:pt x="6869" y="418021"/>
                  </a:lnTo>
                  <a:lnTo>
                    <a:pt x="3615" y="419214"/>
                  </a:lnTo>
                  <a:lnTo>
                    <a:pt x="1446" y="416311"/>
                  </a:lnTo>
                  <a:lnTo>
                    <a:pt x="0" y="410679"/>
                  </a:lnTo>
                  <a:lnTo>
                    <a:pt x="2382" y="389498"/>
                  </a:lnTo>
                  <a:lnTo>
                    <a:pt x="21161" y="329442"/>
                  </a:lnTo>
                  <a:lnTo>
                    <a:pt x="42780" y="293134"/>
                  </a:lnTo>
                  <a:lnTo>
                    <a:pt x="84203" y="255590"/>
                  </a:lnTo>
                  <a:lnTo>
                    <a:pt x="102693" y="244267"/>
                  </a:lnTo>
                  <a:lnTo>
                    <a:pt x="123239" y="240467"/>
                  </a:lnTo>
                  <a:lnTo>
                    <a:pt x="142849" y="242786"/>
                  </a:lnTo>
                  <a:lnTo>
                    <a:pt x="157728" y="249980"/>
                  </a:lnTo>
                  <a:lnTo>
                    <a:pt x="161511" y="256336"/>
                  </a:lnTo>
                  <a:lnTo>
                    <a:pt x="164267" y="276479"/>
                  </a:lnTo>
                  <a:lnTo>
                    <a:pt x="165870" y="275851"/>
                  </a:lnTo>
                  <a:lnTo>
                    <a:pt x="185274" y="248531"/>
                  </a:lnTo>
                  <a:lnTo>
                    <a:pt x="199081" y="236507"/>
                  </a:lnTo>
                  <a:lnTo>
                    <a:pt x="216929" y="229931"/>
                  </a:lnTo>
                  <a:lnTo>
                    <a:pt x="226866" y="228176"/>
                  </a:lnTo>
                  <a:lnTo>
                    <a:pt x="234415" y="229781"/>
                  </a:lnTo>
                  <a:lnTo>
                    <a:pt x="240372" y="233625"/>
                  </a:lnTo>
                  <a:lnTo>
                    <a:pt x="248532" y="243443"/>
                  </a:lnTo>
                  <a:lnTo>
                    <a:pt x="255061" y="2579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557493" y="2245976"/>
              <a:ext cx="193007" cy="227136"/>
            </a:xfrm>
            <a:custGeom>
              <a:avLst/>
              <a:gdLst/>
              <a:ahLst/>
              <a:cxnLst/>
              <a:rect l="0" t="0" r="0" b="0"/>
              <a:pathLst>
                <a:path w="193007" h="227136">
                  <a:moveTo>
                    <a:pt x="43227" y="0"/>
                  </a:moveTo>
                  <a:lnTo>
                    <a:pt x="75183" y="54263"/>
                  </a:lnTo>
                  <a:lnTo>
                    <a:pt x="75626" y="59289"/>
                  </a:lnTo>
                  <a:lnTo>
                    <a:pt x="73147" y="63564"/>
                  </a:lnTo>
                  <a:lnTo>
                    <a:pt x="13001" y="120977"/>
                  </a:lnTo>
                  <a:lnTo>
                    <a:pt x="576" y="147204"/>
                  </a:lnTo>
                  <a:lnTo>
                    <a:pt x="0" y="156383"/>
                  </a:lnTo>
                  <a:lnTo>
                    <a:pt x="4291" y="173979"/>
                  </a:lnTo>
                  <a:lnTo>
                    <a:pt x="9873" y="179780"/>
                  </a:lnTo>
                  <a:lnTo>
                    <a:pt x="25938" y="186227"/>
                  </a:lnTo>
                  <a:lnTo>
                    <a:pt x="55774" y="189855"/>
                  </a:lnTo>
                  <a:lnTo>
                    <a:pt x="104706" y="177795"/>
                  </a:lnTo>
                  <a:lnTo>
                    <a:pt x="146012" y="157608"/>
                  </a:lnTo>
                  <a:lnTo>
                    <a:pt x="153356" y="152224"/>
                  </a:lnTo>
                  <a:lnTo>
                    <a:pt x="155478" y="147710"/>
                  </a:lnTo>
                  <a:lnTo>
                    <a:pt x="154119" y="143777"/>
                  </a:lnTo>
                  <a:lnTo>
                    <a:pt x="150439" y="140230"/>
                  </a:lnTo>
                  <a:lnTo>
                    <a:pt x="146137" y="140639"/>
                  </a:lnTo>
                  <a:lnTo>
                    <a:pt x="136426" y="148490"/>
                  </a:lnTo>
                  <a:lnTo>
                    <a:pt x="116049" y="176131"/>
                  </a:lnTo>
                  <a:lnTo>
                    <a:pt x="108568" y="192002"/>
                  </a:lnTo>
                  <a:lnTo>
                    <a:pt x="108053" y="199192"/>
                  </a:lnTo>
                  <a:lnTo>
                    <a:pt x="112411" y="212113"/>
                  </a:lnTo>
                  <a:lnTo>
                    <a:pt x="122977" y="221554"/>
                  </a:lnTo>
                  <a:lnTo>
                    <a:pt x="129678" y="225365"/>
                  </a:lnTo>
                  <a:lnTo>
                    <a:pt x="146985" y="227135"/>
                  </a:lnTo>
                  <a:lnTo>
                    <a:pt x="172590" y="222934"/>
                  </a:lnTo>
                  <a:lnTo>
                    <a:pt x="19300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715301" y="2364784"/>
              <a:ext cx="151694" cy="109663"/>
            </a:xfrm>
            <a:custGeom>
              <a:avLst/>
              <a:gdLst/>
              <a:ahLst/>
              <a:cxnLst/>
              <a:rect l="0" t="0" r="0" b="0"/>
              <a:pathLst>
                <a:path w="151694" h="109663">
                  <a:moveTo>
                    <a:pt x="101766" y="14328"/>
                  </a:moveTo>
                  <a:lnTo>
                    <a:pt x="92932" y="5494"/>
                  </a:lnTo>
                  <a:lnTo>
                    <a:pt x="78732" y="1157"/>
                  </a:lnTo>
                  <a:lnTo>
                    <a:pt x="69768" y="0"/>
                  </a:lnTo>
                  <a:lnTo>
                    <a:pt x="52412" y="3645"/>
                  </a:lnTo>
                  <a:lnTo>
                    <a:pt x="18669" y="16636"/>
                  </a:lnTo>
                  <a:lnTo>
                    <a:pt x="6895" y="27373"/>
                  </a:lnTo>
                  <a:lnTo>
                    <a:pt x="2461" y="34120"/>
                  </a:lnTo>
                  <a:lnTo>
                    <a:pt x="0" y="49013"/>
                  </a:lnTo>
                  <a:lnTo>
                    <a:pt x="638" y="56867"/>
                  </a:lnTo>
                  <a:lnTo>
                    <a:pt x="3837" y="63027"/>
                  </a:lnTo>
                  <a:lnTo>
                    <a:pt x="14788" y="72339"/>
                  </a:lnTo>
                  <a:lnTo>
                    <a:pt x="36547" y="82778"/>
                  </a:lnTo>
                  <a:lnTo>
                    <a:pt x="69395" y="82893"/>
                  </a:lnTo>
                  <a:lnTo>
                    <a:pt x="99571" y="72654"/>
                  </a:lnTo>
                  <a:lnTo>
                    <a:pt x="121662" y="57909"/>
                  </a:lnTo>
                  <a:lnTo>
                    <a:pt x="123351" y="56326"/>
                  </a:lnTo>
                  <a:lnTo>
                    <a:pt x="117831" y="59498"/>
                  </a:lnTo>
                  <a:lnTo>
                    <a:pt x="111064" y="69538"/>
                  </a:lnTo>
                  <a:lnTo>
                    <a:pt x="99185" y="98583"/>
                  </a:lnTo>
                  <a:lnTo>
                    <a:pt x="100970" y="103782"/>
                  </a:lnTo>
                  <a:lnTo>
                    <a:pt x="105858" y="107248"/>
                  </a:lnTo>
                  <a:lnTo>
                    <a:pt x="112815" y="109560"/>
                  </a:lnTo>
                  <a:lnTo>
                    <a:pt x="127942" y="109662"/>
                  </a:lnTo>
                  <a:lnTo>
                    <a:pt x="151693" y="1058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916920" y="2478965"/>
              <a:ext cx="83211" cy="232991"/>
            </a:xfrm>
            <a:custGeom>
              <a:avLst/>
              <a:gdLst/>
              <a:ahLst/>
              <a:cxnLst/>
              <a:rect l="0" t="0" r="0" b="0"/>
              <a:pathLst>
                <a:path w="83211" h="232991">
                  <a:moveTo>
                    <a:pt x="83210" y="0"/>
                  </a:moveTo>
                  <a:lnTo>
                    <a:pt x="76567" y="61567"/>
                  </a:lnTo>
                  <a:lnTo>
                    <a:pt x="60925" y="116980"/>
                  </a:lnTo>
                  <a:lnTo>
                    <a:pt x="38305" y="174041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75261" y="2117086"/>
            <a:ext cx="4201447" cy="880955"/>
            <a:chOff x="2375261" y="2117086"/>
            <a:chExt cx="4201447" cy="880955"/>
          </a:xfrm>
        </p:grpSpPr>
        <p:sp>
          <p:nvSpPr>
            <p:cNvPr id="33" name="Freeform 32"/>
            <p:cNvSpPr/>
            <p:nvPr/>
          </p:nvSpPr>
          <p:spPr>
            <a:xfrm>
              <a:off x="2375261" y="2117086"/>
              <a:ext cx="315517" cy="354265"/>
            </a:xfrm>
            <a:custGeom>
              <a:avLst/>
              <a:gdLst/>
              <a:ahLst/>
              <a:cxnLst/>
              <a:rect l="0" t="0" r="0" b="0"/>
              <a:pathLst>
                <a:path w="315517" h="354265">
                  <a:moveTo>
                    <a:pt x="32601" y="128890"/>
                  </a:moveTo>
                  <a:lnTo>
                    <a:pt x="21019" y="179634"/>
                  </a:lnTo>
                  <a:lnTo>
                    <a:pt x="16034" y="237945"/>
                  </a:lnTo>
                  <a:lnTo>
                    <a:pt x="7104" y="294937"/>
                  </a:lnTo>
                  <a:lnTo>
                    <a:pt x="342" y="350564"/>
                  </a:lnTo>
                  <a:lnTo>
                    <a:pt x="0" y="349712"/>
                  </a:lnTo>
                  <a:lnTo>
                    <a:pt x="5962" y="292782"/>
                  </a:lnTo>
                  <a:lnTo>
                    <a:pt x="13136" y="236148"/>
                  </a:lnTo>
                  <a:lnTo>
                    <a:pt x="16971" y="195495"/>
                  </a:lnTo>
                  <a:lnTo>
                    <a:pt x="39012" y="133381"/>
                  </a:lnTo>
                  <a:lnTo>
                    <a:pt x="61878" y="78185"/>
                  </a:lnTo>
                  <a:lnTo>
                    <a:pt x="99737" y="25237"/>
                  </a:lnTo>
                  <a:lnTo>
                    <a:pt x="116064" y="10089"/>
                  </a:lnTo>
                  <a:lnTo>
                    <a:pt x="135031" y="2124"/>
                  </a:lnTo>
                  <a:lnTo>
                    <a:pt x="145267" y="0"/>
                  </a:lnTo>
                  <a:lnTo>
                    <a:pt x="153015" y="2283"/>
                  </a:lnTo>
                  <a:lnTo>
                    <a:pt x="159105" y="7503"/>
                  </a:lnTo>
                  <a:lnTo>
                    <a:pt x="164089" y="14682"/>
                  </a:lnTo>
                  <a:lnTo>
                    <a:pt x="165563" y="24090"/>
                  </a:lnTo>
                  <a:lnTo>
                    <a:pt x="158803" y="59418"/>
                  </a:lnTo>
                  <a:lnTo>
                    <a:pt x="139953" y="105374"/>
                  </a:lnTo>
                  <a:lnTo>
                    <a:pt x="101895" y="166676"/>
                  </a:lnTo>
                  <a:lnTo>
                    <a:pt x="73072" y="227251"/>
                  </a:lnTo>
                  <a:lnTo>
                    <a:pt x="71544" y="244722"/>
                  </a:lnTo>
                  <a:lnTo>
                    <a:pt x="74872" y="260808"/>
                  </a:lnTo>
                  <a:lnTo>
                    <a:pt x="82515" y="274121"/>
                  </a:lnTo>
                  <a:lnTo>
                    <a:pt x="94541" y="283736"/>
                  </a:lnTo>
                  <a:lnTo>
                    <a:pt x="101631" y="287594"/>
                  </a:lnTo>
                  <a:lnTo>
                    <a:pt x="119371" y="289416"/>
                  </a:lnTo>
                  <a:lnTo>
                    <a:pt x="138658" y="286219"/>
                  </a:lnTo>
                  <a:lnTo>
                    <a:pt x="156476" y="278634"/>
                  </a:lnTo>
                  <a:lnTo>
                    <a:pt x="177684" y="259551"/>
                  </a:lnTo>
                  <a:lnTo>
                    <a:pt x="182023" y="259452"/>
                  </a:lnTo>
                  <a:lnTo>
                    <a:pt x="184915" y="264008"/>
                  </a:lnTo>
                  <a:lnTo>
                    <a:pt x="193975" y="295702"/>
                  </a:lnTo>
                  <a:lnTo>
                    <a:pt x="198431" y="302044"/>
                  </a:lnTo>
                  <a:lnTo>
                    <a:pt x="210778" y="311555"/>
                  </a:lnTo>
                  <a:lnTo>
                    <a:pt x="225512" y="313933"/>
                  </a:lnTo>
                  <a:lnTo>
                    <a:pt x="241306" y="313758"/>
                  </a:lnTo>
                  <a:lnTo>
                    <a:pt x="257571" y="316762"/>
                  </a:lnTo>
                  <a:lnTo>
                    <a:pt x="263942" y="320706"/>
                  </a:lnTo>
                  <a:lnTo>
                    <a:pt x="288476" y="350293"/>
                  </a:lnTo>
                  <a:lnTo>
                    <a:pt x="293791" y="353231"/>
                  </a:lnTo>
                  <a:lnTo>
                    <a:pt x="299184" y="354264"/>
                  </a:lnTo>
                  <a:lnTo>
                    <a:pt x="315516" y="3535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52928" y="2354149"/>
              <a:ext cx="26733" cy="91533"/>
            </a:xfrm>
            <a:custGeom>
              <a:avLst/>
              <a:gdLst/>
              <a:ahLst/>
              <a:cxnLst/>
              <a:rect l="0" t="0" r="0" b="0"/>
              <a:pathLst>
                <a:path w="26733" h="91533">
                  <a:moveTo>
                    <a:pt x="4418" y="0"/>
                  </a:moveTo>
                  <a:lnTo>
                    <a:pt x="0" y="13252"/>
                  </a:lnTo>
                  <a:lnTo>
                    <a:pt x="2763" y="27154"/>
                  </a:lnTo>
                  <a:lnTo>
                    <a:pt x="11079" y="41655"/>
                  </a:lnTo>
                  <a:lnTo>
                    <a:pt x="24020" y="54263"/>
                  </a:lnTo>
                  <a:lnTo>
                    <a:pt x="26732" y="62063"/>
                  </a:lnTo>
                  <a:lnTo>
                    <a:pt x="24813" y="80592"/>
                  </a:lnTo>
                  <a:lnTo>
                    <a:pt x="22638" y="86087"/>
                  </a:lnTo>
                  <a:lnTo>
                    <a:pt x="20263" y="88827"/>
                  </a:lnTo>
                  <a:lnTo>
                    <a:pt x="12739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859708" y="2329187"/>
              <a:ext cx="72381" cy="166055"/>
            </a:xfrm>
            <a:custGeom>
              <a:avLst/>
              <a:gdLst/>
              <a:ahLst/>
              <a:cxnLst/>
              <a:rect l="0" t="0" r="0" b="0"/>
              <a:pathLst>
                <a:path w="72381" h="166055">
                  <a:moveTo>
                    <a:pt x="30774" y="0"/>
                  </a:moveTo>
                  <a:lnTo>
                    <a:pt x="7611" y="39162"/>
                  </a:lnTo>
                  <a:lnTo>
                    <a:pt x="4454" y="59626"/>
                  </a:lnTo>
                  <a:lnTo>
                    <a:pt x="7057" y="80124"/>
                  </a:lnTo>
                  <a:lnTo>
                    <a:pt x="24478" y="124409"/>
                  </a:lnTo>
                  <a:lnTo>
                    <a:pt x="24728" y="132866"/>
                  </a:lnTo>
                  <a:lnTo>
                    <a:pt x="20074" y="149658"/>
                  </a:lnTo>
                  <a:lnTo>
                    <a:pt x="9377" y="161436"/>
                  </a:lnTo>
                  <a:lnTo>
                    <a:pt x="2641" y="165871"/>
                  </a:lnTo>
                  <a:lnTo>
                    <a:pt x="0" y="166054"/>
                  </a:lnTo>
                  <a:lnTo>
                    <a:pt x="88" y="163402"/>
                  </a:lnTo>
                  <a:lnTo>
                    <a:pt x="5117" y="153984"/>
                  </a:lnTo>
                  <a:lnTo>
                    <a:pt x="44833" y="110894"/>
                  </a:lnTo>
                  <a:lnTo>
                    <a:pt x="51241" y="108138"/>
                  </a:lnTo>
                  <a:lnTo>
                    <a:pt x="65759" y="107541"/>
                  </a:lnTo>
                  <a:lnTo>
                    <a:pt x="69815" y="110525"/>
                  </a:lnTo>
                  <a:lnTo>
                    <a:pt x="71594" y="115288"/>
                  </a:lnTo>
                  <a:lnTo>
                    <a:pt x="69681" y="137710"/>
                  </a:lnTo>
                  <a:lnTo>
                    <a:pt x="67482" y="150886"/>
                  </a:lnTo>
                  <a:lnTo>
                    <a:pt x="68190" y="150517"/>
                  </a:lnTo>
                  <a:lnTo>
                    <a:pt x="7238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998656" y="235414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006977" y="2320865"/>
              <a:ext cx="149780" cy="249633"/>
            </a:xfrm>
            <a:custGeom>
              <a:avLst/>
              <a:gdLst/>
              <a:ahLst/>
              <a:cxnLst/>
              <a:rect l="0" t="0" r="0" b="0"/>
              <a:pathLst>
                <a:path w="149780" h="249633">
                  <a:moveTo>
                    <a:pt x="0" y="0"/>
                  </a:moveTo>
                  <a:lnTo>
                    <a:pt x="8835" y="13252"/>
                  </a:lnTo>
                  <a:lnTo>
                    <a:pt x="23035" y="22224"/>
                  </a:lnTo>
                  <a:lnTo>
                    <a:pt x="46890" y="34938"/>
                  </a:lnTo>
                  <a:lnTo>
                    <a:pt x="71516" y="55801"/>
                  </a:lnTo>
                  <a:lnTo>
                    <a:pt x="72640" y="61239"/>
                  </a:lnTo>
                  <a:lnTo>
                    <a:pt x="70617" y="66714"/>
                  </a:lnTo>
                  <a:lnTo>
                    <a:pt x="54516" y="83253"/>
                  </a:lnTo>
                  <a:lnTo>
                    <a:pt x="34644" y="102331"/>
                  </a:lnTo>
                  <a:lnTo>
                    <a:pt x="19511" y="125550"/>
                  </a:lnTo>
                  <a:lnTo>
                    <a:pt x="15781" y="133627"/>
                  </a:lnTo>
                  <a:lnTo>
                    <a:pt x="16993" y="139936"/>
                  </a:lnTo>
                  <a:lnTo>
                    <a:pt x="21499" y="145066"/>
                  </a:lnTo>
                  <a:lnTo>
                    <a:pt x="28201" y="149411"/>
                  </a:lnTo>
                  <a:lnTo>
                    <a:pt x="43045" y="151773"/>
                  </a:lnTo>
                  <a:lnTo>
                    <a:pt x="82476" y="146172"/>
                  </a:lnTo>
                  <a:lnTo>
                    <a:pt x="95520" y="151566"/>
                  </a:lnTo>
                  <a:lnTo>
                    <a:pt x="99738" y="158367"/>
                  </a:lnTo>
                  <a:lnTo>
                    <a:pt x="115001" y="214472"/>
                  </a:lnTo>
                  <a:lnTo>
                    <a:pt x="128791" y="233460"/>
                  </a:lnTo>
                  <a:lnTo>
                    <a:pt x="149779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256609" y="2578818"/>
              <a:ext cx="16643" cy="158100"/>
            </a:xfrm>
            <a:custGeom>
              <a:avLst/>
              <a:gdLst/>
              <a:ahLst/>
              <a:cxnLst/>
              <a:rect l="0" t="0" r="0" b="0"/>
              <a:pathLst>
                <a:path w="16643" h="158100">
                  <a:moveTo>
                    <a:pt x="16642" y="0"/>
                  </a:moveTo>
                  <a:lnTo>
                    <a:pt x="8167" y="56772"/>
                  </a:lnTo>
                  <a:lnTo>
                    <a:pt x="1258" y="111118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518472" y="2320865"/>
              <a:ext cx="137548" cy="218316"/>
            </a:xfrm>
            <a:custGeom>
              <a:avLst/>
              <a:gdLst/>
              <a:ahLst/>
              <a:cxnLst/>
              <a:rect l="0" t="0" r="0" b="0"/>
              <a:pathLst>
                <a:path w="137548" h="218316">
                  <a:moveTo>
                    <a:pt x="37694" y="0"/>
                  </a:moveTo>
                  <a:lnTo>
                    <a:pt x="17783" y="61566"/>
                  </a:lnTo>
                  <a:lnTo>
                    <a:pt x="7326" y="103796"/>
                  </a:lnTo>
                  <a:lnTo>
                    <a:pt x="0" y="157352"/>
                  </a:lnTo>
                  <a:lnTo>
                    <a:pt x="8064" y="211067"/>
                  </a:lnTo>
                  <a:lnTo>
                    <a:pt x="13318" y="216525"/>
                  </a:lnTo>
                  <a:lnTo>
                    <a:pt x="20519" y="218315"/>
                  </a:lnTo>
                  <a:lnTo>
                    <a:pt x="29018" y="217659"/>
                  </a:lnTo>
                  <a:lnTo>
                    <a:pt x="36533" y="213524"/>
                  </a:lnTo>
                  <a:lnTo>
                    <a:pt x="49814" y="199066"/>
                  </a:lnTo>
                  <a:lnTo>
                    <a:pt x="77529" y="140888"/>
                  </a:lnTo>
                  <a:lnTo>
                    <a:pt x="98317" y="79474"/>
                  </a:lnTo>
                  <a:lnTo>
                    <a:pt x="107882" y="36792"/>
                  </a:lnTo>
                  <a:lnTo>
                    <a:pt x="106671" y="15833"/>
                  </a:lnTo>
                  <a:lnTo>
                    <a:pt x="109339" y="23062"/>
                  </a:lnTo>
                  <a:lnTo>
                    <a:pt x="112157" y="79661"/>
                  </a:lnTo>
                  <a:lnTo>
                    <a:pt x="112500" y="133566"/>
                  </a:lnTo>
                  <a:lnTo>
                    <a:pt x="116976" y="164083"/>
                  </a:lnTo>
                  <a:lnTo>
                    <a:pt x="120135" y="170409"/>
                  </a:lnTo>
                  <a:lnTo>
                    <a:pt x="124090" y="174627"/>
                  </a:lnTo>
                  <a:lnTo>
                    <a:pt x="137547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702859" y="2354149"/>
              <a:ext cx="69656" cy="180040"/>
            </a:xfrm>
            <a:custGeom>
              <a:avLst/>
              <a:gdLst/>
              <a:ahLst/>
              <a:cxnLst/>
              <a:rect l="0" t="0" r="0" b="0"/>
              <a:pathLst>
                <a:path w="69656" h="180040">
                  <a:moveTo>
                    <a:pt x="69655" y="0"/>
                  </a:moveTo>
                  <a:lnTo>
                    <a:pt x="26932" y="54513"/>
                  </a:lnTo>
                  <a:lnTo>
                    <a:pt x="21151" y="92985"/>
                  </a:lnTo>
                  <a:lnTo>
                    <a:pt x="22616" y="122782"/>
                  </a:lnTo>
                  <a:lnTo>
                    <a:pt x="24710" y="140554"/>
                  </a:lnTo>
                  <a:lnTo>
                    <a:pt x="22559" y="157698"/>
                  </a:lnTo>
                  <a:lnTo>
                    <a:pt x="16055" y="172098"/>
                  </a:lnTo>
                  <a:lnTo>
                    <a:pt x="11732" y="178527"/>
                  </a:lnTo>
                  <a:lnTo>
                    <a:pt x="7926" y="180039"/>
                  </a:lnTo>
                  <a:lnTo>
                    <a:pt x="4464" y="178273"/>
                  </a:lnTo>
                  <a:lnTo>
                    <a:pt x="1231" y="174322"/>
                  </a:lnTo>
                  <a:lnTo>
                    <a:pt x="0" y="168915"/>
                  </a:lnTo>
                  <a:lnTo>
                    <a:pt x="1098" y="155510"/>
                  </a:lnTo>
                  <a:lnTo>
                    <a:pt x="7134" y="142773"/>
                  </a:lnTo>
                  <a:lnTo>
                    <a:pt x="14131" y="130948"/>
                  </a:lnTo>
                  <a:lnTo>
                    <a:pt x="1972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64193" y="23957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797477" y="23624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819274" y="2354149"/>
              <a:ext cx="143519" cy="203346"/>
            </a:xfrm>
            <a:custGeom>
              <a:avLst/>
              <a:gdLst/>
              <a:ahLst/>
              <a:cxnLst/>
              <a:rect l="0" t="0" r="0" b="0"/>
              <a:pathLst>
                <a:path w="143519" h="203346">
                  <a:moveTo>
                    <a:pt x="3166" y="0"/>
                  </a:moveTo>
                  <a:lnTo>
                    <a:pt x="8885" y="21779"/>
                  </a:lnTo>
                  <a:lnTo>
                    <a:pt x="8507" y="66213"/>
                  </a:lnTo>
                  <a:lnTo>
                    <a:pt x="0" y="120318"/>
                  </a:lnTo>
                  <a:lnTo>
                    <a:pt x="1980" y="119967"/>
                  </a:lnTo>
                  <a:lnTo>
                    <a:pt x="34094" y="62538"/>
                  </a:lnTo>
                  <a:lnTo>
                    <a:pt x="66997" y="20280"/>
                  </a:lnTo>
                  <a:lnTo>
                    <a:pt x="88031" y="7447"/>
                  </a:lnTo>
                  <a:lnTo>
                    <a:pt x="103754" y="5776"/>
                  </a:lnTo>
                  <a:lnTo>
                    <a:pt x="111830" y="6625"/>
                  </a:lnTo>
                  <a:lnTo>
                    <a:pt x="119063" y="10889"/>
                  </a:lnTo>
                  <a:lnTo>
                    <a:pt x="132031" y="25488"/>
                  </a:lnTo>
                  <a:lnTo>
                    <a:pt x="139027" y="46770"/>
                  </a:lnTo>
                  <a:lnTo>
                    <a:pt x="143518" y="102517"/>
                  </a:lnTo>
                  <a:lnTo>
                    <a:pt x="135426" y="158725"/>
                  </a:lnTo>
                  <a:lnTo>
                    <a:pt x="125257" y="189104"/>
                  </a:lnTo>
                  <a:lnTo>
                    <a:pt x="120618" y="198185"/>
                  </a:lnTo>
                  <a:lnTo>
                    <a:pt x="115676" y="202390"/>
                  </a:lnTo>
                  <a:lnTo>
                    <a:pt x="110532" y="203345"/>
                  </a:lnTo>
                  <a:lnTo>
                    <a:pt x="94698" y="199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872366" y="2420717"/>
              <a:ext cx="158101" cy="74891"/>
            </a:xfrm>
            <a:custGeom>
              <a:avLst/>
              <a:gdLst/>
              <a:ahLst/>
              <a:cxnLst/>
              <a:rect l="0" t="0" r="0" b="0"/>
              <a:pathLst>
                <a:path w="158101" h="74891">
                  <a:moveTo>
                    <a:pt x="0" y="0"/>
                  </a:moveTo>
                  <a:lnTo>
                    <a:pt x="8835" y="13252"/>
                  </a:lnTo>
                  <a:lnTo>
                    <a:pt x="20569" y="22225"/>
                  </a:lnTo>
                  <a:lnTo>
                    <a:pt x="82284" y="44220"/>
                  </a:lnTo>
                  <a:lnTo>
                    <a:pt x="140220" y="68172"/>
                  </a:lnTo>
                  <a:lnTo>
                    <a:pt x="158100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038787" y="2603781"/>
              <a:ext cx="33285" cy="208027"/>
            </a:xfrm>
            <a:custGeom>
              <a:avLst/>
              <a:gdLst/>
              <a:ahLst/>
              <a:cxnLst/>
              <a:rect l="0" t="0" r="0" b="0"/>
              <a:pathLst>
                <a:path w="33285" h="208027">
                  <a:moveTo>
                    <a:pt x="33284" y="0"/>
                  </a:moveTo>
                  <a:lnTo>
                    <a:pt x="21703" y="60656"/>
                  </a:lnTo>
                  <a:lnTo>
                    <a:pt x="14843" y="123032"/>
                  </a:lnTo>
                  <a:lnTo>
                    <a:pt x="2307" y="18217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07219" y="2454518"/>
              <a:ext cx="214190" cy="199190"/>
            </a:xfrm>
            <a:custGeom>
              <a:avLst/>
              <a:gdLst/>
              <a:ahLst/>
              <a:cxnLst/>
              <a:rect l="0" t="0" r="0" b="0"/>
              <a:pathLst>
                <a:path w="214190" h="199190">
                  <a:moveTo>
                    <a:pt x="97694" y="91015"/>
                  </a:moveTo>
                  <a:lnTo>
                    <a:pt x="74531" y="53523"/>
                  </a:lnTo>
                  <a:lnTo>
                    <a:pt x="68384" y="50303"/>
                  </a:lnTo>
                  <a:lnTo>
                    <a:pt x="54157" y="49190"/>
                  </a:lnTo>
                  <a:lnTo>
                    <a:pt x="41054" y="54244"/>
                  </a:lnTo>
                  <a:lnTo>
                    <a:pt x="34971" y="58180"/>
                  </a:lnTo>
                  <a:lnTo>
                    <a:pt x="17575" y="81389"/>
                  </a:lnTo>
                  <a:lnTo>
                    <a:pt x="5127" y="107271"/>
                  </a:lnTo>
                  <a:lnTo>
                    <a:pt x="0" y="136924"/>
                  </a:lnTo>
                  <a:lnTo>
                    <a:pt x="2054" y="142885"/>
                  </a:lnTo>
                  <a:lnTo>
                    <a:pt x="6198" y="145936"/>
                  </a:lnTo>
                  <a:lnTo>
                    <a:pt x="11733" y="147045"/>
                  </a:lnTo>
                  <a:lnTo>
                    <a:pt x="25281" y="140880"/>
                  </a:lnTo>
                  <a:lnTo>
                    <a:pt x="58093" y="112272"/>
                  </a:lnTo>
                  <a:lnTo>
                    <a:pt x="78435" y="81963"/>
                  </a:lnTo>
                  <a:lnTo>
                    <a:pt x="91063" y="59980"/>
                  </a:lnTo>
                  <a:lnTo>
                    <a:pt x="131045" y="0"/>
                  </a:lnTo>
                  <a:lnTo>
                    <a:pt x="131947" y="1677"/>
                  </a:lnTo>
                  <a:lnTo>
                    <a:pt x="123871" y="58860"/>
                  </a:lnTo>
                  <a:lnTo>
                    <a:pt x="123017" y="97719"/>
                  </a:lnTo>
                  <a:lnTo>
                    <a:pt x="126595" y="106580"/>
                  </a:lnTo>
                  <a:lnTo>
                    <a:pt x="132679" y="112487"/>
                  </a:lnTo>
                  <a:lnTo>
                    <a:pt x="149301" y="119050"/>
                  </a:lnTo>
                  <a:lnTo>
                    <a:pt x="177602" y="124594"/>
                  </a:lnTo>
                  <a:lnTo>
                    <a:pt x="192073" y="132443"/>
                  </a:lnTo>
                  <a:lnTo>
                    <a:pt x="196671" y="139899"/>
                  </a:lnTo>
                  <a:lnTo>
                    <a:pt x="214189" y="19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45941" y="2406335"/>
              <a:ext cx="174295" cy="472041"/>
            </a:xfrm>
            <a:custGeom>
              <a:avLst/>
              <a:gdLst/>
              <a:ahLst/>
              <a:cxnLst/>
              <a:rect l="0" t="0" r="0" b="0"/>
              <a:pathLst>
                <a:path w="174295" h="472041">
                  <a:moveTo>
                    <a:pt x="91962" y="14382"/>
                  </a:moveTo>
                  <a:lnTo>
                    <a:pt x="96379" y="1130"/>
                  </a:lnTo>
                  <a:lnTo>
                    <a:pt x="95831" y="0"/>
                  </a:lnTo>
                  <a:lnTo>
                    <a:pt x="90292" y="6141"/>
                  </a:lnTo>
                  <a:lnTo>
                    <a:pt x="72643" y="55569"/>
                  </a:lnTo>
                  <a:lnTo>
                    <a:pt x="74328" y="118107"/>
                  </a:lnTo>
                  <a:lnTo>
                    <a:pt x="80908" y="180799"/>
                  </a:lnTo>
                  <a:lnTo>
                    <a:pt x="87698" y="243537"/>
                  </a:lnTo>
                  <a:lnTo>
                    <a:pt x="90195" y="285618"/>
                  </a:lnTo>
                  <a:lnTo>
                    <a:pt x="77695" y="344327"/>
                  </a:lnTo>
                  <a:lnTo>
                    <a:pt x="54773" y="407410"/>
                  </a:lnTo>
                  <a:lnTo>
                    <a:pt x="38002" y="430496"/>
                  </a:lnTo>
                  <a:lnTo>
                    <a:pt x="23601" y="443098"/>
                  </a:lnTo>
                  <a:lnTo>
                    <a:pt x="16802" y="443500"/>
                  </a:lnTo>
                  <a:lnTo>
                    <a:pt x="10420" y="440070"/>
                  </a:lnTo>
                  <a:lnTo>
                    <a:pt x="4316" y="434085"/>
                  </a:lnTo>
                  <a:lnTo>
                    <a:pt x="0" y="412641"/>
                  </a:lnTo>
                  <a:lnTo>
                    <a:pt x="4763" y="362509"/>
                  </a:lnTo>
                  <a:lnTo>
                    <a:pt x="26329" y="305806"/>
                  </a:lnTo>
                  <a:lnTo>
                    <a:pt x="54178" y="251095"/>
                  </a:lnTo>
                  <a:lnTo>
                    <a:pt x="94900" y="192054"/>
                  </a:lnTo>
                  <a:lnTo>
                    <a:pt x="134743" y="133514"/>
                  </a:lnTo>
                  <a:lnTo>
                    <a:pt x="172468" y="92200"/>
                  </a:lnTo>
                  <a:lnTo>
                    <a:pt x="174294" y="91224"/>
                  </a:lnTo>
                  <a:lnTo>
                    <a:pt x="148504" y="147088"/>
                  </a:lnTo>
                  <a:lnTo>
                    <a:pt x="137476" y="200649"/>
                  </a:lnTo>
                  <a:lnTo>
                    <a:pt x="131873" y="257250"/>
                  </a:lnTo>
                  <a:lnTo>
                    <a:pt x="126119" y="313221"/>
                  </a:lnTo>
                  <a:lnTo>
                    <a:pt x="125418" y="373689"/>
                  </a:lnTo>
                  <a:lnTo>
                    <a:pt x="120863" y="430218"/>
                  </a:lnTo>
                  <a:lnTo>
                    <a:pt x="109257" y="461189"/>
                  </a:lnTo>
                  <a:lnTo>
                    <a:pt x="105341" y="466656"/>
                  </a:lnTo>
                  <a:lnTo>
                    <a:pt x="101806" y="469375"/>
                  </a:lnTo>
                  <a:lnTo>
                    <a:pt x="91962" y="4720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974594" y="2553855"/>
              <a:ext cx="129975" cy="290893"/>
            </a:xfrm>
            <a:custGeom>
              <a:avLst/>
              <a:gdLst/>
              <a:ahLst/>
              <a:cxnLst/>
              <a:rect l="0" t="0" r="0" b="0"/>
              <a:pathLst>
                <a:path w="129975" h="290893">
                  <a:moveTo>
                    <a:pt x="37756" y="0"/>
                  </a:moveTo>
                  <a:lnTo>
                    <a:pt x="35291" y="54308"/>
                  </a:lnTo>
                  <a:lnTo>
                    <a:pt x="23563" y="117482"/>
                  </a:lnTo>
                  <a:lnTo>
                    <a:pt x="15470" y="166302"/>
                  </a:lnTo>
                  <a:lnTo>
                    <a:pt x="8142" y="216312"/>
                  </a:lnTo>
                  <a:lnTo>
                    <a:pt x="2731" y="275512"/>
                  </a:lnTo>
                  <a:lnTo>
                    <a:pt x="0" y="290719"/>
                  </a:lnTo>
                  <a:lnTo>
                    <a:pt x="566" y="290892"/>
                  </a:lnTo>
                  <a:lnTo>
                    <a:pt x="5780" y="272952"/>
                  </a:lnTo>
                  <a:lnTo>
                    <a:pt x="21229" y="216932"/>
                  </a:lnTo>
                  <a:lnTo>
                    <a:pt x="40536" y="158134"/>
                  </a:lnTo>
                  <a:lnTo>
                    <a:pt x="82043" y="96874"/>
                  </a:lnTo>
                  <a:lnTo>
                    <a:pt x="97195" y="79113"/>
                  </a:lnTo>
                  <a:lnTo>
                    <a:pt x="113175" y="68137"/>
                  </a:lnTo>
                  <a:lnTo>
                    <a:pt x="119470" y="67614"/>
                  </a:lnTo>
                  <a:lnTo>
                    <a:pt x="124592" y="70039"/>
                  </a:lnTo>
                  <a:lnTo>
                    <a:pt x="128931" y="74430"/>
                  </a:lnTo>
                  <a:lnTo>
                    <a:pt x="129974" y="80130"/>
                  </a:lnTo>
                  <a:lnTo>
                    <a:pt x="126202" y="93861"/>
                  </a:lnTo>
                  <a:lnTo>
                    <a:pt x="108714" y="118632"/>
                  </a:lnTo>
                  <a:lnTo>
                    <a:pt x="98263" y="130080"/>
                  </a:lnTo>
                  <a:lnTo>
                    <a:pt x="97510" y="132024"/>
                  </a:lnTo>
                  <a:lnTo>
                    <a:pt x="99781" y="131470"/>
                  </a:lnTo>
                  <a:lnTo>
                    <a:pt x="104069" y="129252"/>
                  </a:lnTo>
                  <a:lnTo>
                    <a:pt x="111299" y="121856"/>
                  </a:lnTo>
                  <a:lnTo>
                    <a:pt x="12096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74321" y="2450390"/>
              <a:ext cx="212477" cy="226328"/>
            </a:xfrm>
            <a:custGeom>
              <a:avLst/>
              <a:gdLst/>
              <a:ahLst/>
              <a:cxnLst/>
              <a:rect l="0" t="0" r="0" b="0"/>
              <a:pathLst>
                <a:path w="212477" h="226328">
                  <a:moveTo>
                    <a:pt x="46055" y="170033"/>
                  </a:moveTo>
                  <a:lnTo>
                    <a:pt x="12314" y="172498"/>
                  </a:lnTo>
                  <a:lnTo>
                    <a:pt x="4145" y="174451"/>
                  </a:lnTo>
                  <a:lnTo>
                    <a:pt x="549" y="178526"/>
                  </a:lnTo>
                  <a:lnTo>
                    <a:pt x="0" y="184015"/>
                  </a:lnTo>
                  <a:lnTo>
                    <a:pt x="1483" y="190449"/>
                  </a:lnTo>
                  <a:lnTo>
                    <a:pt x="10528" y="202529"/>
                  </a:lnTo>
                  <a:lnTo>
                    <a:pt x="34517" y="225351"/>
                  </a:lnTo>
                  <a:lnTo>
                    <a:pt x="39288" y="226327"/>
                  </a:lnTo>
                  <a:lnTo>
                    <a:pt x="43393" y="224204"/>
                  </a:lnTo>
                  <a:lnTo>
                    <a:pt x="51344" y="212600"/>
                  </a:lnTo>
                  <a:lnTo>
                    <a:pt x="76615" y="154449"/>
                  </a:lnTo>
                  <a:lnTo>
                    <a:pt x="110323" y="92739"/>
                  </a:lnTo>
                  <a:lnTo>
                    <a:pt x="138115" y="34950"/>
                  </a:lnTo>
                  <a:lnTo>
                    <a:pt x="159881" y="967"/>
                  </a:lnTo>
                  <a:lnTo>
                    <a:pt x="162620" y="0"/>
                  </a:lnTo>
                  <a:lnTo>
                    <a:pt x="163521" y="3053"/>
                  </a:lnTo>
                  <a:lnTo>
                    <a:pt x="161132" y="17232"/>
                  </a:lnTo>
                  <a:lnTo>
                    <a:pt x="139443" y="77156"/>
                  </a:lnTo>
                  <a:lnTo>
                    <a:pt x="118577" y="135900"/>
                  </a:lnTo>
                  <a:lnTo>
                    <a:pt x="97147" y="193765"/>
                  </a:lnTo>
                  <a:lnTo>
                    <a:pt x="93985" y="195100"/>
                  </a:lnTo>
                  <a:lnTo>
                    <a:pt x="91877" y="191367"/>
                  </a:lnTo>
                  <a:lnTo>
                    <a:pt x="90458" y="176741"/>
                  </a:lnTo>
                  <a:lnTo>
                    <a:pt x="92910" y="160995"/>
                  </a:lnTo>
                  <a:lnTo>
                    <a:pt x="97632" y="154762"/>
                  </a:lnTo>
                  <a:lnTo>
                    <a:pt x="112741" y="145371"/>
                  </a:lnTo>
                  <a:lnTo>
                    <a:pt x="146457" y="139303"/>
                  </a:lnTo>
                  <a:lnTo>
                    <a:pt x="192345" y="143670"/>
                  </a:lnTo>
                  <a:lnTo>
                    <a:pt x="212476" y="1450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61834" y="2603781"/>
              <a:ext cx="116495" cy="114132"/>
            </a:xfrm>
            <a:custGeom>
              <a:avLst/>
              <a:gdLst/>
              <a:ahLst/>
              <a:cxnLst/>
              <a:rect l="0" t="0" r="0" b="0"/>
              <a:pathLst>
                <a:path w="116495" h="114132">
                  <a:moveTo>
                    <a:pt x="116494" y="0"/>
                  </a:moveTo>
                  <a:lnTo>
                    <a:pt x="57815" y="26724"/>
                  </a:lnTo>
                  <a:lnTo>
                    <a:pt x="37573" y="40175"/>
                  </a:lnTo>
                  <a:lnTo>
                    <a:pt x="34294" y="46199"/>
                  </a:lnTo>
                  <a:lnTo>
                    <a:pt x="33117" y="60289"/>
                  </a:lnTo>
                  <a:lnTo>
                    <a:pt x="35946" y="67005"/>
                  </a:lnTo>
                  <a:lnTo>
                    <a:pt x="53180" y="85292"/>
                  </a:lnTo>
                  <a:lnTo>
                    <a:pt x="68014" y="96771"/>
                  </a:lnTo>
                  <a:lnTo>
                    <a:pt x="70306" y="101497"/>
                  </a:lnTo>
                  <a:lnTo>
                    <a:pt x="69060" y="105571"/>
                  </a:lnTo>
                  <a:lnTo>
                    <a:pt x="65456" y="109212"/>
                  </a:lnTo>
                  <a:lnTo>
                    <a:pt x="51589" y="113259"/>
                  </a:lnTo>
                  <a:lnTo>
                    <a:pt x="34023" y="114131"/>
                  </a:lnTo>
                  <a:lnTo>
                    <a:pt x="11314" y="109425"/>
                  </a:lnTo>
                  <a:lnTo>
                    <a:pt x="7542" y="107159"/>
                  </a:lnTo>
                  <a:lnTo>
                    <a:pt x="0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34307" y="2512113"/>
              <a:ext cx="209730" cy="349621"/>
            </a:xfrm>
            <a:custGeom>
              <a:avLst/>
              <a:gdLst/>
              <a:ahLst/>
              <a:cxnLst/>
              <a:rect l="0" t="0" r="0" b="0"/>
              <a:pathLst>
                <a:path w="209730" h="349621">
                  <a:moveTo>
                    <a:pt x="52048" y="124952"/>
                  </a:moveTo>
                  <a:lnTo>
                    <a:pt x="17303" y="136534"/>
                  </a:lnTo>
                  <a:lnTo>
                    <a:pt x="11318" y="141919"/>
                  </a:lnTo>
                  <a:lnTo>
                    <a:pt x="2202" y="157764"/>
                  </a:lnTo>
                  <a:lnTo>
                    <a:pt x="0" y="174668"/>
                  </a:lnTo>
                  <a:lnTo>
                    <a:pt x="708" y="183059"/>
                  </a:lnTo>
                  <a:lnTo>
                    <a:pt x="4877" y="187728"/>
                  </a:lnTo>
                  <a:lnTo>
                    <a:pt x="11355" y="189917"/>
                  </a:lnTo>
                  <a:lnTo>
                    <a:pt x="19372" y="190451"/>
                  </a:lnTo>
                  <a:lnTo>
                    <a:pt x="35676" y="183650"/>
                  </a:lnTo>
                  <a:lnTo>
                    <a:pt x="43907" y="177952"/>
                  </a:lnTo>
                  <a:lnTo>
                    <a:pt x="55518" y="161759"/>
                  </a:lnTo>
                  <a:lnTo>
                    <a:pt x="59909" y="152264"/>
                  </a:lnTo>
                  <a:lnTo>
                    <a:pt x="60987" y="144085"/>
                  </a:lnTo>
                  <a:lnTo>
                    <a:pt x="57253" y="130065"/>
                  </a:lnTo>
                  <a:lnTo>
                    <a:pt x="46965" y="120136"/>
                  </a:lnTo>
                  <a:lnTo>
                    <a:pt x="40338" y="116194"/>
                  </a:lnTo>
                  <a:lnTo>
                    <a:pt x="36845" y="116340"/>
                  </a:lnTo>
                  <a:lnTo>
                    <a:pt x="35441" y="119210"/>
                  </a:lnTo>
                  <a:lnTo>
                    <a:pt x="35429" y="123897"/>
                  </a:lnTo>
                  <a:lnTo>
                    <a:pt x="40044" y="126098"/>
                  </a:lnTo>
                  <a:lnTo>
                    <a:pt x="66777" y="124778"/>
                  </a:lnTo>
                  <a:lnTo>
                    <a:pt x="120298" y="108976"/>
                  </a:lnTo>
                  <a:lnTo>
                    <a:pt x="178946" y="74018"/>
                  </a:lnTo>
                  <a:lnTo>
                    <a:pt x="203882" y="49763"/>
                  </a:lnTo>
                  <a:lnTo>
                    <a:pt x="207820" y="41542"/>
                  </a:lnTo>
                  <a:lnTo>
                    <a:pt x="209729" y="25010"/>
                  </a:lnTo>
                  <a:lnTo>
                    <a:pt x="205031" y="10883"/>
                  </a:lnTo>
                  <a:lnTo>
                    <a:pt x="201189" y="4527"/>
                  </a:lnTo>
                  <a:lnTo>
                    <a:pt x="195855" y="1214"/>
                  </a:lnTo>
                  <a:lnTo>
                    <a:pt x="182530" y="0"/>
                  </a:lnTo>
                  <a:lnTo>
                    <a:pt x="169828" y="5007"/>
                  </a:lnTo>
                  <a:lnTo>
                    <a:pt x="163853" y="8931"/>
                  </a:lnTo>
                  <a:lnTo>
                    <a:pt x="154747" y="20687"/>
                  </a:lnTo>
                  <a:lnTo>
                    <a:pt x="144424" y="47831"/>
                  </a:lnTo>
                  <a:lnTo>
                    <a:pt x="137069" y="102835"/>
                  </a:lnTo>
                  <a:lnTo>
                    <a:pt x="142260" y="155682"/>
                  </a:lnTo>
                  <a:lnTo>
                    <a:pt x="152188" y="210226"/>
                  </a:lnTo>
                  <a:lnTo>
                    <a:pt x="158635" y="261784"/>
                  </a:lnTo>
                  <a:lnTo>
                    <a:pt x="155334" y="300276"/>
                  </a:lnTo>
                  <a:lnTo>
                    <a:pt x="146030" y="318751"/>
                  </a:lnTo>
                  <a:lnTo>
                    <a:pt x="121875" y="345679"/>
                  </a:lnTo>
                  <a:lnTo>
                    <a:pt x="115241" y="348842"/>
                  </a:lnTo>
                  <a:lnTo>
                    <a:pt x="77011" y="349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62730" y="2562175"/>
              <a:ext cx="64789" cy="192652"/>
            </a:xfrm>
            <a:custGeom>
              <a:avLst/>
              <a:gdLst/>
              <a:ahLst/>
              <a:cxnLst/>
              <a:rect l="0" t="0" r="0" b="0"/>
              <a:pathLst>
                <a:path w="64789" h="192652">
                  <a:moveTo>
                    <a:pt x="64788" y="0"/>
                  </a:moveTo>
                  <a:lnTo>
                    <a:pt x="36402" y="60642"/>
                  </a:lnTo>
                  <a:lnTo>
                    <a:pt x="17199" y="97210"/>
                  </a:lnTo>
                  <a:lnTo>
                    <a:pt x="2226" y="160697"/>
                  </a:lnTo>
                  <a:lnTo>
                    <a:pt x="0" y="184526"/>
                  </a:lnTo>
                  <a:lnTo>
                    <a:pt x="1256" y="190510"/>
                  </a:lnTo>
                  <a:lnTo>
                    <a:pt x="3942" y="192651"/>
                  </a:lnTo>
                  <a:lnTo>
                    <a:pt x="14861" y="1913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994233" y="2545533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21779" y="10924"/>
                  </a:lnTo>
                  <a:lnTo>
                    <a:pt x="81844" y="8665"/>
                  </a:lnTo>
                  <a:lnTo>
                    <a:pt x="133516" y="178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014779" y="2562175"/>
              <a:ext cx="87629" cy="74891"/>
            </a:xfrm>
            <a:custGeom>
              <a:avLst/>
              <a:gdLst/>
              <a:ahLst/>
              <a:cxnLst/>
              <a:rect l="0" t="0" r="0" b="0"/>
              <a:pathLst>
                <a:path w="87629" h="74891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670" y="34746"/>
                  </a:lnTo>
                  <a:lnTo>
                    <a:pt x="13058" y="48111"/>
                  </a:lnTo>
                  <a:lnTo>
                    <a:pt x="31372" y="59290"/>
                  </a:lnTo>
                  <a:lnTo>
                    <a:pt x="87628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944307" y="2761881"/>
              <a:ext cx="149780" cy="21494"/>
            </a:xfrm>
            <a:custGeom>
              <a:avLst/>
              <a:gdLst/>
              <a:ahLst/>
              <a:cxnLst/>
              <a:rect l="0" t="0" r="0" b="0"/>
              <a:pathLst>
                <a:path w="149780" h="21494">
                  <a:moveTo>
                    <a:pt x="0" y="0"/>
                  </a:moveTo>
                  <a:lnTo>
                    <a:pt x="4417" y="13252"/>
                  </a:lnTo>
                  <a:lnTo>
                    <a:pt x="10341" y="17156"/>
                  </a:lnTo>
                  <a:lnTo>
                    <a:pt x="29251" y="21493"/>
                  </a:lnTo>
                  <a:lnTo>
                    <a:pt x="82927" y="17634"/>
                  </a:lnTo>
                  <a:lnTo>
                    <a:pt x="141878" y="2361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084258" y="2720276"/>
              <a:ext cx="492450" cy="277765"/>
            </a:xfrm>
            <a:custGeom>
              <a:avLst/>
              <a:gdLst/>
              <a:ahLst/>
              <a:cxnLst/>
              <a:rect l="0" t="0" r="0" b="0"/>
              <a:pathLst>
                <a:path w="492450" h="277765">
                  <a:moveTo>
                    <a:pt x="59754" y="0"/>
                  </a:moveTo>
                  <a:lnTo>
                    <a:pt x="8557" y="45495"/>
                  </a:lnTo>
                  <a:lnTo>
                    <a:pt x="634" y="59976"/>
                  </a:lnTo>
                  <a:lnTo>
                    <a:pt x="0" y="67720"/>
                  </a:lnTo>
                  <a:lnTo>
                    <a:pt x="4227" y="83722"/>
                  </a:lnTo>
                  <a:lnTo>
                    <a:pt x="14735" y="95148"/>
                  </a:lnTo>
                  <a:lnTo>
                    <a:pt x="21420" y="99490"/>
                  </a:lnTo>
                  <a:lnTo>
                    <a:pt x="41176" y="101849"/>
                  </a:lnTo>
                  <a:lnTo>
                    <a:pt x="87108" y="95829"/>
                  </a:lnTo>
                  <a:lnTo>
                    <a:pt x="116244" y="83970"/>
                  </a:lnTo>
                  <a:lnTo>
                    <a:pt x="119604" y="80018"/>
                  </a:lnTo>
                  <a:lnTo>
                    <a:pt x="119069" y="76459"/>
                  </a:lnTo>
                  <a:lnTo>
                    <a:pt x="115940" y="73162"/>
                  </a:lnTo>
                  <a:lnTo>
                    <a:pt x="115702" y="68190"/>
                  </a:lnTo>
                  <a:lnTo>
                    <a:pt x="120369" y="55270"/>
                  </a:lnTo>
                  <a:lnTo>
                    <a:pt x="133393" y="36819"/>
                  </a:lnTo>
                  <a:lnTo>
                    <a:pt x="137508" y="35640"/>
                  </a:lnTo>
                  <a:lnTo>
                    <a:pt x="141176" y="37629"/>
                  </a:lnTo>
                  <a:lnTo>
                    <a:pt x="144546" y="41728"/>
                  </a:lnTo>
                  <a:lnTo>
                    <a:pt x="145869" y="47233"/>
                  </a:lnTo>
                  <a:lnTo>
                    <a:pt x="139113" y="88369"/>
                  </a:lnTo>
                  <a:lnTo>
                    <a:pt x="141320" y="94045"/>
                  </a:lnTo>
                  <a:lnTo>
                    <a:pt x="146492" y="96906"/>
                  </a:lnTo>
                  <a:lnTo>
                    <a:pt x="153637" y="97888"/>
                  </a:lnTo>
                  <a:lnTo>
                    <a:pt x="168973" y="94048"/>
                  </a:lnTo>
                  <a:lnTo>
                    <a:pt x="230653" y="65098"/>
                  </a:lnTo>
                  <a:lnTo>
                    <a:pt x="234708" y="64663"/>
                  </a:lnTo>
                  <a:lnTo>
                    <a:pt x="234637" y="66223"/>
                  </a:lnTo>
                  <a:lnTo>
                    <a:pt x="231817" y="69111"/>
                  </a:lnTo>
                  <a:lnTo>
                    <a:pt x="228682" y="82183"/>
                  </a:lnTo>
                  <a:lnTo>
                    <a:pt x="227847" y="90846"/>
                  </a:lnTo>
                  <a:lnTo>
                    <a:pt x="230064" y="97547"/>
                  </a:lnTo>
                  <a:lnTo>
                    <a:pt x="234314" y="102938"/>
                  </a:lnTo>
                  <a:lnTo>
                    <a:pt x="239922" y="107457"/>
                  </a:lnTo>
                  <a:lnTo>
                    <a:pt x="246435" y="109544"/>
                  </a:lnTo>
                  <a:lnTo>
                    <a:pt x="261068" y="109399"/>
                  </a:lnTo>
                  <a:lnTo>
                    <a:pt x="274351" y="103787"/>
                  </a:lnTo>
                  <a:lnTo>
                    <a:pt x="286418" y="94204"/>
                  </a:lnTo>
                  <a:lnTo>
                    <a:pt x="297945" y="80700"/>
                  </a:lnTo>
                  <a:lnTo>
                    <a:pt x="304301" y="62987"/>
                  </a:lnTo>
                  <a:lnTo>
                    <a:pt x="305995" y="53086"/>
                  </a:lnTo>
                  <a:lnTo>
                    <a:pt x="302947" y="37153"/>
                  </a:lnTo>
                  <a:lnTo>
                    <a:pt x="299546" y="30317"/>
                  </a:lnTo>
                  <a:lnTo>
                    <a:pt x="299128" y="27607"/>
                  </a:lnTo>
                  <a:lnTo>
                    <a:pt x="300698" y="27650"/>
                  </a:lnTo>
                  <a:lnTo>
                    <a:pt x="303594" y="29528"/>
                  </a:lnTo>
                  <a:lnTo>
                    <a:pt x="312086" y="45423"/>
                  </a:lnTo>
                  <a:lnTo>
                    <a:pt x="322315" y="83211"/>
                  </a:lnTo>
                  <a:lnTo>
                    <a:pt x="322828" y="134232"/>
                  </a:lnTo>
                  <a:lnTo>
                    <a:pt x="311738" y="191186"/>
                  </a:lnTo>
                  <a:lnTo>
                    <a:pt x="301864" y="228102"/>
                  </a:lnTo>
                  <a:lnTo>
                    <a:pt x="271207" y="276576"/>
                  </a:lnTo>
                  <a:lnTo>
                    <a:pt x="267291" y="277764"/>
                  </a:lnTo>
                  <a:lnTo>
                    <a:pt x="264680" y="274859"/>
                  </a:lnTo>
                  <a:lnTo>
                    <a:pt x="262941" y="269224"/>
                  </a:lnTo>
                  <a:lnTo>
                    <a:pt x="265937" y="253100"/>
                  </a:lnTo>
                  <a:lnTo>
                    <a:pt x="274359" y="235455"/>
                  </a:lnTo>
                  <a:lnTo>
                    <a:pt x="337352" y="178876"/>
                  </a:lnTo>
                  <a:lnTo>
                    <a:pt x="364620" y="165694"/>
                  </a:lnTo>
                  <a:lnTo>
                    <a:pt x="400537" y="160350"/>
                  </a:lnTo>
                  <a:lnTo>
                    <a:pt x="422013" y="164030"/>
                  </a:lnTo>
                  <a:lnTo>
                    <a:pt x="431623" y="167600"/>
                  </a:lnTo>
                  <a:lnTo>
                    <a:pt x="437105" y="172755"/>
                  </a:lnTo>
                  <a:lnTo>
                    <a:pt x="439837" y="178965"/>
                  </a:lnTo>
                  <a:lnTo>
                    <a:pt x="440731" y="185878"/>
                  </a:lnTo>
                  <a:lnTo>
                    <a:pt x="438555" y="189563"/>
                  </a:lnTo>
                  <a:lnTo>
                    <a:pt x="434330" y="191094"/>
                  </a:lnTo>
                  <a:lnTo>
                    <a:pt x="428740" y="191190"/>
                  </a:lnTo>
                  <a:lnTo>
                    <a:pt x="426862" y="188481"/>
                  </a:lnTo>
                  <a:lnTo>
                    <a:pt x="427459" y="183902"/>
                  </a:lnTo>
                  <a:lnTo>
                    <a:pt x="429707" y="178074"/>
                  </a:lnTo>
                  <a:lnTo>
                    <a:pt x="439601" y="169134"/>
                  </a:lnTo>
                  <a:lnTo>
                    <a:pt x="446122" y="165456"/>
                  </a:lnTo>
                  <a:lnTo>
                    <a:pt x="447695" y="161154"/>
                  </a:lnTo>
                  <a:lnTo>
                    <a:pt x="445971" y="156438"/>
                  </a:lnTo>
                  <a:lnTo>
                    <a:pt x="442048" y="151444"/>
                  </a:lnTo>
                  <a:lnTo>
                    <a:pt x="436659" y="149040"/>
                  </a:lnTo>
                  <a:lnTo>
                    <a:pt x="423275" y="148833"/>
                  </a:lnTo>
                  <a:lnTo>
                    <a:pt x="420444" y="151922"/>
                  </a:lnTo>
                  <a:lnTo>
                    <a:pt x="420407" y="156755"/>
                  </a:lnTo>
                  <a:lnTo>
                    <a:pt x="429216" y="184440"/>
                  </a:lnTo>
                  <a:lnTo>
                    <a:pt x="439383" y="197852"/>
                  </a:lnTo>
                  <a:lnTo>
                    <a:pt x="492449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53118" y="2728596"/>
            <a:ext cx="371616" cy="416054"/>
            <a:chOff x="1153118" y="2728596"/>
            <a:chExt cx="371616" cy="416054"/>
          </a:xfrm>
        </p:grpSpPr>
        <p:sp>
          <p:nvSpPr>
            <p:cNvPr id="58" name="Freeform 57"/>
            <p:cNvSpPr/>
            <p:nvPr/>
          </p:nvSpPr>
          <p:spPr>
            <a:xfrm>
              <a:off x="1153118" y="2728596"/>
              <a:ext cx="306145" cy="272536"/>
            </a:xfrm>
            <a:custGeom>
              <a:avLst/>
              <a:gdLst/>
              <a:ahLst/>
              <a:cxnLst/>
              <a:rect l="0" t="0" r="0" b="0"/>
              <a:pathLst>
                <a:path w="306145" h="272536">
                  <a:moveTo>
                    <a:pt x="6587" y="0"/>
                  </a:moveTo>
                  <a:lnTo>
                    <a:pt x="0" y="29621"/>
                  </a:lnTo>
                  <a:lnTo>
                    <a:pt x="4213" y="87693"/>
                  </a:lnTo>
                  <a:lnTo>
                    <a:pt x="10691" y="151134"/>
                  </a:lnTo>
                  <a:lnTo>
                    <a:pt x="22493" y="185417"/>
                  </a:lnTo>
                  <a:lnTo>
                    <a:pt x="42118" y="214580"/>
                  </a:lnTo>
                  <a:lnTo>
                    <a:pt x="69917" y="236370"/>
                  </a:lnTo>
                  <a:lnTo>
                    <a:pt x="107649" y="253655"/>
                  </a:lnTo>
                  <a:lnTo>
                    <a:pt x="171123" y="268847"/>
                  </a:lnTo>
                  <a:lnTo>
                    <a:pt x="225883" y="272535"/>
                  </a:lnTo>
                  <a:lnTo>
                    <a:pt x="265516" y="266691"/>
                  </a:lnTo>
                  <a:lnTo>
                    <a:pt x="306144" y="2496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384373" y="2820128"/>
              <a:ext cx="140361" cy="324522"/>
            </a:xfrm>
            <a:custGeom>
              <a:avLst/>
              <a:gdLst/>
              <a:ahLst/>
              <a:cxnLst/>
              <a:rect l="0" t="0" r="0" b="0"/>
              <a:pathLst>
                <a:path w="140361" h="324522">
                  <a:moveTo>
                    <a:pt x="58247" y="0"/>
                  </a:moveTo>
                  <a:lnTo>
                    <a:pt x="108949" y="63098"/>
                  </a:lnTo>
                  <a:lnTo>
                    <a:pt x="128949" y="99338"/>
                  </a:lnTo>
                  <a:lnTo>
                    <a:pt x="137752" y="134936"/>
                  </a:lnTo>
                  <a:lnTo>
                    <a:pt x="140360" y="173323"/>
                  </a:lnTo>
                  <a:lnTo>
                    <a:pt x="133573" y="197842"/>
                  </a:lnTo>
                  <a:lnTo>
                    <a:pt x="106616" y="243716"/>
                  </a:lnTo>
                  <a:lnTo>
                    <a:pt x="46529" y="299038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64930" y="2869492"/>
            <a:ext cx="2390353" cy="618719"/>
            <a:chOff x="1764930" y="2869492"/>
            <a:chExt cx="2390353" cy="618719"/>
          </a:xfrm>
        </p:grpSpPr>
        <p:sp>
          <p:nvSpPr>
            <p:cNvPr id="61" name="Freeform 60"/>
            <p:cNvSpPr/>
            <p:nvPr/>
          </p:nvSpPr>
          <p:spPr>
            <a:xfrm>
              <a:off x="1764930" y="2958410"/>
              <a:ext cx="143670" cy="178390"/>
            </a:xfrm>
            <a:custGeom>
              <a:avLst/>
              <a:gdLst/>
              <a:ahLst/>
              <a:cxnLst/>
              <a:rect l="0" t="0" r="0" b="0"/>
              <a:pathLst>
                <a:path w="143670" h="178390">
                  <a:moveTo>
                    <a:pt x="102064" y="78065"/>
                  </a:moveTo>
                  <a:lnTo>
                    <a:pt x="110898" y="64813"/>
                  </a:lnTo>
                  <a:lnTo>
                    <a:pt x="116392" y="38903"/>
                  </a:lnTo>
                  <a:lnTo>
                    <a:pt x="113603" y="12221"/>
                  </a:lnTo>
                  <a:lnTo>
                    <a:pt x="108832" y="6432"/>
                  </a:lnTo>
                  <a:lnTo>
                    <a:pt x="93669" y="0"/>
                  </a:lnTo>
                  <a:lnTo>
                    <a:pt x="84448" y="1059"/>
                  </a:lnTo>
                  <a:lnTo>
                    <a:pt x="64340" y="9631"/>
                  </a:lnTo>
                  <a:lnTo>
                    <a:pt x="36645" y="34469"/>
                  </a:lnTo>
                  <a:lnTo>
                    <a:pt x="10006" y="81713"/>
                  </a:lnTo>
                  <a:lnTo>
                    <a:pt x="0" y="115409"/>
                  </a:lnTo>
                  <a:lnTo>
                    <a:pt x="612" y="134419"/>
                  </a:lnTo>
                  <a:lnTo>
                    <a:pt x="10572" y="160714"/>
                  </a:lnTo>
                  <a:lnTo>
                    <a:pt x="22569" y="172738"/>
                  </a:lnTo>
                  <a:lnTo>
                    <a:pt x="29651" y="177238"/>
                  </a:lnTo>
                  <a:lnTo>
                    <a:pt x="38071" y="178389"/>
                  </a:lnTo>
                  <a:lnTo>
                    <a:pt x="57289" y="174738"/>
                  </a:lnTo>
                  <a:lnTo>
                    <a:pt x="84482" y="162286"/>
                  </a:lnTo>
                  <a:lnTo>
                    <a:pt x="105689" y="142467"/>
                  </a:lnTo>
                  <a:lnTo>
                    <a:pt x="122778" y="110922"/>
                  </a:lnTo>
                  <a:lnTo>
                    <a:pt x="129145" y="94518"/>
                  </a:lnTo>
                  <a:lnTo>
                    <a:pt x="130125" y="77981"/>
                  </a:lnTo>
                  <a:lnTo>
                    <a:pt x="129093" y="69688"/>
                  </a:lnTo>
                  <a:lnTo>
                    <a:pt x="127479" y="67857"/>
                  </a:lnTo>
                  <a:lnTo>
                    <a:pt x="125479" y="70335"/>
                  </a:lnTo>
                  <a:lnTo>
                    <a:pt x="115626" y="105302"/>
                  </a:lnTo>
                  <a:lnTo>
                    <a:pt x="116355" y="138938"/>
                  </a:lnTo>
                  <a:lnTo>
                    <a:pt x="122427" y="167910"/>
                  </a:lnTo>
                  <a:lnTo>
                    <a:pt x="125809" y="173095"/>
                  </a:lnTo>
                  <a:lnTo>
                    <a:pt x="129913" y="175627"/>
                  </a:lnTo>
                  <a:lnTo>
                    <a:pt x="143669" y="1779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963205" y="2986549"/>
              <a:ext cx="103495" cy="137130"/>
            </a:xfrm>
            <a:custGeom>
              <a:avLst/>
              <a:gdLst/>
              <a:ahLst/>
              <a:cxnLst/>
              <a:rect l="0" t="0" r="0" b="0"/>
              <a:pathLst>
                <a:path w="103495" h="137130">
                  <a:moveTo>
                    <a:pt x="11962" y="66569"/>
                  </a:moveTo>
                  <a:lnTo>
                    <a:pt x="5376" y="96188"/>
                  </a:lnTo>
                  <a:lnTo>
                    <a:pt x="0" y="136353"/>
                  </a:lnTo>
                  <a:lnTo>
                    <a:pt x="2138" y="137129"/>
                  </a:lnTo>
                  <a:lnTo>
                    <a:pt x="5413" y="135798"/>
                  </a:lnTo>
                  <a:lnTo>
                    <a:pt x="11517" y="126923"/>
                  </a:lnTo>
                  <a:lnTo>
                    <a:pt x="31352" y="70109"/>
                  </a:lnTo>
                  <a:lnTo>
                    <a:pt x="49111" y="34908"/>
                  </a:lnTo>
                  <a:lnTo>
                    <a:pt x="59600" y="21371"/>
                  </a:lnTo>
                  <a:lnTo>
                    <a:pt x="75356" y="11655"/>
                  </a:lnTo>
                  <a:lnTo>
                    <a:pt x="10349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425" y="3012254"/>
              <a:ext cx="226137" cy="160287"/>
            </a:xfrm>
            <a:custGeom>
              <a:avLst/>
              <a:gdLst/>
              <a:ahLst/>
              <a:cxnLst/>
              <a:rect l="0" t="0" r="0" b="0"/>
              <a:pathLst>
                <a:path w="226137" h="160287">
                  <a:moveTo>
                    <a:pt x="0" y="49185"/>
                  </a:moveTo>
                  <a:lnTo>
                    <a:pt x="58681" y="22460"/>
                  </a:lnTo>
                  <a:lnTo>
                    <a:pt x="112629" y="4894"/>
                  </a:lnTo>
                  <a:lnTo>
                    <a:pt x="166643" y="0"/>
                  </a:lnTo>
                  <a:lnTo>
                    <a:pt x="221171" y="281"/>
                  </a:lnTo>
                  <a:lnTo>
                    <a:pt x="222337" y="1789"/>
                  </a:lnTo>
                  <a:lnTo>
                    <a:pt x="220340" y="3719"/>
                  </a:lnTo>
                  <a:lnTo>
                    <a:pt x="163374" y="16122"/>
                  </a:lnTo>
                  <a:lnTo>
                    <a:pt x="110546" y="25004"/>
                  </a:lnTo>
                  <a:lnTo>
                    <a:pt x="50062" y="46795"/>
                  </a:lnTo>
                  <a:lnTo>
                    <a:pt x="29338" y="56135"/>
                  </a:lnTo>
                  <a:lnTo>
                    <a:pt x="24182" y="62139"/>
                  </a:lnTo>
                  <a:lnTo>
                    <a:pt x="22593" y="68916"/>
                  </a:lnTo>
                  <a:lnTo>
                    <a:pt x="23383" y="76207"/>
                  </a:lnTo>
                  <a:lnTo>
                    <a:pt x="28533" y="81068"/>
                  </a:lnTo>
                  <a:lnTo>
                    <a:pt x="74944" y="91335"/>
                  </a:lnTo>
                  <a:lnTo>
                    <a:pt x="132634" y="97575"/>
                  </a:lnTo>
                  <a:lnTo>
                    <a:pt x="188487" y="101374"/>
                  </a:lnTo>
                  <a:lnTo>
                    <a:pt x="224096" y="110652"/>
                  </a:lnTo>
                  <a:lnTo>
                    <a:pt x="226136" y="113277"/>
                  </a:lnTo>
                  <a:lnTo>
                    <a:pt x="223798" y="115951"/>
                  </a:lnTo>
                  <a:lnTo>
                    <a:pt x="209489" y="121389"/>
                  </a:lnTo>
                  <a:lnTo>
                    <a:pt x="152711" y="135181"/>
                  </a:lnTo>
                  <a:lnTo>
                    <a:pt x="121267" y="147910"/>
                  </a:lnTo>
                  <a:lnTo>
                    <a:pt x="117827" y="151984"/>
                  </a:lnTo>
                  <a:lnTo>
                    <a:pt x="119232" y="155624"/>
                  </a:lnTo>
                  <a:lnTo>
                    <a:pt x="123867" y="158976"/>
                  </a:lnTo>
                  <a:lnTo>
                    <a:pt x="128806" y="160286"/>
                  </a:lnTo>
                  <a:lnTo>
                    <a:pt x="149779" y="1573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091662" y="2869492"/>
              <a:ext cx="224669" cy="509713"/>
            </a:xfrm>
            <a:custGeom>
              <a:avLst/>
              <a:gdLst/>
              <a:ahLst/>
              <a:cxnLst/>
              <a:rect l="0" t="0" r="0" b="0"/>
              <a:pathLst>
                <a:path w="224669" h="509713">
                  <a:moveTo>
                    <a:pt x="224668" y="33846"/>
                  </a:moveTo>
                  <a:lnTo>
                    <a:pt x="217101" y="14841"/>
                  </a:lnTo>
                  <a:lnTo>
                    <a:pt x="208669" y="3519"/>
                  </a:lnTo>
                  <a:lnTo>
                    <a:pt x="202907" y="684"/>
                  </a:lnTo>
                  <a:lnTo>
                    <a:pt x="189109" y="0"/>
                  </a:lnTo>
                  <a:lnTo>
                    <a:pt x="161329" y="13648"/>
                  </a:lnTo>
                  <a:lnTo>
                    <a:pt x="147824" y="27643"/>
                  </a:lnTo>
                  <a:lnTo>
                    <a:pt x="125375" y="75638"/>
                  </a:lnTo>
                  <a:lnTo>
                    <a:pt x="111945" y="120780"/>
                  </a:lnTo>
                  <a:lnTo>
                    <a:pt x="108918" y="179156"/>
                  </a:lnTo>
                  <a:lnTo>
                    <a:pt x="108321" y="240374"/>
                  </a:lnTo>
                  <a:lnTo>
                    <a:pt x="108203" y="296708"/>
                  </a:lnTo>
                  <a:lnTo>
                    <a:pt x="105714" y="351941"/>
                  </a:lnTo>
                  <a:lnTo>
                    <a:pt x="91316" y="407730"/>
                  </a:lnTo>
                  <a:lnTo>
                    <a:pt x="75977" y="441466"/>
                  </a:lnTo>
                  <a:lnTo>
                    <a:pt x="32090" y="496138"/>
                  </a:lnTo>
                  <a:lnTo>
                    <a:pt x="16111" y="506815"/>
                  </a:lnTo>
                  <a:lnTo>
                    <a:pt x="10741" y="509108"/>
                  </a:lnTo>
                  <a:lnTo>
                    <a:pt x="7160" y="509712"/>
                  </a:lnTo>
                  <a:lnTo>
                    <a:pt x="0" y="50814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307910" y="3098626"/>
              <a:ext cx="99953" cy="129235"/>
            </a:xfrm>
            <a:custGeom>
              <a:avLst/>
              <a:gdLst/>
              <a:ahLst/>
              <a:cxnLst/>
              <a:rect l="0" t="0" r="0" b="0"/>
              <a:pathLst>
                <a:path w="99953" h="129235">
                  <a:moveTo>
                    <a:pt x="91631" y="4418"/>
                  </a:moveTo>
                  <a:lnTo>
                    <a:pt x="78379" y="0"/>
                  </a:lnTo>
                  <a:lnTo>
                    <a:pt x="52468" y="1671"/>
                  </a:lnTo>
                  <a:lnTo>
                    <a:pt x="34469" y="10594"/>
                  </a:lnTo>
                  <a:lnTo>
                    <a:pt x="18148" y="24729"/>
                  </a:lnTo>
                  <a:lnTo>
                    <a:pt x="4731" y="43339"/>
                  </a:lnTo>
                  <a:lnTo>
                    <a:pt x="0" y="66403"/>
                  </a:lnTo>
                  <a:lnTo>
                    <a:pt x="33" y="79025"/>
                  </a:lnTo>
                  <a:lnTo>
                    <a:pt x="4678" y="87440"/>
                  </a:lnTo>
                  <a:lnTo>
                    <a:pt x="12397" y="93050"/>
                  </a:lnTo>
                  <a:lnTo>
                    <a:pt x="22166" y="96790"/>
                  </a:lnTo>
                  <a:lnTo>
                    <a:pt x="67363" y="99848"/>
                  </a:lnTo>
                  <a:lnTo>
                    <a:pt x="74527" y="104096"/>
                  </a:lnTo>
                  <a:lnTo>
                    <a:pt x="99952" y="1292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455136" y="3103044"/>
              <a:ext cx="102506" cy="112858"/>
            </a:xfrm>
            <a:custGeom>
              <a:avLst/>
              <a:gdLst/>
              <a:ahLst/>
              <a:cxnLst/>
              <a:rect l="0" t="0" r="0" b="0"/>
              <a:pathLst>
                <a:path w="102506" h="112858">
                  <a:moveTo>
                    <a:pt x="60899" y="0"/>
                  </a:moveTo>
                  <a:lnTo>
                    <a:pt x="41895" y="7568"/>
                  </a:lnTo>
                  <a:lnTo>
                    <a:pt x="13801" y="31142"/>
                  </a:lnTo>
                  <a:lnTo>
                    <a:pt x="1538" y="51756"/>
                  </a:lnTo>
                  <a:lnTo>
                    <a:pt x="0" y="69847"/>
                  </a:lnTo>
                  <a:lnTo>
                    <a:pt x="884" y="79849"/>
                  </a:lnTo>
                  <a:lnTo>
                    <a:pt x="9263" y="95893"/>
                  </a:lnTo>
                  <a:lnTo>
                    <a:pt x="15380" y="102760"/>
                  </a:lnTo>
                  <a:lnTo>
                    <a:pt x="32039" y="110390"/>
                  </a:lnTo>
                  <a:lnTo>
                    <a:pt x="50846" y="112857"/>
                  </a:lnTo>
                  <a:lnTo>
                    <a:pt x="76104" y="109047"/>
                  </a:lnTo>
                  <a:lnTo>
                    <a:pt x="102505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90925" y="3028154"/>
              <a:ext cx="74890" cy="216348"/>
            </a:xfrm>
            <a:custGeom>
              <a:avLst/>
              <a:gdLst/>
              <a:ahLst/>
              <a:cxnLst/>
              <a:rect l="0" t="0" r="0" b="0"/>
              <a:pathLst>
                <a:path w="74890" h="216348">
                  <a:moveTo>
                    <a:pt x="74889" y="0"/>
                  </a:moveTo>
                  <a:lnTo>
                    <a:pt x="47428" y="61567"/>
                  </a:lnTo>
                  <a:lnTo>
                    <a:pt x="25141" y="124524"/>
                  </a:lnTo>
                  <a:lnTo>
                    <a:pt x="10802" y="177182"/>
                  </a:lnTo>
                  <a:lnTo>
                    <a:pt x="6590" y="201353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82604" y="3154706"/>
              <a:ext cx="141459" cy="14907"/>
            </a:xfrm>
            <a:custGeom>
              <a:avLst/>
              <a:gdLst/>
              <a:ahLst/>
              <a:cxnLst/>
              <a:rect l="0" t="0" r="0" b="0"/>
              <a:pathLst>
                <a:path w="141459" h="14907">
                  <a:moveTo>
                    <a:pt x="0" y="6585"/>
                  </a:moveTo>
                  <a:lnTo>
                    <a:pt x="29620" y="0"/>
                  </a:lnTo>
                  <a:lnTo>
                    <a:pt x="74679" y="3025"/>
                  </a:lnTo>
                  <a:lnTo>
                    <a:pt x="121227" y="12701"/>
                  </a:lnTo>
                  <a:lnTo>
                    <a:pt x="141458" y="14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782309" y="316129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82456" y="3169612"/>
              <a:ext cx="99854" cy="155489"/>
            </a:xfrm>
            <a:custGeom>
              <a:avLst/>
              <a:gdLst/>
              <a:ahLst/>
              <a:cxnLst/>
              <a:rect l="0" t="0" r="0" b="0"/>
              <a:pathLst>
                <a:path w="99854" h="155489">
                  <a:moveTo>
                    <a:pt x="99853" y="0"/>
                  </a:moveTo>
                  <a:lnTo>
                    <a:pt x="82183" y="0"/>
                  </a:lnTo>
                  <a:lnTo>
                    <a:pt x="57943" y="8835"/>
                  </a:lnTo>
                  <a:lnTo>
                    <a:pt x="53422" y="16060"/>
                  </a:lnTo>
                  <a:lnTo>
                    <a:pt x="50864" y="36416"/>
                  </a:lnTo>
                  <a:lnTo>
                    <a:pt x="55274" y="53475"/>
                  </a:lnTo>
                  <a:lnTo>
                    <a:pt x="91740" y="116633"/>
                  </a:lnTo>
                  <a:lnTo>
                    <a:pt x="92241" y="133198"/>
                  </a:lnTo>
                  <a:lnTo>
                    <a:pt x="88306" y="139650"/>
                  </a:lnTo>
                  <a:lnTo>
                    <a:pt x="74073" y="149283"/>
                  </a:lnTo>
                  <a:lnTo>
                    <a:pt x="45267" y="155488"/>
                  </a:lnTo>
                  <a:lnTo>
                    <a:pt x="17727" y="152908"/>
                  </a:lnTo>
                  <a:lnTo>
                    <a:pt x="11818" y="150016"/>
                  </a:lnTo>
                  <a:lnTo>
                    <a:pt x="7879" y="146239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127566" y="3152970"/>
              <a:ext cx="79118" cy="179210"/>
            </a:xfrm>
            <a:custGeom>
              <a:avLst/>
              <a:gdLst/>
              <a:ahLst/>
              <a:cxnLst/>
              <a:rect l="0" t="0" r="0" b="0"/>
              <a:pathLst>
                <a:path w="79118" h="179210">
                  <a:moveTo>
                    <a:pt x="79117" y="0"/>
                  </a:moveTo>
                  <a:lnTo>
                    <a:pt x="30042" y="4418"/>
                  </a:lnTo>
                  <a:lnTo>
                    <a:pt x="15392" y="13982"/>
                  </a:lnTo>
                  <a:lnTo>
                    <a:pt x="8897" y="20416"/>
                  </a:lnTo>
                  <a:lnTo>
                    <a:pt x="5491" y="27479"/>
                  </a:lnTo>
                  <a:lnTo>
                    <a:pt x="4172" y="42723"/>
                  </a:lnTo>
                  <a:lnTo>
                    <a:pt x="13045" y="71317"/>
                  </a:lnTo>
                  <a:lnTo>
                    <a:pt x="47873" y="131096"/>
                  </a:lnTo>
                  <a:lnTo>
                    <a:pt x="55368" y="148872"/>
                  </a:lnTo>
                  <a:lnTo>
                    <a:pt x="55888" y="156571"/>
                  </a:lnTo>
                  <a:lnTo>
                    <a:pt x="51534" y="170056"/>
                  </a:lnTo>
                  <a:lnTo>
                    <a:pt x="45935" y="174391"/>
                  </a:lnTo>
                  <a:lnTo>
                    <a:pt x="29852" y="179209"/>
                  </a:lnTo>
                  <a:lnTo>
                    <a:pt x="4423" y="177503"/>
                  </a:lnTo>
                  <a:lnTo>
                    <a:pt x="660" y="173810"/>
                  </a:lnTo>
                  <a:lnTo>
                    <a:pt x="0" y="168573"/>
                  </a:lnTo>
                  <a:lnTo>
                    <a:pt x="12548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267928" y="3236181"/>
              <a:ext cx="57847" cy="141458"/>
            </a:xfrm>
            <a:custGeom>
              <a:avLst/>
              <a:gdLst/>
              <a:ahLst/>
              <a:cxnLst/>
              <a:rect l="0" t="0" r="0" b="0"/>
              <a:pathLst>
                <a:path w="57847" h="141458">
                  <a:moveTo>
                    <a:pt x="30286" y="0"/>
                  </a:moveTo>
                  <a:lnTo>
                    <a:pt x="7122" y="34744"/>
                  </a:lnTo>
                  <a:lnTo>
                    <a:pt x="0" y="67514"/>
                  </a:lnTo>
                  <a:lnTo>
                    <a:pt x="2308" y="97667"/>
                  </a:lnTo>
                  <a:lnTo>
                    <a:pt x="7011" y="104868"/>
                  </a:lnTo>
                  <a:lnTo>
                    <a:pt x="22099" y="115333"/>
                  </a:lnTo>
                  <a:lnTo>
                    <a:pt x="56371" y="124791"/>
                  </a:lnTo>
                  <a:lnTo>
                    <a:pt x="57846" y="128497"/>
                  </a:lnTo>
                  <a:lnTo>
                    <a:pt x="55249" y="1414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86401" y="3261318"/>
              <a:ext cx="89369" cy="168107"/>
            </a:xfrm>
            <a:custGeom>
              <a:avLst/>
              <a:gdLst/>
              <a:ahLst/>
              <a:cxnLst/>
              <a:rect l="0" t="0" r="0" b="0"/>
              <a:pathLst>
                <a:path w="89369" h="168107">
                  <a:moveTo>
                    <a:pt x="28308" y="66394"/>
                  </a:moveTo>
                  <a:lnTo>
                    <a:pt x="7328" y="126021"/>
                  </a:lnTo>
                  <a:lnTo>
                    <a:pt x="0" y="168106"/>
                  </a:lnTo>
                  <a:lnTo>
                    <a:pt x="2039" y="167487"/>
                  </a:lnTo>
                  <a:lnTo>
                    <a:pt x="5248" y="164299"/>
                  </a:lnTo>
                  <a:lnTo>
                    <a:pt x="34266" y="109411"/>
                  </a:lnTo>
                  <a:lnTo>
                    <a:pt x="59180" y="48477"/>
                  </a:lnTo>
                  <a:lnTo>
                    <a:pt x="76628" y="2861"/>
                  </a:lnTo>
                  <a:lnTo>
                    <a:pt x="80861" y="0"/>
                  </a:lnTo>
                  <a:lnTo>
                    <a:pt x="84608" y="1791"/>
                  </a:lnTo>
                  <a:lnTo>
                    <a:pt x="88031" y="6683"/>
                  </a:lnTo>
                  <a:lnTo>
                    <a:pt x="89368" y="24447"/>
                  </a:lnTo>
                  <a:lnTo>
                    <a:pt x="86001" y="80218"/>
                  </a:lnTo>
                  <a:lnTo>
                    <a:pt x="81871" y="109835"/>
                  </a:lnTo>
                  <a:lnTo>
                    <a:pt x="82508" y="114771"/>
                  </a:lnTo>
                  <a:lnTo>
                    <a:pt x="86555" y="1246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541155" y="3272831"/>
              <a:ext cx="127538" cy="172440"/>
            </a:xfrm>
            <a:custGeom>
              <a:avLst/>
              <a:gdLst/>
              <a:ahLst/>
              <a:cxnLst/>
              <a:rect l="0" t="0" r="0" b="0"/>
              <a:pathLst>
                <a:path w="127538" h="172440">
                  <a:moveTo>
                    <a:pt x="31654" y="38239"/>
                  </a:moveTo>
                  <a:lnTo>
                    <a:pt x="27236" y="87313"/>
                  </a:lnTo>
                  <a:lnTo>
                    <a:pt x="12094" y="142434"/>
                  </a:lnTo>
                  <a:lnTo>
                    <a:pt x="3874" y="170197"/>
                  </a:lnTo>
                  <a:lnTo>
                    <a:pt x="2039" y="172439"/>
                  </a:lnTo>
                  <a:lnTo>
                    <a:pt x="816" y="170236"/>
                  </a:lnTo>
                  <a:lnTo>
                    <a:pt x="0" y="165068"/>
                  </a:lnTo>
                  <a:lnTo>
                    <a:pt x="14222" y="109181"/>
                  </a:lnTo>
                  <a:lnTo>
                    <a:pt x="34050" y="51144"/>
                  </a:lnTo>
                  <a:lnTo>
                    <a:pt x="70625" y="7997"/>
                  </a:lnTo>
                  <a:lnTo>
                    <a:pt x="86573" y="1683"/>
                  </a:lnTo>
                  <a:lnTo>
                    <a:pt x="96003" y="0"/>
                  </a:lnTo>
                  <a:lnTo>
                    <a:pt x="111412" y="3061"/>
                  </a:lnTo>
                  <a:lnTo>
                    <a:pt x="118110" y="6466"/>
                  </a:lnTo>
                  <a:lnTo>
                    <a:pt x="122576" y="12434"/>
                  </a:lnTo>
                  <a:lnTo>
                    <a:pt x="127537" y="28927"/>
                  </a:lnTo>
                  <a:lnTo>
                    <a:pt x="124811" y="46120"/>
                  </a:lnTo>
                  <a:lnTo>
                    <a:pt x="112880" y="68928"/>
                  </a:lnTo>
                  <a:lnTo>
                    <a:pt x="107994" y="75340"/>
                  </a:lnTo>
                  <a:lnTo>
                    <a:pt x="107511" y="78691"/>
                  </a:lnTo>
                  <a:lnTo>
                    <a:pt x="109962" y="80000"/>
                  </a:lnTo>
                  <a:lnTo>
                    <a:pt x="123185" y="798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715313" y="3078155"/>
              <a:ext cx="206980" cy="268686"/>
            </a:xfrm>
            <a:custGeom>
              <a:avLst/>
              <a:gdLst/>
              <a:ahLst/>
              <a:cxnLst/>
              <a:rect l="0" t="0" r="0" b="0"/>
              <a:pathLst>
                <a:path w="206980" h="268686">
                  <a:moveTo>
                    <a:pt x="32238" y="216273"/>
                  </a:moveTo>
                  <a:lnTo>
                    <a:pt x="13233" y="223840"/>
                  </a:lnTo>
                  <a:lnTo>
                    <a:pt x="1910" y="232272"/>
                  </a:lnTo>
                  <a:lnTo>
                    <a:pt x="0" y="237109"/>
                  </a:lnTo>
                  <a:lnTo>
                    <a:pt x="576" y="242183"/>
                  </a:lnTo>
                  <a:lnTo>
                    <a:pt x="2808" y="247414"/>
                  </a:lnTo>
                  <a:lnTo>
                    <a:pt x="12686" y="255693"/>
                  </a:lnTo>
                  <a:lnTo>
                    <a:pt x="41627" y="268541"/>
                  </a:lnTo>
                  <a:lnTo>
                    <a:pt x="48668" y="268685"/>
                  </a:lnTo>
                  <a:lnTo>
                    <a:pt x="61421" y="263914"/>
                  </a:lnTo>
                  <a:lnTo>
                    <a:pt x="73253" y="250698"/>
                  </a:lnTo>
                  <a:lnTo>
                    <a:pt x="98024" y="199731"/>
                  </a:lnTo>
                  <a:lnTo>
                    <a:pt x="125340" y="136972"/>
                  </a:lnTo>
                  <a:lnTo>
                    <a:pt x="147497" y="79062"/>
                  </a:lnTo>
                  <a:lnTo>
                    <a:pt x="170687" y="16817"/>
                  </a:lnTo>
                  <a:lnTo>
                    <a:pt x="176365" y="36"/>
                  </a:lnTo>
                  <a:lnTo>
                    <a:pt x="177324" y="0"/>
                  </a:lnTo>
                  <a:lnTo>
                    <a:pt x="174356" y="54244"/>
                  </a:lnTo>
                  <a:lnTo>
                    <a:pt x="162172" y="115345"/>
                  </a:lnTo>
                  <a:lnTo>
                    <a:pt x="143160" y="174605"/>
                  </a:lnTo>
                  <a:lnTo>
                    <a:pt x="136705" y="193140"/>
                  </a:lnTo>
                  <a:lnTo>
                    <a:pt x="138148" y="185343"/>
                  </a:lnTo>
                  <a:lnTo>
                    <a:pt x="141676" y="180860"/>
                  </a:lnTo>
                  <a:lnTo>
                    <a:pt x="152992" y="173413"/>
                  </a:lnTo>
                  <a:lnTo>
                    <a:pt x="158969" y="172907"/>
                  </a:lnTo>
                  <a:lnTo>
                    <a:pt x="170541" y="177275"/>
                  </a:lnTo>
                  <a:lnTo>
                    <a:pt x="179381" y="187846"/>
                  </a:lnTo>
                  <a:lnTo>
                    <a:pt x="185468" y="202714"/>
                  </a:lnTo>
                  <a:lnTo>
                    <a:pt x="188173" y="221649"/>
                  </a:lnTo>
                  <a:lnTo>
                    <a:pt x="190744" y="225405"/>
                  </a:lnTo>
                  <a:lnTo>
                    <a:pt x="194307" y="225134"/>
                  </a:lnTo>
                  <a:lnTo>
                    <a:pt x="206979" y="21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972219" y="3161291"/>
              <a:ext cx="149780" cy="114619"/>
            </a:xfrm>
            <a:custGeom>
              <a:avLst/>
              <a:gdLst/>
              <a:ahLst/>
              <a:cxnLst/>
              <a:rect l="0" t="0" r="0" b="0"/>
              <a:pathLst>
                <a:path w="149780" h="114619">
                  <a:moveTo>
                    <a:pt x="0" y="0"/>
                  </a:moveTo>
                  <a:lnTo>
                    <a:pt x="15117" y="41655"/>
                  </a:lnTo>
                  <a:lnTo>
                    <a:pt x="23977" y="54262"/>
                  </a:lnTo>
                  <a:lnTo>
                    <a:pt x="26155" y="61138"/>
                  </a:lnTo>
                  <a:lnTo>
                    <a:pt x="29720" y="100233"/>
                  </a:lnTo>
                  <a:lnTo>
                    <a:pt x="34606" y="105654"/>
                  </a:lnTo>
                  <a:lnTo>
                    <a:pt x="49898" y="111677"/>
                  </a:lnTo>
                  <a:lnTo>
                    <a:pt x="90772" y="114618"/>
                  </a:lnTo>
                  <a:lnTo>
                    <a:pt x="149779" y="1081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72219" y="3219538"/>
              <a:ext cx="183064" cy="268673"/>
            </a:xfrm>
            <a:custGeom>
              <a:avLst/>
              <a:gdLst/>
              <a:ahLst/>
              <a:cxnLst/>
              <a:rect l="0" t="0" r="0" b="0"/>
              <a:pathLst>
                <a:path w="183064" h="268673">
                  <a:moveTo>
                    <a:pt x="183063" y="0"/>
                  </a:moveTo>
                  <a:lnTo>
                    <a:pt x="170701" y="14211"/>
                  </a:lnTo>
                  <a:lnTo>
                    <a:pt x="158397" y="47701"/>
                  </a:lnTo>
                  <a:lnTo>
                    <a:pt x="150913" y="106956"/>
                  </a:lnTo>
                  <a:lnTo>
                    <a:pt x="150003" y="165358"/>
                  </a:lnTo>
                  <a:lnTo>
                    <a:pt x="145406" y="221685"/>
                  </a:lnTo>
                  <a:lnTo>
                    <a:pt x="133793" y="254603"/>
                  </a:lnTo>
                  <a:lnTo>
                    <a:pt x="127102" y="261267"/>
                  </a:lnTo>
                  <a:lnTo>
                    <a:pt x="109806" y="268672"/>
                  </a:lnTo>
                  <a:lnTo>
                    <a:pt x="89792" y="267031"/>
                  </a:lnTo>
                  <a:lnTo>
                    <a:pt x="70418" y="260139"/>
                  </a:lnTo>
                  <a:lnTo>
                    <a:pt x="28095" y="230903"/>
                  </a:lnTo>
                  <a:lnTo>
                    <a:pt x="14644" y="212955"/>
                  </a:lnTo>
                  <a:lnTo>
                    <a:pt x="0" y="1830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333928" y="3003191"/>
            <a:ext cx="2034754" cy="638692"/>
            <a:chOff x="4333928" y="3003191"/>
            <a:chExt cx="2034754" cy="638692"/>
          </a:xfrm>
        </p:grpSpPr>
        <p:sp>
          <p:nvSpPr>
            <p:cNvPr id="79" name="Freeform 78"/>
            <p:cNvSpPr/>
            <p:nvPr/>
          </p:nvSpPr>
          <p:spPr>
            <a:xfrm>
              <a:off x="4421555" y="3061439"/>
              <a:ext cx="30839" cy="183063"/>
            </a:xfrm>
            <a:custGeom>
              <a:avLst/>
              <a:gdLst/>
              <a:ahLst/>
              <a:cxnLst/>
              <a:rect l="0" t="0" r="0" b="0"/>
              <a:pathLst>
                <a:path w="30839" h="183063">
                  <a:moveTo>
                    <a:pt x="0" y="0"/>
                  </a:moveTo>
                  <a:lnTo>
                    <a:pt x="19560" y="58680"/>
                  </a:lnTo>
                  <a:lnTo>
                    <a:pt x="30838" y="111425"/>
                  </a:lnTo>
                  <a:lnTo>
                    <a:pt x="28384" y="159872"/>
                  </a:lnTo>
                  <a:lnTo>
                    <a:pt x="24470" y="167602"/>
                  </a:lnTo>
                  <a:lnTo>
                    <a:pt x="19087" y="172755"/>
                  </a:lnTo>
                  <a:lnTo>
                    <a:pt x="0" y="183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365793" y="3003191"/>
              <a:ext cx="172258" cy="66569"/>
            </a:xfrm>
            <a:custGeom>
              <a:avLst/>
              <a:gdLst/>
              <a:ahLst/>
              <a:cxnLst/>
              <a:rect l="0" t="0" r="0" b="0"/>
              <a:pathLst>
                <a:path w="172258" h="66569">
                  <a:moveTo>
                    <a:pt x="39120" y="0"/>
                  </a:moveTo>
                  <a:lnTo>
                    <a:pt x="0" y="39120"/>
                  </a:lnTo>
                  <a:lnTo>
                    <a:pt x="96" y="42722"/>
                  </a:lnTo>
                  <a:lnTo>
                    <a:pt x="3858" y="45124"/>
                  </a:lnTo>
                  <a:lnTo>
                    <a:pt x="47523" y="49294"/>
                  </a:lnTo>
                  <a:lnTo>
                    <a:pt x="98479" y="52267"/>
                  </a:lnTo>
                  <a:lnTo>
                    <a:pt x="161762" y="64309"/>
                  </a:lnTo>
                  <a:lnTo>
                    <a:pt x="172257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333928" y="3211217"/>
              <a:ext cx="229086" cy="83212"/>
            </a:xfrm>
            <a:custGeom>
              <a:avLst/>
              <a:gdLst/>
              <a:ahLst/>
              <a:cxnLst/>
              <a:rect l="0" t="0" r="0" b="0"/>
              <a:pathLst>
                <a:path w="229086" h="83212">
                  <a:moveTo>
                    <a:pt x="4417" y="0"/>
                  </a:moveTo>
                  <a:lnTo>
                    <a:pt x="0" y="13252"/>
                  </a:lnTo>
                  <a:lnTo>
                    <a:pt x="1472" y="19005"/>
                  </a:lnTo>
                  <a:lnTo>
                    <a:pt x="10504" y="30329"/>
                  </a:lnTo>
                  <a:lnTo>
                    <a:pt x="69206" y="52198"/>
                  </a:lnTo>
                  <a:lnTo>
                    <a:pt x="132115" y="66502"/>
                  </a:lnTo>
                  <a:lnTo>
                    <a:pt x="185086" y="79504"/>
                  </a:lnTo>
                  <a:lnTo>
                    <a:pt x="229085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558762" y="3144649"/>
              <a:ext cx="154031" cy="163105"/>
            </a:xfrm>
            <a:custGeom>
              <a:avLst/>
              <a:gdLst/>
              <a:ahLst/>
              <a:cxnLst/>
              <a:rect l="0" t="0" r="0" b="0"/>
              <a:pathLst>
                <a:path w="154031" h="163105">
                  <a:moveTo>
                    <a:pt x="137388" y="0"/>
                  </a:moveTo>
                  <a:lnTo>
                    <a:pt x="80616" y="1850"/>
                  </a:lnTo>
                  <a:lnTo>
                    <a:pt x="50094" y="13286"/>
                  </a:lnTo>
                  <a:lnTo>
                    <a:pt x="11852" y="43537"/>
                  </a:lnTo>
                  <a:lnTo>
                    <a:pt x="3006" y="61571"/>
                  </a:lnTo>
                  <a:lnTo>
                    <a:pt x="0" y="81914"/>
                  </a:lnTo>
                  <a:lnTo>
                    <a:pt x="1746" y="103283"/>
                  </a:lnTo>
                  <a:lnTo>
                    <a:pt x="10534" y="120177"/>
                  </a:lnTo>
                  <a:lnTo>
                    <a:pt x="24611" y="133849"/>
                  </a:lnTo>
                  <a:lnTo>
                    <a:pt x="54252" y="151017"/>
                  </a:lnTo>
                  <a:lnTo>
                    <a:pt x="105214" y="163104"/>
                  </a:lnTo>
                  <a:lnTo>
                    <a:pt x="136176" y="162972"/>
                  </a:lnTo>
                  <a:lnTo>
                    <a:pt x="15403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754397" y="3169612"/>
              <a:ext cx="33285" cy="158101"/>
            </a:xfrm>
            <a:custGeom>
              <a:avLst/>
              <a:gdLst/>
              <a:ahLst/>
              <a:cxnLst/>
              <a:rect l="0" t="0" r="0" b="0"/>
              <a:pathLst>
                <a:path w="33285" h="158101">
                  <a:moveTo>
                    <a:pt x="33284" y="0"/>
                  </a:moveTo>
                  <a:lnTo>
                    <a:pt x="27566" y="21778"/>
                  </a:lnTo>
                  <a:lnTo>
                    <a:pt x="25306" y="77426"/>
                  </a:lnTo>
                  <a:lnTo>
                    <a:pt x="13412" y="137047"/>
                  </a:lnTo>
                  <a:lnTo>
                    <a:pt x="8119" y="148744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754397" y="3111365"/>
              <a:ext cx="149780" cy="8322"/>
            </a:xfrm>
            <a:custGeom>
              <a:avLst/>
              <a:gdLst/>
              <a:ahLst/>
              <a:cxnLst/>
              <a:rect l="0" t="0" r="0" b="0"/>
              <a:pathLst>
                <a:path w="149780" h="8322">
                  <a:moveTo>
                    <a:pt x="0" y="0"/>
                  </a:moveTo>
                  <a:lnTo>
                    <a:pt x="57697" y="0"/>
                  </a:lnTo>
                  <a:lnTo>
                    <a:pt x="113866" y="4417"/>
                  </a:lnTo>
                  <a:lnTo>
                    <a:pt x="149779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059376" y="3269465"/>
              <a:ext cx="7318" cy="66569"/>
            </a:xfrm>
            <a:custGeom>
              <a:avLst/>
              <a:gdLst/>
              <a:ahLst/>
              <a:cxnLst/>
              <a:rect l="0" t="0" r="0" b="0"/>
              <a:pathLst>
                <a:path w="7318" h="66569">
                  <a:moveTo>
                    <a:pt x="2900" y="0"/>
                  </a:moveTo>
                  <a:lnTo>
                    <a:pt x="7317" y="13252"/>
                  </a:lnTo>
                  <a:lnTo>
                    <a:pt x="4555" y="27155"/>
                  </a:lnTo>
                  <a:lnTo>
                    <a:pt x="1230" y="34745"/>
                  </a:lnTo>
                  <a:lnTo>
                    <a:pt x="0" y="48109"/>
                  </a:lnTo>
                  <a:lnTo>
                    <a:pt x="290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112202" y="3186254"/>
              <a:ext cx="124817" cy="202280"/>
            </a:xfrm>
            <a:custGeom>
              <a:avLst/>
              <a:gdLst/>
              <a:ahLst/>
              <a:cxnLst/>
              <a:rect l="0" t="0" r="0" b="0"/>
              <a:pathLst>
                <a:path w="124817" h="202280">
                  <a:moveTo>
                    <a:pt x="0" y="0"/>
                  </a:moveTo>
                  <a:lnTo>
                    <a:pt x="27462" y="29311"/>
                  </a:lnTo>
                  <a:lnTo>
                    <a:pt x="34703" y="43538"/>
                  </a:lnTo>
                  <a:lnTo>
                    <a:pt x="39560" y="71559"/>
                  </a:lnTo>
                  <a:lnTo>
                    <a:pt x="32285" y="125107"/>
                  </a:lnTo>
                  <a:lnTo>
                    <a:pt x="29844" y="136105"/>
                  </a:lnTo>
                  <a:lnTo>
                    <a:pt x="31916" y="142512"/>
                  </a:lnTo>
                  <a:lnTo>
                    <a:pt x="36995" y="145859"/>
                  </a:lnTo>
                  <a:lnTo>
                    <a:pt x="51576" y="147112"/>
                  </a:lnTo>
                  <a:lnTo>
                    <a:pt x="67302" y="144587"/>
                  </a:lnTo>
                  <a:lnTo>
                    <a:pt x="74454" y="145393"/>
                  </a:lnTo>
                  <a:lnTo>
                    <a:pt x="87332" y="151220"/>
                  </a:lnTo>
                  <a:lnTo>
                    <a:pt x="96753" y="164904"/>
                  </a:lnTo>
                  <a:lnTo>
                    <a:pt x="102174" y="182388"/>
                  </a:lnTo>
                  <a:lnTo>
                    <a:pt x="101501" y="199405"/>
                  </a:lnTo>
                  <a:lnTo>
                    <a:pt x="102801" y="202279"/>
                  </a:lnTo>
                  <a:lnTo>
                    <a:pt x="105516" y="201421"/>
                  </a:lnTo>
                  <a:lnTo>
                    <a:pt x="109176" y="198076"/>
                  </a:lnTo>
                  <a:lnTo>
                    <a:pt x="124816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278624" y="3311070"/>
              <a:ext cx="99853" cy="91533"/>
            </a:xfrm>
            <a:custGeom>
              <a:avLst/>
              <a:gdLst/>
              <a:ahLst/>
              <a:cxnLst/>
              <a:rect l="0" t="0" r="0" b="0"/>
              <a:pathLst>
                <a:path w="99853" h="91533">
                  <a:moveTo>
                    <a:pt x="0" y="0"/>
                  </a:moveTo>
                  <a:lnTo>
                    <a:pt x="6586" y="29621"/>
                  </a:lnTo>
                  <a:lnTo>
                    <a:pt x="5341" y="57162"/>
                  </a:lnTo>
                  <a:lnTo>
                    <a:pt x="3561" y="65845"/>
                  </a:lnTo>
                  <a:lnTo>
                    <a:pt x="6072" y="70709"/>
                  </a:lnTo>
                  <a:lnTo>
                    <a:pt x="11444" y="73027"/>
                  </a:lnTo>
                  <a:lnTo>
                    <a:pt x="18724" y="73647"/>
                  </a:lnTo>
                  <a:lnTo>
                    <a:pt x="31744" y="69407"/>
                  </a:lnTo>
                  <a:lnTo>
                    <a:pt x="59586" y="56035"/>
                  </a:lnTo>
                  <a:lnTo>
                    <a:pt x="66536" y="55848"/>
                  </a:lnTo>
                  <a:lnTo>
                    <a:pt x="79189" y="60571"/>
                  </a:lnTo>
                  <a:lnTo>
                    <a:pt x="83303" y="66268"/>
                  </a:lnTo>
                  <a:lnTo>
                    <a:pt x="90018" y="87333"/>
                  </a:lnTo>
                  <a:lnTo>
                    <a:pt x="92371" y="89657"/>
                  </a:lnTo>
                  <a:lnTo>
                    <a:pt x="99852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417807" y="3302749"/>
              <a:ext cx="77165" cy="108938"/>
            </a:xfrm>
            <a:custGeom>
              <a:avLst/>
              <a:gdLst/>
              <a:ahLst/>
              <a:cxnLst/>
              <a:rect l="0" t="0" r="0" b="0"/>
              <a:pathLst>
                <a:path w="77165" h="108938">
                  <a:moveTo>
                    <a:pt x="43879" y="33284"/>
                  </a:moveTo>
                  <a:lnTo>
                    <a:pt x="29669" y="45646"/>
                  </a:lnTo>
                  <a:lnTo>
                    <a:pt x="16299" y="52030"/>
                  </a:lnTo>
                  <a:lnTo>
                    <a:pt x="6042" y="62880"/>
                  </a:lnTo>
                  <a:lnTo>
                    <a:pt x="2012" y="69657"/>
                  </a:lnTo>
                  <a:lnTo>
                    <a:pt x="0" y="84583"/>
                  </a:lnTo>
                  <a:lnTo>
                    <a:pt x="758" y="92447"/>
                  </a:lnTo>
                  <a:lnTo>
                    <a:pt x="4962" y="98614"/>
                  </a:lnTo>
                  <a:lnTo>
                    <a:pt x="19495" y="107931"/>
                  </a:lnTo>
                  <a:lnTo>
                    <a:pt x="27623" y="108937"/>
                  </a:lnTo>
                  <a:lnTo>
                    <a:pt x="44051" y="105123"/>
                  </a:lnTo>
                  <a:lnTo>
                    <a:pt x="50465" y="100592"/>
                  </a:lnTo>
                  <a:lnTo>
                    <a:pt x="60058" y="88162"/>
                  </a:lnTo>
                  <a:lnTo>
                    <a:pt x="66240" y="61153"/>
                  </a:lnTo>
                  <a:lnTo>
                    <a:pt x="62755" y="45361"/>
                  </a:lnTo>
                  <a:lnTo>
                    <a:pt x="45451" y="20157"/>
                  </a:lnTo>
                  <a:lnTo>
                    <a:pt x="44927" y="15287"/>
                  </a:lnTo>
                  <a:lnTo>
                    <a:pt x="47352" y="11117"/>
                  </a:lnTo>
                  <a:lnTo>
                    <a:pt x="56517" y="4941"/>
                  </a:lnTo>
                  <a:lnTo>
                    <a:pt x="771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524893" y="3302749"/>
              <a:ext cx="111536" cy="105928"/>
            </a:xfrm>
            <a:custGeom>
              <a:avLst/>
              <a:gdLst/>
              <a:ahLst/>
              <a:cxnLst/>
              <a:rect l="0" t="0" r="0" b="0"/>
              <a:pathLst>
                <a:path w="111536" h="105928">
                  <a:moveTo>
                    <a:pt x="3362" y="0"/>
                  </a:moveTo>
                  <a:lnTo>
                    <a:pt x="9948" y="29620"/>
                  </a:lnTo>
                  <a:lnTo>
                    <a:pt x="8703" y="57161"/>
                  </a:lnTo>
                  <a:lnTo>
                    <a:pt x="0" y="95734"/>
                  </a:lnTo>
                  <a:lnTo>
                    <a:pt x="2045" y="101730"/>
                  </a:lnTo>
                  <a:lnTo>
                    <a:pt x="7107" y="104803"/>
                  </a:lnTo>
                  <a:lnTo>
                    <a:pt x="14180" y="105927"/>
                  </a:lnTo>
                  <a:lnTo>
                    <a:pt x="29435" y="102243"/>
                  </a:lnTo>
                  <a:lnTo>
                    <a:pt x="51152" y="89774"/>
                  </a:lnTo>
                  <a:lnTo>
                    <a:pt x="71763" y="76834"/>
                  </a:lnTo>
                  <a:lnTo>
                    <a:pt x="11153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661392" y="3452528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819492" y="3225325"/>
              <a:ext cx="149780" cy="416558"/>
            </a:xfrm>
            <a:custGeom>
              <a:avLst/>
              <a:gdLst/>
              <a:ahLst/>
              <a:cxnLst/>
              <a:rect l="0" t="0" r="0" b="0"/>
              <a:pathLst>
                <a:path w="149780" h="416558">
                  <a:moveTo>
                    <a:pt x="149779" y="19176"/>
                  </a:moveTo>
                  <a:lnTo>
                    <a:pt x="149779" y="1507"/>
                  </a:lnTo>
                  <a:lnTo>
                    <a:pt x="147930" y="0"/>
                  </a:lnTo>
                  <a:lnTo>
                    <a:pt x="144847" y="2693"/>
                  </a:lnTo>
                  <a:lnTo>
                    <a:pt x="126615" y="38007"/>
                  </a:lnTo>
                  <a:lnTo>
                    <a:pt x="111850" y="93368"/>
                  </a:lnTo>
                  <a:lnTo>
                    <a:pt x="95309" y="152446"/>
                  </a:lnTo>
                  <a:lnTo>
                    <a:pt x="86144" y="210644"/>
                  </a:lnTo>
                  <a:lnTo>
                    <a:pt x="82543" y="273682"/>
                  </a:lnTo>
                  <a:lnTo>
                    <a:pt x="71662" y="331532"/>
                  </a:lnTo>
                  <a:lnTo>
                    <a:pt x="60006" y="386016"/>
                  </a:lnTo>
                  <a:lnTo>
                    <a:pt x="51016" y="406884"/>
                  </a:lnTo>
                  <a:lnTo>
                    <a:pt x="45105" y="412634"/>
                  </a:lnTo>
                  <a:lnTo>
                    <a:pt x="38391" y="415543"/>
                  </a:lnTo>
                  <a:lnTo>
                    <a:pt x="31142" y="416557"/>
                  </a:lnTo>
                  <a:lnTo>
                    <a:pt x="24459" y="413536"/>
                  </a:lnTo>
                  <a:lnTo>
                    <a:pt x="0" y="3853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836134" y="3394280"/>
              <a:ext cx="133138" cy="8323"/>
            </a:xfrm>
            <a:custGeom>
              <a:avLst/>
              <a:gdLst/>
              <a:ahLst/>
              <a:cxnLst/>
              <a:rect l="0" t="0" r="0" b="0"/>
              <a:pathLst>
                <a:path w="133138" h="8323">
                  <a:moveTo>
                    <a:pt x="0" y="8322"/>
                  </a:moveTo>
                  <a:lnTo>
                    <a:pt x="58603" y="2603"/>
                  </a:lnTo>
                  <a:lnTo>
                    <a:pt x="118618" y="229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988402" y="3369318"/>
              <a:ext cx="288748" cy="150627"/>
            </a:xfrm>
            <a:custGeom>
              <a:avLst/>
              <a:gdLst/>
              <a:ahLst/>
              <a:cxnLst/>
              <a:rect l="0" t="0" r="0" b="0"/>
              <a:pathLst>
                <a:path w="288748" h="150627">
                  <a:moveTo>
                    <a:pt x="55758" y="0"/>
                  </a:moveTo>
                  <a:lnTo>
                    <a:pt x="15028" y="29310"/>
                  </a:lnTo>
                  <a:lnTo>
                    <a:pt x="5913" y="43536"/>
                  </a:lnTo>
                  <a:lnTo>
                    <a:pt x="0" y="71557"/>
                  </a:lnTo>
                  <a:lnTo>
                    <a:pt x="3548" y="87584"/>
                  </a:lnTo>
                  <a:lnTo>
                    <a:pt x="7083" y="94447"/>
                  </a:lnTo>
                  <a:lnTo>
                    <a:pt x="12213" y="97174"/>
                  </a:lnTo>
                  <a:lnTo>
                    <a:pt x="18407" y="97142"/>
                  </a:lnTo>
                  <a:lnTo>
                    <a:pt x="25310" y="95271"/>
                  </a:lnTo>
                  <a:lnTo>
                    <a:pt x="30836" y="91251"/>
                  </a:lnTo>
                  <a:lnTo>
                    <a:pt x="39442" y="79387"/>
                  </a:lnTo>
                  <a:lnTo>
                    <a:pt x="45068" y="52696"/>
                  </a:lnTo>
                  <a:lnTo>
                    <a:pt x="42318" y="21367"/>
                  </a:lnTo>
                  <a:lnTo>
                    <a:pt x="45873" y="14244"/>
                  </a:lnTo>
                  <a:lnTo>
                    <a:pt x="52866" y="9496"/>
                  </a:lnTo>
                  <a:lnTo>
                    <a:pt x="71115" y="5145"/>
                  </a:lnTo>
                  <a:lnTo>
                    <a:pt x="118253" y="7719"/>
                  </a:lnTo>
                  <a:lnTo>
                    <a:pt x="122385" y="9769"/>
                  </a:lnTo>
                  <a:lnTo>
                    <a:pt x="122365" y="12984"/>
                  </a:lnTo>
                  <a:lnTo>
                    <a:pt x="114017" y="28809"/>
                  </a:lnTo>
                  <a:lnTo>
                    <a:pt x="109387" y="44239"/>
                  </a:lnTo>
                  <a:lnTo>
                    <a:pt x="107330" y="63424"/>
                  </a:lnTo>
                  <a:lnTo>
                    <a:pt x="109555" y="71868"/>
                  </a:lnTo>
                  <a:lnTo>
                    <a:pt x="119423" y="86182"/>
                  </a:lnTo>
                  <a:lnTo>
                    <a:pt x="126863" y="89814"/>
                  </a:lnTo>
                  <a:lnTo>
                    <a:pt x="144991" y="91384"/>
                  </a:lnTo>
                  <a:lnTo>
                    <a:pt x="171571" y="87069"/>
                  </a:lnTo>
                  <a:lnTo>
                    <a:pt x="192596" y="75519"/>
                  </a:lnTo>
                  <a:lnTo>
                    <a:pt x="196910" y="76233"/>
                  </a:lnTo>
                  <a:lnTo>
                    <a:pt x="199785" y="80408"/>
                  </a:lnTo>
                  <a:lnTo>
                    <a:pt x="201702" y="86889"/>
                  </a:lnTo>
                  <a:lnTo>
                    <a:pt x="201367" y="101487"/>
                  </a:lnTo>
                  <a:lnTo>
                    <a:pt x="199985" y="117220"/>
                  </a:lnTo>
                  <a:lnTo>
                    <a:pt x="202453" y="133459"/>
                  </a:lnTo>
                  <a:lnTo>
                    <a:pt x="207179" y="138899"/>
                  </a:lnTo>
                  <a:lnTo>
                    <a:pt x="222293" y="144943"/>
                  </a:lnTo>
                  <a:lnTo>
                    <a:pt x="238871" y="142698"/>
                  </a:lnTo>
                  <a:lnTo>
                    <a:pt x="247176" y="139510"/>
                  </a:lnTo>
                  <a:lnTo>
                    <a:pt x="253636" y="140159"/>
                  </a:lnTo>
                  <a:lnTo>
                    <a:pt x="258867" y="143365"/>
                  </a:lnTo>
                  <a:lnTo>
                    <a:pt x="263280" y="148277"/>
                  </a:lnTo>
                  <a:lnTo>
                    <a:pt x="268070" y="150626"/>
                  </a:lnTo>
                  <a:lnTo>
                    <a:pt x="288747" y="1497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260507" y="3452528"/>
              <a:ext cx="108175" cy="97387"/>
            </a:xfrm>
            <a:custGeom>
              <a:avLst/>
              <a:gdLst/>
              <a:ahLst/>
              <a:cxnLst/>
              <a:rect l="0" t="0" r="0" b="0"/>
              <a:pathLst>
                <a:path w="108175" h="97387">
                  <a:moveTo>
                    <a:pt x="108174" y="0"/>
                  </a:moveTo>
                  <a:lnTo>
                    <a:pt x="95812" y="14211"/>
                  </a:lnTo>
                  <a:lnTo>
                    <a:pt x="89428" y="27581"/>
                  </a:lnTo>
                  <a:lnTo>
                    <a:pt x="86503" y="89448"/>
                  </a:lnTo>
                  <a:lnTo>
                    <a:pt x="81707" y="94765"/>
                  </a:lnTo>
                  <a:lnTo>
                    <a:pt x="74812" y="97386"/>
                  </a:lnTo>
                  <a:lnTo>
                    <a:pt x="44972" y="96655"/>
                  </a:lnTo>
                  <a:lnTo>
                    <a:pt x="16715" y="90584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6" name="Freeform 95"/>
          <p:cNvSpPr/>
          <p:nvPr/>
        </p:nvSpPr>
        <p:spPr>
          <a:xfrm>
            <a:off x="377526" y="4111971"/>
            <a:ext cx="8322" cy="8322"/>
          </a:xfrm>
          <a:custGeom>
            <a:avLst/>
            <a:gdLst/>
            <a:ahLst/>
            <a:cxnLst/>
            <a:rect l="0" t="0" r="0" b="0"/>
            <a:pathLst>
              <a:path w="8322" h="8322">
                <a:moveTo>
                  <a:pt x="0" y="8321"/>
                </a:moveTo>
                <a:lnTo>
                  <a:pt x="8321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7" name="Group 106"/>
          <p:cNvGrpSpPr/>
          <p:nvPr/>
        </p:nvGrpSpPr>
        <p:grpSpPr>
          <a:xfrm>
            <a:off x="1847273" y="225028"/>
            <a:ext cx="1056774" cy="772375"/>
            <a:chOff x="1847273" y="225028"/>
            <a:chExt cx="1056774" cy="772375"/>
          </a:xfrm>
        </p:grpSpPr>
        <p:sp>
          <p:nvSpPr>
            <p:cNvPr id="97" name="Freeform 96"/>
            <p:cNvSpPr/>
            <p:nvPr/>
          </p:nvSpPr>
          <p:spPr>
            <a:xfrm>
              <a:off x="1905520" y="225028"/>
              <a:ext cx="41606" cy="598757"/>
            </a:xfrm>
            <a:custGeom>
              <a:avLst/>
              <a:gdLst/>
              <a:ahLst/>
              <a:cxnLst/>
              <a:rect l="0" t="0" r="0" b="0"/>
              <a:pathLst>
                <a:path w="41606" h="598757">
                  <a:moveTo>
                    <a:pt x="0" y="82851"/>
                  </a:moveTo>
                  <a:lnTo>
                    <a:pt x="0" y="26078"/>
                  </a:lnTo>
                  <a:lnTo>
                    <a:pt x="925" y="180"/>
                  </a:lnTo>
                  <a:lnTo>
                    <a:pt x="2466" y="0"/>
                  </a:lnTo>
                  <a:lnTo>
                    <a:pt x="4417" y="2654"/>
                  </a:lnTo>
                  <a:lnTo>
                    <a:pt x="13268" y="40129"/>
                  </a:lnTo>
                  <a:lnTo>
                    <a:pt x="15976" y="94513"/>
                  </a:lnTo>
                  <a:lnTo>
                    <a:pt x="18910" y="144553"/>
                  </a:lnTo>
                  <a:lnTo>
                    <a:pt x="23767" y="206192"/>
                  </a:lnTo>
                  <a:lnTo>
                    <a:pt x="24609" y="255718"/>
                  </a:lnTo>
                  <a:lnTo>
                    <a:pt x="24893" y="310505"/>
                  </a:lnTo>
                  <a:lnTo>
                    <a:pt x="24954" y="368203"/>
                  </a:lnTo>
                  <a:lnTo>
                    <a:pt x="24962" y="428900"/>
                  </a:lnTo>
                  <a:lnTo>
                    <a:pt x="30682" y="489787"/>
                  </a:lnTo>
                  <a:lnTo>
                    <a:pt x="32942" y="550585"/>
                  </a:lnTo>
                  <a:lnTo>
                    <a:pt x="41605" y="5987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47273" y="259334"/>
              <a:ext cx="273845" cy="520921"/>
            </a:xfrm>
            <a:custGeom>
              <a:avLst/>
              <a:gdLst/>
              <a:ahLst/>
              <a:cxnLst/>
              <a:rect l="0" t="0" r="0" b="0"/>
              <a:pathLst>
                <a:path w="273845" h="520921">
                  <a:moveTo>
                    <a:pt x="0" y="15261"/>
                  </a:moveTo>
                  <a:lnTo>
                    <a:pt x="8834" y="6426"/>
                  </a:lnTo>
                  <a:lnTo>
                    <a:pt x="23034" y="2088"/>
                  </a:lnTo>
                  <a:lnTo>
                    <a:pt x="84394" y="0"/>
                  </a:lnTo>
                  <a:lnTo>
                    <a:pt x="132275" y="10226"/>
                  </a:lnTo>
                  <a:lnTo>
                    <a:pt x="177345" y="34195"/>
                  </a:lnTo>
                  <a:lnTo>
                    <a:pt x="226782" y="77016"/>
                  </a:lnTo>
                  <a:lnTo>
                    <a:pt x="242964" y="100435"/>
                  </a:lnTo>
                  <a:lnTo>
                    <a:pt x="263158" y="156963"/>
                  </a:lnTo>
                  <a:lnTo>
                    <a:pt x="272061" y="208782"/>
                  </a:lnTo>
                  <a:lnTo>
                    <a:pt x="273844" y="265525"/>
                  </a:lnTo>
                  <a:lnTo>
                    <a:pt x="271907" y="315930"/>
                  </a:lnTo>
                  <a:lnTo>
                    <a:pt x="260372" y="371945"/>
                  </a:lnTo>
                  <a:lnTo>
                    <a:pt x="247096" y="412532"/>
                  </a:lnTo>
                  <a:lnTo>
                    <a:pt x="210651" y="465629"/>
                  </a:lnTo>
                  <a:lnTo>
                    <a:pt x="170501" y="496236"/>
                  </a:lnTo>
                  <a:lnTo>
                    <a:pt x="125353" y="516350"/>
                  </a:lnTo>
                  <a:lnTo>
                    <a:pt x="95594" y="520920"/>
                  </a:lnTo>
                  <a:lnTo>
                    <a:pt x="63355" y="517857"/>
                  </a:lnTo>
                  <a:lnTo>
                    <a:pt x="34797" y="506677"/>
                  </a:lnTo>
                  <a:lnTo>
                    <a:pt x="24711" y="499325"/>
                  </a:lnTo>
                  <a:lnTo>
                    <a:pt x="16642" y="4895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171794" y="607437"/>
              <a:ext cx="8322" cy="116495"/>
            </a:xfrm>
            <a:custGeom>
              <a:avLst/>
              <a:gdLst/>
              <a:ahLst/>
              <a:cxnLst/>
              <a:rect l="0" t="0" r="0" b="0"/>
              <a:pathLst>
                <a:path w="8322" h="116495">
                  <a:moveTo>
                    <a:pt x="0" y="0"/>
                  </a:moveTo>
                  <a:lnTo>
                    <a:pt x="0" y="62490"/>
                  </a:lnTo>
                  <a:lnTo>
                    <a:pt x="924" y="93918"/>
                  </a:lnTo>
                  <a:lnTo>
                    <a:pt x="8321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163473" y="50758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249161" y="578056"/>
              <a:ext cx="197228" cy="419347"/>
            </a:xfrm>
            <a:custGeom>
              <a:avLst/>
              <a:gdLst/>
              <a:ahLst/>
              <a:cxnLst/>
              <a:rect l="0" t="0" r="0" b="0"/>
              <a:pathLst>
                <a:path w="197228" h="419347">
                  <a:moveTo>
                    <a:pt x="72411" y="4417"/>
                  </a:moveTo>
                  <a:lnTo>
                    <a:pt x="59159" y="0"/>
                  </a:lnTo>
                  <a:lnTo>
                    <a:pt x="53407" y="548"/>
                  </a:lnTo>
                  <a:lnTo>
                    <a:pt x="42084" y="6088"/>
                  </a:lnTo>
                  <a:lnTo>
                    <a:pt x="20896" y="24020"/>
                  </a:lnTo>
                  <a:lnTo>
                    <a:pt x="5886" y="46900"/>
                  </a:lnTo>
                  <a:lnTo>
                    <a:pt x="0" y="75663"/>
                  </a:lnTo>
                  <a:lnTo>
                    <a:pt x="2674" y="103190"/>
                  </a:lnTo>
                  <a:lnTo>
                    <a:pt x="7428" y="108173"/>
                  </a:lnTo>
                  <a:lnTo>
                    <a:pt x="14296" y="110570"/>
                  </a:lnTo>
                  <a:lnTo>
                    <a:pt x="22573" y="111244"/>
                  </a:lnTo>
                  <a:lnTo>
                    <a:pt x="29940" y="108919"/>
                  </a:lnTo>
                  <a:lnTo>
                    <a:pt x="43057" y="98940"/>
                  </a:lnTo>
                  <a:lnTo>
                    <a:pt x="60838" y="77728"/>
                  </a:lnTo>
                  <a:lnTo>
                    <a:pt x="67267" y="57032"/>
                  </a:lnTo>
                  <a:lnTo>
                    <a:pt x="75813" y="14913"/>
                  </a:lnTo>
                  <a:lnTo>
                    <a:pt x="77453" y="12339"/>
                  </a:lnTo>
                  <a:lnTo>
                    <a:pt x="78546" y="14321"/>
                  </a:lnTo>
                  <a:lnTo>
                    <a:pt x="87127" y="70851"/>
                  </a:lnTo>
                  <a:lnTo>
                    <a:pt x="95443" y="126442"/>
                  </a:lnTo>
                  <a:lnTo>
                    <a:pt x="104163" y="181931"/>
                  </a:lnTo>
                  <a:lnTo>
                    <a:pt x="105494" y="239872"/>
                  </a:lnTo>
                  <a:lnTo>
                    <a:pt x="104745" y="299506"/>
                  </a:lnTo>
                  <a:lnTo>
                    <a:pt x="88835" y="361961"/>
                  </a:lnTo>
                  <a:lnTo>
                    <a:pt x="73307" y="407663"/>
                  </a:lnTo>
                  <a:lnTo>
                    <a:pt x="60790" y="418784"/>
                  </a:lnTo>
                  <a:lnTo>
                    <a:pt x="55418" y="419346"/>
                  </a:lnTo>
                  <a:lnTo>
                    <a:pt x="50913" y="416947"/>
                  </a:lnTo>
                  <a:lnTo>
                    <a:pt x="46984" y="412574"/>
                  </a:lnTo>
                  <a:lnTo>
                    <a:pt x="37038" y="384332"/>
                  </a:lnTo>
                  <a:lnTo>
                    <a:pt x="38680" y="329505"/>
                  </a:lnTo>
                  <a:lnTo>
                    <a:pt x="50528" y="275765"/>
                  </a:lnTo>
                  <a:lnTo>
                    <a:pt x="70717" y="216582"/>
                  </a:lnTo>
                  <a:lnTo>
                    <a:pt x="85161" y="186241"/>
                  </a:lnTo>
                  <a:lnTo>
                    <a:pt x="121996" y="125734"/>
                  </a:lnTo>
                  <a:lnTo>
                    <a:pt x="144460" y="99675"/>
                  </a:lnTo>
                  <a:lnTo>
                    <a:pt x="165567" y="86780"/>
                  </a:lnTo>
                  <a:lnTo>
                    <a:pt x="170573" y="87987"/>
                  </a:lnTo>
                  <a:lnTo>
                    <a:pt x="173910" y="92490"/>
                  </a:lnTo>
                  <a:lnTo>
                    <a:pt x="178607" y="116497"/>
                  </a:lnTo>
                  <a:lnTo>
                    <a:pt x="184612" y="153324"/>
                  </a:lnTo>
                  <a:lnTo>
                    <a:pt x="189463" y="163054"/>
                  </a:lnTo>
                  <a:lnTo>
                    <a:pt x="197227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413104" y="49926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512956" y="332842"/>
              <a:ext cx="16622" cy="457659"/>
            </a:xfrm>
            <a:custGeom>
              <a:avLst/>
              <a:gdLst/>
              <a:ahLst/>
              <a:cxnLst/>
              <a:rect l="0" t="0" r="0" b="0"/>
              <a:pathLst>
                <a:path w="16622" h="457659">
                  <a:moveTo>
                    <a:pt x="0" y="0"/>
                  </a:moveTo>
                  <a:lnTo>
                    <a:pt x="925" y="63398"/>
                  </a:lnTo>
                  <a:lnTo>
                    <a:pt x="7165" y="121008"/>
                  </a:lnTo>
                  <a:lnTo>
                    <a:pt x="12396" y="172176"/>
                  </a:lnTo>
                  <a:lnTo>
                    <a:pt x="15385" y="228325"/>
                  </a:lnTo>
                  <a:lnTo>
                    <a:pt x="16270" y="281534"/>
                  </a:lnTo>
                  <a:lnTo>
                    <a:pt x="16532" y="332432"/>
                  </a:lnTo>
                  <a:lnTo>
                    <a:pt x="16621" y="392686"/>
                  </a:lnTo>
                  <a:lnTo>
                    <a:pt x="14173" y="439242"/>
                  </a:lnTo>
                  <a:lnTo>
                    <a:pt x="8322" y="4576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446388" y="532547"/>
              <a:ext cx="133138" cy="66569"/>
            </a:xfrm>
            <a:custGeom>
              <a:avLst/>
              <a:gdLst/>
              <a:ahLst/>
              <a:cxnLst/>
              <a:rect l="0" t="0" r="0" b="0"/>
              <a:pathLst>
                <a:path w="133138" h="66569">
                  <a:moveTo>
                    <a:pt x="0" y="66568"/>
                  </a:moveTo>
                  <a:lnTo>
                    <a:pt x="46455" y="35317"/>
                  </a:lnTo>
                  <a:lnTo>
                    <a:pt x="106134" y="10235"/>
                  </a:lnTo>
                  <a:lnTo>
                    <a:pt x="1331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654414" y="62407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607173" y="295821"/>
              <a:ext cx="296874" cy="461395"/>
            </a:xfrm>
            <a:custGeom>
              <a:avLst/>
              <a:gdLst/>
              <a:ahLst/>
              <a:cxnLst/>
              <a:rect l="0" t="0" r="0" b="0"/>
              <a:pathLst>
                <a:path w="296874" h="461395">
                  <a:moveTo>
                    <a:pt x="47241" y="319937"/>
                  </a:moveTo>
                  <a:lnTo>
                    <a:pt x="53828" y="290316"/>
                  </a:lnTo>
                  <a:lnTo>
                    <a:pt x="54406" y="280774"/>
                  </a:lnTo>
                  <a:lnTo>
                    <a:pt x="52018" y="273488"/>
                  </a:lnTo>
                  <a:lnTo>
                    <a:pt x="47652" y="267706"/>
                  </a:lnTo>
                  <a:lnTo>
                    <a:pt x="41968" y="262927"/>
                  </a:lnTo>
                  <a:lnTo>
                    <a:pt x="36329" y="262514"/>
                  </a:lnTo>
                  <a:lnTo>
                    <a:pt x="30721" y="265013"/>
                  </a:lnTo>
                  <a:lnTo>
                    <a:pt x="20483" y="275186"/>
                  </a:lnTo>
                  <a:lnTo>
                    <a:pt x="6377" y="306782"/>
                  </a:lnTo>
                  <a:lnTo>
                    <a:pt x="0" y="340078"/>
                  </a:lnTo>
                  <a:lnTo>
                    <a:pt x="358" y="364021"/>
                  </a:lnTo>
                  <a:lnTo>
                    <a:pt x="6680" y="383909"/>
                  </a:lnTo>
                  <a:lnTo>
                    <a:pt x="10955" y="388472"/>
                  </a:lnTo>
                  <a:lnTo>
                    <a:pt x="15654" y="389666"/>
                  </a:lnTo>
                  <a:lnTo>
                    <a:pt x="20636" y="388612"/>
                  </a:lnTo>
                  <a:lnTo>
                    <a:pt x="36482" y="378295"/>
                  </a:lnTo>
                  <a:lnTo>
                    <a:pt x="48471" y="359109"/>
                  </a:lnTo>
                  <a:lnTo>
                    <a:pt x="59880" y="321134"/>
                  </a:lnTo>
                  <a:lnTo>
                    <a:pt x="62697" y="297280"/>
                  </a:lnTo>
                  <a:lnTo>
                    <a:pt x="68255" y="360692"/>
                  </a:lnTo>
                  <a:lnTo>
                    <a:pt x="75451" y="386253"/>
                  </a:lnTo>
                  <a:lnTo>
                    <a:pt x="79916" y="392809"/>
                  </a:lnTo>
                  <a:lnTo>
                    <a:pt x="92274" y="402559"/>
                  </a:lnTo>
                  <a:lnTo>
                    <a:pt x="99453" y="403679"/>
                  </a:lnTo>
                  <a:lnTo>
                    <a:pt x="114825" y="399994"/>
                  </a:lnTo>
                  <a:lnTo>
                    <a:pt x="139074" y="383105"/>
                  </a:lnTo>
                  <a:lnTo>
                    <a:pt x="180687" y="319804"/>
                  </a:lnTo>
                  <a:lnTo>
                    <a:pt x="194646" y="292469"/>
                  </a:lnTo>
                  <a:lnTo>
                    <a:pt x="213454" y="234771"/>
                  </a:lnTo>
                  <a:lnTo>
                    <a:pt x="227503" y="180995"/>
                  </a:lnTo>
                  <a:lnTo>
                    <a:pt x="241396" y="125745"/>
                  </a:lnTo>
                  <a:lnTo>
                    <a:pt x="250877" y="63625"/>
                  </a:lnTo>
                  <a:lnTo>
                    <a:pt x="253476" y="23305"/>
                  </a:lnTo>
                  <a:lnTo>
                    <a:pt x="250465" y="5037"/>
                  </a:lnTo>
                  <a:lnTo>
                    <a:pt x="246518" y="906"/>
                  </a:lnTo>
                  <a:lnTo>
                    <a:pt x="241114" y="0"/>
                  </a:lnTo>
                  <a:lnTo>
                    <a:pt x="234737" y="1246"/>
                  </a:lnTo>
                  <a:lnTo>
                    <a:pt x="229561" y="4850"/>
                  </a:lnTo>
                  <a:lnTo>
                    <a:pt x="221345" y="16251"/>
                  </a:lnTo>
                  <a:lnTo>
                    <a:pt x="194200" y="77194"/>
                  </a:lnTo>
                  <a:lnTo>
                    <a:pt x="177964" y="135920"/>
                  </a:lnTo>
                  <a:lnTo>
                    <a:pt x="173224" y="189008"/>
                  </a:lnTo>
                  <a:lnTo>
                    <a:pt x="172211" y="247381"/>
                  </a:lnTo>
                  <a:lnTo>
                    <a:pt x="172077" y="303237"/>
                  </a:lnTo>
                  <a:lnTo>
                    <a:pt x="173915" y="324534"/>
                  </a:lnTo>
                  <a:lnTo>
                    <a:pt x="196723" y="386287"/>
                  </a:lnTo>
                  <a:lnTo>
                    <a:pt x="204285" y="403050"/>
                  </a:lnTo>
                  <a:lnTo>
                    <a:pt x="235165" y="440322"/>
                  </a:lnTo>
                  <a:lnTo>
                    <a:pt x="261125" y="453713"/>
                  </a:lnTo>
                  <a:lnTo>
                    <a:pt x="296873" y="4613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220246" y="296724"/>
            <a:ext cx="1298084" cy="485456"/>
            <a:chOff x="3220246" y="296724"/>
            <a:chExt cx="1298084" cy="485456"/>
          </a:xfrm>
        </p:grpSpPr>
        <p:sp>
          <p:nvSpPr>
            <p:cNvPr id="108" name="Freeform 107"/>
            <p:cNvSpPr/>
            <p:nvPr/>
          </p:nvSpPr>
          <p:spPr>
            <a:xfrm>
              <a:off x="3245209" y="507584"/>
              <a:ext cx="1" cy="274596"/>
            </a:xfrm>
            <a:custGeom>
              <a:avLst/>
              <a:gdLst/>
              <a:ahLst/>
              <a:cxnLst/>
              <a:rect l="0" t="0" r="0" b="0"/>
              <a:pathLst>
                <a:path w="1" h="274596">
                  <a:moveTo>
                    <a:pt x="0" y="0"/>
                  </a:moveTo>
                  <a:lnTo>
                    <a:pt x="0" y="56772"/>
                  </a:lnTo>
                  <a:lnTo>
                    <a:pt x="0" y="115536"/>
                  </a:lnTo>
                  <a:lnTo>
                    <a:pt x="0" y="174250"/>
                  </a:lnTo>
                  <a:lnTo>
                    <a:pt x="0" y="23015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3220246" y="36612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305152" y="490984"/>
              <a:ext cx="106479" cy="266232"/>
            </a:xfrm>
            <a:custGeom>
              <a:avLst/>
              <a:gdLst/>
              <a:ahLst/>
              <a:cxnLst/>
              <a:rect l="0" t="0" r="0" b="0"/>
              <a:pathLst>
                <a:path w="106479" h="266232">
                  <a:moveTo>
                    <a:pt x="6625" y="33242"/>
                  </a:moveTo>
                  <a:lnTo>
                    <a:pt x="6625" y="90014"/>
                  </a:lnTo>
                  <a:lnTo>
                    <a:pt x="6625" y="144360"/>
                  </a:lnTo>
                  <a:lnTo>
                    <a:pt x="2208" y="173107"/>
                  </a:lnTo>
                  <a:lnTo>
                    <a:pt x="907" y="173638"/>
                  </a:lnTo>
                  <a:lnTo>
                    <a:pt x="0" y="149730"/>
                  </a:lnTo>
                  <a:lnTo>
                    <a:pt x="5570" y="92253"/>
                  </a:lnTo>
                  <a:lnTo>
                    <a:pt x="15538" y="36173"/>
                  </a:lnTo>
                  <a:lnTo>
                    <a:pt x="21681" y="18827"/>
                  </a:lnTo>
                  <a:lnTo>
                    <a:pt x="30575" y="4954"/>
                  </a:lnTo>
                  <a:lnTo>
                    <a:pt x="36460" y="1440"/>
                  </a:lnTo>
                  <a:lnTo>
                    <a:pt x="50396" y="0"/>
                  </a:lnTo>
                  <a:lnTo>
                    <a:pt x="57070" y="2760"/>
                  </a:lnTo>
                  <a:lnTo>
                    <a:pt x="69418" y="13222"/>
                  </a:lnTo>
                  <a:lnTo>
                    <a:pt x="86765" y="39124"/>
                  </a:lnTo>
                  <a:lnTo>
                    <a:pt x="101574" y="98440"/>
                  </a:lnTo>
                  <a:lnTo>
                    <a:pt x="105832" y="156873"/>
                  </a:lnTo>
                  <a:lnTo>
                    <a:pt x="106393" y="219094"/>
                  </a:lnTo>
                  <a:lnTo>
                    <a:pt x="106478" y="2662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463142" y="529969"/>
              <a:ext cx="123231" cy="213135"/>
            </a:xfrm>
            <a:custGeom>
              <a:avLst/>
              <a:gdLst/>
              <a:ahLst/>
              <a:cxnLst/>
              <a:rect l="0" t="0" r="0" b="0"/>
              <a:pathLst>
                <a:path w="123231" h="213135">
                  <a:moveTo>
                    <a:pt x="98267" y="27541"/>
                  </a:moveTo>
                  <a:lnTo>
                    <a:pt x="102684" y="14289"/>
                  </a:lnTo>
                  <a:lnTo>
                    <a:pt x="101211" y="9461"/>
                  </a:lnTo>
                  <a:lnTo>
                    <a:pt x="97456" y="5318"/>
                  </a:lnTo>
                  <a:lnTo>
                    <a:pt x="92179" y="1631"/>
                  </a:lnTo>
                  <a:lnTo>
                    <a:pt x="76454" y="0"/>
                  </a:lnTo>
                  <a:lnTo>
                    <a:pt x="58986" y="3281"/>
                  </a:lnTo>
                  <a:lnTo>
                    <a:pt x="45059" y="10904"/>
                  </a:lnTo>
                  <a:lnTo>
                    <a:pt x="15354" y="45280"/>
                  </a:lnTo>
                  <a:lnTo>
                    <a:pt x="9708" y="53235"/>
                  </a:lnTo>
                  <a:lnTo>
                    <a:pt x="3433" y="74402"/>
                  </a:lnTo>
                  <a:lnTo>
                    <a:pt x="0" y="132538"/>
                  </a:lnTo>
                  <a:lnTo>
                    <a:pt x="6178" y="164257"/>
                  </a:lnTo>
                  <a:lnTo>
                    <a:pt x="14500" y="179527"/>
                  </a:lnTo>
                  <a:lnTo>
                    <a:pt x="33999" y="198520"/>
                  </a:lnTo>
                  <a:lnTo>
                    <a:pt x="57343" y="211441"/>
                  </a:lnTo>
                  <a:lnTo>
                    <a:pt x="73606" y="213134"/>
                  </a:lnTo>
                  <a:lnTo>
                    <a:pt x="123230" y="2022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627977" y="296724"/>
              <a:ext cx="266275" cy="468252"/>
            </a:xfrm>
            <a:custGeom>
              <a:avLst/>
              <a:gdLst/>
              <a:ahLst/>
              <a:cxnLst/>
              <a:rect l="0" t="0" r="0" b="0"/>
              <a:pathLst>
                <a:path w="266275" h="468252">
                  <a:moveTo>
                    <a:pt x="0" y="368960"/>
                  </a:moveTo>
                  <a:lnTo>
                    <a:pt x="13286" y="353824"/>
                  </a:lnTo>
                  <a:lnTo>
                    <a:pt x="44571" y="295078"/>
                  </a:lnTo>
                  <a:lnTo>
                    <a:pt x="67724" y="238513"/>
                  </a:lnTo>
                  <a:lnTo>
                    <a:pt x="80117" y="185914"/>
                  </a:lnTo>
                  <a:lnTo>
                    <a:pt x="94263" y="123817"/>
                  </a:lnTo>
                  <a:lnTo>
                    <a:pt x="98749" y="66967"/>
                  </a:lnTo>
                  <a:lnTo>
                    <a:pt x="97676" y="26973"/>
                  </a:lnTo>
                  <a:lnTo>
                    <a:pt x="90872" y="6166"/>
                  </a:lnTo>
                  <a:lnTo>
                    <a:pt x="86470" y="1357"/>
                  </a:lnTo>
                  <a:lnTo>
                    <a:pt x="81685" y="0"/>
                  </a:lnTo>
                  <a:lnTo>
                    <a:pt x="76646" y="945"/>
                  </a:lnTo>
                  <a:lnTo>
                    <a:pt x="66117" y="11856"/>
                  </a:lnTo>
                  <a:lnTo>
                    <a:pt x="45415" y="52852"/>
                  </a:lnTo>
                  <a:lnTo>
                    <a:pt x="37290" y="79600"/>
                  </a:lnTo>
                  <a:lnTo>
                    <a:pt x="29394" y="138078"/>
                  </a:lnTo>
                  <a:lnTo>
                    <a:pt x="18960" y="200716"/>
                  </a:lnTo>
                  <a:lnTo>
                    <a:pt x="11229" y="263491"/>
                  </a:lnTo>
                  <a:lnTo>
                    <a:pt x="8704" y="321433"/>
                  </a:lnTo>
                  <a:lnTo>
                    <a:pt x="8372" y="382163"/>
                  </a:lnTo>
                  <a:lnTo>
                    <a:pt x="12748" y="435979"/>
                  </a:lnTo>
                  <a:lnTo>
                    <a:pt x="19842" y="454528"/>
                  </a:lnTo>
                  <a:lnTo>
                    <a:pt x="24323" y="462063"/>
                  </a:lnTo>
                  <a:lnTo>
                    <a:pt x="30084" y="466162"/>
                  </a:lnTo>
                  <a:lnTo>
                    <a:pt x="36698" y="467970"/>
                  </a:lnTo>
                  <a:lnTo>
                    <a:pt x="43881" y="468251"/>
                  </a:lnTo>
                  <a:lnTo>
                    <a:pt x="50519" y="464740"/>
                  </a:lnTo>
                  <a:lnTo>
                    <a:pt x="62826" y="450977"/>
                  </a:lnTo>
                  <a:lnTo>
                    <a:pt x="88376" y="393853"/>
                  </a:lnTo>
                  <a:lnTo>
                    <a:pt x="108151" y="330741"/>
                  </a:lnTo>
                  <a:lnTo>
                    <a:pt x="122039" y="273251"/>
                  </a:lnTo>
                  <a:lnTo>
                    <a:pt x="127588" y="254307"/>
                  </a:lnTo>
                  <a:lnTo>
                    <a:pt x="129437" y="252769"/>
                  </a:lnTo>
                  <a:lnTo>
                    <a:pt x="131493" y="263387"/>
                  </a:lnTo>
                  <a:lnTo>
                    <a:pt x="132921" y="320837"/>
                  </a:lnTo>
                  <a:lnTo>
                    <a:pt x="139752" y="381045"/>
                  </a:lnTo>
                  <a:lnTo>
                    <a:pt x="144706" y="400219"/>
                  </a:lnTo>
                  <a:lnTo>
                    <a:pt x="149171" y="405517"/>
                  </a:lnTo>
                  <a:lnTo>
                    <a:pt x="154921" y="408124"/>
                  </a:lnTo>
                  <a:lnTo>
                    <a:pt x="161528" y="408938"/>
                  </a:lnTo>
                  <a:lnTo>
                    <a:pt x="167782" y="406707"/>
                  </a:lnTo>
                  <a:lnTo>
                    <a:pt x="179661" y="396831"/>
                  </a:lnTo>
                  <a:lnTo>
                    <a:pt x="195712" y="362172"/>
                  </a:lnTo>
                  <a:lnTo>
                    <a:pt x="210639" y="319235"/>
                  </a:lnTo>
                  <a:lnTo>
                    <a:pt x="213466" y="317319"/>
                  </a:lnTo>
                  <a:lnTo>
                    <a:pt x="216276" y="319740"/>
                  </a:lnTo>
                  <a:lnTo>
                    <a:pt x="219073" y="325052"/>
                  </a:lnTo>
                  <a:lnTo>
                    <a:pt x="230984" y="386108"/>
                  </a:lnTo>
                  <a:lnTo>
                    <a:pt x="236105" y="406475"/>
                  </a:lnTo>
                  <a:lnTo>
                    <a:pt x="240614" y="414310"/>
                  </a:lnTo>
                  <a:lnTo>
                    <a:pt x="266274" y="4355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942962" y="522959"/>
              <a:ext cx="98160" cy="180601"/>
            </a:xfrm>
            <a:custGeom>
              <a:avLst/>
              <a:gdLst/>
              <a:ahLst/>
              <a:cxnLst/>
              <a:rect l="0" t="0" r="0" b="0"/>
              <a:pathLst>
                <a:path w="98160" h="180601">
                  <a:moveTo>
                    <a:pt x="51141" y="9588"/>
                  </a:moveTo>
                  <a:lnTo>
                    <a:pt x="42306" y="753"/>
                  </a:lnTo>
                  <a:lnTo>
                    <a:pt x="37855" y="0"/>
                  </a:lnTo>
                  <a:lnTo>
                    <a:pt x="33038" y="1347"/>
                  </a:lnTo>
                  <a:lnTo>
                    <a:pt x="12021" y="16795"/>
                  </a:lnTo>
                  <a:lnTo>
                    <a:pt x="0" y="36687"/>
                  </a:lnTo>
                  <a:lnTo>
                    <a:pt x="405" y="44296"/>
                  </a:lnTo>
                  <a:lnTo>
                    <a:pt x="8251" y="60147"/>
                  </a:lnTo>
                  <a:lnTo>
                    <a:pt x="20984" y="71507"/>
                  </a:lnTo>
                  <a:lnTo>
                    <a:pt x="83623" y="113282"/>
                  </a:lnTo>
                  <a:lnTo>
                    <a:pt x="96704" y="127790"/>
                  </a:lnTo>
                  <a:lnTo>
                    <a:pt x="98159" y="135542"/>
                  </a:lnTo>
                  <a:lnTo>
                    <a:pt x="96355" y="143484"/>
                  </a:lnTo>
                  <a:lnTo>
                    <a:pt x="92379" y="151552"/>
                  </a:lnTo>
                  <a:lnTo>
                    <a:pt x="78098" y="165447"/>
                  </a:lnTo>
                  <a:lnTo>
                    <a:pt x="59424" y="175938"/>
                  </a:lnTo>
                  <a:lnTo>
                    <a:pt x="38797" y="180600"/>
                  </a:lnTo>
                  <a:lnTo>
                    <a:pt x="22233" y="177741"/>
                  </a:lnTo>
                  <a:lnTo>
                    <a:pt x="15227" y="174390"/>
                  </a:lnTo>
                  <a:lnTo>
                    <a:pt x="12405" y="170307"/>
                  </a:lnTo>
                  <a:lnTo>
                    <a:pt x="12373" y="165736"/>
                  </a:lnTo>
                  <a:lnTo>
                    <a:pt x="14201" y="160839"/>
                  </a:lnTo>
                  <a:lnTo>
                    <a:pt x="51141" y="12608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093956" y="574152"/>
              <a:ext cx="16643" cy="141459"/>
            </a:xfrm>
            <a:custGeom>
              <a:avLst/>
              <a:gdLst/>
              <a:ahLst/>
              <a:cxnLst/>
              <a:rect l="0" t="0" r="0" b="0"/>
              <a:pathLst>
                <a:path w="16643" h="141459">
                  <a:moveTo>
                    <a:pt x="0" y="0"/>
                  </a:moveTo>
                  <a:lnTo>
                    <a:pt x="7164" y="53492"/>
                  </a:lnTo>
                  <a:lnTo>
                    <a:pt x="10634" y="112399"/>
                  </a:lnTo>
                  <a:lnTo>
                    <a:pt x="16642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102277" y="45765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146033" y="590232"/>
              <a:ext cx="112126" cy="142266"/>
            </a:xfrm>
            <a:custGeom>
              <a:avLst/>
              <a:gdLst/>
              <a:ahLst/>
              <a:cxnLst/>
              <a:rect l="0" t="0" r="0" b="0"/>
              <a:pathLst>
                <a:path w="112126" h="142266">
                  <a:moveTo>
                    <a:pt x="72739" y="33847"/>
                  </a:moveTo>
                  <a:lnTo>
                    <a:pt x="77156" y="20595"/>
                  </a:lnTo>
                  <a:lnTo>
                    <a:pt x="76608" y="14842"/>
                  </a:lnTo>
                  <a:lnTo>
                    <a:pt x="71068" y="3519"/>
                  </a:lnTo>
                  <a:lnTo>
                    <a:pt x="66077" y="684"/>
                  </a:lnTo>
                  <a:lnTo>
                    <a:pt x="53136" y="0"/>
                  </a:lnTo>
                  <a:lnTo>
                    <a:pt x="40604" y="5244"/>
                  </a:lnTo>
                  <a:lnTo>
                    <a:pt x="28870" y="14662"/>
                  </a:lnTo>
                  <a:lnTo>
                    <a:pt x="12793" y="36483"/>
                  </a:lnTo>
                  <a:lnTo>
                    <a:pt x="2688" y="66885"/>
                  </a:lnTo>
                  <a:lnTo>
                    <a:pt x="0" y="91676"/>
                  </a:lnTo>
                  <a:lnTo>
                    <a:pt x="3736" y="110708"/>
                  </a:lnTo>
                  <a:lnTo>
                    <a:pt x="16235" y="131818"/>
                  </a:lnTo>
                  <a:lnTo>
                    <a:pt x="21201" y="137992"/>
                  </a:lnTo>
                  <a:lnTo>
                    <a:pt x="29135" y="141184"/>
                  </a:lnTo>
                  <a:lnTo>
                    <a:pt x="50277" y="142265"/>
                  </a:lnTo>
                  <a:lnTo>
                    <a:pt x="67687" y="137198"/>
                  </a:lnTo>
                  <a:lnTo>
                    <a:pt x="93930" y="118878"/>
                  </a:lnTo>
                  <a:lnTo>
                    <a:pt x="103114" y="103382"/>
                  </a:lnTo>
                  <a:lnTo>
                    <a:pt x="111016" y="73865"/>
                  </a:lnTo>
                  <a:lnTo>
                    <a:pt x="112125" y="63299"/>
                  </a:lnTo>
                  <a:lnTo>
                    <a:pt x="108427" y="46629"/>
                  </a:lnTo>
                  <a:lnTo>
                    <a:pt x="104852" y="39594"/>
                  </a:lnTo>
                  <a:lnTo>
                    <a:pt x="98770" y="34905"/>
                  </a:lnTo>
                  <a:lnTo>
                    <a:pt x="64417" y="255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294003" y="592982"/>
              <a:ext cx="224327" cy="168852"/>
            </a:xfrm>
            <a:custGeom>
              <a:avLst/>
              <a:gdLst/>
              <a:ahLst/>
              <a:cxnLst/>
              <a:rect l="0" t="0" r="0" b="0"/>
              <a:pathLst>
                <a:path w="224327" h="168852">
                  <a:moveTo>
                    <a:pt x="7979" y="6133"/>
                  </a:moveTo>
                  <a:lnTo>
                    <a:pt x="429" y="62906"/>
                  </a:lnTo>
                  <a:lnTo>
                    <a:pt x="0" y="84374"/>
                  </a:lnTo>
                  <a:lnTo>
                    <a:pt x="811" y="86955"/>
                  </a:lnTo>
                  <a:lnTo>
                    <a:pt x="4177" y="77496"/>
                  </a:lnTo>
                  <a:lnTo>
                    <a:pt x="12062" y="23623"/>
                  </a:lnTo>
                  <a:lnTo>
                    <a:pt x="23879" y="2481"/>
                  </a:lnTo>
                  <a:lnTo>
                    <a:pt x="28749" y="0"/>
                  </a:lnTo>
                  <a:lnTo>
                    <a:pt x="33845" y="195"/>
                  </a:lnTo>
                  <a:lnTo>
                    <a:pt x="39091" y="2175"/>
                  </a:lnTo>
                  <a:lnTo>
                    <a:pt x="47386" y="11771"/>
                  </a:lnTo>
                  <a:lnTo>
                    <a:pt x="60245" y="44949"/>
                  </a:lnTo>
                  <a:lnTo>
                    <a:pt x="67904" y="104614"/>
                  </a:lnTo>
                  <a:lnTo>
                    <a:pt x="77652" y="145677"/>
                  </a:lnTo>
                  <a:lnTo>
                    <a:pt x="82165" y="152787"/>
                  </a:lnTo>
                  <a:lnTo>
                    <a:pt x="94575" y="163152"/>
                  </a:lnTo>
                  <a:lnTo>
                    <a:pt x="111801" y="168376"/>
                  </a:lnTo>
                  <a:lnTo>
                    <a:pt x="144757" y="168851"/>
                  </a:lnTo>
                  <a:lnTo>
                    <a:pt x="168622" y="164437"/>
                  </a:lnTo>
                  <a:lnTo>
                    <a:pt x="224326" y="1475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05290" y="3760708"/>
            <a:ext cx="952967" cy="873711"/>
            <a:chOff x="905290" y="3760708"/>
            <a:chExt cx="952967" cy="873711"/>
          </a:xfrm>
        </p:grpSpPr>
        <p:sp>
          <p:nvSpPr>
            <p:cNvPr id="119" name="Freeform 118"/>
            <p:cNvSpPr/>
            <p:nvPr/>
          </p:nvSpPr>
          <p:spPr>
            <a:xfrm>
              <a:off x="905290" y="3860561"/>
              <a:ext cx="164642" cy="471886"/>
            </a:xfrm>
            <a:custGeom>
              <a:avLst/>
              <a:gdLst/>
              <a:ahLst/>
              <a:cxnLst/>
              <a:rect l="0" t="0" r="0" b="0"/>
              <a:pathLst>
                <a:path w="164642" h="471886">
                  <a:moveTo>
                    <a:pt x="14862" y="0"/>
                  </a:moveTo>
                  <a:lnTo>
                    <a:pt x="14862" y="53491"/>
                  </a:lnTo>
                  <a:lnTo>
                    <a:pt x="8276" y="108277"/>
                  </a:lnTo>
                  <a:lnTo>
                    <a:pt x="5845" y="165510"/>
                  </a:lnTo>
                  <a:lnTo>
                    <a:pt x="0" y="223666"/>
                  </a:lnTo>
                  <a:lnTo>
                    <a:pt x="2989" y="284361"/>
                  </a:lnTo>
                  <a:lnTo>
                    <a:pt x="6764" y="341277"/>
                  </a:lnTo>
                  <a:lnTo>
                    <a:pt x="18030" y="394425"/>
                  </a:lnTo>
                  <a:lnTo>
                    <a:pt x="35451" y="436504"/>
                  </a:lnTo>
                  <a:lnTo>
                    <a:pt x="45894" y="451646"/>
                  </a:lnTo>
                  <a:lnTo>
                    <a:pt x="59165" y="462074"/>
                  </a:lnTo>
                  <a:lnTo>
                    <a:pt x="66586" y="466149"/>
                  </a:lnTo>
                  <a:lnTo>
                    <a:pt x="99119" y="471885"/>
                  </a:lnTo>
                  <a:lnTo>
                    <a:pt x="117337" y="468295"/>
                  </a:lnTo>
                  <a:lnTo>
                    <a:pt x="148517" y="450924"/>
                  </a:lnTo>
                  <a:lnTo>
                    <a:pt x="157475" y="440488"/>
                  </a:lnTo>
                  <a:lnTo>
                    <a:pt x="164641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20152" y="3993698"/>
              <a:ext cx="257953" cy="108174"/>
            </a:xfrm>
            <a:custGeom>
              <a:avLst/>
              <a:gdLst/>
              <a:ahLst/>
              <a:cxnLst/>
              <a:rect l="0" t="0" r="0" b="0"/>
              <a:pathLst>
                <a:path w="257953" h="108174">
                  <a:moveTo>
                    <a:pt x="0" y="108173"/>
                  </a:moveTo>
                  <a:lnTo>
                    <a:pt x="14211" y="95811"/>
                  </a:lnTo>
                  <a:lnTo>
                    <a:pt x="69379" y="74977"/>
                  </a:lnTo>
                  <a:lnTo>
                    <a:pt x="127206" y="61032"/>
                  </a:lnTo>
                  <a:lnTo>
                    <a:pt x="182796" y="38319"/>
                  </a:lnTo>
                  <a:lnTo>
                    <a:pt x="235979" y="11084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28473" y="3760708"/>
              <a:ext cx="257953" cy="116496"/>
            </a:xfrm>
            <a:custGeom>
              <a:avLst/>
              <a:gdLst/>
              <a:ahLst/>
              <a:cxnLst/>
              <a:rect l="0" t="0" r="0" b="0"/>
              <a:pathLst>
                <a:path w="257953" h="116496">
                  <a:moveTo>
                    <a:pt x="0" y="116495"/>
                  </a:moveTo>
                  <a:lnTo>
                    <a:pt x="15135" y="103208"/>
                  </a:lnTo>
                  <a:lnTo>
                    <a:pt x="68163" y="71924"/>
                  </a:lnTo>
                  <a:lnTo>
                    <a:pt x="131304" y="44354"/>
                  </a:lnTo>
                  <a:lnTo>
                    <a:pt x="190493" y="22675"/>
                  </a:lnTo>
                  <a:lnTo>
                    <a:pt x="250521" y="2484"/>
                  </a:lnTo>
                  <a:lnTo>
                    <a:pt x="2579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178104" y="4085229"/>
              <a:ext cx="133138" cy="224669"/>
            </a:xfrm>
            <a:custGeom>
              <a:avLst/>
              <a:gdLst/>
              <a:ahLst/>
              <a:cxnLst/>
              <a:rect l="0" t="0" r="0" b="0"/>
              <a:pathLst>
                <a:path w="133138" h="224669">
                  <a:moveTo>
                    <a:pt x="133137" y="0"/>
                  </a:moveTo>
                  <a:lnTo>
                    <a:pt x="117138" y="34745"/>
                  </a:lnTo>
                  <a:lnTo>
                    <a:pt x="80312" y="92542"/>
                  </a:lnTo>
                  <a:lnTo>
                    <a:pt x="42348" y="154734"/>
                  </a:lnTo>
                  <a:lnTo>
                    <a:pt x="10424" y="211219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219710" y="4135155"/>
              <a:ext cx="141458" cy="174743"/>
            </a:xfrm>
            <a:custGeom>
              <a:avLst/>
              <a:gdLst/>
              <a:ahLst/>
              <a:cxnLst/>
              <a:rect l="0" t="0" r="0" b="0"/>
              <a:pathLst>
                <a:path w="141458" h="174743">
                  <a:moveTo>
                    <a:pt x="0" y="0"/>
                  </a:moveTo>
                  <a:lnTo>
                    <a:pt x="33717" y="57162"/>
                  </a:lnTo>
                  <a:lnTo>
                    <a:pt x="86154" y="119055"/>
                  </a:lnTo>
                  <a:lnTo>
                    <a:pt x="14145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427736" y="4135155"/>
              <a:ext cx="24964" cy="499264"/>
            </a:xfrm>
            <a:custGeom>
              <a:avLst/>
              <a:gdLst/>
              <a:ahLst/>
              <a:cxnLst/>
              <a:rect l="0" t="0" r="0" b="0"/>
              <a:pathLst>
                <a:path w="24964" h="499264">
                  <a:moveTo>
                    <a:pt x="0" y="0"/>
                  </a:moveTo>
                  <a:lnTo>
                    <a:pt x="5718" y="60453"/>
                  </a:lnTo>
                  <a:lnTo>
                    <a:pt x="7807" y="118575"/>
                  </a:lnTo>
                  <a:lnTo>
                    <a:pt x="12637" y="174640"/>
                  </a:lnTo>
                  <a:lnTo>
                    <a:pt x="15455" y="223200"/>
                  </a:lnTo>
                  <a:lnTo>
                    <a:pt x="20708" y="278577"/>
                  </a:lnTo>
                  <a:lnTo>
                    <a:pt x="23702" y="335974"/>
                  </a:lnTo>
                  <a:lnTo>
                    <a:pt x="24589" y="389552"/>
                  </a:lnTo>
                  <a:lnTo>
                    <a:pt x="24889" y="449786"/>
                  </a:lnTo>
                  <a:lnTo>
                    <a:pt x="24963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419415" y="4157997"/>
              <a:ext cx="175047" cy="129682"/>
            </a:xfrm>
            <a:custGeom>
              <a:avLst/>
              <a:gdLst/>
              <a:ahLst/>
              <a:cxnLst/>
              <a:rect l="0" t="0" r="0" b="0"/>
              <a:pathLst>
                <a:path w="175047" h="129682">
                  <a:moveTo>
                    <a:pt x="16642" y="52048"/>
                  </a:moveTo>
                  <a:lnTo>
                    <a:pt x="12225" y="38796"/>
                  </a:lnTo>
                  <a:lnTo>
                    <a:pt x="12521" y="24893"/>
                  </a:lnTo>
                  <a:lnTo>
                    <a:pt x="13895" y="17303"/>
                  </a:lnTo>
                  <a:lnTo>
                    <a:pt x="17584" y="11318"/>
                  </a:lnTo>
                  <a:lnTo>
                    <a:pt x="29080" y="2202"/>
                  </a:lnTo>
                  <a:lnTo>
                    <a:pt x="45900" y="0"/>
                  </a:lnTo>
                  <a:lnTo>
                    <a:pt x="103363" y="2766"/>
                  </a:lnTo>
                  <a:lnTo>
                    <a:pt x="136231" y="9606"/>
                  </a:lnTo>
                  <a:lnTo>
                    <a:pt x="158503" y="22933"/>
                  </a:lnTo>
                  <a:lnTo>
                    <a:pt x="170915" y="33253"/>
                  </a:lnTo>
                  <a:lnTo>
                    <a:pt x="174039" y="39518"/>
                  </a:lnTo>
                  <a:lnTo>
                    <a:pt x="175046" y="53875"/>
                  </a:lnTo>
                  <a:lnTo>
                    <a:pt x="172171" y="60663"/>
                  </a:lnTo>
                  <a:lnTo>
                    <a:pt x="154873" y="79050"/>
                  </a:lnTo>
                  <a:lnTo>
                    <a:pt x="124178" y="99363"/>
                  </a:lnTo>
                  <a:lnTo>
                    <a:pt x="68247" y="118387"/>
                  </a:lnTo>
                  <a:lnTo>
                    <a:pt x="29199" y="129666"/>
                  </a:lnTo>
                  <a:lnTo>
                    <a:pt x="21315" y="129681"/>
                  </a:lnTo>
                  <a:lnTo>
                    <a:pt x="15134" y="127842"/>
                  </a:lnTo>
                  <a:lnTo>
                    <a:pt x="0" y="1186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594157" y="4105497"/>
              <a:ext cx="142814" cy="201620"/>
            </a:xfrm>
            <a:custGeom>
              <a:avLst/>
              <a:gdLst/>
              <a:ahLst/>
              <a:cxnLst/>
              <a:rect l="0" t="0" r="0" b="0"/>
              <a:pathLst>
                <a:path w="142814" h="201620">
                  <a:moveTo>
                    <a:pt x="0" y="112869"/>
                  </a:moveTo>
                  <a:lnTo>
                    <a:pt x="58680" y="93309"/>
                  </a:lnTo>
                  <a:lnTo>
                    <a:pt x="115595" y="59836"/>
                  </a:lnTo>
                  <a:lnTo>
                    <a:pt x="133897" y="42504"/>
                  </a:lnTo>
                  <a:lnTo>
                    <a:pt x="142104" y="27971"/>
                  </a:lnTo>
                  <a:lnTo>
                    <a:pt x="142813" y="21137"/>
                  </a:lnTo>
                  <a:lnTo>
                    <a:pt x="138670" y="8613"/>
                  </a:lnTo>
                  <a:lnTo>
                    <a:pt x="133127" y="4533"/>
                  </a:lnTo>
                  <a:lnTo>
                    <a:pt x="117107" y="0"/>
                  </a:lnTo>
                  <a:lnTo>
                    <a:pt x="109506" y="641"/>
                  </a:lnTo>
                  <a:lnTo>
                    <a:pt x="96130" y="6283"/>
                  </a:lnTo>
                  <a:lnTo>
                    <a:pt x="73786" y="24273"/>
                  </a:lnTo>
                  <a:lnTo>
                    <a:pt x="48955" y="60920"/>
                  </a:lnTo>
                  <a:lnTo>
                    <a:pt x="38338" y="89155"/>
                  </a:lnTo>
                  <a:lnTo>
                    <a:pt x="35706" y="125053"/>
                  </a:lnTo>
                  <a:lnTo>
                    <a:pt x="41295" y="158598"/>
                  </a:lnTo>
                  <a:lnTo>
                    <a:pt x="49480" y="177572"/>
                  </a:lnTo>
                  <a:lnTo>
                    <a:pt x="61747" y="190319"/>
                  </a:lnTo>
                  <a:lnTo>
                    <a:pt x="68902" y="195013"/>
                  </a:lnTo>
                  <a:lnTo>
                    <a:pt x="96640" y="201619"/>
                  </a:lnTo>
                  <a:lnTo>
                    <a:pt x="110136" y="200699"/>
                  </a:lnTo>
                  <a:lnTo>
                    <a:pt x="124816" y="196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752257" y="4110201"/>
              <a:ext cx="106000" cy="157560"/>
            </a:xfrm>
            <a:custGeom>
              <a:avLst/>
              <a:gdLst/>
              <a:ahLst/>
              <a:cxnLst/>
              <a:rect l="0" t="0" r="0" b="0"/>
              <a:pathLst>
                <a:path w="106000" h="157560">
                  <a:moveTo>
                    <a:pt x="0" y="58238"/>
                  </a:moveTo>
                  <a:lnTo>
                    <a:pt x="16858" y="113745"/>
                  </a:lnTo>
                  <a:lnTo>
                    <a:pt x="27779" y="155906"/>
                  </a:lnTo>
                  <a:lnTo>
                    <a:pt x="28690" y="157559"/>
                  </a:lnTo>
                  <a:lnTo>
                    <a:pt x="25262" y="98758"/>
                  </a:lnTo>
                  <a:lnTo>
                    <a:pt x="29439" y="55251"/>
                  </a:lnTo>
                  <a:lnTo>
                    <a:pt x="36562" y="26535"/>
                  </a:lnTo>
                  <a:lnTo>
                    <a:pt x="46760" y="11480"/>
                  </a:lnTo>
                  <a:lnTo>
                    <a:pt x="53363" y="4877"/>
                  </a:lnTo>
                  <a:lnTo>
                    <a:pt x="61463" y="1399"/>
                  </a:lnTo>
                  <a:lnTo>
                    <a:pt x="80325" y="0"/>
                  </a:lnTo>
                  <a:lnTo>
                    <a:pt x="105999" y="5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926999" y="3943771"/>
            <a:ext cx="774597" cy="409309"/>
            <a:chOff x="1926999" y="3943771"/>
            <a:chExt cx="774597" cy="409309"/>
          </a:xfrm>
        </p:grpSpPr>
        <p:sp>
          <p:nvSpPr>
            <p:cNvPr id="129" name="Freeform 128"/>
            <p:cNvSpPr/>
            <p:nvPr/>
          </p:nvSpPr>
          <p:spPr>
            <a:xfrm>
              <a:off x="1935320" y="407690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935320" y="4085229"/>
              <a:ext cx="8322" cy="208027"/>
            </a:xfrm>
            <a:custGeom>
              <a:avLst/>
              <a:gdLst/>
              <a:ahLst/>
              <a:cxnLst/>
              <a:rect l="0" t="0" r="0" b="0"/>
              <a:pathLst>
                <a:path w="8322" h="208027">
                  <a:moveTo>
                    <a:pt x="0" y="0"/>
                  </a:moveTo>
                  <a:lnTo>
                    <a:pt x="5718" y="57697"/>
                  </a:lnTo>
                  <a:lnTo>
                    <a:pt x="7807" y="109161"/>
                  </a:lnTo>
                  <a:lnTo>
                    <a:pt x="8253" y="170078"/>
                  </a:lnTo>
                  <a:lnTo>
                    <a:pt x="8321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926999" y="395209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951962" y="394377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26851" y="4068667"/>
              <a:ext cx="141459" cy="179766"/>
            </a:xfrm>
            <a:custGeom>
              <a:avLst/>
              <a:gdLst/>
              <a:ahLst/>
              <a:cxnLst/>
              <a:rect l="0" t="0" r="0" b="0"/>
              <a:pathLst>
                <a:path w="141459" h="179766">
                  <a:moveTo>
                    <a:pt x="0" y="74810"/>
                  </a:moveTo>
                  <a:lnTo>
                    <a:pt x="4418" y="88061"/>
                  </a:lnTo>
                  <a:lnTo>
                    <a:pt x="9417" y="91965"/>
                  </a:lnTo>
                  <a:lnTo>
                    <a:pt x="24834" y="96302"/>
                  </a:lnTo>
                  <a:lnTo>
                    <a:pt x="54306" y="94327"/>
                  </a:lnTo>
                  <a:lnTo>
                    <a:pt x="70672" y="87799"/>
                  </a:lnTo>
                  <a:lnTo>
                    <a:pt x="96246" y="68541"/>
                  </a:lnTo>
                  <a:lnTo>
                    <a:pt x="109057" y="47989"/>
                  </a:lnTo>
                  <a:lnTo>
                    <a:pt x="114291" y="19915"/>
                  </a:lnTo>
                  <a:lnTo>
                    <a:pt x="111328" y="12326"/>
                  </a:lnTo>
                  <a:lnTo>
                    <a:pt x="105654" y="6341"/>
                  </a:lnTo>
                  <a:lnTo>
                    <a:pt x="98173" y="1427"/>
                  </a:lnTo>
                  <a:lnTo>
                    <a:pt x="91336" y="0"/>
                  </a:lnTo>
                  <a:lnTo>
                    <a:pt x="84929" y="898"/>
                  </a:lnTo>
                  <a:lnTo>
                    <a:pt x="78809" y="3346"/>
                  </a:lnTo>
                  <a:lnTo>
                    <a:pt x="67078" y="15927"/>
                  </a:lnTo>
                  <a:lnTo>
                    <a:pt x="48897" y="49721"/>
                  </a:lnTo>
                  <a:lnTo>
                    <a:pt x="43766" y="79190"/>
                  </a:lnTo>
                  <a:lnTo>
                    <a:pt x="48675" y="115636"/>
                  </a:lnTo>
                  <a:lnTo>
                    <a:pt x="56850" y="140223"/>
                  </a:lnTo>
                  <a:lnTo>
                    <a:pt x="80984" y="171371"/>
                  </a:lnTo>
                  <a:lnTo>
                    <a:pt x="96706" y="177822"/>
                  </a:lnTo>
                  <a:lnTo>
                    <a:pt x="114172" y="179765"/>
                  </a:lnTo>
                  <a:lnTo>
                    <a:pt x="141458" y="1746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209914" y="4051945"/>
              <a:ext cx="82051" cy="274595"/>
            </a:xfrm>
            <a:custGeom>
              <a:avLst/>
              <a:gdLst/>
              <a:ahLst/>
              <a:cxnLst/>
              <a:rect l="0" t="0" r="0" b="0"/>
              <a:pathLst>
                <a:path w="82051" h="274595">
                  <a:moveTo>
                    <a:pt x="0" y="0"/>
                  </a:moveTo>
                  <a:lnTo>
                    <a:pt x="0" y="62491"/>
                  </a:lnTo>
                  <a:lnTo>
                    <a:pt x="0" y="123514"/>
                  </a:lnTo>
                  <a:lnTo>
                    <a:pt x="0" y="182526"/>
                  </a:lnTo>
                  <a:lnTo>
                    <a:pt x="0" y="197617"/>
                  </a:lnTo>
                  <a:lnTo>
                    <a:pt x="0" y="137520"/>
                  </a:lnTo>
                  <a:lnTo>
                    <a:pt x="2466" y="83057"/>
                  </a:lnTo>
                  <a:lnTo>
                    <a:pt x="16000" y="38801"/>
                  </a:lnTo>
                  <a:lnTo>
                    <a:pt x="22686" y="32339"/>
                  </a:lnTo>
                  <a:lnTo>
                    <a:pt x="30841" y="28956"/>
                  </a:lnTo>
                  <a:lnTo>
                    <a:pt x="39977" y="27625"/>
                  </a:lnTo>
                  <a:lnTo>
                    <a:pt x="46992" y="29511"/>
                  </a:lnTo>
                  <a:lnTo>
                    <a:pt x="52593" y="33543"/>
                  </a:lnTo>
                  <a:lnTo>
                    <a:pt x="57251" y="39004"/>
                  </a:lnTo>
                  <a:lnTo>
                    <a:pt x="77333" y="102459"/>
                  </a:lnTo>
                  <a:lnTo>
                    <a:pt x="82050" y="153615"/>
                  </a:lnTo>
                  <a:lnTo>
                    <a:pt x="80516" y="205770"/>
                  </a:lnTo>
                  <a:lnTo>
                    <a:pt x="75384" y="264534"/>
                  </a:lnTo>
                  <a:lnTo>
                    <a:pt x="7489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331378" y="4089133"/>
              <a:ext cx="111527" cy="231452"/>
            </a:xfrm>
            <a:custGeom>
              <a:avLst/>
              <a:gdLst/>
              <a:ahLst/>
              <a:cxnLst/>
              <a:rect l="0" t="0" r="0" b="0"/>
              <a:pathLst>
                <a:path w="111527" h="231452">
                  <a:moveTo>
                    <a:pt x="94884" y="4417"/>
                  </a:moveTo>
                  <a:lnTo>
                    <a:pt x="81631" y="0"/>
                  </a:lnTo>
                  <a:lnTo>
                    <a:pt x="67729" y="296"/>
                  </a:lnTo>
                  <a:lnTo>
                    <a:pt x="53229" y="4435"/>
                  </a:lnTo>
                  <a:lnTo>
                    <a:pt x="40621" y="12438"/>
                  </a:lnTo>
                  <a:lnTo>
                    <a:pt x="23127" y="31757"/>
                  </a:lnTo>
                  <a:lnTo>
                    <a:pt x="4130" y="80350"/>
                  </a:lnTo>
                  <a:lnTo>
                    <a:pt x="0" y="102884"/>
                  </a:lnTo>
                  <a:lnTo>
                    <a:pt x="7145" y="164195"/>
                  </a:lnTo>
                  <a:lnTo>
                    <a:pt x="19166" y="193833"/>
                  </a:lnTo>
                  <a:lnTo>
                    <a:pt x="34439" y="215764"/>
                  </a:lnTo>
                  <a:lnTo>
                    <a:pt x="55093" y="229555"/>
                  </a:lnTo>
                  <a:lnTo>
                    <a:pt x="70727" y="231451"/>
                  </a:lnTo>
                  <a:lnTo>
                    <a:pt x="111526" y="2290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451225" y="4116045"/>
              <a:ext cx="133138" cy="204028"/>
            </a:xfrm>
            <a:custGeom>
              <a:avLst/>
              <a:gdLst/>
              <a:ahLst/>
              <a:cxnLst/>
              <a:rect l="0" t="0" r="0" b="0"/>
              <a:pathLst>
                <a:path w="133138" h="204028">
                  <a:moveTo>
                    <a:pt x="0" y="94000"/>
                  </a:moveTo>
                  <a:lnTo>
                    <a:pt x="13252" y="98417"/>
                  </a:lnTo>
                  <a:lnTo>
                    <a:pt x="27154" y="98120"/>
                  </a:lnTo>
                  <a:lnTo>
                    <a:pt x="58680" y="90396"/>
                  </a:lnTo>
                  <a:lnTo>
                    <a:pt x="78921" y="78242"/>
                  </a:lnTo>
                  <a:lnTo>
                    <a:pt x="107121" y="50925"/>
                  </a:lnTo>
                  <a:lnTo>
                    <a:pt x="116335" y="35100"/>
                  </a:lnTo>
                  <a:lnTo>
                    <a:pt x="117313" y="27921"/>
                  </a:lnTo>
                  <a:lnTo>
                    <a:pt x="113468" y="15013"/>
                  </a:lnTo>
                  <a:lnTo>
                    <a:pt x="103130" y="5578"/>
                  </a:lnTo>
                  <a:lnTo>
                    <a:pt x="96490" y="1768"/>
                  </a:lnTo>
                  <a:lnTo>
                    <a:pt x="81716" y="0"/>
                  </a:lnTo>
                  <a:lnTo>
                    <a:pt x="49631" y="6398"/>
                  </a:lnTo>
                  <a:lnTo>
                    <a:pt x="35619" y="18700"/>
                  </a:lnTo>
                  <a:lnTo>
                    <a:pt x="11556" y="56731"/>
                  </a:lnTo>
                  <a:lnTo>
                    <a:pt x="3424" y="93333"/>
                  </a:lnTo>
                  <a:lnTo>
                    <a:pt x="5432" y="129038"/>
                  </a:lnTo>
                  <a:lnTo>
                    <a:pt x="16299" y="158622"/>
                  </a:lnTo>
                  <a:lnTo>
                    <a:pt x="35648" y="184955"/>
                  </a:lnTo>
                  <a:lnTo>
                    <a:pt x="58948" y="201489"/>
                  </a:lnTo>
                  <a:lnTo>
                    <a:pt x="77666" y="204027"/>
                  </a:lnTo>
                  <a:lnTo>
                    <a:pt x="97388" y="201148"/>
                  </a:lnTo>
                  <a:lnTo>
                    <a:pt x="133137" y="185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584362" y="4087542"/>
              <a:ext cx="117234" cy="265538"/>
            </a:xfrm>
            <a:custGeom>
              <a:avLst/>
              <a:gdLst/>
              <a:ahLst/>
              <a:cxnLst/>
              <a:rect l="0" t="0" r="0" b="0"/>
              <a:pathLst>
                <a:path w="117234" h="265538">
                  <a:moveTo>
                    <a:pt x="108173" y="14329"/>
                  </a:moveTo>
                  <a:lnTo>
                    <a:pt x="99339" y="5495"/>
                  </a:lnTo>
                  <a:lnTo>
                    <a:pt x="85139" y="1157"/>
                  </a:lnTo>
                  <a:lnTo>
                    <a:pt x="76175" y="0"/>
                  </a:lnTo>
                  <a:lnTo>
                    <a:pt x="61284" y="3646"/>
                  </a:lnTo>
                  <a:lnTo>
                    <a:pt x="32240" y="21054"/>
                  </a:lnTo>
                  <a:lnTo>
                    <a:pt x="27965" y="27133"/>
                  </a:lnTo>
                  <a:lnTo>
                    <a:pt x="26040" y="33960"/>
                  </a:lnTo>
                  <a:lnTo>
                    <a:pt x="25681" y="41285"/>
                  </a:lnTo>
                  <a:lnTo>
                    <a:pt x="30213" y="54355"/>
                  </a:lnTo>
                  <a:lnTo>
                    <a:pt x="39315" y="66327"/>
                  </a:lnTo>
                  <a:lnTo>
                    <a:pt x="60034" y="82539"/>
                  </a:lnTo>
                  <a:lnTo>
                    <a:pt x="82815" y="95458"/>
                  </a:lnTo>
                  <a:lnTo>
                    <a:pt x="113303" y="131645"/>
                  </a:lnTo>
                  <a:lnTo>
                    <a:pt x="117233" y="150297"/>
                  </a:lnTo>
                  <a:lnTo>
                    <a:pt x="114974" y="169989"/>
                  </a:lnTo>
                  <a:lnTo>
                    <a:pt x="93374" y="213713"/>
                  </a:lnTo>
                  <a:lnTo>
                    <a:pt x="53774" y="252350"/>
                  </a:lnTo>
                  <a:lnTo>
                    <a:pt x="31959" y="264938"/>
                  </a:lnTo>
                  <a:lnTo>
                    <a:pt x="25004" y="265537"/>
                  </a:lnTo>
                  <a:lnTo>
                    <a:pt x="0" y="2556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850635" y="3952092"/>
            <a:ext cx="1899152" cy="832106"/>
            <a:chOff x="2850635" y="3952092"/>
            <a:chExt cx="1899152" cy="832106"/>
          </a:xfrm>
        </p:grpSpPr>
        <p:sp>
          <p:nvSpPr>
            <p:cNvPr id="139" name="Freeform 138"/>
            <p:cNvSpPr/>
            <p:nvPr/>
          </p:nvSpPr>
          <p:spPr>
            <a:xfrm>
              <a:off x="2850635" y="4276613"/>
              <a:ext cx="66569" cy="224669"/>
            </a:xfrm>
            <a:custGeom>
              <a:avLst/>
              <a:gdLst/>
              <a:ahLst/>
              <a:cxnLst/>
              <a:rect l="0" t="0" r="0" b="0"/>
              <a:pathLst>
                <a:path w="66569" h="224669">
                  <a:moveTo>
                    <a:pt x="66568" y="0"/>
                  </a:moveTo>
                  <a:lnTo>
                    <a:pt x="59925" y="56772"/>
                  </a:lnTo>
                  <a:lnTo>
                    <a:pt x="42591" y="111118"/>
                  </a:lnTo>
                  <a:lnTo>
                    <a:pt x="22993" y="173030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116954" y="4005203"/>
              <a:ext cx="8277" cy="371264"/>
            </a:xfrm>
            <a:custGeom>
              <a:avLst/>
              <a:gdLst/>
              <a:ahLst/>
              <a:cxnLst/>
              <a:rect l="0" t="0" r="0" b="0"/>
              <a:pathLst>
                <a:path w="8277" h="371264">
                  <a:moveTo>
                    <a:pt x="8276" y="13458"/>
                  </a:moveTo>
                  <a:lnTo>
                    <a:pt x="3858" y="206"/>
                  </a:lnTo>
                  <a:lnTo>
                    <a:pt x="2557" y="0"/>
                  </a:lnTo>
                  <a:lnTo>
                    <a:pt x="297" y="35850"/>
                  </a:lnTo>
                  <a:lnTo>
                    <a:pt x="0" y="97791"/>
                  </a:lnTo>
                  <a:lnTo>
                    <a:pt x="4381" y="152364"/>
                  </a:lnTo>
                  <a:lnTo>
                    <a:pt x="7506" y="213377"/>
                  </a:lnTo>
                  <a:lnTo>
                    <a:pt x="8124" y="270905"/>
                  </a:lnTo>
                  <a:lnTo>
                    <a:pt x="8246" y="326784"/>
                  </a:lnTo>
                  <a:lnTo>
                    <a:pt x="8276" y="371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108588" y="4129301"/>
              <a:ext cx="129703" cy="188919"/>
            </a:xfrm>
            <a:custGeom>
              <a:avLst/>
              <a:gdLst/>
              <a:ahLst/>
              <a:cxnLst/>
              <a:rect l="0" t="0" r="0" b="0"/>
              <a:pathLst>
                <a:path w="129703" h="188919">
                  <a:moveTo>
                    <a:pt x="0" y="14176"/>
                  </a:moveTo>
                  <a:lnTo>
                    <a:pt x="8835" y="5341"/>
                  </a:lnTo>
                  <a:lnTo>
                    <a:pt x="23034" y="1003"/>
                  </a:lnTo>
                  <a:lnTo>
                    <a:pt x="40748" y="0"/>
                  </a:lnTo>
                  <a:lnTo>
                    <a:pt x="83097" y="9318"/>
                  </a:lnTo>
                  <a:lnTo>
                    <a:pt x="103722" y="21571"/>
                  </a:lnTo>
                  <a:lnTo>
                    <a:pt x="121544" y="41330"/>
                  </a:lnTo>
                  <a:lnTo>
                    <a:pt x="127985" y="59220"/>
                  </a:lnTo>
                  <a:lnTo>
                    <a:pt x="129702" y="69168"/>
                  </a:lnTo>
                  <a:lnTo>
                    <a:pt x="126679" y="87618"/>
                  </a:lnTo>
                  <a:lnTo>
                    <a:pt x="109671" y="122063"/>
                  </a:lnTo>
                  <a:lnTo>
                    <a:pt x="89509" y="147228"/>
                  </a:lnTo>
                  <a:lnTo>
                    <a:pt x="39809" y="181962"/>
                  </a:lnTo>
                  <a:lnTo>
                    <a:pt x="16642" y="1889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289428" y="4122770"/>
              <a:ext cx="110397" cy="191983"/>
            </a:xfrm>
            <a:custGeom>
              <a:avLst/>
              <a:gdLst/>
              <a:ahLst/>
              <a:cxnLst/>
              <a:rect l="0" t="0" r="0" b="0"/>
              <a:pathLst>
                <a:path w="110397" h="191983">
                  <a:moveTo>
                    <a:pt x="10544" y="45669"/>
                  </a:moveTo>
                  <a:lnTo>
                    <a:pt x="56871" y="41252"/>
                  </a:lnTo>
                  <a:lnTo>
                    <a:pt x="73047" y="34153"/>
                  </a:lnTo>
                  <a:lnTo>
                    <a:pt x="79950" y="29671"/>
                  </a:lnTo>
                  <a:lnTo>
                    <a:pt x="83627" y="23909"/>
                  </a:lnTo>
                  <a:lnTo>
                    <a:pt x="85247" y="10111"/>
                  </a:lnTo>
                  <a:lnTo>
                    <a:pt x="80686" y="5321"/>
                  </a:lnTo>
                  <a:lnTo>
                    <a:pt x="63291" y="0"/>
                  </a:lnTo>
                  <a:lnTo>
                    <a:pt x="54954" y="431"/>
                  </a:lnTo>
                  <a:lnTo>
                    <a:pt x="40760" y="5840"/>
                  </a:lnTo>
                  <a:lnTo>
                    <a:pt x="22373" y="23698"/>
                  </a:lnTo>
                  <a:lnTo>
                    <a:pt x="9631" y="46556"/>
                  </a:lnTo>
                  <a:lnTo>
                    <a:pt x="0" y="75313"/>
                  </a:lnTo>
                  <a:lnTo>
                    <a:pt x="126" y="107256"/>
                  </a:lnTo>
                  <a:lnTo>
                    <a:pt x="6019" y="135725"/>
                  </a:lnTo>
                  <a:lnTo>
                    <a:pt x="22455" y="161727"/>
                  </a:lnTo>
                  <a:lnTo>
                    <a:pt x="40475" y="182580"/>
                  </a:lnTo>
                  <a:lnTo>
                    <a:pt x="56822" y="189729"/>
                  </a:lnTo>
                  <a:lnTo>
                    <a:pt x="75491" y="191982"/>
                  </a:lnTo>
                  <a:lnTo>
                    <a:pt x="110396" y="1871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433109" y="4138682"/>
              <a:ext cx="102169" cy="206924"/>
            </a:xfrm>
            <a:custGeom>
              <a:avLst/>
              <a:gdLst/>
              <a:ahLst/>
              <a:cxnLst/>
              <a:rect l="0" t="0" r="0" b="0"/>
              <a:pathLst>
                <a:path w="102169" h="206924">
                  <a:moveTo>
                    <a:pt x="66568" y="4795"/>
                  </a:moveTo>
                  <a:lnTo>
                    <a:pt x="39996" y="0"/>
                  </a:lnTo>
                  <a:lnTo>
                    <a:pt x="20241" y="2047"/>
                  </a:lnTo>
                  <a:lnTo>
                    <a:pt x="12569" y="5737"/>
                  </a:lnTo>
                  <a:lnTo>
                    <a:pt x="1579" y="17233"/>
                  </a:lnTo>
                  <a:lnTo>
                    <a:pt x="128" y="23257"/>
                  </a:lnTo>
                  <a:lnTo>
                    <a:pt x="1010" y="29122"/>
                  </a:lnTo>
                  <a:lnTo>
                    <a:pt x="6921" y="40570"/>
                  </a:lnTo>
                  <a:lnTo>
                    <a:pt x="21569" y="57411"/>
                  </a:lnTo>
                  <a:lnTo>
                    <a:pt x="79298" y="96321"/>
                  </a:lnTo>
                  <a:lnTo>
                    <a:pt x="91641" y="108343"/>
                  </a:lnTo>
                  <a:lnTo>
                    <a:pt x="100209" y="122932"/>
                  </a:lnTo>
                  <a:lnTo>
                    <a:pt x="102168" y="138661"/>
                  </a:lnTo>
                  <a:lnTo>
                    <a:pt x="99032" y="153973"/>
                  </a:lnTo>
                  <a:lnTo>
                    <a:pt x="81952" y="178870"/>
                  </a:lnTo>
                  <a:lnTo>
                    <a:pt x="70632" y="189410"/>
                  </a:lnTo>
                  <a:lnTo>
                    <a:pt x="32723" y="206747"/>
                  </a:lnTo>
                  <a:lnTo>
                    <a:pt x="25514" y="206923"/>
                  </a:lnTo>
                  <a:lnTo>
                    <a:pt x="12572" y="202186"/>
                  </a:lnTo>
                  <a:lnTo>
                    <a:pt x="5587" y="196383"/>
                  </a:lnTo>
                  <a:lnTo>
                    <a:pt x="0" y="1878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607851" y="3952092"/>
              <a:ext cx="16643" cy="465980"/>
            </a:xfrm>
            <a:custGeom>
              <a:avLst/>
              <a:gdLst/>
              <a:ahLst/>
              <a:cxnLst/>
              <a:rect l="0" t="0" r="0" b="0"/>
              <a:pathLst>
                <a:path w="16643" h="465980">
                  <a:moveTo>
                    <a:pt x="0" y="0"/>
                  </a:moveTo>
                  <a:lnTo>
                    <a:pt x="0" y="53492"/>
                  </a:lnTo>
                  <a:lnTo>
                    <a:pt x="0" y="113209"/>
                  </a:lnTo>
                  <a:lnTo>
                    <a:pt x="0" y="166902"/>
                  </a:lnTo>
                  <a:lnTo>
                    <a:pt x="0" y="230277"/>
                  </a:lnTo>
                  <a:lnTo>
                    <a:pt x="4417" y="288505"/>
                  </a:lnTo>
                  <a:lnTo>
                    <a:pt x="7806" y="346465"/>
                  </a:lnTo>
                  <a:lnTo>
                    <a:pt x="8219" y="399944"/>
                  </a:lnTo>
                  <a:lnTo>
                    <a:pt x="14893" y="445846"/>
                  </a:lnTo>
                  <a:lnTo>
                    <a:pt x="16642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549603" y="4043624"/>
              <a:ext cx="191385" cy="1"/>
            </a:xfrm>
            <a:custGeom>
              <a:avLst/>
              <a:gdLst/>
              <a:ahLst/>
              <a:cxnLst/>
              <a:rect l="0" t="0" r="0" b="0"/>
              <a:pathLst>
                <a:path w="191385" h="1">
                  <a:moveTo>
                    <a:pt x="0" y="0"/>
                  </a:moveTo>
                  <a:lnTo>
                    <a:pt x="63416" y="0"/>
                  </a:lnTo>
                  <a:lnTo>
                    <a:pt x="126261" y="0"/>
                  </a:lnTo>
                  <a:lnTo>
                    <a:pt x="179612" y="0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982298" y="4176761"/>
              <a:ext cx="24964" cy="607437"/>
            </a:xfrm>
            <a:custGeom>
              <a:avLst/>
              <a:gdLst/>
              <a:ahLst/>
              <a:cxnLst/>
              <a:rect l="0" t="0" r="0" b="0"/>
              <a:pathLst>
                <a:path w="24964" h="607437">
                  <a:moveTo>
                    <a:pt x="0" y="0"/>
                  </a:moveTo>
                  <a:lnTo>
                    <a:pt x="2465" y="33740"/>
                  </a:lnTo>
                  <a:lnTo>
                    <a:pt x="7550" y="87311"/>
                  </a:lnTo>
                  <a:lnTo>
                    <a:pt x="8219" y="148458"/>
                  </a:lnTo>
                  <a:lnTo>
                    <a:pt x="14019" y="210333"/>
                  </a:lnTo>
                  <a:lnTo>
                    <a:pt x="15865" y="265005"/>
                  </a:lnTo>
                  <a:lnTo>
                    <a:pt x="16411" y="319419"/>
                  </a:lnTo>
                  <a:lnTo>
                    <a:pt x="16596" y="379740"/>
                  </a:lnTo>
                  <a:lnTo>
                    <a:pt x="16628" y="431797"/>
                  </a:lnTo>
                  <a:lnTo>
                    <a:pt x="21056" y="485833"/>
                  </a:lnTo>
                  <a:lnTo>
                    <a:pt x="24448" y="547512"/>
                  </a:lnTo>
                  <a:lnTo>
                    <a:pt x="24963" y="607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907408" y="4180665"/>
              <a:ext cx="152394" cy="231727"/>
            </a:xfrm>
            <a:custGeom>
              <a:avLst/>
              <a:gdLst/>
              <a:ahLst/>
              <a:cxnLst/>
              <a:rect l="0" t="0" r="0" b="0"/>
              <a:pathLst>
                <a:path w="152394" h="231727">
                  <a:moveTo>
                    <a:pt x="49926" y="4417"/>
                  </a:moveTo>
                  <a:lnTo>
                    <a:pt x="63178" y="0"/>
                  </a:lnTo>
                  <a:lnTo>
                    <a:pt x="68931" y="547"/>
                  </a:lnTo>
                  <a:lnTo>
                    <a:pt x="101442" y="19602"/>
                  </a:lnTo>
                  <a:lnTo>
                    <a:pt x="132616" y="55247"/>
                  </a:lnTo>
                  <a:lnTo>
                    <a:pt x="150806" y="87806"/>
                  </a:lnTo>
                  <a:lnTo>
                    <a:pt x="152393" y="106814"/>
                  </a:lnTo>
                  <a:lnTo>
                    <a:pt x="145878" y="149151"/>
                  </a:lnTo>
                  <a:lnTo>
                    <a:pt x="129516" y="177664"/>
                  </a:lnTo>
                  <a:lnTo>
                    <a:pt x="107101" y="199261"/>
                  </a:lnTo>
                  <a:lnTo>
                    <a:pt x="66428" y="219759"/>
                  </a:lnTo>
                  <a:lnTo>
                    <a:pt x="33257" y="231660"/>
                  </a:lnTo>
                  <a:lnTo>
                    <a:pt x="25870" y="231726"/>
                  </a:lnTo>
                  <a:lnTo>
                    <a:pt x="12731" y="226869"/>
                  </a:lnTo>
                  <a:lnTo>
                    <a:pt x="5658" y="221012"/>
                  </a:lnTo>
                  <a:lnTo>
                    <a:pt x="0" y="2124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107113" y="4215290"/>
              <a:ext cx="141459" cy="176751"/>
            </a:xfrm>
            <a:custGeom>
              <a:avLst/>
              <a:gdLst/>
              <a:ahLst/>
              <a:cxnLst/>
              <a:rect l="0" t="0" r="0" b="0"/>
              <a:pathLst>
                <a:path w="141459" h="176751">
                  <a:moveTo>
                    <a:pt x="0" y="3076"/>
                  </a:moveTo>
                  <a:lnTo>
                    <a:pt x="5719" y="59848"/>
                  </a:lnTo>
                  <a:lnTo>
                    <a:pt x="12396" y="114194"/>
                  </a:lnTo>
                  <a:lnTo>
                    <a:pt x="28738" y="176750"/>
                  </a:lnTo>
                  <a:lnTo>
                    <a:pt x="13583" y="118420"/>
                  </a:lnTo>
                  <a:lnTo>
                    <a:pt x="10285" y="67944"/>
                  </a:lnTo>
                  <a:lnTo>
                    <a:pt x="13201" y="47624"/>
                  </a:lnTo>
                  <a:lnTo>
                    <a:pt x="20044" y="31812"/>
                  </a:lnTo>
                  <a:lnTo>
                    <a:pt x="24458" y="25007"/>
                  </a:lnTo>
                  <a:lnTo>
                    <a:pt x="36758" y="14980"/>
                  </a:lnTo>
                  <a:lnTo>
                    <a:pt x="67255" y="1010"/>
                  </a:lnTo>
                  <a:lnTo>
                    <a:pt x="85981" y="0"/>
                  </a:lnTo>
                  <a:lnTo>
                    <a:pt x="141458" y="30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226525" y="4221836"/>
              <a:ext cx="171826" cy="171273"/>
            </a:xfrm>
            <a:custGeom>
              <a:avLst/>
              <a:gdLst/>
              <a:ahLst/>
              <a:cxnLst/>
              <a:rect l="0" t="0" r="0" b="0"/>
              <a:pathLst>
                <a:path w="171826" h="171273">
                  <a:moveTo>
                    <a:pt x="80294" y="21493"/>
                  </a:moveTo>
                  <a:lnTo>
                    <a:pt x="75876" y="8241"/>
                  </a:lnTo>
                  <a:lnTo>
                    <a:pt x="70877" y="4337"/>
                  </a:lnTo>
                  <a:lnTo>
                    <a:pt x="55460" y="0"/>
                  </a:lnTo>
                  <a:lnTo>
                    <a:pt x="48020" y="692"/>
                  </a:lnTo>
                  <a:lnTo>
                    <a:pt x="34823" y="6392"/>
                  </a:lnTo>
                  <a:lnTo>
                    <a:pt x="25259" y="17555"/>
                  </a:lnTo>
                  <a:lnTo>
                    <a:pt x="3807" y="56279"/>
                  </a:lnTo>
                  <a:lnTo>
                    <a:pt x="0" y="86555"/>
                  </a:lnTo>
                  <a:lnTo>
                    <a:pt x="2386" y="108040"/>
                  </a:lnTo>
                  <a:lnTo>
                    <a:pt x="6166" y="116174"/>
                  </a:lnTo>
                  <a:lnTo>
                    <a:pt x="17762" y="127676"/>
                  </a:lnTo>
                  <a:lnTo>
                    <a:pt x="23813" y="129264"/>
                  </a:lnTo>
                  <a:lnTo>
                    <a:pt x="29696" y="128474"/>
                  </a:lnTo>
                  <a:lnTo>
                    <a:pt x="41164" y="122665"/>
                  </a:lnTo>
                  <a:lnTo>
                    <a:pt x="52424" y="113919"/>
                  </a:lnTo>
                  <a:lnTo>
                    <a:pt x="64742" y="94182"/>
                  </a:lnTo>
                  <a:lnTo>
                    <a:pt x="75755" y="39098"/>
                  </a:lnTo>
                  <a:lnTo>
                    <a:pt x="78192" y="37853"/>
                  </a:lnTo>
                  <a:lnTo>
                    <a:pt x="80742" y="41645"/>
                  </a:lnTo>
                  <a:lnTo>
                    <a:pt x="104153" y="103752"/>
                  </a:lnTo>
                  <a:lnTo>
                    <a:pt x="135914" y="150129"/>
                  </a:lnTo>
                  <a:lnTo>
                    <a:pt x="171825" y="1712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414992" y="4193403"/>
              <a:ext cx="91533" cy="191385"/>
            </a:xfrm>
            <a:custGeom>
              <a:avLst/>
              <a:gdLst/>
              <a:ahLst/>
              <a:cxnLst/>
              <a:rect l="0" t="0" r="0" b="0"/>
              <a:pathLst>
                <a:path w="91533" h="191385">
                  <a:moveTo>
                    <a:pt x="91532" y="0"/>
                  </a:moveTo>
                  <a:lnTo>
                    <a:pt x="64807" y="58680"/>
                  </a:lnTo>
                  <a:lnTo>
                    <a:pt x="40077" y="115375"/>
                  </a:lnTo>
                  <a:lnTo>
                    <a:pt x="8884" y="178088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406671" y="4201724"/>
              <a:ext cx="124817" cy="216348"/>
            </a:xfrm>
            <a:custGeom>
              <a:avLst/>
              <a:gdLst/>
              <a:ahLst/>
              <a:cxnLst/>
              <a:rect l="0" t="0" r="0" b="0"/>
              <a:pathLst>
                <a:path w="124817" h="216348">
                  <a:moveTo>
                    <a:pt x="0" y="0"/>
                  </a:moveTo>
                  <a:lnTo>
                    <a:pt x="39120" y="58680"/>
                  </a:lnTo>
                  <a:lnTo>
                    <a:pt x="72141" y="112629"/>
                  </a:lnTo>
                  <a:lnTo>
                    <a:pt x="98238" y="173246"/>
                  </a:lnTo>
                  <a:lnTo>
                    <a:pt x="112854" y="204957"/>
                  </a:lnTo>
                  <a:lnTo>
                    <a:pt x="12481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573092" y="4243329"/>
              <a:ext cx="8322" cy="199706"/>
            </a:xfrm>
            <a:custGeom>
              <a:avLst/>
              <a:gdLst/>
              <a:ahLst/>
              <a:cxnLst/>
              <a:rect l="0" t="0" r="0" b="0"/>
              <a:pathLst>
                <a:path w="8322" h="199706">
                  <a:moveTo>
                    <a:pt x="0" y="0"/>
                  </a:moveTo>
                  <a:lnTo>
                    <a:pt x="2466" y="33741"/>
                  </a:lnTo>
                  <a:lnTo>
                    <a:pt x="7164" y="75493"/>
                  </a:lnTo>
                  <a:lnTo>
                    <a:pt x="4048" y="130386"/>
                  </a:lnTo>
                  <a:lnTo>
                    <a:pt x="7946" y="184477"/>
                  </a:lnTo>
                  <a:lnTo>
                    <a:pt x="8321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581413" y="4101871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643397" y="4197306"/>
              <a:ext cx="106390" cy="254050"/>
            </a:xfrm>
            <a:custGeom>
              <a:avLst/>
              <a:gdLst/>
              <a:ahLst/>
              <a:cxnLst/>
              <a:rect l="0" t="0" r="0" b="0"/>
              <a:pathLst>
                <a:path w="106390" h="254050">
                  <a:moveTo>
                    <a:pt x="87795" y="4418"/>
                  </a:moveTo>
                  <a:lnTo>
                    <a:pt x="74543" y="0"/>
                  </a:lnTo>
                  <a:lnTo>
                    <a:pt x="60640" y="297"/>
                  </a:lnTo>
                  <a:lnTo>
                    <a:pt x="45216" y="4436"/>
                  </a:lnTo>
                  <a:lnTo>
                    <a:pt x="15179" y="22159"/>
                  </a:lnTo>
                  <a:lnTo>
                    <a:pt x="8874" y="27340"/>
                  </a:lnTo>
                  <a:lnTo>
                    <a:pt x="1868" y="42958"/>
                  </a:lnTo>
                  <a:lnTo>
                    <a:pt x="0" y="52301"/>
                  </a:lnTo>
                  <a:lnTo>
                    <a:pt x="604" y="60379"/>
                  </a:lnTo>
                  <a:lnTo>
                    <a:pt x="6205" y="74284"/>
                  </a:lnTo>
                  <a:lnTo>
                    <a:pt x="19755" y="92509"/>
                  </a:lnTo>
                  <a:lnTo>
                    <a:pt x="79741" y="137529"/>
                  </a:lnTo>
                  <a:lnTo>
                    <a:pt x="94386" y="149562"/>
                  </a:lnTo>
                  <a:lnTo>
                    <a:pt x="103976" y="164156"/>
                  </a:lnTo>
                  <a:lnTo>
                    <a:pt x="106389" y="179888"/>
                  </a:lnTo>
                  <a:lnTo>
                    <a:pt x="105739" y="187966"/>
                  </a:lnTo>
                  <a:lnTo>
                    <a:pt x="97619" y="201873"/>
                  </a:lnTo>
                  <a:lnTo>
                    <a:pt x="67653" y="230639"/>
                  </a:lnTo>
                  <a:lnTo>
                    <a:pt x="22769" y="250000"/>
                  </a:lnTo>
                  <a:lnTo>
                    <a:pt x="4584" y="2540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955860" y="4025624"/>
            <a:ext cx="465980" cy="583832"/>
            <a:chOff x="4955860" y="4025624"/>
            <a:chExt cx="465980" cy="583832"/>
          </a:xfrm>
        </p:grpSpPr>
        <p:sp>
          <p:nvSpPr>
            <p:cNvPr id="156" name="Freeform 155"/>
            <p:cNvSpPr/>
            <p:nvPr/>
          </p:nvSpPr>
          <p:spPr>
            <a:xfrm>
              <a:off x="5014109" y="4025624"/>
              <a:ext cx="149779" cy="583832"/>
            </a:xfrm>
            <a:custGeom>
              <a:avLst/>
              <a:gdLst/>
              <a:ahLst/>
              <a:cxnLst/>
              <a:rect l="0" t="0" r="0" b="0"/>
              <a:pathLst>
                <a:path w="149779" h="583832">
                  <a:moveTo>
                    <a:pt x="149778" y="26321"/>
                  </a:moveTo>
                  <a:lnTo>
                    <a:pt x="122196" y="3158"/>
                  </a:lnTo>
                  <a:lnTo>
                    <a:pt x="104543" y="0"/>
                  </a:lnTo>
                  <a:lnTo>
                    <a:pt x="85294" y="2604"/>
                  </a:lnTo>
                  <a:lnTo>
                    <a:pt x="59789" y="14465"/>
                  </a:lnTo>
                  <a:lnTo>
                    <a:pt x="46296" y="24442"/>
                  </a:lnTo>
                  <a:lnTo>
                    <a:pt x="36601" y="39970"/>
                  </a:lnTo>
                  <a:lnTo>
                    <a:pt x="18426" y="88908"/>
                  </a:lnTo>
                  <a:lnTo>
                    <a:pt x="4597" y="150145"/>
                  </a:lnTo>
                  <a:lnTo>
                    <a:pt x="604" y="211296"/>
                  </a:lnTo>
                  <a:lnTo>
                    <a:pt x="78" y="267518"/>
                  </a:lnTo>
                  <a:lnTo>
                    <a:pt x="9" y="323090"/>
                  </a:lnTo>
                  <a:lnTo>
                    <a:pt x="0" y="378577"/>
                  </a:lnTo>
                  <a:lnTo>
                    <a:pt x="6585" y="434052"/>
                  </a:lnTo>
                  <a:lnTo>
                    <a:pt x="12395" y="487266"/>
                  </a:lnTo>
                  <a:lnTo>
                    <a:pt x="16727" y="542704"/>
                  </a:lnTo>
                  <a:lnTo>
                    <a:pt x="24962" y="583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955860" y="4284934"/>
              <a:ext cx="174743" cy="33286"/>
            </a:xfrm>
            <a:custGeom>
              <a:avLst/>
              <a:gdLst/>
              <a:ahLst/>
              <a:cxnLst/>
              <a:rect l="0" t="0" r="0" b="0"/>
              <a:pathLst>
                <a:path w="174743" h="33286">
                  <a:moveTo>
                    <a:pt x="0" y="33285"/>
                  </a:moveTo>
                  <a:lnTo>
                    <a:pt x="63416" y="26642"/>
                  </a:lnTo>
                  <a:lnTo>
                    <a:pt x="126261" y="1372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141098" y="4238478"/>
              <a:ext cx="117362" cy="164673"/>
            </a:xfrm>
            <a:custGeom>
              <a:avLst/>
              <a:gdLst/>
              <a:ahLst/>
              <a:cxnLst/>
              <a:rect l="0" t="0" r="0" b="0"/>
              <a:pathLst>
                <a:path w="117362" h="164673">
                  <a:moveTo>
                    <a:pt x="81036" y="21493"/>
                  </a:moveTo>
                  <a:lnTo>
                    <a:pt x="76618" y="8241"/>
                  </a:lnTo>
                  <a:lnTo>
                    <a:pt x="71619" y="4337"/>
                  </a:lnTo>
                  <a:lnTo>
                    <a:pt x="56202" y="0"/>
                  </a:lnTo>
                  <a:lnTo>
                    <a:pt x="48762" y="692"/>
                  </a:lnTo>
                  <a:lnTo>
                    <a:pt x="35565" y="6393"/>
                  </a:lnTo>
                  <a:lnTo>
                    <a:pt x="17740" y="24415"/>
                  </a:lnTo>
                  <a:lnTo>
                    <a:pt x="5164" y="51740"/>
                  </a:lnTo>
                  <a:lnTo>
                    <a:pt x="0" y="83258"/>
                  </a:lnTo>
                  <a:lnTo>
                    <a:pt x="2887" y="116019"/>
                  </a:lnTo>
                  <a:lnTo>
                    <a:pt x="14015" y="144730"/>
                  </a:lnTo>
                  <a:lnTo>
                    <a:pt x="28752" y="157318"/>
                  </a:lnTo>
                  <a:lnTo>
                    <a:pt x="37859" y="161970"/>
                  </a:lnTo>
                  <a:lnTo>
                    <a:pt x="55374" y="164672"/>
                  </a:lnTo>
                  <a:lnTo>
                    <a:pt x="72404" y="161867"/>
                  </a:lnTo>
                  <a:lnTo>
                    <a:pt x="89219" y="154456"/>
                  </a:lnTo>
                  <a:lnTo>
                    <a:pt x="101007" y="142534"/>
                  </a:lnTo>
                  <a:lnTo>
                    <a:pt x="112841" y="117762"/>
                  </a:lnTo>
                  <a:lnTo>
                    <a:pt x="117361" y="96639"/>
                  </a:lnTo>
                  <a:lnTo>
                    <a:pt x="116288" y="71841"/>
                  </a:lnTo>
                  <a:lnTo>
                    <a:pt x="110264" y="52808"/>
                  </a:lnTo>
                  <a:lnTo>
                    <a:pt x="106069" y="45143"/>
                  </a:lnTo>
                  <a:lnTo>
                    <a:pt x="91545" y="34162"/>
                  </a:lnTo>
                  <a:lnTo>
                    <a:pt x="75537" y="28048"/>
                  </a:lnTo>
                  <a:lnTo>
                    <a:pt x="56073" y="298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284285" y="4197161"/>
              <a:ext cx="137555" cy="156142"/>
            </a:xfrm>
            <a:custGeom>
              <a:avLst/>
              <a:gdLst/>
              <a:ahLst/>
              <a:cxnLst/>
              <a:rect l="0" t="0" r="0" b="0"/>
              <a:pathLst>
                <a:path w="137555" h="156142">
                  <a:moveTo>
                    <a:pt x="4417" y="29526"/>
                  </a:moveTo>
                  <a:lnTo>
                    <a:pt x="0" y="42778"/>
                  </a:lnTo>
                  <a:lnTo>
                    <a:pt x="297" y="56681"/>
                  </a:lnTo>
                  <a:lnTo>
                    <a:pt x="6521" y="113660"/>
                  </a:lnTo>
                  <a:lnTo>
                    <a:pt x="15928" y="152880"/>
                  </a:lnTo>
                  <a:lnTo>
                    <a:pt x="18563" y="156141"/>
                  </a:lnTo>
                  <a:lnTo>
                    <a:pt x="21244" y="155541"/>
                  </a:lnTo>
                  <a:lnTo>
                    <a:pt x="23956" y="152368"/>
                  </a:lnTo>
                  <a:lnTo>
                    <a:pt x="24504" y="138979"/>
                  </a:lnTo>
                  <a:lnTo>
                    <a:pt x="21362" y="78834"/>
                  </a:lnTo>
                  <a:lnTo>
                    <a:pt x="25537" y="34951"/>
                  </a:lnTo>
                  <a:lnTo>
                    <a:pt x="35069" y="17760"/>
                  </a:lnTo>
                  <a:lnTo>
                    <a:pt x="41493" y="10588"/>
                  </a:lnTo>
                  <a:lnTo>
                    <a:pt x="58494" y="2618"/>
                  </a:lnTo>
                  <a:lnTo>
                    <a:pt x="78378" y="0"/>
                  </a:lnTo>
                  <a:lnTo>
                    <a:pt x="137554" y="45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439086" y="4667702"/>
            <a:ext cx="2576497" cy="781476"/>
            <a:chOff x="1439086" y="4667702"/>
            <a:chExt cx="2576497" cy="781476"/>
          </a:xfrm>
        </p:grpSpPr>
        <p:sp>
          <p:nvSpPr>
            <p:cNvPr id="161" name="Freeform 160"/>
            <p:cNvSpPr/>
            <p:nvPr/>
          </p:nvSpPr>
          <p:spPr>
            <a:xfrm>
              <a:off x="1439086" y="4962409"/>
              <a:ext cx="130109" cy="215259"/>
            </a:xfrm>
            <a:custGeom>
              <a:avLst/>
              <a:gdLst/>
              <a:ahLst/>
              <a:cxnLst/>
              <a:rect l="0" t="0" r="0" b="0"/>
              <a:pathLst>
                <a:path w="130109" h="215259">
                  <a:moveTo>
                    <a:pt x="130108" y="13172"/>
                  </a:moveTo>
                  <a:lnTo>
                    <a:pt x="121273" y="4337"/>
                  </a:lnTo>
                  <a:lnTo>
                    <a:pt x="104608" y="0"/>
                  </a:lnTo>
                  <a:lnTo>
                    <a:pt x="71701" y="24"/>
                  </a:lnTo>
                  <a:lnTo>
                    <a:pt x="51449" y="4555"/>
                  </a:lnTo>
                  <a:lnTo>
                    <a:pt x="36285" y="12732"/>
                  </a:lnTo>
                  <a:lnTo>
                    <a:pt x="25847" y="24996"/>
                  </a:lnTo>
                  <a:lnTo>
                    <a:pt x="3787" y="64484"/>
                  </a:lnTo>
                  <a:lnTo>
                    <a:pt x="0" y="84363"/>
                  </a:lnTo>
                  <a:lnTo>
                    <a:pt x="3248" y="105525"/>
                  </a:lnTo>
                  <a:lnTo>
                    <a:pt x="24220" y="168879"/>
                  </a:lnTo>
                  <a:lnTo>
                    <a:pt x="34969" y="185926"/>
                  </a:lnTo>
                  <a:lnTo>
                    <a:pt x="48992" y="199666"/>
                  </a:lnTo>
                  <a:lnTo>
                    <a:pt x="76898" y="213380"/>
                  </a:lnTo>
                  <a:lnTo>
                    <a:pt x="92899" y="215258"/>
                  </a:lnTo>
                  <a:lnTo>
                    <a:pt x="113466" y="2128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577515" y="4725950"/>
              <a:ext cx="24964" cy="482621"/>
            </a:xfrm>
            <a:custGeom>
              <a:avLst/>
              <a:gdLst/>
              <a:ahLst/>
              <a:cxnLst/>
              <a:rect l="0" t="0" r="0" b="0"/>
              <a:pathLst>
                <a:path w="24964" h="482621">
                  <a:moveTo>
                    <a:pt x="0" y="0"/>
                  </a:moveTo>
                  <a:lnTo>
                    <a:pt x="0" y="50744"/>
                  </a:lnTo>
                  <a:lnTo>
                    <a:pt x="924" y="108129"/>
                  </a:lnTo>
                  <a:lnTo>
                    <a:pt x="6586" y="164392"/>
                  </a:lnTo>
                  <a:lnTo>
                    <a:pt x="7978" y="223754"/>
                  </a:lnTo>
                  <a:lnTo>
                    <a:pt x="8219" y="272885"/>
                  </a:lnTo>
                  <a:lnTo>
                    <a:pt x="14019" y="329388"/>
                  </a:lnTo>
                  <a:lnTo>
                    <a:pt x="16124" y="392050"/>
                  </a:lnTo>
                  <a:lnTo>
                    <a:pt x="20957" y="449013"/>
                  </a:lnTo>
                  <a:lnTo>
                    <a:pt x="24963" y="482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669046" y="5025508"/>
              <a:ext cx="16643" cy="149779"/>
            </a:xfrm>
            <a:custGeom>
              <a:avLst/>
              <a:gdLst/>
              <a:ahLst/>
              <a:cxnLst/>
              <a:rect l="0" t="0" r="0" b="0"/>
              <a:pathLst>
                <a:path w="16643" h="149779">
                  <a:moveTo>
                    <a:pt x="0" y="0"/>
                  </a:moveTo>
                  <a:lnTo>
                    <a:pt x="6586" y="29620"/>
                  </a:lnTo>
                  <a:lnTo>
                    <a:pt x="8093" y="81974"/>
                  </a:lnTo>
                  <a:lnTo>
                    <a:pt x="10742" y="126591"/>
                  </a:lnTo>
                  <a:lnTo>
                    <a:pt x="16642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710652" y="4900692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766559" y="4996127"/>
              <a:ext cx="135478" cy="453051"/>
            </a:xfrm>
            <a:custGeom>
              <a:avLst/>
              <a:gdLst/>
              <a:ahLst/>
              <a:cxnLst/>
              <a:rect l="0" t="0" r="0" b="0"/>
              <a:pathLst>
                <a:path w="135478" h="453051">
                  <a:moveTo>
                    <a:pt x="110513" y="4417"/>
                  </a:moveTo>
                  <a:lnTo>
                    <a:pt x="97261" y="0"/>
                  </a:lnTo>
                  <a:lnTo>
                    <a:pt x="71351" y="1670"/>
                  </a:lnTo>
                  <a:lnTo>
                    <a:pt x="44669" y="12438"/>
                  </a:lnTo>
                  <a:lnTo>
                    <a:pt x="23614" y="27340"/>
                  </a:lnTo>
                  <a:lnTo>
                    <a:pt x="10081" y="47883"/>
                  </a:lnTo>
                  <a:lnTo>
                    <a:pt x="216" y="71537"/>
                  </a:lnTo>
                  <a:lnTo>
                    <a:pt x="0" y="79674"/>
                  </a:lnTo>
                  <a:lnTo>
                    <a:pt x="4690" y="96113"/>
                  </a:lnTo>
                  <a:lnTo>
                    <a:pt x="10378" y="100681"/>
                  </a:lnTo>
                  <a:lnTo>
                    <a:pt x="26561" y="103291"/>
                  </a:lnTo>
                  <a:lnTo>
                    <a:pt x="43615" y="96439"/>
                  </a:lnTo>
                  <a:lnTo>
                    <a:pt x="77164" y="69439"/>
                  </a:lnTo>
                  <a:lnTo>
                    <a:pt x="102933" y="31677"/>
                  </a:lnTo>
                  <a:lnTo>
                    <a:pt x="112787" y="11570"/>
                  </a:lnTo>
                  <a:lnTo>
                    <a:pt x="112954" y="13808"/>
                  </a:lnTo>
                  <a:lnTo>
                    <a:pt x="110835" y="65340"/>
                  </a:lnTo>
                  <a:lnTo>
                    <a:pt x="110556" y="123307"/>
                  </a:lnTo>
                  <a:lnTo>
                    <a:pt x="117105" y="185695"/>
                  </a:lnTo>
                  <a:lnTo>
                    <a:pt x="118493" y="235924"/>
                  </a:lnTo>
                  <a:lnTo>
                    <a:pt x="118767" y="289437"/>
                  </a:lnTo>
                  <a:lnTo>
                    <a:pt x="118826" y="347901"/>
                  </a:lnTo>
                  <a:lnTo>
                    <a:pt x="109782" y="406233"/>
                  </a:lnTo>
                  <a:lnTo>
                    <a:pt x="103716" y="429860"/>
                  </a:lnTo>
                  <a:lnTo>
                    <a:pt x="94857" y="446525"/>
                  </a:lnTo>
                  <a:lnTo>
                    <a:pt x="88981" y="450784"/>
                  </a:lnTo>
                  <a:lnTo>
                    <a:pt x="82290" y="452698"/>
                  </a:lnTo>
                  <a:lnTo>
                    <a:pt x="75056" y="453050"/>
                  </a:lnTo>
                  <a:lnTo>
                    <a:pt x="68384" y="449586"/>
                  </a:lnTo>
                  <a:lnTo>
                    <a:pt x="56039" y="435876"/>
                  </a:lnTo>
                  <a:lnTo>
                    <a:pt x="49320" y="417455"/>
                  </a:lnTo>
                  <a:lnTo>
                    <a:pt x="40296" y="355292"/>
                  </a:lnTo>
                  <a:lnTo>
                    <a:pt x="47642" y="298703"/>
                  </a:lnTo>
                  <a:lnTo>
                    <a:pt x="64639" y="251501"/>
                  </a:lnTo>
                  <a:lnTo>
                    <a:pt x="75024" y="235658"/>
                  </a:lnTo>
                  <a:lnTo>
                    <a:pt x="88268" y="224918"/>
                  </a:lnTo>
                  <a:lnTo>
                    <a:pt x="135477" y="2041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968604" y="5050471"/>
              <a:ext cx="24964" cy="124816"/>
            </a:xfrm>
            <a:custGeom>
              <a:avLst/>
              <a:gdLst/>
              <a:ahLst/>
              <a:cxnLst/>
              <a:rect l="0" t="0" r="0" b="0"/>
              <a:pathLst>
                <a:path w="24964" h="124816">
                  <a:moveTo>
                    <a:pt x="0" y="0"/>
                  </a:moveTo>
                  <a:lnTo>
                    <a:pt x="8835" y="8834"/>
                  </a:lnTo>
                  <a:lnTo>
                    <a:pt x="13172" y="23034"/>
                  </a:lnTo>
                  <a:lnTo>
                    <a:pt x="16185" y="78676"/>
                  </a:lnTo>
                  <a:lnTo>
                    <a:pt x="17431" y="109501"/>
                  </a:lnTo>
                  <a:lnTo>
                    <a:pt x="19017" y="114606"/>
                  </a:lnTo>
                  <a:lnTo>
                    <a:pt x="24963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993567" y="49173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126704" y="466770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126704" y="4684345"/>
              <a:ext cx="16643" cy="515906"/>
            </a:xfrm>
            <a:custGeom>
              <a:avLst/>
              <a:gdLst/>
              <a:ahLst/>
              <a:cxnLst/>
              <a:rect l="0" t="0" r="0" b="0"/>
              <a:pathLst>
                <a:path w="16643" h="515906">
                  <a:moveTo>
                    <a:pt x="0" y="0"/>
                  </a:moveTo>
                  <a:lnTo>
                    <a:pt x="0" y="62326"/>
                  </a:lnTo>
                  <a:lnTo>
                    <a:pt x="0" y="123772"/>
                  </a:lnTo>
                  <a:lnTo>
                    <a:pt x="0" y="184969"/>
                  </a:lnTo>
                  <a:lnTo>
                    <a:pt x="0" y="247200"/>
                  </a:lnTo>
                  <a:lnTo>
                    <a:pt x="4417" y="305184"/>
                  </a:lnTo>
                  <a:lnTo>
                    <a:pt x="7807" y="358180"/>
                  </a:lnTo>
                  <a:lnTo>
                    <a:pt x="12637" y="411092"/>
                  </a:lnTo>
                  <a:lnTo>
                    <a:pt x="15851" y="467396"/>
                  </a:lnTo>
                  <a:lnTo>
                    <a:pt x="16642" y="515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076778" y="4977423"/>
              <a:ext cx="166422" cy="23122"/>
            </a:xfrm>
            <a:custGeom>
              <a:avLst/>
              <a:gdLst/>
              <a:ahLst/>
              <a:cxnLst/>
              <a:rect l="0" t="0" r="0" b="0"/>
              <a:pathLst>
                <a:path w="166422" h="23122">
                  <a:moveTo>
                    <a:pt x="0" y="23121"/>
                  </a:moveTo>
                  <a:lnTo>
                    <a:pt x="14210" y="10760"/>
                  </a:lnTo>
                  <a:lnTo>
                    <a:pt x="27580" y="4375"/>
                  </a:lnTo>
                  <a:lnTo>
                    <a:pt x="55119" y="0"/>
                  </a:lnTo>
                  <a:lnTo>
                    <a:pt x="112316" y="5484"/>
                  </a:lnTo>
                  <a:lnTo>
                    <a:pt x="166421" y="64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229506" y="4724731"/>
              <a:ext cx="304930" cy="517125"/>
            </a:xfrm>
            <a:custGeom>
              <a:avLst/>
              <a:gdLst/>
              <a:ahLst/>
              <a:cxnLst/>
              <a:rect l="0" t="0" r="0" b="0"/>
              <a:pathLst>
                <a:path w="304930" h="517125">
                  <a:moveTo>
                    <a:pt x="63619" y="250850"/>
                  </a:moveTo>
                  <a:lnTo>
                    <a:pt x="33291" y="274013"/>
                  </a:lnTo>
                  <a:lnTo>
                    <a:pt x="7005" y="317991"/>
                  </a:lnTo>
                  <a:lnTo>
                    <a:pt x="0" y="351386"/>
                  </a:lnTo>
                  <a:lnTo>
                    <a:pt x="3292" y="369806"/>
                  </a:lnTo>
                  <a:lnTo>
                    <a:pt x="6759" y="377306"/>
                  </a:lnTo>
                  <a:lnTo>
                    <a:pt x="11844" y="381383"/>
                  </a:lnTo>
                  <a:lnTo>
                    <a:pt x="18007" y="383175"/>
                  </a:lnTo>
                  <a:lnTo>
                    <a:pt x="24890" y="383446"/>
                  </a:lnTo>
                  <a:lnTo>
                    <a:pt x="39934" y="376350"/>
                  </a:lnTo>
                  <a:lnTo>
                    <a:pt x="61532" y="356762"/>
                  </a:lnTo>
                  <a:lnTo>
                    <a:pt x="85396" y="325292"/>
                  </a:lnTo>
                  <a:lnTo>
                    <a:pt x="88307" y="323592"/>
                  </a:lnTo>
                  <a:lnTo>
                    <a:pt x="89324" y="326157"/>
                  </a:lnTo>
                  <a:lnTo>
                    <a:pt x="91113" y="386216"/>
                  </a:lnTo>
                  <a:lnTo>
                    <a:pt x="103708" y="445130"/>
                  </a:lnTo>
                  <a:lnTo>
                    <a:pt x="112563" y="460780"/>
                  </a:lnTo>
                  <a:lnTo>
                    <a:pt x="118438" y="463844"/>
                  </a:lnTo>
                  <a:lnTo>
                    <a:pt x="125128" y="464037"/>
                  </a:lnTo>
                  <a:lnTo>
                    <a:pt x="139034" y="459321"/>
                  </a:lnTo>
                  <a:lnTo>
                    <a:pt x="168723" y="436015"/>
                  </a:lnTo>
                  <a:lnTo>
                    <a:pt x="181156" y="415429"/>
                  </a:lnTo>
                  <a:lnTo>
                    <a:pt x="203795" y="355601"/>
                  </a:lnTo>
                  <a:lnTo>
                    <a:pt x="221185" y="300691"/>
                  </a:lnTo>
                  <a:lnTo>
                    <a:pt x="235517" y="244367"/>
                  </a:lnTo>
                  <a:lnTo>
                    <a:pt x="245029" y="182663"/>
                  </a:lnTo>
                  <a:lnTo>
                    <a:pt x="253050" y="126186"/>
                  </a:lnTo>
                  <a:lnTo>
                    <a:pt x="254618" y="72851"/>
                  </a:lnTo>
                  <a:lnTo>
                    <a:pt x="245900" y="13037"/>
                  </a:lnTo>
                  <a:lnTo>
                    <a:pt x="243387" y="3551"/>
                  </a:lnTo>
                  <a:lnTo>
                    <a:pt x="238938" y="0"/>
                  </a:lnTo>
                  <a:lnTo>
                    <a:pt x="233199" y="406"/>
                  </a:lnTo>
                  <a:lnTo>
                    <a:pt x="226598" y="3451"/>
                  </a:lnTo>
                  <a:lnTo>
                    <a:pt x="216799" y="14230"/>
                  </a:lnTo>
                  <a:lnTo>
                    <a:pt x="199977" y="52687"/>
                  </a:lnTo>
                  <a:lnTo>
                    <a:pt x="185720" y="104413"/>
                  </a:lnTo>
                  <a:lnTo>
                    <a:pt x="180297" y="154979"/>
                  </a:lnTo>
                  <a:lnTo>
                    <a:pt x="173746" y="207018"/>
                  </a:lnTo>
                  <a:lnTo>
                    <a:pt x="172179" y="257601"/>
                  </a:lnTo>
                  <a:lnTo>
                    <a:pt x="178512" y="311184"/>
                  </a:lnTo>
                  <a:lnTo>
                    <a:pt x="186945" y="369663"/>
                  </a:lnTo>
                  <a:lnTo>
                    <a:pt x="207050" y="432230"/>
                  </a:lnTo>
                  <a:lnTo>
                    <a:pt x="225430" y="465941"/>
                  </a:lnTo>
                  <a:lnTo>
                    <a:pt x="249333" y="491364"/>
                  </a:lnTo>
                  <a:lnTo>
                    <a:pt x="265427" y="501977"/>
                  </a:lnTo>
                  <a:lnTo>
                    <a:pt x="304929" y="517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809030" y="5008866"/>
              <a:ext cx="8322" cy="208027"/>
            </a:xfrm>
            <a:custGeom>
              <a:avLst/>
              <a:gdLst/>
              <a:ahLst/>
              <a:cxnLst/>
              <a:rect l="0" t="0" r="0" b="0"/>
              <a:pathLst>
                <a:path w="8322" h="208027">
                  <a:moveTo>
                    <a:pt x="8321" y="0"/>
                  </a:moveTo>
                  <a:lnTo>
                    <a:pt x="8321" y="62491"/>
                  </a:lnTo>
                  <a:lnTo>
                    <a:pt x="3903" y="119096"/>
                  </a:lnTo>
                  <a:lnTo>
                    <a:pt x="514" y="174718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800709" y="489237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2908883" y="4956125"/>
              <a:ext cx="90651" cy="260768"/>
            </a:xfrm>
            <a:custGeom>
              <a:avLst/>
              <a:gdLst/>
              <a:ahLst/>
              <a:cxnLst/>
              <a:rect l="0" t="0" r="0" b="0"/>
              <a:pathLst>
                <a:path w="90651" h="260768">
                  <a:moveTo>
                    <a:pt x="0" y="36098"/>
                  </a:moveTo>
                  <a:lnTo>
                    <a:pt x="5718" y="98589"/>
                  </a:lnTo>
                  <a:lnTo>
                    <a:pt x="12395" y="159612"/>
                  </a:lnTo>
                  <a:lnTo>
                    <a:pt x="12886" y="165593"/>
                  </a:lnTo>
                  <a:lnTo>
                    <a:pt x="12289" y="166807"/>
                  </a:lnTo>
                  <a:lnTo>
                    <a:pt x="10966" y="164843"/>
                  </a:lnTo>
                  <a:lnTo>
                    <a:pt x="8475" y="103447"/>
                  </a:lnTo>
                  <a:lnTo>
                    <a:pt x="10216" y="66121"/>
                  </a:lnTo>
                  <a:lnTo>
                    <a:pt x="26433" y="22373"/>
                  </a:lnTo>
                  <a:lnTo>
                    <a:pt x="31490" y="13080"/>
                  </a:lnTo>
                  <a:lnTo>
                    <a:pt x="38560" y="6884"/>
                  </a:lnTo>
                  <a:lnTo>
                    <a:pt x="56277" y="0"/>
                  </a:lnTo>
                  <a:lnTo>
                    <a:pt x="63405" y="938"/>
                  </a:lnTo>
                  <a:lnTo>
                    <a:pt x="69083" y="4337"/>
                  </a:lnTo>
                  <a:lnTo>
                    <a:pt x="73792" y="9377"/>
                  </a:lnTo>
                  <a:lnTo>
                    <a:pt x="84837" y="34139"/>
                  </a:lnTo>
                  <a:lnTo>
                    <a:pt x="90650" y="91428"/>
                  </a:lnTo>
                  <a:lnTo>
                    <a:pt x="86940" y="149243"/>
                  </a:lnTo>
                  <a:lnTo>
                    <a:pt x="83022" y="203330"/>
                  </a:lnTo>
                  <a:lnTo>
                    <a:pt x="74889" y="260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043028" y="5008866"/>
              <a:ext cx="82203" cy="166421"/>
            </a:xfrm>
            <a:custGeom>
              <a:avLst/>
              <a:gdLst/>
              <a:ahLst/>
              <a:cxnLst/>
              <a:rect l="0" t="0" r="0" b="0"/>
              <a:pathLst>
                <a:path w="82203" h="166421">
                  <a:moveTo>
                    <a:pt x="65560" y="0"/>
                  </a:moveTo>
                  <a:lnTo>
                    <a:pt x="47890" y="0"/>
                  </a:lnTo>
                  <a:lnTo>
                    <a:pt x="34284" y="4931"/>
                  </a:lnTo>
                  <a:lnTo>
                    <a:pt x="10483" y="23163"/>
                  </a:lnTo>
                  <a:lnTo>
                    <a:pt x="4099" y="41113"/>
                  </a:lnTo>
                  <a:lnTo>
                    <a:pt x="0" y="90304"/>
                  </a:lnTo>
                  <a:lnTo>
                    <a:pt x="4371" y="112250"/>
                  </a:lnTo>
                  <a:lnTo>
                    <a:pt x="17227" y="137735"/>
                  </a:lnTo>
                  <a:lnTo>
                    <a:pt x="35213" y="156996"/>
                  </a:lnTo>
                  <a:lnTo>
                    <a:pt x="42555" y="162911"/>
                  </a:lnTo>
                  <a:lnTo>
                    <a:pt x="50223" y="165930"/>
                  </a:lnTo>
                  <a:lnTo>
                    <a:pt x="82202" y="1664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150193" y="4697824"/>
              <a:ext cx="99119" cy="540658"/>
            </a:xfrm>
            <a:custGeom>
              <a:avLst/>
              <a:gdLst/>
              <a:ahLst/>
              <a:cxnLst/>
              <a:rect l="0" t="0" r="0" b="0"/>
              <a:pathLst>
                <a:path w="99119" h="540658">
                  <a:moveTo>
                    <a:pt x="0" y="369289"/>
                  </a:moveTo>
                  <a:lnTo>
                    <a:pt x="23163" y="341708"/>
                  </a:lnTo>
                  <a:lnTo>
                    <a:pt x="43977" y="287005"/>
                  </a:lnTo>
                  <a:lnTo>
                    <a:pt x="64781" y="231423"/>
                  </a:lnTo>
                  <a:lnTo>
                    <a:pt x="85879" y="169794"/>
                  </a:lnTo>
                  <a:lnTo>
                    <a:pt x="96134" y="110693"/>
                  </a:lnTo>
                  <a:lnTo>
                    <a:pt x="99118" y="49571"/>
                  </a:lnTo>
                  <a:lnTo>
                    <a:pt x="95290" y="5755"/>
                  </a:lnTo>
                  <a:lnTo>
                    <a:pt x="92188" y="1193"/>
                  </a:lnTo>
                  <a:lnTo>
                    <a:pt x="88271" y="0"/>
                  </a:lnTo>
                  <a:lnTo>
                    <a:pt x="83810" y="1054"/>
                  </a:lnTo>
                  <a:lnTo>
                    <a:pt x="79912" y="4531"/>
                  </a:lnTo>
                  <a:lnTo>
                    <a:pt x="73115" y="15790"/>
                  </a:lnTo>
                  <a:lnTo>
                    <a:pt x="62726" y="73370"/>
                  </a:lnTo>
                  <a:lnTo>
                    <a:pt x="58207" y="123698"/>
                  </a:lnTo>
                  <a:lnTo>
                    <a:pt x="51836" y="180620"/>
                  </a:lnTo>
                  <a:lnTo>
                    <a:pt x="50303" y="240592"/>
                  </a:lnTo>
                  <a:lnTo>
                    <a:pt x="49076" y="296954"/>
                  </a:lnTo>
                  <a:lnTo>
                    <a:pt x="43355" y="355069"/>
                  </a:lnTo>
                  <a:lnTo>
                    <a:pt x="41951" y="410859"/>
                  </a:lnTo>
                  <a:lnTo>
                    <a:pt x="44116" y="466306"/>
                  </a:lnTo>
                  <a:lnTo>
                    <a:pt x="54347" y="529525"/>
                  </a:lnTo>
                  <a:lnTo>
                    <a:pt x="58421" y="537134"/>
                  </a:lnTo>
                  <a:lnTo>
                    <a:pt x="63910" y="540357"/>
                  </a:lnTo>
                  <a:lnTo>
                    <a:pt x="70344" y="540657"/>
                  </a:lnTo>
                  <a:lnTo>
                    <a:pt x="91531" y="5357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275009" y="5025508"/>
              <a:ext cx="90875" cy="147259"/>
            </a:xfrm>
            <a:custGeom>
              <a:avLst/>
              <a:gdLst/>
              <a:ahLst/>
              <a:cxnLst/>
              <a:rect l="0" t="0" r="0" b="0"/>
              <a:pathLst>
                <a:path w="90875" h="147259">
                  <a:moveTo>
                    <a:pt x="0" y="16642"/>
                  </a:moveTo>
                  <a:lnTo>
                    <a:pt x="6586" y="46261"/>
                  </a:lnTo>
                  <a:lnTo>
                    <a:pt x="14735" y="102486"/>
                  </a:lnTo>
                  <a:lnTo>
                    <a:pt x="23371" y="130527"/>
                  </a:lnTo>
                  <a:lnTo>
                    <a:pt x="32268" y="144612"/>
                  </a:lnTo>
                  <a:lnTo>
                    <a:pt x="38154" y="147258"/>
                  </a:lnTo>
                  <a:lnTo>
                    <a:pt x="44852" y="147174"/>
                  </a:lnTo>
                  <a:lnTo>
                    <a:pt x="52091" y="145268"/>
                  </a:lnTo>
                  <a:lnTo>
                    <a:pt x="65065" y="135755"/>
                  </a:lnTo>
                  <a:lnTo>
                    <a:pt x="76070" y="121356"/>
                  </a:lnTo>
                  <a:lnTo>
                    <a:pt x="86539" y="92458"/>
                  </a:lnTo>
                  <a:lnTo>
                    <a:pt x="90874" y="38588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3395990" y="5015630"/>
              <a:ext cx="79255" cy="186974"/>
            </a:xfrm>
            <a:custGeom>
              <a:avLst/>
              <a:gdLst/>
              <a:ahLst/>
              <a:cxnLst/>
              <a:rect l="0" t="0" r="0" b="0"/>
              <a:pathLst>
                <a:path w="79255" h="186974">
                  <a:moveTo>
                    <a:pt x="62081" y="26520"/>
                  </a:moveTo>
                  <a:lnTo>
                    <a:pt x="57664" y="13267"/>
                  </a:lnTo>
                  <a:lnTo>
                    <a:pt x="48099" y="4296"/>
                  </a:lnTo>
                  <a:lnTo>
                    <a:pt x="41665" y="609"/>
                  </a:lnTo>
                  <a:lnTo>
                    <a:pt x="35527" y="0"/>
                  </a:lnTo>
                  <a:lnTo>
                    <a:pt x="23776" y="4255"/>
                  </a:lnTo>
                  <a:lnTo>
                    <a:pt x="6764" y="21464"/>
                  </a:lnTo>
                  <a:lnTo>
                    <a:pt x="4863" y="28696"/>
                  </a:lnTo>
                  <a:lnTo>
                    <a:pt x="7682" y="44129"/>
                  </a:lnTo>
                  <a:lnTo>
                    <a:pt x="19664" y="68412"/>
                  </a:lnTo>
                  <a:lnTo>
                    <a:pt x="75658" y="123462"/>
                  </a:lnTo>
                  <a:lnTo>
                    <a:pt x="78529" y="130904"/>
                  </a:lnTo>
                  <a:lnTo>
                    <a:pt x="79254" y="149035"/>
                  </a:lnTo>
                  <a:lnTo>
                    <a:pt x="75379" y="157198"/>
                  </a:lnTo>
                  <a:lnTo>
                    <a:pt x="61211" y="171200"/>
                  </a:lnTo>
                  <a:lnTo>
                    <a:pt x="32443" y="185060"/>
                  </a:lnTo>
                  <a:lnTo>
                    <a:pt x="13776" y="186973"/>
                  </a:lnTo>
                  <a:lnTo>
                    <a:pt x="4914" y="186189"/>
                  </a:lnTo>
                  <a:lnTo>
                    <a:pt x="856" y="183816"/>
                  </a:lnTo>
                  <a:lnTo>
                    <a:pt x="0" y="180386"/>
                  </a:lnTo>
                  <a:lnTo>
                    <a:pt x="12155" y="15133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516763" y="5092076"/>
              <a:ext cx="16199" cy="124817"/>
            </a:xfrm>
            <a:custGeom>
              <a:avLst/>
              <a:gdLst/>
              <a:ahLst/>
              <a:cxnLst/>
              <a:rect l="0" t="0" r="0" b="0"/>
              <a:pathLst>
                <a:path w="16199" h="124817">
                  <a:moveTo>
                    <a:pt x="16198" y="0"/>
                  </a:moveTo>
                  <a:lnTo>
                    <a:pt x="2930" y="54941"/>
                  </a:lnTo>
                  <a:lnTo>
                    <a:pt x="0" y="110877"/>
                  </a:lnTo>
                  <a:lnTo>
                    <a:pt x="1701" y="117372"/>
                  </a:lnTo>
                  <a:lnTo>
                    <a:pt x="4684" y="120778"/>
                  </a:lnTo>
                  <a:lnTo>
                    <a:pt x="16198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557924" y="490901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600529" y="5036240"/>
              <a:ext cx="106177" cy="159430"/>
            </a:xfrm>
            <a:custGeom>
              <a:avLst/>
              <a:gdLst/>
              <a:ahLst/>
              <a:cxnLst/>
              <a:rect l="0" t="0" r="0" b="0"/>
              <a:pathLst>
                <a:path w="106177" h="159430">
                  <a:moveTo>
                    <a:pt x="82211" y="47515"/>
                  </a:moveTo>
                  <a:lnTo>
                    <a:pt x="74643" y="28510"/>
                  </a:lnTo>
                  <a:lnTo>
                    <a:pt x="66212" y="17187"/>
                  </a:lnTo>
                  <a:lnTo>
                    <a:pt x="60450" y="14352"/>
                  </a:lnTo>
                  <a:lnTo>
                    <a:pt x="46652" y="13668"/>
                  </a:lnTo>
                  <a:lnTo>
                    <a:pt x="40014" y="16629"/>
                  </a:lnTo>
                  <a:lnTo>
                    <a:pt x="27707" y="27316"/>
                  </a:lnTo>
                  <a:lnTo>
                    <a:pt x="10382" y="53344"/>
                  </a:lnTo>
                  <a:lnTo>
                    <a:pt x="2373" y="84478"/>
                  </a:lnTo>
                  <a:lnTo>
                    <a:pt x="0" y="121542"/>
                  </a:lnTo>
                  <a:lnTo>
                    <a:pt x="4375" y="140821"/>
                  </a:lnTo>
                  <a:lnTo>
                    <a:pt x="8131" y="148551"/>
                  </a:lnTo>
                  <a:lnTo>
                    <a:pt x="15258" y="153704"/>
                  </a:lnTo>
                  <a:lnTo>
                    <a:pt x="35504" y="159429"/>
                  </a:lnTo>
                  <a:lnTo>
                    <a:pt x="44601" y="158182"/>
                  </a:lnTo>
                  <a:lnTo>
                    <a:pt x="59639" y="149400"/>
                  </a:lnTo>
                  <a:lnTo>
                    <a:pt x="84362" y="125957"/>
                  </a:lnTo>
                  <a:lnTo>
                    <a:pt x="95802" y="107958"/>
                  </a:lnTo>
                  <a:lnTo>
                    <a:pt x="103805" y="77032"/>
                  </a:lnTo>
                  <a:lnTo>
                    <a:pt x="106176" y="44446"/>
                  </a:lnTo>
                  <a:lnTo>
                    <a:pt x="103735" y="35299"/>
                  </a:lnTo>
                  <a:lnTo>
                    <a:pt x="93626" y="20204"/>
                  </a:lnTo>
                  <a:lnTo>
                    <a:pt x="72341" y="5727"/>
                  </a:lnTo>
                  <a:lnTo>
                    <a:pt x="44050" y="0"/>
                  </a:lnTo>
                  <a:lnTo>
                    <a:pt x="30426" y="1125"/>
                  </a:lnTo>
                  <a:lnTo>
                    <a:pt x="15643" y="59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749308" y="4966312"/>
              <a:ext cx="266275" cy="308828"/>
            </a:xfrm>
            <a:custGeom>
              <a:avLst/>
              <a:gdLst/>
              <a:ahLst/>
              <a:cxnLst/>
              <a:rect l="0" t="0" r="0" b="0"/>
              <a:pathLst>
                <a:path w="266275" h="308828">
                  <a:moveTo>
                    <a:pt x="0" y="25911"/>
                  </a:moveTo>
                  <a:lnTo>
                    <a:pt x="8835" y="34746"/>
                  </a:lnTo>
                  <a:lnTo>
                    <a:pt x="13172" y="51411"/>
                  </a:lnTo>
                  <a:lnTo>
                    <a:pt x="21904" y="107343"/>
                  </a:lnTo>
                  <a:lnTo>
                    <a:pt x="24561" y="168996"/>
                  </a:lnTo>
                  <a:lnTo>
                    <a:pt x="23771" y="174001"/>
                  </a:lnTo>
                  <a:lnTo>
                    <a:pt x="22319" y="174564"/>
                  </a:lnTo>
                  <a:lnTo>
                    <a:pt x="20427" y="172166"/>
                  </a:lnTo>
                  <a:lnTo>
                    <a:pt x="17764" y="151121"/>
                  </a:lnTo>
                  <a:lnTo>
                    <a:pt x="25841" y="91070"/>
                  </a:lnTo>
                  <a:lnTo>
                    <a:pt x="39872" y="31445"/>
                  </a:lnTo>
                  <a:lnTo>
                    <a:pt x="48848" y="15735"/>
                  </a:lnTo>
                  <a:lnTo>
                    <a:pt x="61466" y="5054"/>
                  </a:lnTo>
                  <a:lnTo>
                    <a:pt x="68715" y="912"/>
                  </a:lnTo>
                  <a:lnTo>
                    <a:pt x="75396" y="0"/>
                  </a:lnTo>
                  <a:lnTo>
                    <a:pt x="87750" y="3917"/>
                  </a:lnTo>
                  <a:lnTo>
                    <a:pt x="96939" y="16752"/>
                  </a:lnTo>
                  <a:lnTo>
                    <a:pt x="112413" y="60934"/>
                  </a:lnTo>
                  <a:lnTo>
                    <a:pt x="120375" y="119533"/>
                  </a:lnTo>
                  <a:lnTo>
                    <a:pt x="124863" y="172028"/>
                  </a:lnTo>
                  <a:lnTo>
                    <a:pt x="136160" y="229927"/>
                  </a:lnTo>
                  <a:lnTo>
                    <a:pt x="150675" y="261102"/>
                  </a:lnTo>
                  <a:lnTo>
                    <a:pt x="163121" y="275596"/>
                  </a:lnTo>
                  <a:lnTo>
                    <a:pt x="198780" y="297503"/>
                  </a:lnTo>
                  <a:lnTo>
                    <a:pt x="217786" y="303794"/>
                  </a:lnTo>
                  <a:lnTo>
                    <a:pt x="266274" y="3088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26298" y="257952"/>
            <a:ext cx="821860" cy="490332"/>
            <a:chOff x="426298" y="257952"/>
            <a:chExt cx="821860" cy="490332"/>
          </a:xfrm>
        </p:grpSpPr>
        <p:sp>
          <p:nvSpPr>
            <p:cNvPr id="184" name="Freeform 183"/>
            <p:cNvSpPr/>
            <p:nvPr/>
          </p:nvSpPr>
          <p:spPr>
            <a:xfrm>
              <a:off x="426298" y="257952"/>
              <a:ext cx="305955" cy="490332"/>
            </a:xfrm>
            <a:custGeom>
              <a:avLst/>
              <a:gdLst/>
              <a:ahLst/>
              <a:cxnLst/>
              <a:rect l="0" t="0" r="0" b="0"/>
              <a:pathLst>
                <a:path w="305955" h="490332">
                  <a:moveTo>
                    <a:pt x="14718" y="66569"/>
                  </a:moveTo>
                  <a:lnTo>
                    <a:pt x="3136" y="31824"/>
                  </a:lnTo>
                  <a:lnTo>
                    <a:pt x="1449" y="30462"/>
                  </a:lnTo>
                  <a:lnTo>
                    <a:pt x="325" y="33252"/>
                  </a:lnTo>
                  <a:lnTo>
                    <a:pt x="0" y="45289"/>
                  </a:lnTo>
                  <a:lnTo>
                    <a:pt x="5713" y="99423"/>
                  </a:lnTo>
                  <a:lnTo>
                    <a:pt x="6261" y="153256"/>
                  </a:lnTo>
                  <a:lnTo>
                    <a:pt x="6357" y="200736"/>
                  </a:lnTo>
                  <a:lnTo>
                    <a:pt x="10806" y="253225"/>
                  </a:lnTo>
                  <a:lnTo>
                    <a:pt x="14869" y="309308"/>
                  </a:lnTo>
                  <a:lnTo>
                    <a:pt x="26198" y="370983"/>
                  </a:lnTo>
                  <a:lnTo>
                    <a:pt x="34247" y="398384"/>
                  </a:lnTo>
                  <a:lnTo>
                    <a:pt x="38832" y="403349"/>
                  </a:lnTo>
                  <a:lnTo>
                    <a:pt x="44662" y="405735"/>
                  </a:lnTo>
                  <a:lnTo>
                    <a:pt x="51323" y="406400"/>
                  </a:lnTo>
                  <a:lnTo>
                    <a:pt x="56688" y="403146"/>
                  </a:lnTo>
                  <a:lnTo>
                    <a:pt x="65114" y="389668"/>
                  </a:lnTo>
                  <a:lnTo>
                    <a:pt x="80983" y="331194"/>
                  </a:lnTo>
                  <a:lnTo>
                    <a:pt x="92321" y="277043"/>
                  </a:lnTo>
                  <a:lnTo>
                    <a:pt x="99655" y="217035"/>
                  </a:lnTo>
                  <a:lnTo>
                    <a:pt x="101853" y="205711"/>
                  </a:lnTo>
                  <a:lnTo>
                    <a:pt x="103318" y="202785"/>
                  </a:lnTo>
                  <a:lnTo>
                    <a:pt x="104295" y="205457"/>
                  </a:lnTo>
                  <a:lnTo>
                    <a:pt x="115129" y="263309"/>
                  </a:lnTo>
                  <a:lnTo>
                    <a:pt x="124675" y="322526"/>
                  </a:lnTo>
                  <a:lnTo>
                    <a:pt x="136995" y="385793"/>
                  </a:lnTo>
                  <a:lnTo>
                    <a:pt x="150366" y="445004"/>
                  </a:lnTo>
                  <a:lnTo>
                    <a:pt x="165241" y="476406"/>
                  </a:lnTo>
                  <a:lnTo>
                    <a:pt x="170540" y="484025"/>
                  </a:lnTo>
                  <a:lnTo>
                    <a:pt x="177771" y="488180"/>
                  </a:lnTo>
                  <a:lnTo>
                    <a:pt x="195668" y="490331"/>
                  </a:lnTo>
                  <a:lnTo>
                    <a:pt x="203768" y="487761"/>
                  </a:lnTo>
                  <a:lnTo>
                    <a:pt x="217700" y="477509"/>
                  </a:lnTo>
                  <a:lnTo>
                    <a:pt x="250194" y="428869"/>
                  </a:lnTo>
                  <a:lnTo>
                    <a:pt x="259744" y="400229"/>
                  </a:lnTo>
                  <a:lnTo>
                    <a:pt x="268160" y="346453"/>
                  </a:lnTo>
                  <a:lnTo>
                    <a:pt x="274542" y="291203"/>
                  </a:lnTo>
                  <a:lnTo>
                    <a:pt x="280142" y="230040"/>
                  </a:lnTo>
                  <a:lnTo>
                    <a:pt x="285297" y="172311"/>
                  </a:lnTo>
                  <a:lnTo>
                    <a:pt x="291249" y="109144"/>
                  </a:lnTo>
                  <a:lnTo>
                    <a:pt x="300789" y="50632"/>
                  </a:lnTo>
                  <a:lnTo>
                    <a:pt x="30595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23784" y="349484"/>
              <a:ext cx="41606" cy="374448"/>
            </a:xfrm>
            <a:custGeom>
              <a:avLst/>
              <a:gdLst/>
              <a:ahLst/>
              <a:cxnLst/>
              <a:rect l="0" t="0" r="0" b="0"/>
              <a:pathLst>
                <a:path w="41606" h="374448">
                  <a:moveTo>
                    <a:pt x="0" y="0"/>
                  </a:moveTo>
                  <a:lnTo>
                    <a:pt x="6586" y="29620"/>
                  </a:lnTo>
                  <a:lnTo>
                    <a:pt x="13811" y="87693"/>
                  </a:lnTo>
                  <a:lnTo>
                    <a:pt x="18548" y="144261"/>
                  </a:lnTo>
                  <a:lnTo>
                    <a:pt x="23696" y="204163"/>
                  </a:lnTo>
                  <a:lnTo>
                    <a:pt x="30431" y="260511"/>
                  </a:lnTo>
                  <a:lnTo>
                    <a:pt x="35186" y="313692"/>
                  </a:lnTo>
                  <a:lnTo>
                    <a:pt x="41605" y="3744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790500" y="342544"/>
              <a:ext cx="175280" cy="173362"/>
            </a:xfrm>
            <a:custGeom>
              <a:avLst/>
              <a:gdLst/>
              <a:ahLst/>
              <a:cxnLst/>
              <a:rect l="0" t="0" r="0" b="0"/>
              <a:pathLst>
                <a:path w="175280" h="173362">
                  <a:moveTo>
                    <a:pt x="0" y="15261"/>
                  </a:moveTo>
                  <a:lnTo>
                    <a:pt x="8834" y="6426"/>
                  </a:lnTo>
                  <a:lnTo>
                    <a:pt x="25499" y="2089"/>
                  </a:lnTo>
                  <a:lnTo>
                    <a:pt x="79583" y="0"/>
                  </a:lnTo>
                  <a:lnTo>
                    <a:pt x="118243" y="10226"/>
                  </a:lnTo>
                  <a:lnTo>
                    <a:pt x="137612" y="20420"/>
                  </a:lnTo>
                  <a:lnTo>
                    <a:pt x="158912" y="42677"/>
                  </a:lnTo>
                  <a:lnTo>
                    <a:pt x="171096" y="61963"/>
                  </a:lnTo>
                  <a:lnTo>
                    <a:pt x="175279" y="80396"/>
                  </a:lnTo>
                  <a:lnTo>
                    <a:pt x="175100" y="89195"/>
                  </a:lnTo>
                  <a:lnTo>
                    <a:pt x="167504" y="106368"/>
                  </a:lnTo>
                  <a:lnTo>
                    <a:pt x="144445" y="135576"/>
                  </a:lnTo>
                  <a:lnTo>
                    <a:pt x="123235" y="149016"/>
                  </a:lnTo>
                  <a:lnTo>
                    <a:pt x="61699" y="169537"/>
                  </a:lnTo>
                  <a:lnTo>
                    <a:pt x="49926" y="17336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1037547" y="382768"/>
              <a:ext cx="141942" cy="283446"/>
            </a:xfrm>
            <a:custGeom>
              <a:avLst/>
              <a:gdLst/>
              <a:ahLst/>
              <a:cxnLst/>
              <a:rect l="0" t="0" r="0" b="0"/>
              <a:pathLst>
                <a:path w="141942" h="283446">
                  <a:moveTo>
                    <a:pt x="27547" y="0"/>
                  </a:moveTo>
                  <a:lnTo>
                    <a:pt x="15965" y="57909"/>
                  </a:lnTo>
                  <a:lnTo>
                    <a:pt x="7987" y="93383"/>
                  </a:lnTo>
                  <a:lnTo>
                    <a:pt x="8960" y="100163"/>
                  </a:lnTo>
                  <a:lnTo>
                    <a:pt x="12382" y="103758"/>
                  </a:lnTo>
                  <a:lnTo>
                    <a:pt x="17437" y="105230"/>
                  </a:lnTo>
                  <a:lnTo>
                    <a:pt x="30450" y="101934"/>
                  </a:lnTo>
                  <a:lnTo>
                    <a:pt x="61405" y="89169"/>
                  </a:lnTo>
                  <a:lnTo>
                    <a:pt x="90382" y="84976"/>
                  </a:lnTo>
                  <a:lnTo>
                    <a:pt x="98098" y="87161"/>
                  </a:lnTo>
                  <a:lnTo>
                    <a:pt x="104167" y="91392"/>
                  </a:lnTo>
                  <a:lnTo>
                    <a:pt x="129477" y="125893"/>
                  </a:lnTo>
                  <a:lnTo>
                    <a:pt x="136952" y="141937"/>
                  </a:lnTo>
                  <a:lnTo>
                    <a:pt x="141941" y="175398"/>
                  </a:lnTo>
                  <a:lnTo>
                    <a:pt x="139002" y="205755"/>
                  </a:lnTo>
                  <a:lnTo>
                    <a:pt x="127858" y="236734"/>
                  </a:lnTo>
                  <a:lnTo>
                    <a:pt x="115584" y="253453"/>
                  </a:lnTo>
                  <a:lnTo>
                    <a:pt x="90615" y="273262"/>
                  </a:lnTo>
                  <a:lnTo>
                    <a:pt x="80687" y="279253"/>
                  </a:lnTo>
                  <a:lnTo>
                    <a:pt x="62260" y="283445"/>
                  </a:lnTo>
                  <a:lnTo>
                    <a:pt x="53462" y="283269"/>
                  </a:lnTo>
                  <a:lnTo>
                    <a:pt x="38757" y="278142"/>
                  </a:lnTo>
                  <a:lnTo>
                    <a:pt x="14249" y="259783"/>
                  </a:lnTo>
                  <a:lnTo>
                    <a:pt x="1623" y="239388"/>
                  </a:lnTo>
                  <a:lnTo>
                    <a:pt x="0" y="223814"/>
                  </a:lnTo>
                  <a:lnTo>
                    <a:pt x="2584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048452" y="274595"/>
              <a:ext cx="199706" cy="91532"/>
            </a:xfrm>
            <a:custGeom>
              <a:avLst/>
              <a:gdLst/>
              <a:ahLst/>
              <a:cxnLst/>
              <a:rect l="0" t="0" r="0" b="0"/>
              <a:pathLst>
                <a:path w="199706" h="91532">
                  <a:moveTo>
                    <a:pt x="0" y="91531"/>
                  </a:moveTo>
                  <a:lnTo>
                    <a:pt x="55507" y="64400"/>
                  </a:lnTo>
                  <a:lnTo>
                    <a:pt x="118154" y="33752"/>
                  </a:lnTo>
                  <a:lnTo>
                    <a:pt x="174378" y="10243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725095" y="921445"/>
            <a:ext cx="1292455" cy="1533265"/>
            <a:chOff x="6725095" y="921445"/>
            <a:chExt cx="1292455" cy="1533265"/>
          </a:xfrm>
        </p:grpSpPr>
        <p:sp>
          <p:nvSpPr>
            <p:cNvPr id="190" name="Freeform 189"/>
            <p:cNvSpPr/>
            <p:nvPr/>
          </p:nvSpPr>
          <p:spPr>
            <a:xfrm>
              <a:off x="6757019" y="921445"/>
              <a:ext cx="189259" cy="519526"/>
            </a:xfrm>
            <a:custGeom>
              <a:avLst/>
              <a:gdLst/>
              <a:ahLst/>
              <a:cxnLst/>
              <a:rect l="0" t="0" r="0" b="0"/>
              <a:pathLst>
                <a:path w="189259" h="519526">
                  <a:moveTo>
                    <a:pt x="149451" y="10512"/>
                  </a:moveTo>
                  <a:lnTo>
                    <a:pt x="140617" y="1678"/>
                  </a:lnTo>
                  <a:lnTo>
                    <a:pt x="135240" y="0"/>
                  </a:lnTo>
                  <a:lnTo>
                    <a:pt x="121870" y="601"/>
                  </a:lnTo>
                  <a:lnTo>
                    <a:pt x="109148" y="8881"/>
                  </a:lnTo>
                  <a:lnTo>
                    <a:pt x="68090" y="55170"/>
                  </a:lnTo>
                  <a:lnTo>
                    <a:pt x="39672" y="112787"/>
                  </a:lnTo>
                  <a:lnTo>
                    <a:pt x="19434" y="170868"/>
                  </a:lnTo>
                  <a:lnTo>
                    <a:pt x="8062" y="228949"/>
                  </a:lnTo>
                  <a:lnTo>
                    <a:pt x="1330" y="285006"/>
                  </a:lnTo>
                  <a:lnTo>
                    <a:pt x="0" y="334465"/>
                  </a:lnTo>
                  <a:lnTo>
                    <a:pt x="694" y="384380"/>
                  </a:lnTo>
                  <a:lnTo>
                    <a:pt x="6344" y="433790"/>
                  </a:lnTo>
                  <a:lnTo>
                    <a:pt x="15723" y="476269"/>
                  </a:lnTo>
                  <a:lnTo>
                    <a:pt x="28071" y="497657"/>
                  </a:lnTo>
                  <a:lnTo>
                    <a:pt x="42805" y="511478"/>
                  </a:lnTo>
                  <a:lnTo>
                    <a:pt x="50617" y="516458"/>
                  </a:lnTo>
                  <a:lnTo>
                    <a:pt x="69159" y="519525"/>
                  </a:lnTo>
                  <a:lnTo>
                    <a:pt x="79281" y="519049"/>
                  </a:lnTo>
                  <a:lnTo>
                    <a:pt x="97924" y="511123"/>
                  </a:lnTo>
                  <a:lnTo>
                    <a:pt x="128075" y="487852"/>
                  </a:lnTo>
                  <a:lnTo>
                    <a:pt x="155983" y="442743"/>
                  </a:lnTo>
                  <a:lnTo>
                    <a:pt x="176787" y="386076"/>
                  </a:lnTo>
                  <a:lnTo>
                    <a:pt x="186631" y="323550"/>
                  </a:lnTo>
                  <a:lnTo>
                    <a:pt x="189258" y="263252"/>
                  </a:lnTo>
                  <a:lnTo>
                    <a:pt x="183777" y="207305"/>
                  </a:lnTo>
                  <a:lnTo>
                    <a:pt x="168603" y="143966"/>
                  </a:lnTo>
                  <a:lnTo>
                    <a:pt x="140384" y="82955"/>
                  </a:lnTo>
                  <a:lnTo>
                    <a:pt x="116167" y="437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998002" y="1031810"/>
              <a:ext cx="33285" cy="391090"/>
            </a:xfrm>
            <a:custGeom>
              <a:avLst/>
              <a:gdLst/>
              <a:ahLst/>
              <a:cxnLst/>
              <a:rect l="0" t="0" r="0" b="0"/>
              <a:pathLst>
                <a:path w="33285" h="391090">
                  <a:moveTo>
                    <a:pt x="0" y="0"/>
                  </a:moveTo>
                  <a:lnTo>
                    <a:pt x="13268" y="55866"/>
                  </a:lnTo>
                  <a:lnTo>
                    <a:pt x="20615" y="113624"/>
                  </a:lnTo>
                  <a:lnTo>
                    <a:pt x="24390" y="171704"/>
                  </a:lnTo>
                  <a:lnTo>
                    <a:pt x="24850" y="234033"/>
                  </a:lnTo>
                  <a:lnTo>
                    <a:pt x="31533" y="291648"/>
                  </a:lnTo>
                  <a:lnTo>
                    <a:pt x="33053" y="346765"/>
                  </a:lnTo>
                  <a:lnTo>
                    <a:pt x="33284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006323" y="1225661"/>
              <a:ext cx="113047" cy="164714"/>
            </a:xfrm>
            <a:custGeom>
              <a:avLst/>
              <a:gdLst/>
              <a:ahLst/>
              <a:cxnLst/>
              <a:rect l="0" t="0" r="0" b="0"/>
              <a:pathLst>
                <a:path w="113047" h="164714">
                  <a:moveTo>
                    <a:pt x="0" y="14175"/>
                  </a:moveTo>
                  <a:lnTo>
                    <a:pt x="8834" y="5341"/>
                  </a:lnTo>
                  <a:lnTo>
                    <a:pt x="23034" y="1003"/>
                  </a:lnTo>
                  <a:lnTo>
                    <a:pt x="40748" y="0"/>
                  </a:lnTo>
                  <a:lnTo>
                    <a:pt x="66314" y="5558"/>
                  </a:lnTo>
                  <a:lnTo>
                    <a:pt x="83098" y="13735"/>
                  </a:lnTo>
                  <a:lnTo>
                    <a:pt x="103722" y="33152"/>
                  </a:lnTo>
                  <a:lnTo>
                    <a:pt x="110818" y="50963"/>
                  </a:lnTo>
                  <a:lnTo>
                    <a:pt x="113046" y="72130"/>
                  </a:lnTo>
                  <a:lnTo>
                    <a:pt x="108178" y="107264"/>
                  </a:lnTo>
                  <a:lnTo>
                    <a:pt x="95437" y="130618"/>
                  </a:lnTo>
                  <a:lnTo>
                    <a:pt x="78100" y="149248"/>
                  </a:lnTo>
                  <a:lnTo>
                    <a:pt x="60291" y="160808"/>
                  </a:lnTo>
                  <a:lnTo>
                    <a:pt x="40048" y="164713"/>
                  </a:lnTo>
                  <a:lnTo>
                    <a:pt x="29472" y="164460"/>
                  </a:lnTo>
                  <a:lnTo>
                    <a:pt x="23346" y="161518"/>
                  </a:lnTo>
                  <a:lnTo>
                    <a:pt x="20187" y="156783"/>
                  </a:lnTo>
                  <a:lnTo>
                    <a:pt x="16642" y="138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031286" y="1281441"/>
              <a:ext cx="162640" cy="367170"/>
            </a:xfrm>
            <a:custGeom>
              <a:avLst/>
              <a:gdLst/>
              <a:ahLst/>
              <a:cxnLst/>
              <a:rect l="0" t="0" r="0" b="0"/>
              <a:pathLst>
                <a:path w="162640" h="367170">
                  <a:moveTo>
                    <a:pt x="133136" y="0"/>
                  </a:moveTo>
                  <a:lnTo>
                    <a:pt x="147529" y="60849"/>
                  </a:lnTo>
                  <a:lnTo>
                    <a:pt x="155201" y="121632"/>
                  </a:lnTo>
                  <a:lnTo>
                    <a:pt x="159993" y="176682"/>
                  </a:lnTo>
                  <a:lnTo>
                    <a:pt x="162639" y="198718"/>
                  </a:lnTo>
                  <a:lnTo>
                    <a:pt x="154463" y="259683"/>
                  </a:lnTo>
                  <a:lnTo>
                    <a:pt x="137418" y="303050"/>
                  </a:lnTo>
                  <a:lnTo>
                    <a:pt x="120743" y="325042"/>
                  </a:lnTo>
                  <a:lnTo>
                    <a:pt x="78256" y="354735"/>
                  </a:lnTo>
                  <a:lnTo>
                    <a:pt x="42089" y="367169"/>
                  </a:lnTo>
                  <a:lnTo>
                    <a:pt x="23021" y="366281"/>
                  </a:lnTo>
                  <a:lnTo>
                    <a:pt x="10231" y="360648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139460" y="11649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202901" y="1206500"/>
              <a:ext cx="169548" cy="156617"/>
            </a:xfrm>
            <a:custGeom>
              <a:avLst/>
              <a:gdLst/>
              <a:ahLst/>
              <a:cxnLst/>
              <a:rect l="0" t="0" r="0" b="0"/>
              <a:pathLst>
                <a:path w="169548" h="156617">
                  <a:moveTo>
                    <a:pt x="19769" y="58299"/>
                  </a:moveTo>
                  <a:lnTo>
                    <a:pt x="33021" y="62717"/>
                  </a:lnTo>
                  <a:lnTo>
                    <a:pt x="46923" y="62420"/>
                  </a:lnTo>
                  <a:lnTo>
                    <a:pt x="54514" y="61046"/>
                  </a:lnTo>
                  <a:lnTo>
                    <a:pt x="67879" y="52124"/>
                  </a:lnTo>
                  <a:lnTo>
                    <a:pt x="74032" y="45861"/>
                  </a:lnTo>
                  <a:lnTo>
                    <a:pt x="77209" y="37988"/>
                  </a:lnTo>
                  <a:lnTo>
                    <a:pt x="78274" y="19378"/>
                  </a:lnTo>
                  <a:lnTo>
                    <a:pt x="75414" y="12011"/>
                  </a:lnTo>
                  <a:lnTo>
                    <a:pt x="64841" y="1361"/>
                  </a:lnTo>
                  <a:lnTo>
                    <a:pt x="58138" y="0"/>
                  </a:lnTo>
                  <a:lnTo>
                    <a:pt x="43294" y="3419"/>
                  </a:lnTo>
                  <a:lnTo>
                    <a:pt x="23760" y="15740"/>
                  </a:lnTo>
                  <a:lnTo>
                    <a:pt x="14455" y="28289"/>
                  </a:lnTo>
                  <a:lnTo>
                    <a:pt x="947" y="58946"/>
                  </a:lnTo>
                  <a:lnTo>
                    <a:pt x="0" y="77694"/>
                  </a:lnTo>
                  <a:lnTo>
                    <a:pt x="3586" y="97430"/>
                  </a:lnTo>
                  <a:lnTo>
                    <a:pt x="11344" y="115447"/>
                  </a:lnTo>
                  <a:lnTo>
                    <a:pt x="30525" y="136767"/>
                  </a:lnTo>
                  <a:lnTo>
                    <a:pt x="53775" y="150377"/>
                  </a:lnTo>
                  <a:lnTo>
                    <a:pt x="93123" y="156616"/>
                  </a:lnTo>
                  <a:lnTo>
                    <a:pt x="134043" y="155383"/>
                  </a:lnTo>
                  <a:lnTo>
                    <a:pt x="155637" y="149010"/>
                  </a:lnTo>
                  <a:lnTo>
                    <a:pt x="169547" y="141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344959" y="1181589"/>
              <a:ext cx="135664" cy="176785"/>
            </a:xfrm>
            <a:custGeom>
              <a:avLst/>
              <a:gdLst/>
              <a:ahLst/>
              <a:cxnLst/>
              <a:rect l="0" t="0" r="0" b="0"/>
              <a:pathLst>
                <a:path w="135664" h="176785">
                  <a:moveTo>
                    <a:pt x="85737" y="0"/>
                  </a:moveTo>
                  <a:lnTo>
                    <a:pt x="66732" y="7568"/>
                  </a:lnTo>
                  <a:lnTo>
                    <a:pt x="28279" y="37403"/>
                  </a:lnTo>
                  <a:lnTo>
                    <a:pt x="12100" y="67382"/>
                  </a:lnTo>
                  <a:lnTo>
                    <a:pt x="0" y="100013"/>
                  </a:lnTo>
                  <a:lnTo>
                    <a:pt x="1712" y="119031"/>
                  </a:lnTo>
                  <a:lnTo>
                    <a:pt x="8636" y="137962"/>
                  </a:lnTo>
                  <a:lnTo>
                    <a:pt x="17878" y="152540"/>
                  </a:lnTo>
                  <a:lnTo>
                    <a:pt x="30614" y="162717"/>
                  </a:lnTo>
                  <a:lnTo>
                    <a:pt x="65808" y="176784"/>
                  </a:lnTo>
                  <a:lnTo>
                    <a:pt x="114388" y="175650"/>
                  </a:lnTo>
                  <a:lnTo>
                    <a:pt x="13566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505585" y="940278"/>
              <a:ext cx="33286" cy="482622"/>
            </a:xfrm>
            <a:custGeom>
              <a:avLst/>
              <a:gdLst/>
              <a:ahLst/>
              <a:cxnLst/>
              <a:rect l="0" t="0" r="0" b="0"/>
              <a:pathLst>
                <a:path w="33286" h="482622">
                  <a:moveTo>
                    <a:pt x="0" y="0"/>
                  </a:moveTo>
                  <a:lnTo>
                    <a:pt x="925" y="58622"/>
                  </a:lnTo>
                  <a:lnTo>
                    <a:pt x="6586" y="118213"/>
                  </a:lnTo>
                  <a:lnTo>
                    <a:pt x="12396" y="174568"/>
                  </a:lnTo>
                  <a:lnTo>
                    <a:pt x="15385" y="223179"/>
                  </a:lnTo>
                  <a:lnTo>
                    <a:pt x="16270" y="274154"/>
                  </a:lnTo>
                  <a:lnTo>
                    <a:pt x="17493" y="328715"/>
                  </a:lnTo>
                  <a:lnTo>
                    <a:pt x="23214" y="385515"/>
                  </a:lnTo>
                  <a:lnTo>
                    <a:pt x="29036" y="441045"/>
                  </a:lnTo>
                  <a:lnTo>
                    <a:pt x="3328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7472301" y="1214873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16642"/>
                  </a:moveTo>
                  <a:lnTo>
                    <a:pt x="21779" y="10924"/>
                  </a:lnTo>
                  <a:lnTo>
                    <a:pt x="77427" y="8664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613759" y="1231515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0" y="0"/>
                  </a:moveTo>
                  <a:lnTo>
                    <a:pt x="19560" y="58680"/>
                  </a:lnTo>
                  <a:lnTo>
                    <a:pt x="3328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605438" y="10983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655365" y="1164947"/>
              <a:ext cx="91532" cy="189441"/>
            </a:xfrm>
            <a:custGeom>
              <a:avLst/>
              <a:gdLst/>
              <a:ahLst/>
              <a:cxnLst/>
              <a:rect l="0" t="0" r="0" b="0"/>
              <a:pathLst>
                <a:path w="91532" h="189441">
                  <a:moveTo>
                    <a:pt x="0" y="24963"/>
                  </a:moveTo>
                  <a:lnTo>
                    <a:pt x="21742" y="82660"/>
                  </a:lnTo>
                  <a:lnTo>
                    <a:pt x="33195" y="134124"/>
                  </a:lnTo>
                  <a:lnTo>
                    <a:pt x="44361" y="179970"/>
                  </a:lnTo>
                  <a:lnTo>
                    <a:pt x="48990" y="185624"/>
                  </a:lnTo>
                  <a:lnTo>
                    <a:pt x="54849" y="188468"/>
                  </a:lnTo>
                  <a:lnTo>
                    <a:pt x="61529" y="189440"/>
                  </a:lnTo>
                  <a:lnTo>
                    <a:pt x="65982" y="186390"/>
                  </a:lnTo>
                  <a:lnTo>
                    <a:pt x="78133" y="149304"/>
                  </a:lnTo>
                  <a:lnTo>
                    <a:pt x="89127" y="85887"/>
                  </a:lnTo>
                  <a:lnTo>
                    <a:pt x="91215" y="29938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769891" y="1224435"/>
              <a:ext cx="151748" cy="153392"/>
            </a:xfrm>
            <a:custGeom>
              <a:avLst/>
              <a:gdLst/>
              <a:ahLst/>
              <a:cxnLst/>
              <a:rect l="0" t="0" r="0" b="0"/>
              <a:pathLst>
                <a:path w="151748" h="153392">
                  <a:moveTo>
                    <a:pt x="1968" y="65327"/>
                  </a:moveTo>
                  <a:lnTo>
                    <a:pt x="35709" y="62862"/>
                  </a:lnTo>
                  <a:lnTo>
                    <a:pt x="60350" y="53810"/>
                  </a:lnTo>
                  <a:lnTo>
                    <a:pt x="68627" y="49328"/>
                  </a:lnTo>
                  <a:lnTo>
                    <a:pt x="80287" y="36952"/>
                  </a:lnTo>
                  <a:lnTo>
                    <a:pt x="84692" y="29768"/>
                  </a:lnTo>
                  <a:lnTo>
                    <a:pt x="85778" y="22206"/>
                  </a:lnTo>
                  <a:lnTo>
                    <a:pt x="82055" y="6406"/>
                  </a:lnTo>
                  <a:lnTo>
                    <a:pt x="77549" y="2008"/>
                  </a:lnTo>
                  <a:lnTo>
                    <a:pt x="71771" y="0"/>
                  </a:lnTo>
                  <a:lnTo>
                    <a:pt x="57954" y="235"/>
                  </a:lnTo>
                  <a:lnTo>
                    <a:pt x="42569" y="3422"/>
                  </a:lnTo>
                  <a:lnTo>
                    <a:pt x="18313" y="19248"/>
                  </a:lnTo>
                  <a:lnTo>
                    <a:pt x="6766" y="36219"/>
                  </a:lnTo>
                  <a:lnTo>
                    <a:pt x="2394" y="45921"/>
                  </a:lnTo>
                  <a:lnTo>
                    <a:pt x="0" y="66565"/>
                  </a:lnTo>
                  <a:lnTo>
                    <a:pt x="5997" y="105533"/>
                  </a:lnTo>
                  <a:lnTo>
                    <a:pt x="17852" y="127064"/>
                  </a:lnTo>
                  <a:lnTo>
                    <a:pt x="41910" y="145154"/>
                  </a:lnTo>
                  <a:lnTo>
                    <a:pt x="81296" y="153391"/>
                  </a:lnTo>
                  <a:lnTo>
                    <a:pt x="114847" y="151414"/>
                  </a:lnTo>
                  <a:lnTo>
                    <a:pt x="131032" y="144885"/>
                  </a:lnTo>
                  <a:lnTo>
                    <a:pt x="151747" y="1318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7988206" y="12481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7988206" y="12481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004849" y="13147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725095" y="1872921"/>
              <a:ext cx="272908" cy="411658"/>
            </a:xfrm>
            <a:custGeom>
              <a:avLst/>
              <a:gdLst/>
              <a:ahLst/>
              <a:cxnLst/>
              <a:rect l="0" t="0" r="0" b="0"/>
              <a:pathLst>
                <a:path w="272908" h="411658">
                  <a:moveTo>
                    <a:pt x="272907" y="15957"/>
                  </a:moveTo>
                  <a:lnTo>
                    <a:pt x="264071" y="7122"/>
                  </a:lnTo>
                  <a:lnTo>
                    <a:pt x="247407" y="2785"/>
                  </a:lnTo>
                  <a:lnTo>
                    <a:pt x="199041" y="0"/>
                  </a:lnTo>
                  <a:lnTo>
                    <a:pt x="163085" y="8353"/>
                  </a:lnTo>
                  <a:lnTo>
                    <a:pt x="113009" y="35309"/>
                  </a:lnTo>
                  <a:lnTo>
                    <a:pt x="63775" y="90232"/>
                  </a:lnTo>
                  <a:lnTo>
                    <a:pt x="29893" y="141643"/>
                  </a:lnTo>
                  <a:lnTo>
                    <a:pt x="9744" y="203963"/>
                  </a:lnTo>
                  <a:lnTo>
                    <a:pt x="0" y="252919"/>
                  </a:lnTo>
                  <a:lnTo>
                    <a:pt x="5288" y="309622"/>
                  </a:lnTo>
                  <a:lnTo>
                    <a:pt x="14453" y="355066"/>
                  </a:lnTo>
                  <a:lnTo>
                    <a:pt x="26750" y="377472"/>
                  </a:lnTo>
                  <a:lnTo>
                    <a:pt x="49268" y="401262"/>
                  </a:lnTo>
                  <a:lnTo>
                    <a:pt x="70269" y="409099"/>
                  </a:lnTo>
                  <a:lnTo>
                    <a:pt x="94088" y="411657"/>
                  </a:lnTo>
                  <a:lnTo>
                    <a:pt x="128289" y="406974"/>
                  </a:lnTo>
                  <a:lnTo>
                    <a:pt x="173054" y="3904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848223" y="2141465"/>
              <a:ext cx="113688" cy="313245"/>
            </a:xfrm>
            <a:custGeom>
              <a:avLst/>
              <a:gdLst/>
              <a:ahLst/>
              <a:cxnLst/>
              <a:rect l="0" t="0" r="0" b="0"/>
              <a:pathLst>
                <a:path w="113688" h="313245">
                  <a:moveTo>
                    <a:pt x="0" y="5365"/>
                  </a:moveTo>
                  <a:lnTo>
                    <a:pt x="17670" y="9783"/>
                  </a:lnTo>
                  <a:lnTo>
                    <a:pt x="36206" y="7021"/>
                  </a:lnTo>
                  <a:lnTo>
                    <a:pt x="67434" y="0"/>
                  </a:lnTo>
                  <a:lnTo>
                    <a:pt x="87293" y="207"/>
                  </a:lnTo>
                  <a:lnTo>
                    <a:pt x="102284" y="6463"/>
                  </a:lnTo>
                  <a:lnTo>
                    <a:pt x="107021" y="13494"/>
                  </a:lnTo>
                  <a:lnTo>
                    <a:pt x="113687" y="45475"/>
                  </a:lnTo>
                  <a:lnTo>
                    <a:pt x="113475" y="92766"/>
                  </a:lnTo>
                  <a:lnTo>
                    <a:pt x="104803" y="142617"/>
                  </a:lnTo>
                  <a:lnTo>
                    <a:pt x="99906" y="197391"/>
                  </a:lnTo>
                  <a:lnTo>
                    <a:pt x="93313" y="260041"/>
                  </a:lnTo>
                  <a:lnTo>
                    <a:pt x="99852" y="313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6993892" y="2133658"/>
              <a:ext cx="107037" cy="140425"/>
            </a:xfrm>
            <a:custGeom>
              <a:avLst/>
              <a:gdLst/>
              <a:ahLst/>
              <a:cxnLst/>
              <a:rect l="0" t="0" r="0" b="0"/>
              <a:pathLst>
                <a:path w="107037" h="140425">
                  <a:moveTo>
                    <a:pt x="87320" y="21494"/>
                  </a:moveTo>
                  <a:lnTo>
                    <a:pt x="78486" y="8241"/>
                  </a:lnTo>
                  <a:lnTo>
                    <a:pt x="72185" y="4338"/>
                  </a:lnTo>
                  <a:lnTo>
                    <a:pt x="55322" y="0"/>
                  </a:lnTo>
                  <a:lnTo>
                    <a:pt x="47497" y="1617"/>
                  </a:lnTo>
                  <a:lnTo>
                    <a:pt x="27649" y="16221"/>
                  </a:lnTo>
                  <a:lnTo>
                    <a:pt x="15804" y="27163"/>
                  </a:lnTo>
                  <a:lnTo>
                    <a:pt x="9307" y="43121"/>
                  </a:lnTo>
                  <a:lnTo>
                    <a:pt x="0" y="87623"/>
                  </a:lnTo>
                  <a:lnTo>
                    <a:pt x="1667" y="104509"/>
                  </a:lnTo>
                  <a:lnTo>
                    <a:pt x="7955" y="118794"/>
                  </a:lnTo>
                  <a:lnTo>
                    <a:pt x="12221" y="125192"/>
                  </a:lnTo>
                  <a:lnTo>
                    <a:pt x="24356" y="134767"/>
                  </a:lnTo>
                  <a:lnTo>
                    <a:pt x="31476" y="138614"/>
                  </a:lnTo>
                  <a:lnTo>
                    <a:pt x="49248" y="140424"/>
                  </a:lnTo>
                  <a:lnTo>
                    <a:pt x="59165" y="139612"/>
                  </a:lnTo>
                  <a:lnTo>
                    <a:pt x="75115" y="131313"/>
                  </a:lnTo>
                  <a:lnTo>
                    <a:pt x="87443" y="118380"/>
                  </a:lnTo>
                  <a:lnTo>
                    <a:pt x="106022" y="79350"/>
                  </a:lnTo>
                  <a:lnTo>
                    <a:pt x="107036" y="60460"/>
                  </a:lnTo>
                  <a:lnTo>
                    <a:pt x="103479" y="40661"/>
                  </a:lnTo>
                  <a:lnTo>
                    <a:pt x="95735" y="22616"/>
                  </a:lnTo>
                  <a:lnTo>
                    <a:pt x="89231" y="17619"/>
                  </a:lnTo>
                  <a:lnTo>
                    <a:pt x="72144" y="14532"/>
                  </a:lnTo>
                  <a:lnTo>
                    <a:pt x="59619" y="16242"/>
                  </a:lnTo>
                  <a:lnTo>
                    <a:pt x="45715" y="21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128164" y="1852898"/>
              <a:ext cx="269249" cy="429010"/>
            </a:xfrm>
            <a:custGeom>
              <a:avLst/>
              <a:gdLst/>
              <a:ahLst/>
              <a:cxnLst/>
              <a:rect l="0" t="0" r="0" b="0"/>
              <a:pathLst>
                <a:path w="269249" h="429010">
                  <a:moveTo>
                    <a:pt x="86185" y="285611"/>
                  </a:moveTo>
                  <a:lnTo>
                    <a:pt x="72933" y="281194"/>
                  </a:lnTo>
                  <a:lnTo>
                    <a:pt x="59030" y="281491"/>
                  </a:lnTo>
                  <a:lnTo>
                    <a:pt x="43605" y="285629"/>
                  </a:lnTo>
                  <a:lnTo>
                    <a:pt x="27505" y="293632"/>
                  </a:lnTo>
                  <a:lnTo>
                    <a:pt x="16034" y="305818"/>
                  </a:lnTo>
                  <a:lnTo>
                    <a:pt x="1136" y="336242"/>
                  </a:lnTo>
                  <a:lnTo>
                    <a:pt x="0" y="354958"/>
                  </a:lnTo>
                  <a:lnTo>
                    <a:pt x="992" y="365127"/>
                  </a:lnTo>
                  <a:lnTo>
                    <a:pt x="4426" y="372830"/>
                  </a:lnTo>
                  <a:lnTo>
                    <a:pt x="15639" y="383856"/>
                  </a:lnTo>
                  <a:lnTo>
                    <a:pt x="22512" y="385316"/>
                  </a:lnTo>
                  <a:lnTo>
                    <a:pt x="37545" y="382008"/>
                  </a:lnTo>
                  <a:lnTo>
                    <a:pt x="51007" y="371909"/>
                  </a:lnTo>
                  <a:lnTo>
                    <a:pt x="62229" y="357250"/>
                  </a:lnTo>
                  <a:lnTo>
                    <a:pt x="71896" y="335602"/>
                  </a:lnTo>
                  <a:lnTo>
                    <a:pt x="72036" y="337430"/>
                  </a:lnTo>
                  <a:lnTo>
                    <a:pt x="71205" y="342346"/>
                  </a:lnTo>
                  <a:lnTo>
                    <a:pt x="74453" y="362518"/>
                  </a:lnTo>
                  <a:lnTo>
                    <a:pt x="85688" y="386062"/>
                  </a:lnTo>
                  <a:lnTo>
                    <a:pt x="97983" y="397441"/>
                  </a:lnTo>
                  <a:lnTo>
                    <a:pt x="105145" y="401770"/>
                  </a:lnTo>
                  <a:lnTo>
                    <a:pt x="111769" y="402806"/>
                  </a:lnTo>
                  <a:lnTo>
                    <a:pt x="118033" y="401648"/>
                  </a:lnTo>
                  <a:lnTo>
                    <a:pt x="124059" y="399027"/>
                  </a:lnTo>
                  <a:lnTo>
                    <a:pt x="158217" y="363917"/>
                  </a:lnTo>
                  <a:lnTo>
                    <a:pt x="173831" y="334569"/>
                  </a:lnTo>
                  <a:lnTo>
                    <a:pt x="194294" y="274768"/>
                  </a:lnTo>
                  <a:lnTo>
                    <a:pt x="207294" y="221484"/>
                  </a:lnTo>
                  <a:lnTo>
                    <a:pt x="214930" y="166299"/>
                  </a:lnTo>
                  <a:lnTo>
                    <a:pt x="224172" y="102951"/>
                  </a:lnTo>
                  <a:lnTo>
                    <a:pt x="224492" y="40990"/>
                  </a:lnTo>
                  <a:lnTo>
                    <a:pt x="219770" y="17866"/>
                  </a:lnTo>
                  <a:lnTo>
                    <a:pt x="211508" y="1425"/>
                  </a:lnTo>
                  <a:lnTo>
                    <a:pt x="206716" y="0"/>
                  </a:lnTo>
                  <a:lnTo>
                    <a:pt x="201672" y="2748"/>
                  </a:lnTo>
                  <a:lnTo>
                    <a:pt x="191137" y="16587"/>
                  </a:lnTo>
                  <a:lnTo>
                    <a:pt x="168206" y="71858"/>
                  </a:lnTo>
                  <a:lnTo>
                    <a:pt x="159548" y="129953"/>
                  </a:lnTo>
                  <a:lnTo>
                    <a:pt x="152724" y="191456"/>
                  </a:lnTo>
                  <a:lnTo>
                    <a:pt x="145708" y="253842"/>
                  </a:lnTo>
                  <a:lnTo>
                    <a:pt x="156125" y="317141"/>
                  </a:lnTo>
                  <a:lnTo>
                    <a:pt x="171939" y="377563"/>
                  </a:lnTo>
                  <a:lnTo>
                    <a:pt x="196504" y="410510"/>
                  </a:lnTo>
                  <a:lnTo>
                    <a:pt x="219957" y="426580"/>
                  </a:lnTo>
                  <a:lnTo>
                    <a:pt x="236246" y="429009"/>
                  </a:lnTo>
                  <a:lnTo>
                    <a:pt x="250882" y="427007"/>
                  </a:lnTo>
                  <a:lnTo>
                    <a:pt x="269248" y="41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397245" y="2084166"/>
              <a:ext cx="100504" cy="200778"/>
            </a:xfrm>
            <a:custGeom>
              <a:avLst/>
              <a:gdLst/>
              <a:ahLst/>
              <a:cxnLst/>
              <a:rect l="0" t="0" r="0" b="0"/>
              <a:pathLst>
                <a:path w="100504" h="200778">
                  <a:moveTo>
                    <a:pt x="83377" y="4417"/>
                  </a:moveTo>
                  <a:lnTo>
                    <a:pt x="70126" y="0"/>
                  </a:lnTo>
                  <a:lnTo>
                    <a:pt x="56223" y="2762"/>
                  </a:lnTo>
                  <a:lnTo>
                    <a:pt x="17445" y="24711"/>
                  </a:lnTo>
                  <a:lnTo>
                    <a:pt x="4456" y="35318"/>
                  </a:lnTo>
                  <a:lnTo>
                    <a:pt x="1177" y="42584"/>
                  </a:lnTo>
                  <a:lnTo>
                    <a:pt x="0" y="60520"/>
                  </a:lnTo>
                  <a:lnTo>
                    <a:pt x="2829" y="68631"/>
                  </a:lnTo>
                  <a:lnTo>
                    <a:pt x="13369" y="82575"/>
                  </a:lnTo>
                  <a:lnTo>
                    <a:pt x="72781" y="129144"/>
                  </a:lnTo>
                  <a:lnTo>
                    <a:pt x="96796" y="151405"/>
                  </a:lnTo>
                  <a:lnTo>
                    <a:pt x="99720" y="157883"/>
                  </a:lnTo>
                  <a:lnTo>
                    <a:pt x="100503" y="172476"/>
                  </a:lnTo>
                  <a:lnTo>
                    <a:pt x="97568" y="179327"/>
                  </a:lnTo>
                  <a:lnTo>
                    <a:pt x="86911" y="191869"/>
                  </a:lnTo>
                  <a:lnTo>
                    <a:pt x="67997" y="198676"/>
                  </a:lnTo>
                  <a:lnTo>
                    <a:pt x="46031" y="200777"/>
                  </a:lnTo>
                  <a:lnTo>
                    <a:pt x="27023" y="198629"/>
                  </a:lnTo>
                  <a:lnTo>
                    <a:pt x="14261" y="192127"/>
                  </a:lnTo>
                  <a:lnTo>
                    <a:pt x="167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597117" y="215515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605438" y="22133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6748370" y="2671057"/>
            <a:ext cx="798821" cy="557511"/>
            <a:chOff x="6748370" y="2671057"/>
            <a:chExt cx="798821" cy="557511"/>
          </a:xfrm>
        </p:grpSpPr>
        <p:sp>
          <p:nvSpPr>
            <p:cNvPr id="214" name="Freeform 213"/>
            <p:cNvSpPr/>
            <p:nvPr/>
          </p:nvSpPr>
          <p:spPr>
            <a:xfrm>
              <a:off x="6873186" y="2712662"/>
              <a:ext cx="8322" cy="482621"/>
            </a:xfrm>
            <a:custGeom>
              <a:avLst/>
              <a:gdLst/>
              <a:ahLst/>
              <a:cxnLst/>
              <a:rect l="0" t="0" r="0" b="0"/>
              <a:pathLst>
                <a:path w="8322" h="482621">
                  <a:moveTo>
                    <a:pt x="0" y="0"/>
                  </a:moveTo>
                  <a:lnTo>
                    <a:pt x="4417" y="13252"/>
                  </a:lnTo>
                  <a:lnTo>
                    <a:pt x="4121" y="27154"/>
                  </a:lnTo>
                  <a:lnTo>
                    <a:pt x="362" y="86599"/>
                  </a:lnTo>
                  <a:lnTo>
                    <a:pt x="4841" y="140637"/>
                  </a:lnTo>
                  <a:lnTo>
                    <a:pt x="1231" y="190845"/>
                  </a:lnTo>
                  <a:lnTo>
                    <a:pt x="4661" y="244594"/>
                  </a:lnTo>
                  <a:lnTo>
                    <a:pt x="7839" y="299625"/>
                  </a:lnTo>
                  <a:lnTo>
                    <a:pt x="8227" y="352784"/>
                  </a:lnTo>
                  <a:lnTo>
                    <a:pt x="8302" y="414855"/>
                  </a:lnTo>
                  <a:lnTo>
                    <a:pt x="8318" y="459715"/>
                  </a:lnTo>
                  <a:lnTo>
                    <a:pt x="8321" y="482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6748370" y="2671057"/>
              <a:ext cx="274596" cy="58248"/>
            </a:xfrm>
            <a:custGeom>
              <a:avLst/>
              <a:gdLst/>
              <a:ahLst/>
              <a:cxnLst/>
              <a:rect l="0" t="0" r="0" b="0"/>
              <a:pathLst>
                <a:path w="274596" h="58248">
                  <a:moveTo>
                    <a:pt x="0" y="58247"/>
                  </a:moveTo>
                  <a:lnTo>
                    <a:pt x="20854" y="45885"/>
                  </a:lnTo>
                  <a:lnTo>
                    <a:pt x="74679" y="30709"/>
                  </a:lnTo>
                  <a:lnTo>
                    <a:pt x="129021" y="19454"/>
                  </a:lnTo>
                  <a:lnTo>
                    <a:pt x="189749" y="10794"/>
                  </a:lnTo>
                  <a:lnTo>
                    <a:pt x="246300" y="2928"/>
                  </a:lnTo>
                  <a:lnTo>
                    <a:pt x="2745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6944924" y="3003336"/>
              <a:ext cx="177894" cy="151673"/>
            </a:xfrm>
            <a:custGeom>
              <a:avLst/>
              <a:gdLst/>
              <a:ahLst/>
              <a:cxnLst/>
              <a:rect l="0" t="0" r="0" b="0"/>
              <a:pathLst>
                <a:path w="177894" h="151673">
                  <a:moveTo>
                    <a:pt x="86362" y="33847"/>
                  </a:moveTo>
                  <a:lnTo>
                    <a:pt x="90779" y="20595"/>
                  </a:lnTo>
                  <a:lnTo>
                    <a:pt x="90231" y="14842"/>
                  </a:lnTo>
                  <a:lnTo>
                    <a:pt x="84691" y="3519"/>
                  </a:lnTo>
                  <a:lnTo>
                    <a:pt x="78776" y="684"/>
                  </a:lnTo>
                  <a:lnTo>
                    <a:pt x="62342" y="0"/>
                  </a:lnTo>
                  <a:lnTo>
                    <a:pt x="47641" y="5244"/>
                  </a:lnTo>
                  <a:lnTo>
                    <a:pt x="41133" y="9231"/>
                  </a:lnTo>
                  <a:lnTo>
                    <a:pt x="23137" y="32511"/>
                  </a:lnTo>
                  <a:lnTo>
                    <a:pt x="915" y="95237"/>
                  </a:lnTo>
                  <a:lnTo>
                    <a:pt x="0" y="114756"/>
                  </a:lnTo>
                  <a:lnTo>
                    <a:pt x="1050" y="123844"/>
                  </a:lnTo>
                  <a:lnTo>
                    <a:pt x="4525" y="130827"/>
                  </a:lnTo>
                  <a:lnTo>
                    <a:pt x="15781" y="141052"/>
                  </a:lnTo>
                  <a:lnTo>
                    <a:pt x="22666" y="141375"/>
                  </a:lnTo>
                  <a:lnTo>
                    <a:pt x="37713" y="134337"/>
                  </a:lnTo>
                  <a:lnTo>
                    <a:pt x="57359" y="114780"/>
                  </a:lnTo>
                  <a:lnTo>
                    <a:pt x="84634" y="66931"/>
                  </a:lnTo>
                  <a:lnTo>
                    <a:pt x="87983" y="65148"/>
                  </a:lnTo>
                  <a:lnTo>
                    <a:pt x="90216" y="67658"/>
                  </a:lnTo>
                  <a:lnTo>
                    <a:pt x="110421" y="129157"/>
                  </a:lnTo>
                  <a:lnTo>
                    <a:pt x="122943" y="143392"/>
                  </a:lnTo>
                  <a:lnTo>
                    <a:pt x="130165" y="148482"/>
                  </a:lnTo>
                  <a:lnTo>
                    <a:pt x="148052" y="151672"/>
                  </a:lnTo>
                  <a:lnTo>
                    <a:pt x="177893" y="1503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113286" y="2989570"/>
              <a:ext cx="94884" cy="185868"/>
            </a:xfrm>
            <a:custGeom>
              <a:avLst/>
              <a:gdLst/>
              <a:ahLst/>
              <a:cxnLst/>
              <a:rect l="0" t="0" r="0" b="0"/>
              <a:pathLst>
                <a:path w="94884" h="185868">
                  <a:moveTo>
                    <a:pt x="76100" y="14328"/>
                  </a:moveTo>
                  <a:lnTo>
                    <a:pt x="62847" y="5494"/>
                  </a:lnTo>
                  <a:lnTo>
                    <a:pt x="36937" y="0"/>
                  </a:lnTo>
                  <a:lnTo>
                    <a:pt x="21403" y="3645"/>
                  </a:lnTo>
                  <a:lnTo>
                    <a:pt x="14672" y="7206"/>
                  </a:lnTo>
                  <a:lnTo>
                    <a:pt x="4728" y="18560"/>
                  </a:lnTo>
                  <a:lnTo>
                    <a:pt x="782" y="25470"/>
                  </a:lnTo>
                  <a:lnTo>
                    <a:pt x="0" y="32851"/>
                  </a:lnTo>
                  <a:lnTo>
                    <a:pt x="4063" y="48448"/>
                  </a:lnTo>
                  <a:lnTo>
                    <a:pt x="14498" y="59695"/>
                  </a:lnTo>
                  <a:lnTo>
                    <a:pt x="74444" y="101384"/>
                  </a:lnTo>
                  <a:lnTo>
                    <a:pt x="91319" y="131583"/>
                  </a:lnTo>
                  <a:lnTo>
                    <a:pt x="94567" y="139651"/>
                  </a:lnTo>
                  <a:lnTo>
                    <a:pt x="94883" y="146878"/>
                  </a:lnTo>
                  <a:lnTo>
                    <a:pt x="90303" y="159840"/>
                  </a:lnTo>
                  <a:lnTo>
                    <a:pt x="77329" y="177533"/>
                  </a:lnTo>
                  <a:lnTo>
                    <a:pt x="62161" y="183943"/>
                  </a:lnTo>
                  <a:lnTo>
                    <a:pt x="43093" y="185867"/>
                  </a:lnTo>
                  <a:lnTo>
                    <a:pt x="22290" y="183640"/>
                  </a:lnTo>
                  <a:lnTo>
                    <a:pt x="15263" y="180827"/>
                  </a:lnTo>
                  <a:lnTo>
                    <a:pt x="10579" y="177103"/>
                  </a:lnTo>
                  <a:lnTo>
                    <a:pt x="1210" y="1641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247633" y="2754267"/>
              <a:ext cx="8322" cy="474301"/>
            </a:xfrm>
            <a:custGeom>
              <a:avLst/>
              <a:gdLst/>
              <a:ahLst/>
              <a:cxnLst/>
              <a:rect l="0" t="0" r="0" b="0"/>
              <a:pathLst>
                <a:path w="8322" h="474301">
                  <a:moveTo>
                    <a:pt x="0" y="0"/>
                  </a:moveTo>
                  <a:lnTo>
                    <a:pt x="4417" y="13252"/>
                  </a:lnTo>
                  <a:lnTo>
                    <a:pt x="1221" y="71144"/>
                  </a:lnTo>
                  <a:lnTo>
                    <a:pt x="241" y="134041"/>
                  </a:lnTo>
                  <a:lnTo>
                    <a:pt x="48" y="186597"/>
                  </a:lnTo>
                  <a:lnTo>
                    <a:pt x="6" y="243819"/>
                  </a:lnTo>
                  <a:lnTo>
                    <a:pt x="1" y="290542"/>
                  </a:lnTo>
                  <a:lnTo>
                    <a:pt x="4418" y="340957"/>
                  </a:lnTo>
                  <a:lnTo>
                    <a:pt x="7164" y="391028"/>
                  </a:lnTo>
                  <a:lnTo>
                    <a:pt x="8092" y="447304"/>
                  </a:lnTo>
                  <a:lnTo>
                    <a:pt x="8321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238712" y="2995577"/>
              <a:ext cx="117096" cy="199706"/>
            </a:xfrm>
            <a:custGeom>
              <a:avLst/>
              <a:gdLst/>
              <a:ahLst/>
              <a:cxnLst/>
              <a:rect l="0" t="0" r="0" b="0"/>
              <a:pathLst>
                <a:path w="117096" h="199706">
                  <a:moveTo>
                    <a:pt x="83811" y="0"/>
                  </a:moveTo>
                  <a:lnTo>
                    <a:pt x="50069" y="11517"/>
                  </a:lnTo>
                  <a:lnTo>
                    <a:pt x="17152" y="31142"/>
                  </a:lnTo>
                  <a:lnTo>
                    <a:pt x="5491" y="44352"/>
                  </a:lnTo>
                  <a:lnTo>
                    <a:pt x="1087" y="51758"/>
                  </a:lnTo>
                  <a:lnTo>
                    <a:pt x="0" y="58544"/>
                  </a:lnTo>
                  <a:lnTo>
                    <a:pt x="1124" y="64917"/>
                  </a:lnTo>
                  <a:lnTo>
                    <a:pt x="31629" y="116886"/>
                  </a:lnTo>
                  <a:lnTo>
                    <a:pt x="94685" y="177427"/>
                  </a:lnTo>
                  <a:lnTo>
                    <a:pt x="117095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355807" y="2999481"/>
              <a:ext cx="92055" cy="193540"/>
            </a:xfrm>
            <a:custGeom>
              <a:avLst/>
              <a:gdLst/>
              <a:ahLst/>
              <a:cxnLst/>
              <a:rect l="0" t="0" r="0" b="0"/>
              <a:pathLst>
                <a:path w="92055" h="193540">
                  <a:moveTo>
                    <a:pt x="66568" y="4417"/>
                  </a:moveTo>
                  <a:lnTo>
                    <a:pt x="53316" y="0"/>
                  </a:lnTo>
                  <a:lnTo>
                    <a:pt x="39414" y="297"/>
                  </a:lnTo>
                  <a:lnTo>
                    <a:pt x="24913" y="4435"/>
                  </a:lnTo>
                  <a:lnTo>
                    <a:pt x="12305" y="12438"/>
                  </a:lnTo>
                  <a:lnTo>
                    <a:pt x="9128" y="19010"/>
                  </a:lnTo>
                  <a:lnTo>
                    <a:pt x="8063" y="36174"/>
                  </a:lnTo>
                  <a:lnTo>
                    <a:pt x="13137" y="51199"/>
                  </a:lnTo>
                  <a:lnTo>
                    <a:pt x="31461" y="75912"/>
                  </a:lnTo>
                  <a:lnTo>
                    <a:pt x="88440" y="130861"/>
                  </a:lnTo>
                  <a:lnTo>
                    <a:pt x="91320" y="138639"/>
                  </a:lnTo>
                  <a:lnTo>
                    <a:pt x="92054" y="154679"/>
                  </a:lnTo>
                  <a:lnTo>
                    <a:pt x="89106" y="161914"/>
                  </a:lnTo>
                  <a:lnTo>
                    <a:pt x="78434" y="174885"/>
                  </a:lnTo>
                  <a:lnTo>
                    <a:pt x="56832" y="188166"/>
                  </a:lnTo>
                  <a:lnTo>
                    <a:pt x="28447" y="193539"/>
                  </a:lnTo>
                  <a:lnTo>
                    <a:pt x="20814" y="191520"/>
                  </a:lnTo>
                  <a:lnTo>
                    <a:pt x="14800" y="187400"/>
                  </a:lnTo>
                  <a:lnTo>
                    <a:pt x="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538870" y="303718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547190" y="310375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827134" y="3619656"/>
            <a:ext cx="1232021" cy="524227"/>
            <a:chOff x="6827134" y="3619656"/>
            <a:chExt cx="1232021" cy="524227"/>
          </a:xfrm>
        </p:grpSpPr>
        <p:sp>
          <p:nvSpPr>
            <p:cNvPr id="224" name="Freeform 223"/>
            <p:cNvSpPr/>
            <p:nvPr/>
          </p:nvSpPr>
          <p:spPr>
            <a:xfrm>
              <a:off x="6827134" y="3649847"/>
              <a:ext cx="220298" cy="453787"/>
            </a:xfrm>
            <a:custGeom>
              <a:avLst/>
              <a:gdLst/>
              <a:ahLst/>
              <a:cxnLst/>
              <a:rect l="0" t="0" r="0" b="0"/>
              <a:pathLst>
                <a:path w="220298" h="453787">
                  <a:moveTo>
                    <a:pt x="187510" y="19735"/>
                  </a:moveTo>
                  <a:lnTo>
                    <a:pt x="173299" y="7374"/>
                  </a:lnTo>
                  <a:lnTo>
                    <a:pt x="159929" y="989"/>
                  </a:lnTo>
                  <a:lnTo>
                    <a:pt x="144741" y="0"/>
                  </a:lnTo>
                  <a:lnTo>
                    <a:pt x="128745" y="3568"/>
                  </a:lnTo>
                  <a:lnTo>
                    <a:pt x="112390" y="11317"/>
                  </a:lnTo>
                  <a:lnTo>
                    <a:pt x="87589" y="34910"/>
                  </a:lnTo>
                  <a:lnTo>
                    <a:pt x="48218" y="96303"/>
                  </a:lnTo>
                  <a:lnTo>
                    <a:pt x="23014" y="153750"/>
                  </a:lnTo>
                  <a:lnTo>
                    <a:pt x="7081" y="212932"/>
                  </a:lnTo>
                  <a:lnTo>
                    <a:pt x="0" y="266832"/>
                  </a:lnTo>
                  <a:lnTo>
                    <a:pt x="3294" y="318415"/>
                  </a:lnTo>
                  <a:lnTo>
                    <a:pt x="8637" y="372436"/>
                  </a:lnTo>
                  <a:lnTo>
                    <a:pt x="20444" y="410741"/>
                  </a:lnTo>
                  <a:lnTo>
                    <a:pt x="40005" y="439358"/>
                  </a:lnTo>
                  <a:lnTo>
                    <a:pt x="55383" y="450627"/>
                  </a:lnTo>
                  <a:lnTo>
                    <a:pt x="73930" y="453786"/>
                  </a:lnTo>
                  <a:lnTo>
                    <a:pt x="84053" y="453334"/>
                  </a:lnTo>
                  <a:lnTo>
                    <a:pt x="115970" y="439446"/>
                  </a:lnTo>
                  <a:lnTo>
                    <a:pt x="140014" y="417764"/>
                  </a:lnTo>
                  <a:lnTo>
                    <a:pt x="163780" y="384664"/>
                  </a:lnTo>
                  <a:lnTo>
                    <a:pt x="190076" y="321718"/>
                  </a:lnTo>
                  <a:lnTo>
                    <a:pt x="206533" y="266547"/>
                  </a:lnTo>
                  <a:lnTo>
                    <a:pt x="218277" y="204527"/>
                  </a:lnTo>
                  <a:lnTo>
                    <a:pt x="220297" y="145509"/>
                  </a:lnTo>
                  <a:lnTo>
                    <a:pt x="211812" y="103743"/>
                  </a:lnTo>
                  <a:lnTo>
                    <a:pt x="193169" y="72363"/>
                  </a:lnTo>
                  <a:lnTo>
                    <a:pt x="175540" y="61617"/>
                  </a:lnTo>
                  <a:lnTo>
                    <a:pt x="165662" y="58751"/>
                  </a:lnTo>
                  <a:lnTo>
                    <a:pt x="157227" y="58689"/>
                  </a:lnTo>
                  <a:lnTo>
                    <a:pt x="129262" y="696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064914" y="3852645"/>
              <a:ext cx="98933" cy="201723"/>
            </a:xfrm>
            <a:custGeom>
              <a:avLst/>
              <a:gdLst/>
              <a:ahLst/>
              <a:cxnLst/>
              <a:rect l="0" t="0" r="0" b="0"/>
              <a:pathLst>
                <a:path w="98933" h="201723">
                  <a:moveTo>
                    <a:pt x="7977" y="33284"/>
                  </a:moveTo>
                  <a:lnTo>
                    <a:pt x="2259" y="55063"/>
                  </a:lnTo>
                  <a:lnTo>
                    <a:pt x="0" y="115128"/>
                  </a:lnTo>
                  <a:lnTo>
                    <a:pt x="7292" y="162830"/>
                  </a:lnTo>
                  <a:lnTo>
                    <a:pt x="15686" y="185474"/>
                  </a:lnTo>
                  <a:lnTo>
                    <a:pt x="22361" y="192991"/>
                  </a:lnTo>
                  <a:lnTo>
                    <a:pt x="39641" y="201344"/>
                  </a:lnTo>
                  <a:lnTo>
                    <a:pt x="48502" y="201722"/>
                  </a:lnTo>
                  <a:lnTo>
                    <a:pt x="65745" y="197212"/>
                  </a:lnTo>
                  <a:lnTo>
                    <a:pt x="72377" y="191571"/>
                  </a:lnTo>
                  <a:lnTo>
                    <a:pt x="82211" y="175441"/>
                  </a:lnTo>
                  <a:lnTo>
                    <a:pt x="95133" y="128310"/>
                  </a:lnTo>
                  <a:lnTo>
                    <a:pt x="98932" y="65168"/>
                  </a:lnTo>
                  <a:lnTo>
                    <a:pt x="92847" y="15899"/>
                  </a:lnTo>
                  <a:lnTo>
                    <a:pt x="911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222670" y="3619656"/>
              <a:ext cx="16643" cy="492701"/>
            </a:xfrm>
            <a:custGeom>
              <a:avLst/>
              <a:gdLst/>
              <a:ahLst/>
              <a:cxnLst/>
              <a:rect l="0" t="0" r="0" b="0"/>
              <a:pathLst>
                <a:path w="16643" h="492701">
                  <a:moveTo>
                    <a:pt x="0" y="0"/>
                  </a:moveTo>
                  <a:lnTo>
                    <a:pt x="7550" y="62491"/>
                  </a:lnTo>
                  <a:lnTo>
                    <a:pt x="8168" y="115313"/>
                  </a:lnTo>
                  <a:lnTo>
                    <a:pt x="8276" y="168536"/>
                  </a:lnTo>
                  <a:lnTo>
                    <a:pt x="12729" y="231250"/>
                  </a:lnTo>
                  <a:lnTo>
                    <a:pt x="16127" y="290643"/>
                  </a:lnTo>
                  <a:lnTo>
                    <a:pt x="16574" y="348482"/>
                  </a:lnTo>
                  <a:lnTo>
                    <a:pt x="16628" y="404246"/>
                  </a:lnTo>
                  <a:lnTo>
                    <a:pt x="16640" y="462746"/>
                  </a:lnTo>
                  <a:lnTo>
                    <a:pt x="16642" y="492700"/>
                  </a:lnTo>
                  <a:lnTo>
                    <a:pt x="16642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189386" y="3836003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9627" y="47244"/>
                  </a:lnTo>
                  <a:lnTo>
                    <a:pt x="119621" y="21837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312461" y="3902571"/>
              <a:ext cx="118236" cy="183703"/>
            </a:xfrm>
            <a:custGeom>
              <a:avLst/>
              <a:gdLst/>
              <a:ahLst/>
              <a:cxnLst/>
              <a:rect l="0" t="0" r="0" b="0"/>
              <a:pathLst>
                <a:path w="118236" h="183703">
                  <a:moveTo>
                    <a:pt x="101593" y="0"/>
                  </a:moveTo>
                  <a:lnTo>
                    <a:pt x="83923" y="0"/>
                  </a:lnTo>
                  <a:lnTo>
                    <a:pt x="59684" y="8835"/>
                  </a:lnTo>
                  <a:lnTo>
                    <a:pt x="17199" y="43538"/>
                  </a:lnTo>
                  <a:lnTo>
                    <a:pt x="6146" y="64038"/>
                  </a:lnTo>
                  <a:lnTo>
                    <a:pt x="0" y="87634"/>
                  </a:lnTo>
                  <a:lnTo>
                    <a:pt x="3589" y="130449"/>
                  </a:lnTo>
                  <a:lnTo>
                    <a:pt x="5747" y="139666"/>
                  </a:lnTo>
                  <a:lnTo>
                    <a:pt x="15541" y="154839"/>
                  </a:lnTo>
                  <a:lnTo>
                    <a:pt x="44428" y="179646"/>
                  </a:lnTo>
                  <a:lnTo>
                    <a:pt x="62934" y="183702"/>
                  </a:lnTo>
                  <a:lnTo>
                    <a:pt x="118235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453199" y="3950112"/>
              <a:ext cx="104028" cy="127623"/>
            </a:xfrm>
            <a:custGeom>
              <a:avLst/>
              <a:gdLst/>
              <a:ahLst/>
              <a:cxnLst/>
              <a:rect l="0" t="0" r="0" b="0"/>
              <a:pathLst>
                <a:path w="104028" h="127623">
                  <a:moveTo>
                    <a:pt x="93991" y="10707"/>
                  </a:moveTo>
                  <a:lnTo>
                    <a:pt x="80740" y="1872"/>
                  </a:lnTo>
                  <a:lnTo>
                    <a:pt x="66837" y="0"/>
                  </a:lnTo>
                  <a:lnTo>
                    <a:pt x="35311" y="6332"/>
                  </a:lnTo>
                  <a:lnTo>
                    <a:pt x="21375" y="16159"/>
                  </a:lnTo>
                  <a:lnTo>
                    <a:pt x="15070" y="22663"/>
                  </a:lnTo>
                  <a:lnTo>
                    <a:pt x="1779" y="53903"/>
                  </a:lnTo>
                  <a:lnTo>
                    <a:pt x="0" y="74284"/>
                  </a:lnTo>
                  <a:lnTo>
                    <a:pt x="3216" y="91664"/>
                  </a:lnTo>
                  <a:lnTo>
                    <a:pt x="15423" y="111844"/>
                  </a:lnTo>
                  <a:lnTo>
                    <a:pt x="25479" y="123766"/>
                  </a:lnTo>
                  <a:lnTo>
                    <a:pt x="32600" y="126760"/>
                  </a:lnTo>
                  <a:lnTo>
                    <a:pt x="50372" y="127622"/>
                  </a:lnTo>
                  <a:lnTo>
                    <a:pt x="65668" y="122457"/>
                  </a:lnTo>
                  <a:lnTo>
                    <a:pt x="90554" y="104075"/>
                  </a:lnTo>
                  <a:lnTo>
                    <a:pt x="103246" y="79258"/>
                  </a:lnTo>
                  <a:lnTo>
                    <a:pt x="104027" y="44065"/>
                  </a:lnTo>
                  <a:lnTo>
                    <a:pt x="98145" y="25224"/>
                  </a:lnTo>
                  <a:lnTo>
                    <a:pt x="93987" y="17611"/>
                  </a:lnTo>
                  <a:lnTo>
                    <a:pt x="79505" y="6687"/>
                  </a:lnTo>
                  <a:lnTo>
                    <a:pt x="70466" y="2480"/>
                  </a:lnTo>
                  <a:lnTo>
                    <a:pt x="61666" y="1524"/>
                  </a:lnTo>
                  <a:lnTo>
                    <a:pt x="27423" y="10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572154" y="3935856"/>
              <a:ext cx="141459" cy="208027"/>
            </a:xfrm>
            <a:custGeom>
              <a:avLst/>
              <a:gdLst/>
              <a:ahLst/>
              <a:cxnLst/>
              <a:rect l="0" t="0" r="0" b="0"/>
              <a:pathLst>
                <a:path w="141459" h="208027">
                  <a:moveTo>
                    <a:pt x="0" y="0"/>
                  </a:moveTo>
                  <a:lnTo>
                    <a:pt x="8475" y="56772"/>
                  </a:lnTo>
                  <a:lnTo>
                    <a:pt x="15384" y="115535"/>
                  </a:lnTo>
                  <a:lnTo>
                    <a:pt x="16269" y="151446"/>
                  </a:lnTo>
                  <a:lnTo>
                    <a:pt x="15469" y="155513"/>
                  </a:lnTo>
                  <a:lnTo>
                    <a:pt x="14010" y="154526"/>
                  </a:lnTo>
                  <a:lnTo>
                    <a:pt x="12114" y="150170"/>
                  </a:lnTo>
                  <a:lnTo>
                    <a:pt x="8820" y="97347"/>
                  </a:lnTo>
                  <a:lnTo>
                    <a:pt x="9311" y="37748"/>
                  </a:lnTo>
                  <a:lnTo>
                    <a:pt x="12768" y="18626"/>
                  </a:lnTo>
                  <a:lnTo>
                    <a:pt x="17757" y="12417"/>
                  </a:lnTo>
                  <a:lnTo>
                    <a:pt x="33164" y="5519"/>
                  </a:lnTo>
                  <a:lnTo>
                    <a:pt x="39676" y="6453"/>
                  </a:lnTo>
                  <a:lnTo>
                    <a:pt x="44942" y="9849"/>
                  </a:lnTo>
                  <a:lnTo>
                    <a:pt x="53258" y="21020"/>
                  </a:lnTo>
                  <a:lnTo>
                    <a:pt x="69050" y="63241"/>
                  </a:lnTo>
                  <a:lnTo>
                    <a:pt x="72811" y="105838"/>
                  </a:lnTo>
                  <a:lnTo>
                    <a:pt x="69959" y="127784"/>
                  </a:lnTo>
                  <a:lnTo>
                    <a:pt x="67904" y="132342"/>
                  </a:lnTo>
                  <a:lnTo>
                    <a:pt x="65609" y="132607"/>
                  </a:lnTo>
                  <a:lnTo>
                    <a:pt x="63155" y="130010"/>
                  </a:lnTo>
                  <a:lnTo>
                    <a:pt x="62444" y="125505"/>
                  </a:lnTo>
                  <a:lnTo>
                    <a:pt x="68711" y="67857"/>
                  </a:lnTo>
                  <a:lnTo>
                    <a:pt x="73992" y="51423"/>
                  </a:lnTo>
                  <a:lnTo>
                    <a:pt x="97691" y="19978"/>
                  </a:lnTo>
                  <a:lnTo>
                    <a:pt x="103034" y="17942"/>
                  </a:lnTo>
                  <a:lnTo>
                    <a:pt x="108446" y="18433"/>
                  </a:lnTo>
                  <a:lnTo>
                    <a:pt x="113902" y="20609"/>
                  </a:lnTo>
                  <a:lnTo>
                    <a:pt x="124896" y="32890"/>
                  </a:lnTo>
                  <a:lnTo>
                    <a:pt x="134097" y="50676"/>
                  </a:lnTo>
                  <a:lnTo>
                    <a:pt x="140489" y="107507"/>
                  </a:lnTo>
                  <a:lnTo>
                    <a:pt x="134745" y="165968"/>
                  </a:lnTo>
                  <a:lnTo>
                    <a:pt x="134776" y="185635"/>
                  </a:lnTo>
                  <a:lnTo>
                    <a:pt x="14145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733720" y="3940617"/>
              <a:ext cx="137993" cy="167566"/>
            </a:xfrm>
            <a:custGeom>
              <a:avLst/>
              <a:gdLst/>
              <a:ahLst/>
              <a:cxnLst/>
              <a:rect l="0" t="0" r="0" b="0"/>
              <a:pathLst>
                <a:path w="137993" h="167566">
                  <a:moveTo>
                    <a:pt x="21497" y="78449"/>
                  </a:moveTo>
                  <a:lnTo>
                    <a:pt x="39167" y="78449"/>
                  </a:lnTo>
                  <a:lnTo>
                    <a:pt x="63406" y="69615"/>
                  </a:lnTo>
                  <a:lnTo>
                    <a:pt x="88156" y="55286"/>
                  </a:lnTo>
                  <a:lnTo>
                    <a:pt x="99817" y="42267"/>
                  </a:lnTo>
                  <a:lnTo>
                    <a:pt x="104220" y="34912"/>
                  </a:lnTo>
                  <a:lnTo>
                    <a:pt x="105307" y="27235"/>
                  </a:lnTo>
                  <a:lnTo>
                    <a:pt x="101584" y="11308"/>
                  </a:lnTo>
                  <a:lnTo>
                    <a:pt x="95228" y="5952"/>
                  </a:lnTo>
                  <a:lnTo>
                    <a:pt x="75840" y="0"/>
                  </a:lnTo>
                  <a:lnTo>
                    <a:pt x="56744" y="2286"/>
                  </a:lnTo>
                  <a:lnTo>
                    <a:pt x="47769" y="5484"/>
                  </a:lnTo>
                  <a:lnTo>
                    <a:pt x="32866" y="18900"/>
                  </a:lnTo>
                  <a:lnTo>
                    <a:pt x="8231" y="57646"/>
                  </a:lnTo>
                  <a:lnTo>
                    <a:pt x="0" y="89955"/>
                  </a:lnTo>
                  <a:lnTo>
                    <a:pt x="3005" y="111916"/>
                  </a:lnTo>
                  <a:lnTo>
                    <a:pt x="11430" y="132155"/>
                  </a:lnTo>
                  <a:lnTo>
                    <a:pt x="24419" y="147314"/>
                  </a:lnTo>
                  <a:lnTo>
                    <a:pt x="51743" y="161826"/>
                  </a:lnTo>
                  <a:lnTo>
                    <a:pt x="83262" y="167565"/>
                  </a:lnTo>
                  <a:lnTo>
                    <a:pt x="137992" y="1616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7855069" y="3939760"/>
              <a:ext cx="121705" cy="192801"/>
            </a:xfrm>
            <a:custGeom>
              <a:avLst/>
              <a:gdLst/>
              <a:ahLst/>
              <a:cxnLst/>
              <a:rect l="0" t="0" r="0" b="0"/>
              <a:pathLst>
                <a:path w="121705" h="192801">
                  <a:moveTo>
                    <a:pt x="99853" y="4417"/>
                  </a:moveTo>
                  <a:lnTo>
                    <a:pt x="86601" y="0"/>
                  </a:lnTo>
                  <a:lnTo>
                    <a:pt x="72698" y="296"/>
                  </a:lnTo>
                  <a:lnTo>
                    <a:pt x="65108" y="1670"/>
                  </a:lnTo>
                  <a:lnTo>
                    <a:pt x="60047" y="6284"/>
                  </a:lnTo>
                  <a:lnTo>
                    <a:pt x="54425" y="21273"/>
                  </a:lnTo>
                  <a:lnTo>
                    <a:pt x="55699" y="28598"/>
                  </a:lnTo>
                  <a:lnTo>
                    <a:pt x="64512" y="41668"/>
                  </a:lnTo>
                  <a:lnTo>
                    <a:pt x="113740" y="97551"/>
                  </a:lnTo>
                  <a:lnTo>
                    <a:pt x="119894" y="115768"/>
                  </a:lnTo>
                  <a:lnTo>
                    <a:pt x="121704" y="135268"/>
                  </a:lnTo>
                  <a:lnTo>
                    <a:pt x="119426" y="153180"/>
                  </a:lnTo>
                  <a:lnTo>
                    <a:pt x="115675" y="159991"/>
                  </a:lnTo>
                  <a:lnTo>
                    <a:pt x="104112" y="170023"/>
                  </a:lnTo>
                  <a:lnTo>
                    <a:pt x="67444" y="188791"/>
                  </a:lnTo>
                  <a:lnTo>
                    <a:pt x="36421" y="192800"/>
                  </a:lnTo>
                  <a:lnTo>
                    <a:pt x="18036" y="190461"/>
                  </a:lnTo>
                  <a:lnTo>
                    <a:pt x="12024" y="187618"/>
                  </a:lnTo>
                  <a:lnTo>
                    <a:pt x="8016" y="183874"/>
                  </a:lnTo>
                  <a:lnTo>
                    <a:pt x="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046454" y="398578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046454" y="40606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367039" y="3974031"/>
            <a:ext cx="3094565" cy="765678"/>
            <a:chOff x="5367039" y="3974031"/>
            <a:chExt cx="3094565" cy="765678"/>
          </a:xfrm>
        </p:grpSpPr>
        <p:sp>
          <p:nvSpPr>
            <p:cNvPr id="236" name="Freeform 235"/>
            <p:cNvSpPr/>
            <p:nvPr/>
          </p:nvSpPr>
          <p:spPr>
            <a:xfrm>
              <a:off x="5458608" y="3974031"/>
              <a:ext cx="3002996" cy="609146"/>
            </a:xfrm>
            <a:custGeom>
              <a:avLst/>
              <a:gdLst/>
              <a:ahLst/>
              <a:cxnLst/>
              <a:rect l="0" t="0" r="0" b="0"/>
              <a:pathLst>
                <a:path w="3002996" h="609146">
                  <a:moveTo>
                    <a:pt x="2679377" y="45035"/>
                  </a:moveTo>
                  <a:lnTo>
                    <a:pt x="2706958" y="21872"/>
                  </a:lnTo>
                  <a:lnTo>
                    <a:pt x="2748756" y="4032"/>
                  </a:lnTo>
                  <a:lnTo>
                    <a:pt x="2769384" y="0"/>
                  </a:lnTo>
                  <a:lnTo>
                    <a:pt x="2823773" y="7213"/>
                  </a:lnTo>
                  <a:lnTo>
                    <a:pt x="2870053" y="22670"/>
                  </a:lnTo>
                  <a:lnTo>
                    <a:pt x="2924550" y="59056"/>
                  </a:lnTo>
                  <a:lnTo>
                    <a:pt x="2959371" y="99366"/>
                  </a:lnTo>
                  <a:lnTo>
                    <a:pt x="2980651" y="152785"/>
                  </a:lnTo>
                  <a:lnTo>
                    <a:pt x="2999330" y="203833"/>
                  </a:lnTo>
                  <a:lnTo>
                    <a:pt x="3002995" y="254295"/>
                  </a:lnTo>
                  <a:lnTo>
                    <a:pt x="2997136" y="314998"/>
                  </a:lnTo>
                  <a:lnTo>
                    <a:pt x="2979905" y="365043"/>
                  </a:lnTo>
                  <a:lnTo>
                    <a:pt x="2936685" y="426251"/>
                  </a:lnTo>
                  <a:lnTo>
                    <a:pt x="2908712" y="454138"/>
                  </a:lnTo>
                  <a:lnTo>
                    <a:pt x="2863238" y="478675"/>
                  </a:lnTo>
                  <a:lnTo>
                    <a:pt x="2801003" y="496985"/>
                  </a:lnTo>
                  <a:lnTo>
                    <a:pt x="2746396" y="513773"/>
                  </a:lnTo>
                  <a:lnTo>
                    <a:pt x="2688951" y="524880"/>
                  </a:lnTo>
                  <a:lnTo>
                    <a:pt x="2627573" y="534333"/>
                  </a:lnTo>
                  <a:lnTo>
                    <a:pt x="2575442" y="542346"/>
                  </a:lnTo>
                  <a:lnTo>
                    <a:pt x="2516288" y="550684"/>
                  </a:lnTo>
                  <a:lnTo>
                    <a:pt x="2460330" y="559407"/>
                  </a:lnTo>
                  <a:lnTo>
                    <a:pt x="2398205" y="563204"/>
                  </a:lnTo>
                  <a:lnTo>
                    <a:pt x="2348010" y="568065"/>
                  </a:lnTo>
                  <a:lnTo>
                    <a:pt x="2293579" y="569949"/>
                  </a:lnTo>
                  <a:lnTo>
                    <a:pt x="2238311" y="575801"/>
                  </a:lnTo>
                  <a:lnTo>
                    <a:pt x="2178461" y="577230"/>
                  </a:lnTo>
                  <a:lnTo>
                    <a:pt x="2118937" y="577513"/>
                  </a:lnTo>
                  <a:lnTo>
                    <a:pt x="2057185" y="577569"/>
                  </a:lnTo>
                  <a:lnTo>
                    <a:pt x="1995780" y="577580"/>
                  </a:lnTo>
                  <a:lnTo>
                    <a:pt x="1946748" y="573164"/>
                  </a:lnTo>
                  <a:lnTo>
                    <a:pt x="1892670" y="570418"/>
                  </a:lnTo>
                  <a:lnTo>
                    <a:pt x="1840075" y="569604"/>
                  </a:lnTo>
                  <a:lnTo>
                    <a:pt x="1784941" y="564946"/>
                  </a:lnTo>
                  <a:lnTo>
                    <a:pt x="1727616" y="562127"/>
                  </a:lnTo>
                  <a:lnTo>
                    <a:pt x="1674060" y="561292"/>
                  </a:lnTo>
                  <a:lnTo>
                    <a:pt x="1614222" y="561045"/>
                  </a:lnTo>
                  <a:lnTo>
                    <a:pt x="1554066" y="560971"/>
                  </a:lnTo>
                  <a:lnTo>
                    <a:pt x="1495253" y="556532"/>
                  </a:lnTo>
                  <a:lnTo>
                    <a:pt x="1436838" y="553779"/>
                  </a:lnTo>
                  <a:lnTo>
                    <a:pt x="1374123" y="552963"/>
                  </a:lnTo>
                  <a:lnTo>
                    <a:pt x="1313114" y="552721"/>
                  </a:lnTo>
                  <a:lnTo>
                    <a:pt x="1268705" y="550199"/>
                  </a:lnTo>
                  <a:lnTo>
                    <a:pt x="1223081" y="546921"/>
                  </a:lnTo>
                  <a:lnTo>
                    <a:pt x="1160085" y="545075"/>
                  </a:lnTo>
                  <a:lnTo>
                    <a:pt x="1116866" y="544644"/>
                  </a:lnTo>
                  <a:lnTo>
                    <a:pt x="1073003" y="544452"/>
                  </a:lnTo>
                  <a:lnTo>
                    <a:pt x="1028853" y="544366"/>
                  </a:lnTo>
                  <a:lnTo>
                    <a:pt x="984575" y="544328"/>
                  </a:lnTo>
                  <a:lnTo>
                    <a:pt x="940242" y="544312"/>
                  </a:lnTo>
                  <a:lnTo>
                    <a:pt x="895883" y="544304"/>
                  </a:lnTo>
                  <a:lnTo>
                    <a:pt x="851513" y="544301"/>
                  </a:lnTo>
                  <a:lnTo>
                    <a:pt x="807138" y="546765"/>
                  </a:lnTo>
                  <a:lnTo>
                    <a:pt x="762761" y="550017"/>
                  </a:lnTo>
                  <a:lnTo>
                    <a:pt x="718383" y="551463"/>
                  </a:lnTo>
                  <a:lnTo>
                    <a:pt x="674004" y="554571"/>
                  </a:lnTo>
                  <a:lnTo>
                    <a:pt x="630550" y="558110"/>
                  </a:lnTo>
                  <a:lnTo>
                    <a:pt x="569700" y="561026"/>
                  </a:lnTo>
                  <a:lnTo>
                    <a:pt x="511606" y="566410"/>
                  </a:lnTo>
                  <a:lnTo>
                    <a:pt x="458849" y="569341"/>
                  </a:lnTo>
                  <a:lnTo>
                    <a:pt x="409009" y="575654"/>
                  </a:lnTo>
                  <a:lnTo>
                    <a:pt x="350284" y="583605"/>
                  </a:lnTo>
                  <a:lnTo>
                    <a:pt x="298586" y="585450"/>
                  </a:lnTo>
                  <a:lnTo>
                    <a:pt x="245193" y="592457"/>
                  </a:lnTo>
                  <a:lnTo>
                    <a:pt x="184652" y="600279"/>
                  </a:lnTo>
                  <a:lnTo>
                    <a:pt x="121498" y="603171"/>
                  </a:lnTo>
                  <a:lnTo>
                    <a:pt x="60364" y="609145"/>
                  </a:lnTo>
                  <a:lnTo>
                    <a:pt x="0" y="602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5367039" y="4418477"/>
              <a:ext cx="241349" cy="321232"/>
            </a:xfrm>
            <a:custGeom>
              <a:avLst/>
              <a:gdLst/>
              <a:ahLst/>
              <a:cxnLst/>
              <a:rect l="0" t="0" r="0" b="0"/>
              <a:pathLst>
                <a:path w="241349" h="321232">
                  <a:moveTo>
                    <a:pt x="241348" y="0"/>
                  </a:moveTo>
                  <a:lnTo>
                    <a:pt x="226212" y="13286"/>
                  </a:lnTo>
                  <a:lnTo>
                    <a:pt x="189527" y="31251"/>
                  </a:lnTo>
                  <a:lnTo>
                    <a:pt x="134774" y="53528"/>
                  </a:lnTo>
                  <a:lnTo>
                    <a:pt x="73244" y="86057"/>
                  </a:lnTo>
                  <a:lnTo>
                    <a:pt x="11293" y="124819"/>
                  </a:lnTo>
                  <a:lnTo>
                    <a:pt x="4768" y="130365"/>
                  </a:lnTo>
                  <a:lnTo>
                    <a:pt x="1341" y="136836"/>
                  </a:lnTo>
                  <a:lnTo>
                    <a:pt x="0" y="151423"/>
                  </a:lnTo>
                  <a:lnTo>
                    <a:pt x="2787" y="158272"/>
                  </a:lnTo>
                  <a:lnTo>
                    <a:pt x="19959" y="176744"/>
                  </a:lnTo>
                  <a:lnTo>
                    <a:pt x="80628" y="221864"/>
                  </a:lnTo>
                  <a:lnTo>
                    <a:pt x="141342" y="268274"/>
                  </a:lnTo>
                  <a:lnTo>
                    <a:pt x="178663" y="296682"/>
                  </a:lnTo>
                  <a:lnTo>
                    <a:pt x="194620" y="320973"/>
                  </a:lnTo>
                  <a:lnTo>
                    <a:pt x="196327" y="321231"/>
                  </a:lnTo>
                  <a:lnTo>
                    <a:pt x="199742" y="3162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8129664" y="490942"/>
            <a:ext cx="1805669" cy="865390"/>
            <a:chOff x="8129664" y="490942"/>
            <a:chExt cx="1805669" cy="865390"/>
          </a:xfrm>
        </p:grpSpPr>
        <p:sp>
          <p:nvSpPr>
            <p:cNvPr id="239" name="Freeform 238"/>
            <p:cNvSpPr/>
            <p:nvPr/>
          </p:nvSpPr>
          <p:spPr>
            <a:xfrm>
              <a:off x="8129664" y="599115"/>
              <a:ext cx="16644" cy="199707"/>
            </a:xfrm>
            <a:custGeom>
              <a:avLst/>
              <a:gdLst/>
              <a:ahLst/>
              <a:cxnLst/>
              <a:rect l="0" t="0" r="0" b="0"/>
              <a:pathLst>
                <a:path w="16644" h="199707">
                  <a:moveTo>
                    <a:pt x="16643" y="0"/>
                  </a:moveTo>
                  <a:lnTo>
                    <a:pt x="10924" y="60453"/>
                  </a:lnTo>
                  <a:lnTo>
                    <a:pt x="8835" y="116109"/>
                  </a:lnTo>
                  <a:lnTo>
                    <a:pt x="2671" y="176370"/>
                  </a:lnTo>
                  <a:lnTo>
                    <a:pt x="0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8137985" y="490942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24963"/>
                  </a:moveTo>
                  <a:lnTo>
                    <a:pt x="18081" y="7807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8216402" y="636871"/>
              <a:ext cx="88005" cy="130458"/>
            </a:xfrm>
            <a:custGeom>
              <a:avLst/>
              <a:gdLst/>
              <a:ahLst/>
              <a:cxnLst/>
              <a:rect l="0" t="0" r="0" b="0"/>
              <a:pathLst>
                <a:path w="88005" h="130458">
                  <a:moveTo>
                    <a:pt x="4794" y="20492"/>
                  </a:moveTo>
                  <a:lnTo>
                    <a:pt x="4794" y="77264"/>
                  </a:lnTo>
                  <a:lnTo>
                    <a:pt x="0" y="130457"/>
                  </a:lnTo>
                  <a:lnTo>
                    <a:pt x="674" y="129860"/>
                  </a:lnTo>
                  <a:lnTo>
                    <a:pt x="21545" y="70016"/>
                  </a:lnTo>
                  <a:lnTo>
                    <a:pt x="41961" y="18247"/>
                  </a:lnTo>
                  <a:lnTo>
                    <a:pt x="52440" y="2236"/>
                  </a:lnTo>
                  <a:lnTo>
                    <a:pt x="57822" y="0"/>
                  </a:lnTo>
                  <a:lnTo>
                    <a:pt x="63260" y="1283"/>
                  </a:lnTo>
                  <a:lnTo>
                    <a:pt x="68734" y="4912"/>
                  </a:lnTo>
                  <a:lnTo>
                    <a:pt x="77282" y="18807"/>
                  </a:lnTo>
                  <a:lnTo>
                    <a:pt x="84827" y="44956"/>
                  </a:lnTo>
                  <a:lnTo>
                    <a:pt x="88004" y="704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8326007" y="615758"/>
              <a:ext cx="61611" cy="171032"/>
            </a:xfrm>
            <a:custGeom>
              <a:avLst/>
              <a:gdLst/>
              <a:ahLst/>
              <a:cxnLst/>
              <a:rect l="0" t="0" r="0" b="0"/>
              <a:pathLst>
                <a:path w="61611" h="171032">
                  <a:moveTo>
                    <a:pt x="53289" y="0"/>
                  </a:moveTo>
                  <a:lnTo>
                    <a:pt x="28599" y="29620"/>
                  </a:lnTo>
                  <a:lnTo>
                    <a:pt x="14230" y="62092"/>
                  </a:lnTo>
                  <a:lnTo>
                    <a:pt x="0" y="116658"/>
                  </a:lnTo>
                  <a:lnTo>
                    <a:pt x="1251" y="141222"/>
                  </a:lnTo>
                  <a:lnTo>
                    <a:pt x="9821" y="160152"/>
                  </a:lnTo>
                  <a:lnTo>
                    <a:pt x="15988" y="167789"/>
                  </a:lnTo>
                  <a:lnTo>
                    <a:pt x="23800" y="171031"/>
                  </a:lnTo>
                  <a:lnTo>
                    <a:pt x="6161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8441841" y="624079"/>
              <a:ext cx="120519" cy="149780"/>
            </a:xfrm>
            <a:custGeom>
              <a:avLst/>
              <a:gdLst/>
              <a:ahLst/>
              <a:cxnLst/>
              <a:rect l="0" t="0" r="0" b="0"/>
              <a:pathLst>
                <a:path w="120519" h="149780">
                  <a:moveTo>
                    <a:pt x="12344" y="0"/>
                  </a:moveTo>
                  <a:lnTo>
                    <a:pt x="12344" y="62491"/>
                  </a:lnTo>
                  <a:lnTo>
                    <a:pt x="7926" y="114679"/>
                  </a:lnTo>
                  <a:lnTo>
                    <a:pt x="762" y="140920"/>
                  </a:lnTo>
                  <a:lnTo>
                    <a:pt x="0" y="142023"/>
                  </a:lnTo>
                  <a:lnTo>
                    <a:pt x="4269" y="122415"/>
                  </a:lnTo>
                  <a:lnTo>
                    <a:pt x="26975" y="75851"/>
                  </a:lnTo>
                  <a:lnTo>
                    <a:pt x="33193" y="70908"/>
                  </a:lnTo>
                  <a:lnTo>
                    <a:pt x="40112" y="68537"/>
                  </a:lnTo>
                  <a:lnTo>
                    <a:pt x="75562" y="62540"/>
                  </a:lnTo>
                  <a:lnTo>
                    <a:pt x="91600" y="52758"/>
                  </a:lnTo>
                  <a:lnTo>
                    <a:pt x="103967" y="39165"/>
                  </a:lnTo>
                  <a:lnTo>
                    <a:pt x="112545" y="23879"/>
                  </a:lnTo>
                  <a:lnTo>
                    <a:pt x="113354" y="21466"/>
                  </a:lnTo>
                  <a:lnTo>
                    <a:pt x="109321" y="26182"/>
                  </a:lnTo>
                  <a:lnTo>
                    <a:pt x="87229" y="86048"/>
                  </a:lnTo>
                  <a:lnTo>
                    <a:pt x="83533" y="105736"/>
                  </a:lnTo>
                  <a:lnTo>
                    <a:pt x="84973" y="123732"/>
                  </a:lnTo>
                  <a:lnTo>
                    <a:pt x="88500" y="130565"/>
                  </a:lnTo>
                  <a:lnTo>
                    <a:pt x="99815" y="140623"/>
                  </a:lnTo>
                  <a:lnTo>
                    <a:pt x="120518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8577563" y="657363"/>
              <a:ext cx="76328" cy="141459"/>
            </a:xfrm>
            <a:custGeom>
              <a:avLst/>
              <a:gdLst/>
              <a:ahLst/>
              <a:cxnLst/>
              <a:rect l="0" t="0" r="0" b="0"/>
              <a:pathLst>
                <a:path w="76328" h="141459">
                  <a:moveTo>
                    <a:pt x="76327" y="0"/>
                  </a:moveTo>
                  <a:lnTo>
                    <a:pt x="51604" y="14211"/>
                  </a:lnTo>
                  <a:lnTo>
                    <a:pt x="33766" y="35029"/>
                  </a:lnTo>
                  <a:lnTo>
                    <a:pt x="3442" y="98220"/>
                  </a:lnTo>
                  <a:lnTo>
                    <a:pt x="0" y="107085"/>
                  </a:lnTo>
                  <a:lnTo>
                    <a:pt x="479" y="113920"/>
                  </a:lnTo>
                  <a:lnTo>
                    <a:pt x="3572" y="119401"/>
                  </a:lnTo>
                  <a:lnTo>
                    <a:pt x="8408" y="123979"/>
                  </a:lnTo>
                  <a:lnTo>
                    <a:pt x="14406" y="125183"/>
                  </a:lnTo>
                  <a:lnTo>
                    <a:pt x="28467" y="121589"/>
                  </a:lnTo>
                  <a:lnTo>
                    <a:pt x="41495" y="111362"/>
                  </a:lnTo>
                  <a:lnTo>
                    <a:pt x="52525" y="97571"/>
                  </a:lnTo>
                  <a:lnTo>
                    <a:pt x="60509" y="82196"/>
                  </a:lnTo>
                  <a:lnTo>
                    <a:pt x="63008" y="81610"/>
                  </a:lnTo>
                  <a:lnTo>
                    <a:pt x="64674" y="85842"/>
                  </a:lnTo>
                  <a:lnTo>
                    <a:pt x="68006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715820" y="632400"/>
              <a:ext cx="163734" cy="241311"/>
            </a:xfrm>
            <a:custGeom>
              <a:avLst/>
              <a:gdLst/>
              <a:ahLst/>
              <a:cxnLst/>
              <a:rect l="0" t="0" r="0" b="0"/>
              <a:pathLst>
                <a:path w="163734" h="241311">
                  <a:moveTo>
                    <a:pt x="54565" y="0"/>
                  </a:moveTo>
                  <a:lnTo>
                    <a:pt x="31401" y="27581"/>
                  </a:lnTo>
                  <a:lnTo>
                    <a:pt x="19862" y="50702"/>
                  </a:lnTo>
                  <a:lnTo>
                    <a:pt x="15005" y="79536"/>
                  </a:lnTo>
                  <a:lnTo>
                    <a:pt x="17097" y="88157"/>
                  </a:lnTo>
                  <a:lnTo>
                    <a:pt x="55694" y="150026"/>
                  </a:lnTo>
                  <a:lnTo>
                    <a:pt x="57224" y="166530"/>
                  </a:lnTo>
                  <a:lnTo>
                    <a:pt x="53897" y="182187"/>
                  </a:lnTo>
                  <a:lnTo>
                    <a:pt x="46255" y="195309"/>
                  </a:lnTo>
                  <a:lnTo>
                    <a:pt x="27140" y="213093"/>
                  </a:lnTo>
                  <a:lnTo>
                    <a:pt x="3909" y="225656"/>
                  </a:lnTo>
                  <a:lnTo>
                    <a:pt x="454" y="226251"/>
                  </a:lnTo>
                  <a:lnTo>
                    <a:pt x="0" y="224799"/>
                  </a:lnTo>
                  <a:lnTo>
                    <a:pt x="6276" y="216405"/>
                  </a:lnTo>
                  <a:lnTo>
                    <a:pt x="66800" y="154252"/>
                  </a:lnTo>
                  <a:lnTo>
                    <a:pt x="127141" y="91381"/>
                  </a:lnTo>
                  <a:lnTo>
                    <a:pt x="163733" y="40440"/>
                  </a:lnTo>
                  <a:lnTo>
                    <a:pt x="163402" y="37130"/>
                  </a:lnTo>
                  <a:lnTo>
                    <a:pt x="160407" y="36772"/>
                  </a:lnTo>
                  <a:lnTo>
                    <a:pt x="155637" y="38383"/>
                  </a:lnTo>
                  <a:lnTo>
                    <a:pt x="112188" y="76067"/>
                  </a:lnTo>
                  <a:lnTo>
                    <a:pt x="81577" y="124919"/>
                  </a:lnTo>
                  <a:lnTo>
                    <a:pt x="69863" y="154227"/>
                  </a:lnTo>
                  <a:lnTo>
                    <a:pt x="69371" y="186332"/>
                  </a:lnTo>
                  <a:lnTo>
                    <a:pt x="75322" y="203315"/>
                  </a:lnTo>
                  <a:lnTo>
                    <a:pt x="79497" y="210433"/>
                  </a:lnTo>
                  <a:lnTo>
                    <a:pt x="103044" y="229285"/>
                  </a:lnTo>
                  <a:lnTo>
                    <a:pt x="137775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9149953" y="601117"/>
              <a:ext cx="205297" cy="277098"/>
            </a:xfrm>
            <a:custGeom>
              <a:avLst/>
              <a:gdLst/>
              <a:ahLst/>
              <a:cxnLst/>
              <a:rect l="0" t="0" r="0" b="0"/>
              <a:pathLst>
                <a:path w="205297" h="277098">
                  <a:moveTo>
                    <a:pt x="136337" y="89530"/>
                  </a:moveTo>
                  <a:lnTo>
                    <a:pt x="124755" y="47620"/>
                  </a:lnTo>
                  <a:lnTo>
                    <a:pt x="119370" y="41250"/>
                  </a:lnTo>
                  <a:lnTo>
                    <a:pt x="103525" y="31706"/>
                  </a:lnTo>
                  <a:lnTo>
                    <a:pt x="95046" y="31565"/>
                  </a:lnTo>
                  <a:lnTo>
                    <a:pt x="78229" y="38805"/>
                  </a:lnTo>
                  <a:lnTo>
                    <a:pt x="53167" y="67309"/>
                  </a:lnTo>
                  <a:lnTo>
                    <a:pt x="21950" y="126742"/>
                  </a:lnTo>
                  <a:lnTo>
                    <a:pt x="3843" y="186144"/>
                  </a:lnTo>
                  <a:lnTo>
                    <a:pt x="0" y="230028"/>
                  </a:lnTo>
                  <a:lnTo>
                    <a:pt x="4552" y="255525"/>
                  </a:lnTo>
                  <a:lnTo>
                    <a:pt x="15820" y="273020"/>
                  </a:lnTo>
                  <a:lnTo>
                    <a:pt x="22708" y="276576"/>
                  </a:lnTo>
                  <a:lnTo>
                    <a:pt x="30073" y="277097"/>
                  </a:lnTo>
                  <a:lnTo>
                    <a:pt x="37758" y="275596"/>
                  </a:lnTo>
                  <a:lnTo>
                    <a:pt x="53693" y="261600"/>
                  </a:lnTo>
                  <a:lnTo>
                    <a:pt x="87465" y="204055"/>
                  </a:lnTo>
                  <a:lnTo>
                    <a:pt x="113361" y="150292"/>
                  </a:lnTo>
                  <a:lnTo>
                    <a:pt x="130321" y="95043"/>
                  </a:lnTo>
                  <a:lnTo>
                    <a:pt x="147390" y="32923"/>
                  </a:lnTo>
                  <a:lnTo>
                    <a:pt x="156670" y="0"/>
                  </a:lnTo>
                  <a:lnTo>
                    <a:pt x="144225" y="59884"/>
                  </a:lnTo>
                  <a:lnTo>
                    <a:pt x="136451" y="119424"/>
                  </a:lnTo>
                  <a:lnTo>
                    <a:pt x="129309" y="175433"/>
                  </a:lnTo>
                  <a:lnTo>
                    <a:pt x="130120" y="223747"/>
                  </a:lnTo>
                  <a:lnTo>
                    <a:pt x="136965" y="240405"/>
                  </a:lnTo>
                  <a:lnTo>
                    <a:pt x="141378" y="243738"/>
                  </a:lnTo>
                  <a:lnTo>
                    <a:pt x="146169" y="244111"/>
                  </a:lnTo>
                  <a:lnTo>
                    <a:pt x="151213" y="242510"/>
                  </a:lnTo>
                  <a:lnTo>
                    <a:pt x="171563" y="227005"/>
                  </a:lnTo>
                  <a:lnTo>
                    <a:pt x="190742" y="204845"/>
                  </a:lnTo>
                  <a:lnTo>
                    <a:pt x="195721" y="202464"/>
                  </a:lnTo>
                  <a:lnTo>
                    <a:pt x="199965" y="203651"/>
                  </a:lnTo>
                  <a:lnTo>
                    <a:pt x="203718" y="207216"/>
                  </a:lnTo>
                  <a:lnTo>
                    <a:pt x="205296" y="211442"/>
                  </a:lnTo>
                  <a:lnTo>
                    <a:pt x="202906" y="2309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9402784" y="624079"/>
              <a:ext cx="16644" cy="58248"/>
            </a:xfrm>
            <a:custGeom>
              <a:avLst/>
              <a:gdLst/>
              <a:ahLst/>
              <a:cxnLst/>
              <a:rect l="0" t="0" r="0" b="0"/>
              <a:pathLst>
                <a:path w="16644" h="58248">
                  <a:moveTo>
                    <a:pt x="0" y="0"/>
                  </a:moveTo>
                  <a:lnTo>
                    <a:pt x="16643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9350832" y="621532"/>
              <a:ext cx="301768" cy="417941"/>
            </a:xfrm>
            <a:custGeom>
              <a:avLst/>
              <a:gdLst/>
              <a:ahLst/>
              <a:cxnLst/>
              <a:rect l="0" t="0" r="0" b="0"/>
              <a:pathLst>
                <a:path w="301768" h="417941">
                  <a:moveTo>
                    <a:pt x="101879" y="102399"/>
                  </a:moveTo>
                  <a:lnTo>
                    <a:pt x="101879" y="155891"/>
                  </a:lnTo>
                  <a:lnTo>
                    <a:pt x="92828" y="217263"/>
                  </a:lnTo>
                  <a:lnTo>
                    <a:pt x="82319" y="271785"/>
                  </a:lnTo>
                  <a:lnTo>
                    <a:pt x="68575" y="327732"/>
                  </a:lnTo>
                  <a:lnTo>
                    <a:pt x="49485" y="391229"/>
                  </a:lnTo>
                  <a:lnTo>
                    <a:pt x="38837" y="407359"/>
                  </a:lnTo>
                  <a:lnTo>
                    <a:pt x="24858" y="417610"/>
                  </a:lnTo>
                  <a:lnTo>
                    <a:pt x="19096" y="417940"/>
                  </a:lnTo>
                  <a:lnTo>
                    <a:pt x="14330" y="415386"/>
                  </a:lnTo>
                  <a:lnTo>
                    <a:pt x="10229" y="410910"/>
                  </a:lnTo>
                  <a:lnTo>
                    <a:pt x="40" y="386940"/>
                  </a:lnTo>
                  <a:lnTo>
                    <a:pt x="0" y="356416"/>
                  </a:lnTo>
                  <a:lnTo>
                    <a:pt x="10811" y="301951"/>
                  </a:lnTo>
                  <a:lnTo>
                    <a:pt x="23737" y="266309"/>
                  </a:lnTo>
                  <a:lnTo>
                    <a:pt x="59988" y="203492"/>
                  </a:lnTo>
                  <a:lnTo>
                    <a:pt x="65630" y="194758"/>
                  </a:lnTo>
                  <a:lnTo>
                    <a:pt x="84228" y="180122"/>
                  </a:lnTo>
                  <a:lnTo>
                    <a:pt x="124999" y="160076"/>
                  </a:lnTo>
                  <a:lnTo>
                    <a:pt x="133010" y="161191"/>
                  </a:lnTo>
                  <a:lnTo>
                    <a:pt x="140200" y="165632"/>
                  </a:lnTo>
                  <a:lnTo>
                    <a:pt x="146842" y="172291"/>
                  </a:lnTo>
                  <a:lnTo>
                    <a:pt x="150345" y="181354"/>
                  </a:lnTo>
                  <a:lnTo>
                    <a:pt x="151772" y="203750"/>
                  </a:lnTo>
                  <a:lnTo>
                    <a:pt x="153633" y="207874"/>
                  </a:lnTo>
                  <a:lnTo>
                    <a:pt x="156722" y="206924"/>
                  </a:lnTo>
                  <a:lnTo>
                    <a:pt x="164161" y="196932"/>
                  </a:lnTo>
                  <a:lnTo>
                    <a:pt x="194052" y="141228"/>
                  </a:lnTo>
                  <a:lnTo>
                    <a:pt x="222631" y="83778"/>
                  </a:lnTo>
                  <a:lnTo>
                    <a:pt x="258124" y="23977"/>
                  </a:lnTo>
                  <a:lnTo>
                    <a:pt x="274119" y="1500"/>
                  </a:lnTo>
                  <a:lnTo>
                    <a:pt x="277727" y="0"/>
                  </a:lnTo>
                  <a:lnTo>
                    <a:pt x="280131" y="2698"/>
                  </a:lnTo>
                  <a:lnTo>
                    <a:pt x="281735" y="8195"/>
                  </a:lnTo>
                  <a:lnTo>
                    <a:pt x="279574" y="29183"/>
                  </a:lnTo>
                  <a:lnTo>
                    <a:pt x="265299" y="89165"/>
                  </a:lnTo>
                  <a:lnTo>
                    <a:pt x="248864" y="147990"/>
                  </a:lnTo>
                  <a:lnTo>
                    <a:pt x="236139" y="180422"/>
                  </a:lnTo>
                  <a:lnTo>
                    <a:pt x="232067" y="184925"/>
                  </a:lnTo>
                  <a:lnTo>
                    <a:pt x="228427" y="185153"/>
                  </a:lnTo>
                  <a:lnTo>
                    <a:pt x="225076" y="182532"/>
                  </a:lnTo>
                  <a:lnTo>
                    <a:pt x="225615" y="181708"/>
                  </a:lnTo>
                  <a:lnTo>
                    <a:pt x="277228" y="196985"/>
                  </a:lnTo>
                  <a:lnTo>
                    <a:pt x="297347" y="209526"/>
                  </a:lnTo>
                  <a:lnTo>
                    <a:pt x="300608" y="215422"/>
                  </a:lnTo>
                  <a:lnTo>
                    <a:pt x="301767" y="229370"/>
                  </a:lnTo>
                  <a:lnTo>
                    <a:pt x="297221" y="252817"/>
                  </a:lnTo>
                  <a:lnTo>
                    <a:pt x="294977" y="257227"/>
                  </a:lnTo>
                  <a:lnTo>
                    <a:pt x="292557" y="259242"/>
                  </a:lnTo>
                  <a:lnTo>
                    <a:pt x="284942" y="2604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9677379" y="690647"/>
              <a:ext cx="74890" cy="83212"/>
            </a:xfrm>
            <a:custGeom>
              <a:avLst/>
              <a:gdLst/>
              <a:ahLst/>
              <a:cxnLst/>
              <a:rect l="0" t="0" r="0" b="0"/>
              <a:pathLst>
                <a:path w="74890" h="83212">
                  <a:moveTo>
                    <a:pt x="0" y="83211"/>
                  </a:moveTo>
                  <a:lnTo>
                    <a:pt x="7568" y="64206"/>
                  </a:lnTo>
                  <a:lnTo>
                    <a:pt x="47340" y="5103"/>
                  </a:lnTo>
                  <a:lnTo>
                    <a:pt x="52825" y="1553"/>
                  </a:lnTo>
                  <a:lnTo>
                    <a:pt x="58331" y="111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9692201" y="787921"/>
              <a:ext cx="93353" cy="85790"/>
            </a:xfrm>
            <a:custGeom>
              <a:avLst/>
              <a:gdLst/>
              <a:ahLst/>
              <a:cxnLst/>
              <a:rect l="0" t="0" r="0" b="0"/>
              <a:pathLst>
                <a:path w="93353" h="85790">
                  <a:moveTo>
                    <a:pt x="93352" y="27542"/>
                  </a:moveTo>
                  <a:lnTo>
                    <a:pt x="88935" y="14290"/>
                  </a:lnTo>
                  <a:lnTo>
                    <a:pt x="79369" y="5318"/>
                  </a:lnTo>
                  <a:lnTo>
                    <a:pt x="72936" y="1631"/>
                  </a:lnTo>
                  <a:lnTo>
                    <a:pt x="55925" y="0"/>
                  </a:lnTo>
                  <a:lnTo>
                    <a:pt x="46211" y="860"/>
                  </a:lnTo>
                  <a:lnTo>
                    <a:pt x="28021" y="9211"/>
                  </a:lnTo>
                  <a:lnTo>
                    <a:pt x="12541" y="22169"/>
                  </a:lnTo>
                  <a:lnTo>
                    <a:pt x="2579" y="37173"/>
                  </a:lnTo>
                  <a:lnTo>
                    <a:pt x="0" y="53087"/>
                  </a:lnTo>
                  <a:lnTo>
                    <a:pt x="607" y="61214"/>
                  </a:lnTo>
                  <a:lnTo>
                    <a:pt x="3785" y="67557"/>
                  </a:lnTo>
                  <a:lnTo>
                    <a:pt x="14713" y="77069"/>
                  </a:lnTo>
                  <a:lnTo>
                    <a:pt x="28815" y="81914"/>
                  </a:lnTo>
                  <a:lnTo>
                    <a:pt x="51747" y="857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9868764" y="607437"/>
              <a:ext cx="16642" cy="24964"/>
            </a:xfrm>
            <a:custGeom>
              <a:avLst/>
              <a:gdLst/>
              <a:ahLst/>
              <a:cxnLst/>
              <a:rect l="0" t="0" r="0" b="0"/>
              <a:pathLst>
                <a:path w="16642" h="24964">
                  <a:moveTo>
                    <a:pt x="16641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9615346" y="791828"/>
              <a:ext cx="211813" cy="281610"/>
            </a:xfrm>
            <a:custGeom>
              <a:avLst/>
              <a:gdLst/>
              <a:ahLst/>
              <a:cxnLst/>
              <a:rect l="0" t="0" r="0" b="0"/>
              <a:pathLst>
                <a:path w="211813" h="281610">
                  <a:moveTo>
                    <a:pt x="70354" y="115166"/>
                  </a:moveTo>
                  <a:lnTo>
                    <a:pt x="77922" y="96161"/>
                  </a:lnTo>
                  <a:lnTo>
                    <a:pt x="117694" y="35388"/>
                  </a:lnTo>
                  <a:lnTo>
                    <a:pt x="129787" y="8010"/>
                  </a:lnTo>
                  <a:lnTo>
                    <a:pt x="129392" y="3048"/>
                  </a:lnTo>
                  <a:lnTo>
                    <a:pt x="126355" y="665"/>
                  </a:lnTo>
                  <a:lnTo>
                    <a:pt x="121557" y="0"/>
                  </a:lnTo>
                  <a:lnTo>
                    <a:pt x="108828" y="6659"/>
                  </a:lnTo>
                  <a:lnTo>
                    <a:pt x="94850" y="19788"/>
                  </a:lnTo>
                  <a:lnTo>
                    <a:pt x="77510" y="47972"/>
                  </a:lnTo>
                  <a:lnTo>
                    <a:pt x="69528" y="68968"/>
                  </a:lnTo>
                  <a:lnTo>
                    <a:pt x="70728" y="76971"/>
                  </a:lnTo>
                  <a:lnTo>
                    <a:pt x="75226" y="83231"/>
                  </a:lnTo>
                  <a:lnTo>
                    <a:pt x="81923" y="88329"/>
                  </a:lnTo>
                  <a:lnTo>
                    <a:pt x="88237" y="89878"/>
                  </a:lnTo>
                  <a:lnTo>
                    <a:pt x="94295" y="89062"/>
                  </a:lnTo>
                  <a:lnTo>
                    <a:pt x="100183" y="86669"/>
                  </a:lnTo>
                  <a:lnTo>
                    <a:pt x="104109" y="89696"/>
                  </a:lnTo>
                  <a:lnTo>
                    <a:pt x="108471" y="105387"/>
                  </a:lnTo>
                  <a:lnTo>
                    <a:pt x="106509" y="140211"/>
                  </a:lnTo>
                  <a:lnTo>
                    <a:pt x="85144" y="197653"/>
                  </a:lnTo>
                  <a:lnTo>
                    <a:pt x="65742" y="237237"/>
                  </a:lnTo>
                  <a:lnTo>
                    <a:pt x="32559" y="276808"/>
                  </a:lnTo>
                  <a:lnTo>
                    <a:pt x="25741" y="280250"/>
                  </a:lnTo>
                  <a:lnTo>
                    <a:pt x="10770" y="281609"/>
                  </a:lnTo>
                  <a:lnTo>
                    <a:pt x="5669" y="276055"/>
                  </a:lnTo>
                  <a:lnTo>
                    <a:pt x="0" y="255090"/>
                  </a:lnTo>
                  <a:lnTo>
                    <a:pt x="3003" y="210641"/>
                  </a:lnTo>
                  <a:lnTo>
                    <a:pt x="15143" y="165612"/>
                  </a:lnTo>
                  <a:lnTo>
                    <a:pt x="32114" y="135866"/>
                  </a:lnTo>
                  <a:lnTo>
                    <a:pt x="59126" y="112465"/>
                  </a:lnTo>
                  <a:lnTo>
                    <a:pt x="102311" y="94635"/>
                  </a:lnTo>
                  <a:lnTo>
                    <a:pt x="159153" y="79327"/>
                  </a:lnTo>
                  <a:lnTo>
                    <a:pt x="172382" y="68727"/>
                  </a:lnTo>
                  <a:lnTo>
                    <a:pt x="177204" y="62017"/>
                  </a:lnTo>
                  <a:lnTo>
                    <a:pt x="178570" y="55695"/>
                  </a:lnTo>
                  <a:lnTo>
                    <a:pt x="177631" y="49631"/>
                  </a:lnTo>
                  <a:lnTo>
                    <a:pt x="175156" y="43739"/>
                  </a:lnTo>
                  <a:lnTo>
                    <a:pt x="170733" y="41661"/>
                  </a:lnTo>
                  <a:lnTo>
                    <a:pt x="165010" y="42124"/>
                  </a:lnTo>
                  <a:lnTo>
                    <a:pt x="158421" y="44282"/>
                  </a:lnTo>
                  <a:lnTo>
                    <a:pt x="153104" y="48494"/>
                  </a:lnTo>
                  <a:lnTo>
                    <a:pt x="144730" y="60571"/>
                  </a:lnTo>
                  <a:lnTo>
                    <a:pt x="142858" y="77650"/>
                  </a:lnTo>
                  <a:lnTo>
                    <a:pt x="143653" y="87382"/>
                  </a:lnTo>
                  <a:lnTo>
                    <a:pt x="146957" y="94794"/>
                  </a:lnTo>
                  <a:lnTo>
                    <a:pt x="158024" y="105496"/>
                  </a:lnTo>
                  <a:lnTo>
                    <a:pt x="174655" y="108403"/>
                  </a:lnTo>
                  <a:lnTo>
                    <a:pt x="191600" y="106613"/>
                  </a:lnTo>
                  <a:lnTo>
                    <a:pt x="211812" y="985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871184" y="665684"/>
              <a:ext cx="64149" cy="282916"/>
            </a:xfrm>
            <a:custGeom>
              <a:avLst/>
              <a:gdLst/>
              <a:ahLst/>
              <a:cxnLst/>
              <a:rect l="0" t="0" r="0" b="0"/>
              <a:pathLst>
                <a:path w="64149" h="282916">
                  <a:moveTo>
                    <a:pt x="47506" y="0"/>
                  </a:moveTo>
                  <a:lnTo>
                    <a:pt x="30647" y="58382"/>
                  </a:lnTo>
                  <a:lnTo>
                    <a:pt x="24944" y="85716"/>
                  </a:lnTo>
                  <a:lnTo>
                    <a:pt x="13702" y="140947"/>
                  </a:lnTo>
                  <a:lnTo>
                    <a:pt x="0" y="196270"/>
                  </a:lnTo>
                  <a:lnTo>
                    <a:pt x="504" y="220368"/>
                  </a:lnTo>
                  <a:lnTo>
                    <a:pt x="6892" y="243405"/>
                  </a:lnTo>
                  <a:lnTo>
                    <a:pt x="20825" y="261041"/>
                  </a:lnTo>
                  <a:lnTo>
                    <a:pt x="37497" y="273193"/>
                  </a:lnTo>
                  <a:lnTo>
                    <a:pt x="64148" y="282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346011" y="1131663"/>
              <a:ext cx="8323" cy="141458"/>
            </a:xfrm>
            <a:custGeom>
              <a:avLst/>
              <a:gdLst/>
              <a:ahLst/>
              <a:cxnLst/>
              <a:rect l="0" t="0" r="0" b="0"/>
              <a:pathLst>
                <a:path w="8323" h="141458">
                  <a:moveTo>
                    <a:pt x="8322" y="0"/>
                  </a:moveTo>
                  <a:lnTo>
                    <a:pt x="3904" y="60655"/>
                  </a:lnTo>
                  <a:lnTo>
                    <a:pt x="771" y="118785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387617" y="1081736"/>
              <a:ext cx="24964" cy="24964"/>
            </a:xfrm>
            <a:custGeom>
              <a:avLst/>
              <a:gdLst/>
              <a:ahLst/>
              <a:cxnLst/>
              <a:rect l="0" t="0" r="0" b="0"/>
              <a:pathLst>
                <a:path w="24964" h="24964">
                  <a:moveTo>
                    <a:pt x="0" y="24963"/>
                  </a:moveTo>
                  <a:lnTo>
                    <a:pt x="0" y="7294"/>
                  </a:lnTo>
                  <a:lnTo>
                    <a:pt x="2773" y="3014"/>
                  </a:lnTo>
                  <a:lnTo>
                    <a:pt x="7396" y="1085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454185" y="1164792"/>
              <a:ext cx="73489" cy="124971"/>
            </a:xfrm>
            <a:custGeom>
              <a:avLst/>
              <a:gdLst/>
              <a:ahLst/>
              <a:cxnLst/>
              <a:rect l="0" t="0" r="0" b="0"/>
              <a:pathLst>
                <a:path w="73489" h="124971">
                  <a:moveTo>
                    <a:pt x="0" y="41760"/>
                  </a:moveTo>
                  <a:lnTo>
                    <a:pt x="8474" y="92060"/>
                  </a:lnTo>
                  <a:lnTo>
                    <a:pt x="10272" y="91936"/>
                  </a:lnTo>
                  <a:lnTo>
                    <a:pt x="14735" y="84401"/>
                  </a:lnTo>
                  <a:lnTo>
                    <a:pt x="19801" y="71806"/>
                  </a:lnTo>
                  <a:lnTo>
                    <a:pt x="20203" y="56963"/>
                  </a:lnTo>
                  <a:lnTo>
                    <a:pt x="19150" y="41120"/>
                  </a:lnTo>
                  <a:lnTo>
                    <a:pt x="21763" y="24834"/>
                  </a:lnTo>
                  <a:lnTo>
                    <a:pt x="28472" y="10815"/>
                  </a:lnTo>
                  <a:lnTo>
                    <a:pt x="32850" y="4488"/>
                  </a:lnTo>
                  <a:lnTo>
                    <a:pt x="38542" y="1194"/>
                  </a:lnTo>
                  <a:lnTo>
                    <a:pt x="52263" y="0"/>
                  </a:lnTo>
                  <a:lnTo>
                    <a:pt x="57956" y="2826"/>
                  </a:lnTo>
                  <a:lnTo>
                    <a:pt x="66747" y="13361"/>
                  </a:lnTo>
                  <a:lnTo>
                    <a:pt x="72477" y="39304"/>
                  </a:lnTo>
                  <a:lnTo>
                    <a:pt x="73488" y="80278"/>
                  </a:lnTo>
                  <a:lnTo>
                    <a:pt x="66569" y="1249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603964" y="1131663"/>
              <a:ext cx="182401" cy="147194"/>
            </a:xfrm>
            <a:custGeom>
              <a:avLst/>
              <a:gdLst/>
              <a:ahLst/>
              <a:cxnLst/>
              <a:rect l="0" t="0" r="0" b="0"/>
              <a:pathLst>
                <a:path w="182401" h="147194">
                  <a:moveTo>
                    <a:pt x="0" y="24963"/>
                  </a:moveTo>
                  <a:lnTo>
                    <a:pt x="18746" y="71290"/>
                  </a:lnTo>
                  <a:lnTo>
                    <a:pt x="26609" y="129192"/>
                  </a:lnTo>
                  <a:lnTo>
                    <a:pt x="28834" y="138828"/>
                  </a:lnTo>
                  <a:lnTo>
                    <a:pt x="33091" y="142478"/>
                  </a:lnTo>
                  <a:lnTo>
                    <a:pt x="38703" y="142138"/>
                  </a:lnTo>
                  <a:lnTo>
                    <a:pt x="45218" y="139137"/>
                  </a:lnTo>
                  <a:lnTo>
                    <a:pt x="54921" y="125942"/>
                  </a:lnTo>
                  <a:lnTo>
                    <a:pt x="81183" y="68402"/>
                  </a:lnTo>
                  <a:lnTo>
                    <a:pt x="84633" y="59470"/>
                  </a:lnTo>
                  <a:lnTo>
                    <a:pt x="89706" y="54439"/>
                  </a:lnTo>
                  <a:lnTo>
                    <a:pt x="95862" y="52010"/>
                  </a:lnTo>
                  <a:lnTo>
                    <a:pt x="102739" y="51315"/>
                  </a:lnTo>
                  <a:lnTo>
                    <a:pt x="115312" y="55474"/>
                  </a:lnTo>
                  <a:lnTo>
                    <a:pt x="142868" y="68794"/>
                  </a:lnTo>
                  <a:lnTo>
                    <a:pt x="144247" y="71750"/>
                  </a:lnTo>
                  <a:lnTo>
                    <a:pt x="141468" y="74646"/>
                  </a:lnTo>
                  <a:lnTo>
                    <a:pt x="135917" y="77500"/>
                  </a:lnTo>
                  <a:lnTo>
                    <a:pt x="132217" y="84026"/>
                  </a:lnTo>
                  <a:lnTo>
                    <a:pt x="125791" y="136200"/>
                  </a:lnTo>
                  <a:lnTo>
                    <a:pt x="129164" y="142575"/>
                  </a:lnTo>
                  <a:lnTo>
                    <a:pt x="135111" y="145901"/>
                  </a:lnTo>
                  <a:lnTo>
                    <a:pt x="142774" y="147193"/>
                  </a:lnTo>
                  <a:lnTo>
                    <a:pt x="149732" y="144357"/>
                  </a:lnTo>
                  <a:lnTo>
                    <a:pt x="162394" y="131343"/>
                  </a:lnTo>
                  <a:lnTo>
                    <a:pt x="175501" y="107642"/>
                  </a:lnTo>
                  <a:lnTo>
                    <a:pt x="182068" y="50860"/>
                  </a:lnTo>
                  <a:lnTo>
                    <a:pt x="182400" y="39454"/>
                  </a:lnTo>
                  <a:lnTo>
                    <a:pt x="179847" y="30001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822261" y="998526"/>
              <a:ext cx="56299" cy="279772"/>
            </a:xfrm>
            <a:custGeom>
              <a:avLst/>
              <a:gdLst/>
              <a:ahLst/>
              <a:cxnLst/>
              <a:rect l="0" t="0" r="0" b="0"/>
              <a:pathLst>
                <a:path w="56299" h="279772">
                  <a:moveTo>
                    <a:pt x="31334" y="0"/>
                  </a:moveTo>
                  <a:lnTo>
                    <a:pt x="22283" y="56775"/>
                  </a:lnTo>
                  <a:lnTo>
                    <a:pt x="16192" y="115690"/>
                  </a:lnTo>
                  <a:lnTo>
                    <a:pt x="3242" y="178358"/>
                  </a:lnTo>
                  <a:lnTo>
                    <a:pt x="0" y="227779"/>
                  </a:lnTo>
                  <a:lnTo>
                    <a:pt x="2924" y="251322"/>
                  </a:lnTo>
                  <a:lnTo>
                    <a:pt x="12235" y="269182"/>
                  </a:lnTo>
                  <a:lnTo>
                    <a:pt x="18602" y="276534"/>
                  </a:lnTo>
                  <a:lnTo>
                    <a:pt x="25620" y="279585"/>
                  </a:lnTo>
                  <a:lnTo>
                    <a:pt x="33071" y="279771"/>
                  </a:lnTo>
                  <a:lnTo>
                    <a:pt x="56298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911843" y="1148305"/>
              <a:ext cx="141942" cy="166422"/>
            </a:xfrm>
            <a:custGeom>
              <a:avLst/>
              <a:gdLst/>
              <a:ahLst/>
              <a:cxnLst/>
              <a:rect l="0" t="0" r="0" b="0"/>
              <a:pathLst>
                <a:path w="141942" h="166422">
                  <a:moveTo>
                    <a:pt x="0" y="0"/>
                  </a:moveTo>
                  <a:lnTo>
                    <a:pt x="4417" y="53491"/>
                  </a:lnTo>
                  <a:lnTo>
                    <a:pt x="12395" y="114920"/>
                  </a:lnTo>
                  <a:lnTo>
                    <a:pt x="16584" y="121917"/>
                  </a:lnTo>
                  <a:lnTo>
                    <a:pt x="28635" y="132156"/>
                  </a:lnTo>
                  <a:lnTo>
                    <a:pt x="34808" y="132483"/>
                  </a:lnTo>
                  <a:lnTo>
                    <a:pt x="40772" y="129927"/>
                  </a:lnTo>
                  <a:lnTo>
                    <a:pt x="51404" y="119691"/>
                  </a:lnTo>
                  <a:lnTo>
                    <a:pt x="68806" y="82535"/>
                  </a:lnTo>
                  <a:lnTo>
                    <a:pt x="72683" y="79987"/>
                  </a:lnTo>
                  <a:lnTo>
                    <a:pt x="77117" y="81061"/>
                  </a:lnTo>
                  <a:lnTo>
                    <a:pt x="81922" y="84551"/>
                  </a:lnTo>
                  <a:lnTo>
                    <a:pt x="97123" y="85963"/>
                  </a:lnTo>
                  <a:lnTo>
                    <a:pt x="114356" y="82585"/>
                  </a:lnTo>
                  <a:lnTo>
                    <a:pt x="128180" y="74919"/>
                  </a:lnTo>
                  <a:lnTo>
                    <a:pt x="138022" y="62883"/>
                  </a:lnTo>
                  <a:lnTo>
                    <a:pt x="141941" y="55790"/>
                  </a:lnTo>
                  <a:lnTo>
                    <a:pt x="141780" y="53836"/>
                  </a:lnTo>
                  <a:lnTo>
                    <a:pt x="134204" y="59060"/>
                  </a:lnTo>
                  <a:lnTo>
                    <a:pt x="118762" y="77595"/>
                  </a:lnTo>
                  <a:lnTo>
                    <a:pt x="112880" y="97665"/>
                  </a:lnTo>
                  <a:lnTo>
                    <a:pt x="112033" y="130023"/>
                  </a:lnTo>
                  <a:lnTo>
                    <a:pt x="116360" y="146546"/>
                  </a:lnTo>
                  <a:lnTo>
                    <a:pt x="13313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9103569" y="1214873"/>
              <a:ext cx="174401" cy="141459"/>
            </a:xfrm>
            <a:custGeom>
              <a:avLst/>
              <a:gdLst/>
              <a:ahLst/>
              <a:cxnLst/>
              <a:rect l="0" t="0" r="0" b="0"/>
              <a:pathLst>
                <a:path w="174401" h="141459">
                  <a:moveTo>
                    <a:pt x="7979" y="0"/>
                  </a:moveTo>
                  <a:lnTo>
                    <a:pt x="814" y="53491"/>
                  </a:lnTo>
                  <a:lnTo>
                    <a:pt x="0" y="86219"/>
                  </a:lnTo>
                  <a:lnTo>
                    <a:pt x="2660" y="91688"/>
                  </a:lnTo>
                  <a:lnTo>
                    <a:pt x="7207" y="93485"/>
                  </a:lnTo>
                  <a:lnTo>
                    <a:pt x="13011" y="92834"/>
                  </a:lnTo>
                  <a:lnTo>
                    <a:pt x="24392" y="87179"/>
                  </a:lnTo>
                  <a:lnTo>
                    <a:pt x="30015" y="83083"/>
                  </a:lnTo>
                  <a:lnTo>
                    <a:pt x="38730" y="71134"/>
                  </a:lnTo>
                  <a:lnTo>
                    <a:pt x="56275" y="45281"/>
                  </a:lnTo>
                  <a:lnTo>
                    <a:pt x="60517" y="44980"/>
                  </a:lnTo>
                  <a:lnTo>
                    <a:pt x="64269" y="48478"/>
                  </a:lnTo>
                  <a:lnTo>
                    <a:pt x="81352" y="71830"/>
                  </a:lnTo>
                  <a:lnTo>
                    <a:pt x="87405" y="74699"/>
                  </a:lnTo>
                  <a:lnTo>
                    <a:pt x="101526" y="75421"/>
                  </a:lnTo>
                  <a:lnTo>
                    <a:pt x="132268" y="71125"/>
                  </a:lnTo>
                  <a:lnTo>
                    <a:pt x="145196" y="76606"/>
                  </a:lnTo>
                  <a:lnTo>
                    <a:pt x="149383" y="82506"/>
                  </a:lnTo>
                  <a:lnTo>
                    <a:pt x="163666" y="134973"/>
                  </a:lnTo>
                  <a:lnTo>
                    <a:pt x="166319" y="138060"/>
                  </a:lnTo>
                  <a:lnTo>
                    <a:pt x="17440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9336216" y="1241790"/>
              <a:ext cx="208027" cy="100590"/>
            </a:xfrm>
            <a:custGeom>
              <a:avLst/>
              <a:gdLst/>
              <a:ahLst/>
              <a:cxnLst/>
              <a:rect l="0" t="0" r="0" b="0"/>
              <a:pathLst>
                <a:path w="208027" h="100590">
                  <a:moveTo>
                    <a:pt x="0" y="64615"/>
                  </a:moveTo>
                  <a:lnTo>
                    <a:pt x="12361" y="50404"/>
                  </a:lnTo>
                  <a:lnTo>
                    <a:pt x="31956" y="9495"/>
                  </a:lnTo>
                  <a:lnTo>
                    <a:pt x="31474" y="3830"/>
                  </a:lnTo>
                  <a:lnTo>
                    <a:pt x="27455" y="977"/>
                  </a:lnTo>
                  <a:lnTo>
                    <a:pt x="21077" y="0"/>
                  </a:lnTo>
                  <a:lnTo>
                    <a:pt x="15901" y="2123"/>
                  </a:lnTo>
                  <a:lnTo>
                    <a:pt x="7683" y="11877"/>
                  </a:lnTo>
                  <a:lnTo>
                    <a:pt x="2277" y="37380"/>
                  </a:lnTo>
                  <a:lnTo>
                    <a:pt x="5943" y="52819"/>
                  </a:lnTo>
                  <a:lnTo>
                    <a:pt x="9510" y="59524"/>
                  </a:lnTo>
                  <a:lnTo>
                    <a:pt x="16510" y="63995"/>
                  </a:lnTo>
                  <a:lnTo>
                    <a:pt x="36616" y="68962"/>
                  </a:lnTo>
                  <a:lnTo>
                    <a:pt x="65090" y="67341"/>
                  </a:lnTo>
                  <a:lnTo>
                    <a:pt x="91094" y="61005"/>
                  </a:lnTo>
                  <a:lnTo>
                    <a:pt x="97712" y="62208"/>
                  </a:lnTo>
                  <a:lnTo>
                    <a:pt x="103049" y="65784"/>
                  </a:lnTo>
                  <a:lnTo>
                    <a:pt x="122673" y="87035"/>
                  </a:lnTo>
                  <a:lnTo>
                    <a:pt x="143288" y="99097"/>
                  </a:lnTo>
                  <a:lnTo>
                    <a:pt x="158914" y="100589"/>
                  </a:lnTo>
                  <a:lnTo>
                    <a:pt x="175104" y="97245"/>
                  </a:lnTo>
                  <a:lnTo>
                    <a:pt x="197039" y="85891"/>
                  </a:lnTo>
                  <a:lnTo>
                    <a:pt x="208026" y="729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660737" y="1106699"/>
              <a:ext cx="23422" cy="208028"/>
            </a:xfrm>
            <a:custGeom>
              <a:avLst/>
              <a:gdLst/>
              <a:ahLst/>
              <a:cxnLst/>
              <a:rect l="0" t="0" r="0" b="0"/>
              <a:pathLst>
                <a:path w="23422" h="208028">
                  <a:moveTo>
                    <a:pt x="8321" y="0"/>
                  </a:moveTo>
                  <a:lnTo>
                    <a:pt x="17155" y="17670"/>
                  </a:lnTo>
                  <a:lnTo>
                    <a:pt x="23421" y="73928"/>
                  </a:lnTo>
                  <a:lnTo>
                    <a:pt x="20343" y="135054"/>
                  </a:lnTo>
                  <a:lnTo>
                    <a:pt x="3590" y="196557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9552563" y="1254093"/>
              <a:ext cx="216349" cy="35670"/>
            </a:xfrm>
            <a:custGeom>
              <a:avLst/>
              <a:gdLst/>
              <a:ahLst/>
              <a:cxnLst/>
              <a:rect l="0" t="0" r="0" b="0"/>
              <a:pathLst>
                <a:path w="216349" h="35670">
                  <a:moveTo>
                    <a:pt x="0" y="10706"/>
                  </a:moveTo>
                  <a:lnTo>
                    <a:pt x="13252" y="1872"/>
                  </a:lnTo>
                  <a:lnTo>
                    <a:pt x="34551" y="0"/>
                  </a:lnTo>
                  <a:lnTo>
                    <a:pt x="96150" y="8714"/>
                  </a:lnTo>
                  <a:lnTo>
                    <a:pt x="152431" y="21904"/>
                  </a:lnTo>
                  <a:lnTo>
                    <a:pt x="204734" y="33217"/>
                  </a:lnTo>
                  <a:lnTo>
                    <a:pt x="216348" y="35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7572154" y="1761467"/>
            <a:ext cx="2363448" cy="704902"/>
            <a:chOff x="7572154" y="1761467"/>
            <a:chExt cx="2363448" cy="704902"/>
          </a:xfrm>
        </p:grpSpPr>
        <p:sp>
          <p:nvSpPr>
            <p:cNvPr id="265" name="Freeform 264"/>
            <p:cNvSpPr/>
            <p:nvPr/>
          </p:nvSpPr>
          <p:spPr>
            <a:xfrm>
              <a:off x="7817951" y="1764062"/>
              <a:ext cx="278430" cy="241312"/>
            </a:xfrm>
            <a:custGeom>
              <a:avLst/>
              <a:gdLst/>
              <a:ahLst/>
              <a:cxnLst/>
              <a:rect l="0" t="0" r="0" b="0"/>
              <a:pathLst>
                <a:path w="278430" h="241312">
                  <a:moveTo>
                    <a:pt x="3834" y="0"/>
                  </a:moveTo>
                  <a:lnTo>
                    <a:pt x="12669" y="13252"/>
                  </a:lnTo>
                  <a:lnTo>
                    <a:pt x="18164" y="43580"/>
                  </a:lnTo>
                  <a:lnTo>
                    <a:pt x="13376" y="101887"/>
                  </a:lnTo>
                  <a:lnTo>
                    <a:pt x="6148" y="150382"/>
                  </a:lnTo>
                  <a:lnTo>
                    <a:pt x="0" y="190638"/>
                  </a:lnTo>
                  <a:lnTo>
                    <a:pt x="353" y="191812"/>
                  </a:lnTo>
                  <a:lnTo>
                    <a:pt x="20602" y="132715"/>
                  </a:lnTo>
                  <a:lnTo>
                    <a:pt x="40431" y="90935"/>
                  </a:lnTo>
                  <a:lnTo>
                    <a:pt x="63063" y="60536"/>
                  </a:lnTo>
                  <a:lnTo>
                    <a:pt x="87335" y="42797"/>
                  </a:lnTo>
                  <a:lnTo>
                    <a:pt x="94635" y="41475"/>
                  </a:lnTo>
                  <a:lnTo>
                    <a:pt x="101351" y="42443"/>
                  </a:lnTo>
                  <a:lnTo>
                    <a:pt x="107677" y="44938"/>
                  </a:lnTo>
                  <a:lnTo>
                    <a:pt x="111894" y="52148"/>
                  </a:lnTo>
                  <a:lnTo>
                    <a:pt x="116580" y="74952"/>
                  </a:lnTo>
                  <a:lnTo>
                    <a:pt x="112946" y="120582"/>
                  </a:lnTo>
                  <a:lnTo>
                    <a:pt x="100671" y="170281"/>
                  </a:lnTo>
                  <a:lnTo>
                    <a:pt x="100752" y="175466"/>
                  </a:lnTo>
                  <a:lnTo>
                    <a:pt x="102655" y="177074"/>
                  </a:lnTo>
                  <a:lnTo>
                    <a:pt x="105773" y="176297"/>
                  </a:lnTo>
                  <a:lnTo>
                    <a:pt x="111702" y="165571"/>
                  </a:lnTo>
                  <a:lnTo>
                    <a:pt x="127460" y="132969"/>
                  </a:lnTo>
                  <a:lnTo>
                    <a:pt x="142988" y="112541"/>
                  </a:lnTo>
                  <a:lnTo>
                    <a:pt x="148379" y="110161"/>
                  </a:lnTo>
                  <a:lnTo>
                    <a:pt x="153822" y="110423"/>
                  </a:lnTo>
                  <a:lnTo>
                    <a:pt x="159300" y="112447"/>
                  </a:lnTo>
                  <a:lnTo>
                    <a:pt x="162952" y="117495"/>
                  </a:lnTo>
                  <a:lnTo>
                    <a:pt x="178879" y="174720"/>
                  </a:lnTo>
                  <a:lnTo>
                    <a:pt x="181552" y="183048"/>
                  </a:lnTo>
                  <a:lnTo>
                    <a:pt x="187032" y="187676"/>
                  </a:lnTo>
                  <a:lnTo>
                    <a:pt x="194384" y="189837"/>
                  </a:lnTo>
                  <a:lnTo>
                    <a:pt x="202983" y="190353"/>
                  </a:lnTo>
                  <a:lnTo>
                    <a:pt x="217469" y="185995"/>
                  </a:lnTo>
                  <a:lnTo>
                    <a:pt x="223921" y="182244"/>
                  </a:lnTo>
                  <a:lnTo>
                    <a:pt x="241835" y="159296"/>
                  </a:lnTo>
                  <a:lnTo>
                    <a:pt x="250019" y="129074"/>
                  </a:lnTo>
                  <a:lnTo>
                    <a:pt x="248395" y="123956"/>
                  </a:lnTo>
                  <a:lnTo>
                    <a:pt x="244537" y="122394"/>
                  </a:lnTo>
                  <a:lnTo>
                    <a:pt x="239193" y="123201"/>
                  </a:lnTo>
                  <a:lnTo>
                    <a:pt x="228323" y="133960"/>
                  </a:lnTo>
                  <a:lnTo>
                    <a:pt x="210695" y="166584"/>
                  </a:lnTo>
                  <a:lnTo>
                    <a:pt x="209185" y="185601"/>
                  </a:lnTo>
                  <a:lnTo>
                    <a:pt x="212520" y="205456"/>
                  </a:lnTo>
                  <a:lnTo>
                    <a:pt x="220167" y="223526"/>
                  </a:lnTo>
                  <a:lnTo>
                    <a:pt x="227568" y="229454"/>
                  </a:lnTo>
                  <a:lnTo>
                    <a:pt x="262801" y="238968"/>
                  </a:lnTo>
                  <a:lnTo>
                    <a:pt x="278429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123388" y="1888878"/>
              <a:ext cx="64525" cy="124817"/>
            </a:xfrm>
            <a:custGeom>
              <a:avLst/>
              <a:gdLst/>
              <a:ahLst/>
              <a:cxnLst/>
              <a:rect l="0" t="0" r="0" b="0"/>
              <a:pathLst>
                <a:path w="64525" h="124817">
                  <a:moveTo>
                    <a:pt x="39560" y="0"/>
                  </a:moveTo>
                  <a:lnTo>
                    <a:pt x="16397" y="27581"/>
                  </a:lnTo>
                  <a:lnTo>
                    <a:pt x="4857" y="55119"/>
                  </a:lnTo>
                  <a:lnTo>
                    <a:pt x="0" y="86701"/>
                  </a:lnTo>
                  <a:lnTo>
                    <a:pt x="3795" y="103561"/>
                  </a:lnTo>
                  <a:lnTo>
                    <a:pt x="7396" y="110646"/>
                  </a:lnTo>
                  <a:lnTo>
                    <a:pt x="11645" y="113520"/>
                  </a:lnTo>
                  <a:lnTo>
                    <a:pt x="16328" y="113587"/>
                  </a:lnTo>
                  <a:lnTo>
                    <a:pt x="21298" y="111783"/>
                  </a:lnTo>
                  <a:lnTo>
                    <a:pt x="37129" y="95991"/>
                  </a:lnTo>
                  <a:lnTo>
                    <a:pt x="53530" y="73745"/>
                  </a:lnTo>
                  <a:lnTo>
                    <a:pt x="57195" y="72277"/>
                  </a:lnTo>
                  <a:lnTo>
                    <a:pt x="59638" y="74997"/>
                  </a:lnTo>
                  <a:lnTo>
                    <a:pt x="63076" y="96495"/>
                  </a:lnTo>
                  <a:lnTo>
                    <a:pt x="6452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242459" y="1863915"/>
              <a:ext cx="161801" cy="183703"/>
            </a:xfrm>
            <a:custGeom>
              <a:avLst/>
              <a:gdLst/>
              <a:ahLst/>
              <a:cxnLst/>
              <a:rect l="0" t="0" r="0" b="0"/>
              <a:pathLst>
                <a:path w="161801" h="183703">
                  <a:moveTo>
                    <a:pt x="45305" y="0"/>
                  </a:moveTo>
                  <a:lnTo>
                    <a:pt x="32944" y="21778"/>
                  </a:lnTo>
                  <a:lnTo>
                    <a:pt x="25412" y="54016"/>
                  </a:lnTo>
                  <a:lnTo>
                    <a:pt x="26602" y="73009"/>
                  </a:lnTo>
                  <a:lnTo>
                    <a:pt x="36888" y="99295"/>
                  </a:lnTo>
                  <a:lnTo>
                    <a:pt x="51646" y="124650"/>
                  </a:lnTo>
                  <a:lnTo>
                    <a:pt x="53231" y="133026"/>
                  </a:lnTo>
                  <a:lnTo>
                    <a:pt x="50060" y="149730"/>
                  </a:lnTo>
                  <a:lnTo>
                    <a:pt x="40021" y="163934"/>
                  </a:lnTo>
                  <a:lnTo>
                    <a:pt x="26315" y="175486"/>
                  </a:lnTo>
                  <a:lnTo>
                    <a:pt x="10978" y="183702"/>
                  </a:lnTo>
                  <a:lnTo>
                    <a:pt x="5778" y="182564"/>
                  </a:lnTo>
                  <a:lnTo>
                    <a:pt x="2311" y="178108"/>
                  </a:lnTo>
                  <a:lnTo>
                    <a:pt x="0" y="171438"/>
                  </a:lnTo>
                  <a:lnTo>
                    <a:pt x="308" y="165143"/>
                  </a:lnTo>
                  <a:lnTo>
                    <a:pt x="5583" y="153217"/>
                  </a:lnTo>
                  <a:lnTo>
                    <a:pt x="47580" y="96811"/>
                  </a:lnTo>
                  <a:lnTo>
                    <a:pt x="75750" y="55221"/>
                  </a:lnTo>
                  <a:lnTo>
                    <a:pt x="78545" y="53456"/>
                  </a:lnTo>
                  <a:lnTo>
                    <a:pt x="79485" y="55053"/>
                  </a:lnTo>
                  <a:lnTo>
                    <a:pt x="71999" y="115341"/>
                  </a:lnTo>
                  <a:lnTo>
                    <a:pt x="75044" y="136631"/>
                  </a:lnTo>
                  <a:lnTo>
                    <a:pt x="79000" y="142862"/>
                  </a:lnTo>
                  <a:lnTo>
                    <a:pt x="84409" y="146092"/>
                  </a:lnTo>
                  <a:lnTo>
                    <a:pt x="90790" y="147321"/>
                  </a:lnTo>
                  <a:lnTo>
                    <a:pt x="96894" y="146291"/>
                  </a:lnTo>
                  <a:lnTo>
                    <a:pt x="108606" y="140216"/>
                  </a:lnTo>
                  <a:lnTo>
                    <a:pt x="136772" y="106914"/>
                  </a:lnTo>
                  <a:lnTo>
                    <a:pt x="144204" y="96519"/>
                  </a:lnTo>
                  <a:lnTo>
                    <a:pt x="141344" y="101145"/>
                  </a:lnTo>
                  <a:lnTo>
                    <a:pt x="132815" y="149466"/>
                  </a:lnTo>
                  <a:lnTo>
                    <a:pt x="133231" y="156967"/>
                  </a:lnTo>
                  <a:lnTo>
                    <a:pt x="138624" y="170232"/>
                  </a:lnTo>
                  <a:lnTo>
                    <a:pt x="142651" y="172660"/>
                  </a:lnTo>
                  <a:lnTo>
                    <a:pt x="147185" y="172429"/>
                  </a:lnTo>
                  <a:lnTo>
                    <a:pt x="16180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8447363" y="1905520"/>
              <a:ext cx="120249" cy="124817"/>
            </a:xfrm>
            <a:custGeom>
              <a:avLst/>
              <a:gdLst/>
              <a:ahLst/>
              <a:cxnLst/>
              <a:rect l="0" t="0" r="0" b="0"/>
              <a:pathLst>
                <a:path w="120249" h="124817">
                  <a:moveTo>
                    <a:pt x="15143" y="0"/>
                  </a:moveTo>
                  <a:lnTo>
                    <a:pt x="15143" y="53491"/>
                  </a:lnTo>
                  <a:lnTo>
                    <a:pt x="6091" y="112398"/>
                  </a:lnTo>
                  <a:lnTo>
                    <a:pt x="3561" y="122085"/>
                  </a:lnTo>
                  <a:lnTo>
                    <a:pt x="1875" y="123920"/>
                  </a:lnTo>
                  <a:lnTo>
                    <a:pt x="0" y="113631"/>
                  </a:lnTo>
                  <a:lnTo>
                    <a:pt x="12781" y="52361"/>
                  </a:lnTo>
                  <a:lnTo>
                    <a:pt x="18099" y="34366"/>
                  </a:lnTo>
                  <a:lnTo>
                    <a:pt x="21737" y="30307"/>
                  </a:lnTo>
                  <a:lnTo>
                    <a:pt x="26011" y="29451"/>
                  </a:lnTo>
                  <a:lnTo>
                    <a:pt x="30709" y="30728"/>
                  </a:lnTo>
                  <a:lnTo>
                    <a:pt x="53386" y="44217"/>
                  </a:lnTo>
                  <a:lnTo>
                    <a:pt x="71279" y="47389"/>
                  </a:lnTo>
                  <a:lnTo>
                    <a:pt x="89094" y="43867"/>
                  </a:lnTo>
                  <a:lnTo>
                    <a:pt x="112253" y="31489"/>
                  </a:lnTo>
                  <a:lnTo>
                    <a:pt x="120248" y="25090"/>
                  </a:lnTo>
                  <a:lnTo>
                    <a:pt x="114557" y="28410"/>
                  </a:lnTo>
                  <a:lnTo>
                    <a:pt x="100175" y="49509"/>
                  </a:lnTo>
                  <a:lnTo>
                    <a:pt x="88620" y="79183"/>
                  </a:lnTo>
                  <a:lnTo>
                    <a:pt x="87247" y="98063"/>
                  </a:lnTo>
                  <a:lnTo>
                    <a:pt x="88176" y="106980"/>
                  </a:lnTo>
                  <a:lnTo>
                    <a:pt x="91569" y="112925"/>
                  </a:lnTo>
                  <a:lnTo>
                    <a:pt x="96603" y="116889"/>
                  </a:lnTo>
                  <a:lnTo>
                    <a:pt x="114996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587322" y="1913841"/>
              <a:ext cx="68424" cy="167172"/>
            </a:xfrm>
            <a:custGeom>
              <a:avLst/>
              <a:gdLst/>
              <a:ahLst/>
              <a:cxnLst/>
              <a:rect l="0" t="0" r="0" b="0"/>
              <a:pathLst>
                <a:path w="68424" h="167172">
                  <a:moveTo>
                    <a:pt x="58247" y="0"/>
                  </a:moveTo>
                  <a:lnTo>
                    <a:pt x="35083" y="27581"/>
                  </a:lnTo>
                  <a:lnTo>
                    <a:pt x="31926" y="45234"/>
                  </a:lnTo>
                  <a:lnTo>
                    <a:pt x="34530" y="64483"/>
                  </a:lnTo>
                  <a:lnTo>
                    <a:pt x="46391" y="89989"/>
                  </a:lnTo>
                  <a:lnTo>
                    <a:pt x="67964" y="125891"/>
                  </a:lnTo>
                  <a:lnTo>
                    <a:pt x="68423" y="132929"/>
                  </a:lnTo>
                  <a:lnTo>
                    <a:pt x="64003" y="145680"/>
                  </a:lnTo>
                  <a:lnTo>
                    <a:pt x="50944" y="157511"/>
                  </a:lnTo>
                  <a:lnTo>
                    <a:pt x="42284" y="163255"/>
                  </a:lnTo>
                  <a:lnTo>
                    <a:pt x="25265" y="167171"/>
                  </a:lnTo>
                  <a:lnTo>
                    <a:pt x="11228" y="165830"/>
                  </a:lnTo>
                  <a:lnTo>
                    <a:pt x="7486" y="16417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844012" y="1761467"/>
              <a:ext cx="203585" cy="402007"/>
            </a:xfrm>
            <a:custGeom>
              <a:avLst/>
              <a:gdLst/>
              <a:ahLst/>
              <a:cxnLst/>
              <a:rect l="0" t="0" r="0" b="0"/>
              <a:pathLst>
                <a:path w="203585" h="402007">
                  <a:moveTo>
                    <a:pt x="51188" y="152374"/>
                  </a:moveTo>
                  <a:lnTo>
                    <a:pt x="33519" y="161209"/>
                  </a:lnTo>
                  <a:lnTo>
                    <a:pt x="22379" y="172943"/>
                  </a:lnTo>
                  <a:lnTo>
                    <a:pt x="3276" y="207493"/>
                  </a:lnTo>
                  <a:lnTo>
                    <a:pt x="0" y="225873"/>
                  </a:lnTo>
                  <a:lnTo>
                    <a:pt x="421" y="234658"/>
                  </a:lnTo>
                  <a:lnTo>
                    <a:pt x="3475" y="241439"/>
                  </a:lnTo>
                  <a:lnTo>
                    <a:pt x="14265" y="251438"/>
                  </a:lnTo>
                  <a:lnTo>
                    <a:pt x="21026" y="252626"/>
                  </a:lnTo>
                  <a:lnTo>
                    <a:pt x="35934" y="249014"/>
                  </a:lnTo>
                  <a:lnTo>
                    <a:pt x="64338" y="232167"/>
                  </a:lnTo>
                  <a:lnTo>
                    <a:pt x="77989" y="217424"/>
                  </a:lnTo>
                  <a:lnTo>
                    <a:pt x="94287" y="185358"/>
                  </a:lnTo>
                  <a:lnTo>
                    <a:pt x="95614" y="168883"/>
                  </a:lnTo>
                  <a:lnTo>
                    <a:pt x="94674" y="160606"/>
                  </a:lnTo>
                  <a:lnTo>
                    <a:pt x="90349" y="155089"/>
                  </a:lnTo>
                  <a:lnTo>
                    <a:pt x="75682" y="148958"/>
                  </a:lnTo>
                  <a:lnTo>
                    <a:pt x="68442" y="150097"/>
                  </a:lnTo>
                  <a:lnTo>
                    <a:pt x="55466" y="158758"/>
                  </a:lnTo>
                  <a:lnTo>
                    <a:pt x="53115" y="164027"/>
                  </a:lnTo>
                  <a:lnTo>
                    <a:pt x="53398" y="169388"/>
                  </a:lnTo>
                  <a:lnTo>
                    <a:pt x="55435" y="174812"/>
                  </a:lnTo>
                  <a:lnTo>
                    <a:pt x="61416" y="176578"/>
                  </a:lnTo>
                  <a:lnTo>
                    <a:pt x="80389" y="173610"/>
                  </a:lnTo>
                  <a:lnTo>
                    <a:pt x="134041" y="146256"/>
                  </a:lnTo>
                  <a:lnTo>
                    <a:pt x="172712" y="106328"/>
                  </a:lnTo>
                  <a:lnTo>
                    <a:pt x="188675" y="76608"/>
                  </a:lnTo>
                  <a:lnTo>
                    <a:pt x="203584" y="35764"/>
                  </a:lnTo>
                  <a:lnTo>
                    <a:pt x="203182" y="6465"/>
                  </a:lnTo>
                  <a:lnTo>
                    <a:pt x="197821" y="1477"/>
                  </a:lnTo>
                  <a:lnTo>
                    <a:pt x="189624" y="0"/>
                  </a:lnTo>
                  <a:lnTo>
                    <a:pt x="170963" y="3291"/>
                  </a:lnTo>
                  <a:lnTo>
                    <a:pt x="156505" y="10917"/>
                  </a:lnTo>
                  <a:lnTo>
                    <a:pt x="137969" y="30024"/>
                  </a:lnTo>
                  <a:lnTo>
                    <a:pt x="121784" y="67973"/>
                  </a:lnTo>
                  <a:lnTo>
                    <a:pt x="111244" y="122072"/>
                  </a:lnTo>
                  <a:lnTo>
                    <a:pt x="109675" y="177365"/>
                  </a:lnTo>
                  <a:lnTo>
                    <a:pt x="109468" y="234664"/>
                  </a:lnTo>
                  <a:lnTo>
                    <a:pt x="109442" y="292828"/>
                  </a:lnTo>
                  <a:lnTo>
                    <a:pt x="105020" y="340273"/>
                  </a:lnTo>
                  <a:lnTo>
                    <a:pt x="88600" y="381148"/>
                  </a:lnTo>
                  <a:lnTo>
                    <a:pt x="78294" y="396126"/>
                  </a:lnTo>
                  <a:lnTo>
                    <a:pt x="72957" y="399935"/>
                  </a:lnTo>
                  <a:lnTo>
                    <a:pt x="67550" y="401550"/>
                  </a:lnTo>
                  <a:lnTo>
                    <a:pt x="51188" y="4020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9278311" y="1854431"/>
              <a:ext cx="276018" cy="242474"/>
            </a:xfrm>
            <a:custGeom>
              <a:avLst/>
              <a:gdLst/>
              <a:ahLst/>
              <a:cxnLst/>
              <a:rect l="0" t="0" r="0" b="0"/>
              <a:pathLst>
                <a:path w="276018" h="242474">
                  <a:moveTo>
                    <a:pt x="7979" y="76052"/>
                  </a:moveTo>
                  <a:lnTo>
                    <a:pt x="814" y="133961"/>
                  </a:lnTo>
                  <a:lnTo>
                    <a:pt x="0" y="169435"/>
                  </a:lnTo>
                  <a:lnTo>
                    <a:pt x="2660" y="178064"/>
                  </a:lnTo>
                  <a:lnTo>
                    <a:pt x="7207" y="184740"/>
                  </a:lnTo>
                  <a:lnTo>
                    <a:pt x="30015" y="206517"/>
                  </a:lnTo>
                  <a:lnTo>
                    <a:pt x="37463" y="209257"/>
                  </a:lnTo>
                  <a:lnTo>
                    <a:pt x="55600" y="209835"/>
                  </a:lnTo>
                  <a:lnTo>
                    <a:pt x="63765" y="206846"/>
                  </a:lnTo>
                  <a:lnTo>
                    <a:pt x="77768" y="196129"/>
                  </a:lnTo>
                  <a:lnTo>
                    <a:pt x="91629" y="174501"/>
                  </a:lnTo>
                  <a:lnTo>
                    <a:pt x="97031" y="170346"/>
                  </a:lnTo>
                  <a:lnTo>
                    <a:pt x="103405" y="168501"/>
                  </a:lnTo>
                  <a:lnTo>
                    <a:pt x="133564" y="163348"/>
                  </a:lnTo>
                  <a:lnTo>
                    <a:pt x="157986" y="156056"/>
                  </a:lnTo>
                  <a:lnTo>
                    <a:pt x="159759" y="156200"/>
                  </a:lnTo>
                  <a:lnTo>
                    <a:pt x="140963" y="172184"/>
                  </a:lnTo>
                  <a:lnTo>
                    <a:pt x="135466" y="178971"/>
                  </a:lnTo>
                  <a:lnTo>
                    <a:pt x="132727" y="186270"/>
                  </a:lnTo>
                  <a:lnTo>
                    <a:pt x="132148" y="201777"/>
                  </a:lnTo>
                  <a:lnTo>
                    <a:pt x="136062" y="205172"/>
                  </a:lnTo>
                  <a:lnTo>
                    <a:pt x="142370" y="205586"/>
                  </a:lnTo>
                  <a:lnTo>
                    <a:pt x="183482" y="192965"/>
                  </a:lnTo>
                  <a:lnTo>
                    <a:pt x="209348" y="177981"/>
                  </a:lnTo>
                  <a:lnTo>
                    <a:pt x="228723" y="157412"/>
                  </a:lnTo>
                  <a:lnTo>
                    <a:pt x="257458" y="99311"/>
                  </a:lnTo>
                  <a:lnTo>
                    <a:pt x="275352" y="45205"/>
                  </a:lnTo>
                  <a:lnTo>
                    <a:pt x="276017" y="8254"/>
                  </a:lnTo>
                  <a:lnTo>
                    <a:pt x="271731" y="2192"/>
                  </a:lnTo>
                  <a:lnTo>
                    <a:pt x="265175" y="0"/>
                  </a:lnTo>
                  <a:lnTo>
                    <a:pt x="257106" y="387"/>
                  </a:lnTo>
                  <a:lnTo>
                    <a:pt x="250803" y="3420"/>
                  </a:lnTo>
                  <a:lnTo>
                    <a:pt x="241333" y="14185"/>
                  </a:lnTo>
                  <a:lnTo>
                    <a:pt x="230803" y="35840"/>
                  </a:lnTo>
                  <a:lnTo>
                    <a:pt x="220477" y="96077"/>
                  </a:lnTo>
                  <a:lnTo>
                    <a:pt x="217813" y="139043"/>
                  </a:lnTo>
                  <a:lnTo>
                    <a:pt x="227703" y="192589"/>
                  </a:lnTo>
                  <a:lnTo>
                    <a:pt x="240017" y="223378"/>
                  </a:lnTo>
                  <a:lnTo>
                    <a:pt x="247634" y="233986"/>
                  </a:lnTo>
                  <a:lnTo>
                    <a:pt x="257610" y="242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544242" y="1813989"/>
              <a:ext cx="149780" cy="433111"/>
            </a:xfrm>
            <a:custGeom>
              <a:avLst/>
              <a:gdLst/>
              <a:ahLst/>
              <a:cxnLst/>
              <a:rect l="0" t="0" r="0" b="0"/>
              <a:pathLst>
                <a:path w="149780" h="433111">
                  <a:moveTo>
                    <a:pt x="149779" y="0"/>
                  </a:moveTo>
                  <a:lnTo>
                    <a:pt x="138197" y="55161"/>
                  </a:lnTo>
                  <a:lnTo>
                    <a:pt x="124752" y="115722"/>
                  </a:lnTo>
                  <a:lnTo>
                    <a:pt x="106146" y="178509"/>
                  </a:lnTo>
                  <a:lnTo>
                    <a:pt x="98630" y="233185"/>
                  </a:lnTo>
                  <a:lnTo>
                    <a:pt x="85824" y="295714"/>
                  </a:lnTo>
                  <a:lnTo>
                    <a:pt x="76512" y="356534"/>
                  </a:lnTo>
                  <a:lnTo>
                    <a:pt x="63451" y="415210"/>
                  </a:lnTo>
                  <a:lnTo>
                    <a:pt x="58018" y="421963"/>
                  </a:lnTo>
                  <a:lnTo>
                    <a:pt x="42120" y="431931"/>
                  </a:lnTo>
                  <a:lnTo>
                    <a:pt x="34552" y="433110"/>
                  </a:lnTo>
                  <a:lnTo>
                    <a:pt x="27658" y="432047"/>
                  </a:lnTo>
                  <a:lnTo>
                    <a:pt x="21213" y="429489"/>
                  </a:lnTo>
                  <a:lnTo>
                    <a:pt x="15991" y="424085"/>
                  </a:lnTo>
                  <a:lnTo>
                    <a:pt x="7724" y="408219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9690402" y="2012427"/>
              <a:ext cx="245200" cy="184331"/>
            </a:xfrm>
            <a:custGeom>
              <a:avLst/>
              <a:gdLst/>
              <a:ahLst/>
              <a:cxnLst/>
              <a:rect l="0" t="0" r="0" b="0"/>
              <a:pathLst>
                <a:path w="245200" h="184331">
                  <a:moveTo>
                    <a:pt x="61866" y="9588"/>
                  </a:moveTo>
                  <a:lnTo>
                    <a:pt x="53032" y="753"/>
                  </a:lnTo>
                  <a:lnTo>
                    <a:pt x="47656" y="0"/>
                  </a:lnTo>
                  <a:lnTo>
                    <a:pt x="34286" y="4094"/>
                  </a:lnTo>
                  <a:lnTo>
                    <a:pt x="11165" y="16794"/>
                  </a:lnTo>
                  <a:lnTo>
                    <a:pt x="5876" y="23638"/>
                  </a:lnTo>
                  <a:lnTo>
                    <a:pt x="0" y="41104"/>
                  </a:lnTo>
                  <a:lnTo>
                    <a:pt x="2130" y="47240"/>
                  </a:lnTo>
                  <a:lnTo>
                    <a:pt x="7249" y="51332"/>
                  </a:lnTo>
                  <a:lnTo>
                    <a:pt x="22800" y="55877"/>
                  </a:lnTo>
                  <a:lnTo>
                    <a:pt x="51421" y="57512"/>
                  </a:lnTo>
                  <a:lnTo>
                    <a:pt x="76955" y="55325"/>
                  </a:lnTo>
                  <a:lnTo>
                    <a:pt x="90453" y="61043"/>
                  </a:lnTo>
                  <a:lnTo>
                    <a:pt x="92943" y="65156"/>
                  </a:lnTo>
                  <a:lnTo>
                    <a:pt x="92755" y="69747"/>
                  </a:lnTo>
                  <a:lnTo>
                    <a:pt x="90780" y="74657"/>
                  </a:lnTo>
                  <a:lnTo>
                    <a:pt x="93161" y="76081"/>
                  </a:lnTo>
                  <a:lnTo>
                    <a:pt x="154418" y="61894"/>
                  </a:lnTo>
                  <a:lnTo>
                    <a:pt x="217591" y="50671"/>
                  </a:lnTo>
                  <a:lnTo>
                    <a:pt x="226704" y="48072"/>
                  </a:lnTo>
                  <a:lnTo>
                    <a:pt x="233704" y="43565"/>
                  </a:lnTo>
                  <a:lnTo>
                    <a:pt x="243947" y="31160"/>
                  </a:lnTo>
                  <a:lnTo>
                    <a:pt x="245199" y="24894"/>
                  </a:lnTo>
                  <a:lnTo>
                    <a:pt x="244185" y="18867"/>
                  </a:lnTo>
                  <a:lnTo>
                    <a:pt x="241659" y="13001"/>
                  </a:lnTo>
                  <a:lnTo>
                    <a:pt x="236277" y="10014"/>
                  </a:lnTo>
                  <a:lnTo>
                    <a:pt x="220436" y="9161"/>
                  </a:lnTo>
                  <a:lnTo>
                    <a:pt x="195143" y="18296"/>
                  </a:lnTo>
                  <a:lnTo>
                    <a:pt x="180888" y="32566"/>
                  </a:lnTo>
                  <a:lnTo>
                    <a:pt x="174499" y="41548"/>
                  </a:lnTo>
                  <a:lnTo>
                    <a:pt x="167399" y="63857"/>
                  </a:lnTo>
                  <a:lnTo>
                    <a:pt x="165506" y="76277"/>
                  </a:lnTo>
                  <a:lnTo>
                    <a:pt x="170798" y="102406"/>
                  </a:lnTo>
                  <a:lnTo>
                    <a:pt x="186908" y="135709"/>
                  </a:lnTo>
                  <a:lnTo>
                    <a:pt x="208322" y="159754"/>
                  </a:lnTo>
                  <a:lnTo>
                    <a:pt x="236608" y="1843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322751" y="2130188"/>
              <a:ext cx="66904" cy="241709"/>
            </a:xfrm>
            <a:custGeom>
              <a:avLst/>
              <a:gdLst/>
              <a:ahLst/>
              <a:cxnLst/>
              <a:rect l="0" t="0" r="0" b="0"/>
              <a:pathLst>
                <a:path w="66904" h="241709">
                  <a:moveTo>
                    <a:pt x="31582" y="0"/>
                  </a:moveTo>
                  <a:lnTo>
                    <a:pt x="19220" y="21779"/>
                  </a:lnTo>
                  <a:lnTo>
                    <a:pt x="6916" y="71145"/>
                  </a:lnTo>
                  <a:lnTo>
                    <a:pt x="0" y="125206"/>
                  </a:lnTo>
                  <a:lnTo>
                    <a:pt x="3986" y="143789"/>
                  </a:lnTo>
                  <a:lnTo>
                    <a:pt x="7637" y="151333"/>
                  </a:lnTo>
                  <a:lnTo>
                    <a:pt x="12845" y="155438"/>
                  </a:lnTo>
                  <a:lnTo>
                    <a:pt x="19090" y="157250"/>
                  </a:lnTo>
                  <a:lnTo>
                    <a:pt x="49043" y="162350"/>
                  </a:lnTo>
                  <a:lnTo>
                    <a:pt x="55242" y="166481"/>
                  </a:lnTo>
                  <a:lnTo>
                    <a:pt x="64595" y="178467"/>
                  </a:lnTo>
                  <a:lnTo>
                    <a:pt x="66903" y="195505"/>
                  </a:lnTo>
                  <a:lnTo>
                    <a:pt x="63922" y="213556"/>
                  </a:lnTo>
                  <a:lnTo>
                    <a:pt x="56433" y="227743"/>
                  </a:lnTo>
                  <a:lnTo>
                    <a:pt x="44475" y="237746"/>
                  </a:lnTo>
                  <a:lnTo>
                    <a:pt x="37404" y="241708"/>
                  </a:lnTo>
                  <a:lnTo>
                    <a:pt x="31765" y="241576"/>
                  </a:lnTo>
                  <a:lnTo>
                    <a:pt x="27080" y="238714"/>
                  </a:lnTo>
                  <a:lnTo>
                    <a:pt x="23033" y="234032"/>
                  </a:lnTo>
                  <a:lnTo>
                    <a:pt x="21260" y="229986"/>
                  </a:lnTo>
                  <a:lnTo>
                    <a:pt x="21002" y="226365"/>
                  </a:lnTo>
                  <a:lnTo>
                    <a:pt x="23260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423896" y="2255004"/>
              <a:ext cx="80216" cy="91533"/>
            </a:xfrm>
            <a:custGeom>
              <a:avLst/>
              <a:gdLst/>
              <a:ahLst/>
              <a:cxnLst/>
              <a:rect l="0" t="0" r="0" b="0"/>
              <a:pathLst>
                <a:path w="80216" h="91533">
                  <a:moveTo>
                    <a:pt x="38610" y="0"/>
                  </a:moveTo>
                  <a:lnTo>
                    <a:pt x="31042" y="19005"/>
                  </a:lnTo>
                  <a:lnTo>
                    <a:pt x="16849" y="35936"/>
                  </a:lnTo>
                  <a:lnTo>
                    <a:pt x="3051" y="47099"/>
                  </a:lnTo>
                  <a:lnTo>
                    <a:pt x="111" y="52664"/>
                  </a:lnTo>
                  <a:lnTo>
                    <a:pt x="0" y="58223"/>
                  </a:lnTo>
                  <a:lnTo>
                    <a:pt x="1775" y="63779"/>
                  </a:lnTo>
                  <a:lnTo>
                    <a:pt x="6657" y="66558"/>
                  </a:lnTo>
                  <a:lnTo>
                    <a:pt x="60041" y="74257"/>
                  </a:lnTo>
                  <a:lnTo>
                    <a:pt x="78347" y="85591"/>
                  </a:lnTo>
                  <a:lnTo>
                    <a:pt x="79894" y="87572"/>
                  </a:lnTo>
                  <a:lnTo>
                    <a:pt x="80215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8522595" y="2225099"/>
              <a:ext cx="247791" cy="163043"/>
            </a:xfrm>
            <a:custGeom>
              <a:avLst/>
              <a:gdLst/>
              <a:ahLst/>
              <a:cxnLst/>
              <a:rect l="0" t="0" r="0" b="0"/>
              <a:pathLst>
                <a:path w="247791" h="163043">
                  <a:moveTo>
                    <a:pt x="23121" y="29905"/>
                  </a:moveTo>
                  <a:lnTo>
                    <a:pt x="4375" y="64650"/>
                  </a:lnTo>
                  <a:lnTo>
                    <a:pt x="0" y="93003"/>
                  </a:lnTo>
                  <a:lnTo>
                    <a:pt x="3122" y="120408"/>
                  </a:lnTo>
                  <a:lnTo>
                    <a:pt x="5166" y="123525"/>
                  </a:lnTo>
                  <a:lnTo>
                    <a:pt x="7453" y="122829"/>
                  </a:lnTo>
                  <a:lnTo>
                    <a:pt x="26601" y="101782"/>
                  </a:lnTo>
                  <a:lnTo>
                    <a:pt x="68936" y="73350"/>
                  </a:lnTo>
                  <a:lnTo>
                    <a:pt x="71231" y="72737"/>
                  </a:lnTo>
                  <a:lnTo>
                    <a:pt x="70911" y="75101"/>
                  </a:lnTo>
                  <a:lnTo>
                    <a:pt x="65627" y="84201"/>
                  </a:lnTo>
                  <a:lnTo>
                    <a:pt x="49632" y="107575"/>
                  </a:lnTo>
                  <a:lnTo>
                    <a:pt x="46342" y="114969"/>
                  </a:lnTo>
                  <a:lnTo>
                    <a:pt x="46924" y="118974"/>
                  </a:lnTo>
                  <a:lnTo>
                    <a:pt x="50084" y="120720"/>
                  </a:lnTo>
                  <a:lnTo>
                    <a:pt x="70250" y="118759"/>
                  </a:lnTo>
                  <a:lnTo>
                    <a:pt x="120928" y="100572"/>
                  </a:lnTo>
                  <a:lnTo>
                    <a:pt x="171353" y="74093"/>
                  </a:lnTo>
                  <a:lnTo>
                    <a:pt x="176491" y="67685"/>
                  </a:lnTo>
                  <a:lnTo>
                    <a:pt x="178992" y="60639"/>
                  </a:lnTo>
                  <a:lnTo>
                    <a:pt x="179736" y="53168"/>
                  </a:lnTo>
                  <a:lnTo>
                    <a:pt x="176533" y="49112"/>
                  </a:lnTo>
                  <a:lnTo>
                    <a:pt x="170699" y="47332"/>
                  </a:lnTo>
                  <a:lnTo>
                    <a:pt x="163112" y="47071"/>
                  </a:lnTo>
                  <a:lnTo>
                    <a:pt x="147285" y="51711"/>
                  </a:lnTo>
                  <a:lnTo>
                    <a:pt x="131929" y="60861"/>
                  </a:lnTo>
                  <a:lnTo>
                    <a:pt x="113814" y="81607"/>
                  </a:lnTo>
                  <a:lnTo>
                    <a:pt x="105651" y="97263"/>
                  </a:lnTo>
                  <a:lnTo>
                    <a:pt x="104954" y="104396"/>
                  </a:lnTo>
                  <a:lnTo>
                    <a:pt x="109109" y="117253"/>
                  </a:lnTo>
                  <a:lnTo>
                    <a:pt x="114655" y="118647"/>
                  </a:lnTo>
                  <a:lnTo>
                    <a:pt x="130680" y="112801"/>
                  </a:lnTo>
                  <a:lnTo>
                    <a:pt x="156076" y="89497"/>
                  </a:lnTo>
                  <a:lnTo>
                    <a:pt x="181939" y="55134"/>
                  </a:lnTo>
                  <a:lnTo>
                    <a:pt x="206857" y="0"/>
                  </a:lnTo>
                  <a:lnTo>
                    <a:pt x="207557" y="723"/>
                  </a:lnTo>
                  <a:lnTo>
                    <a:pt x="199719" y="49179"/>
                  </a:lnTo>
                  <a:lnTo>
                    <a:pt x="202648" y="109218"/>
                  </a:lnTo>
                  <a:lnTo>
                    <a:pt x="209544" y="130183"/>
                  </a:lnTo>
                  <a:lnTo>
                    <a:pt x="213972" y="138362"/>
                  </a:lnTo>
                  <a:lnTo>
                    <a:pt x="226288" y="149916"/>
                  </a:lnTo>
                  <a:lnTo>
                    <a:pt x="247790" y="1630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8931954" y="2300513"/>
              <a:ext cx="221200" cy="95950"/>
            </a:xfrm>
            <a:custGeom>
              <a:avLst/>
              <a:gdLst/>
              <a:ahLst/>
              <a:cxnLst/>
              <a:rect l="0" t="0" r="0" b="0"/>
              <a:pathLst>
                <a:path w="221200" h="95950">
                  <a:moveTo>
                    <a:pt x="21494" y="12738"/>
                  </a:moveTo>
                  <a:lnTo>
                    <a:pt x="8242" y="25990"/>
                  </a:lnTo>
                  <a:lnTo>
                    <a:pt x="1736" y="42359"/>
                  </a:lnTo>
                  <a:lnTo>
                    <a:pt x="0" y="51901"/>
                  </a:lnTo>
                  <a:lnTo>
                    <a:pt x="3004" y="67435"/>
                  </a:lnTo>
                  <a:lnTo>
                    <a:pt x="6393" y="74166"/>
                  </a:lnTo>
                  <a:lnTo>
                    <a:pt x="11427" y="77728"/>
                  </a:lnTo>
                  <a:lnTo>
                    <a:pt x="17556" y="79179"/>
                  </a:lnTo>
                  <a:lnTo>
                    <a:pt x="24416" y="79222"/>
                  </a:lnTo>
                  <a:lnTo>
                    <a:pt x="36969" y="74338"/>
                  </a:lnTo>
                  <a:lnTo>
                    <a:pt x="42905" y="70447"/>
                  </a:lnTo>
                  <a:lnTo>
                    <a:pt x="51967" y="58727"/>
                  </a:lnTo>
                  <a:lnTo>
                    <a:pt x="65318" y="28603"/>
                  </a:lnTo>
                  <a:lnTo>
                    <a:pt x="66242" y="12393"/>
                  </a:lnTo>
                  <a:lnTo>
                    <a:pt x="65195" y="4187"/>
                  </a:lnTo>
                  <a:lnTo>
                    <a:pt x="61723" y="566"/>
                  </a:lnTo>
                  <a:lnTo>
                    <a:pt x="56635" y="0"/>
                  </a:lnTo>
                  <a:lnTo>
                    <a:pt x="50468" y="1473"/>
                  </a:lnTo>
                  <a:lnTo>
                    <a:pt x="48206" y="4303"/>
                  </a:lnTo>
                  <a:lnTo>
                    <a:pt x="48548" y="8040"/>
                  </a:lnTo>
                  <a:lnTo>
                    <a:pt x="50625" y="12380"/>
                  </a:lnTo>
                  <a:lnTo>
                    <a:pt x="60329" y="19667"/>
                  </a:lnTo>
                  <a:lnTo>
                    <a:pt x="66800" y="22905"/>
                  </a:lnTo>
                  <a:lnTo>
                    <a:pt x="83852" y="24037"/>
                  </a:lnTo>
                  <a:lnTo>
                    <a:pt x="124932" y="21648"/>
                  </a:lnTo>
                  <a:lnTo>
                    <a:pt x="141739" y="26252"/>
                  </a:lnTo>
                  <a:lnTo>
                    <a:pt x="148810" y="30068"/>
                  </a:lnTo>
                  <a:lnTo>
                    <a:pt x="159132" y="41705"/>
                  </a:lnTo>
                  <a:lnTo>
                    <a:pt x="177709" y="71777"/>
                  </a:lnTo>
                  <a:lnTo>
                    <a:pt x="190775" y="83048"/>
                  </a:lnTo>
                  <a:lnTo>
                    <a:pt x="208794" y="92126"/>
                  </a:lnTo>
                  <a:lnTo>
                    <a:pt x="221199" y="959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9307285" y="2238362"/>
              <a:ext cx="12290" cy="191385"/>
            </a:xfrm>
            <a:custGeom>
              <a:avLst/>
              <a:gdLst/>
              <a:ahLst/>
              <a:cxnLst/>
              <a:rect l="0" t="0" r="0" b="0"/>
              <a:pathLst>
                <a:path w="12290" h="191385">
                  <a:moveTo>
                    <a:pt x="12289" y="0"/>
                  </a:moveTo>
                  <a:lnTo>
                    <a:pt x="11364" y="63416"/>
                  </a:lnTo>
                  <a:lnTo>
                    <a:pt x="5703" y="119433"/>
                  </a:lnTo>
                  <a:lnTo>
                    <a:pt x="0" y="182054"/>
                  </a:lnTo>
                  <a:lnTo>
                    <a:pt x="3968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9244685" y="2208605"/>
              <a:ext cx="166421" cy="21437"/>
            </a:xfrm>
            <a:custGeom>
              <a:avLst/>
              <a:gdLst/>
              <a:ahLst/>
              <a:cxnLst/>
              <a:rect l="0" t="0" r="0" b="0"/>
              <a:pathLst>
                <a:path w="166421" h="21437">
                  <a:moveTo>
                    <a:pt x="0" y="4794"/>
                  </a:moveTo>
                  <a:lnTo>
                    <a:pt x="28421" y="0"/>
                  </a:lnTo>
                  <a:lnTo>
                    <a:pt x="85537" y="6038"/>
                  </a:lnTo>
                  <a:lnTo>
                    <a:pt x="141403" y="16134"/>
                  </a:lnTo>
                  <a:lnTo>
                    <a:pt x="166420" y="21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9211401" y="2396462"/>
              <a:ext cx="216348" cy="16643"/>
            </a:xfrm>
            <a:custGeom>
              <a:avLst/>
              <a:gdLst/>
              <a:ahLst/>
              <a:cxnLst/>
              <a:rect l="0" t="0" r="0" b="0"/>
              <a:pathLst>
                <a:path w="216348" h="16643">
                  <a:moveTo>
                    <a:pt x="0" y="16642"/>
                  </a:moveTo>
                  <a:lnTo>
                    <a:pt x="54309" y="16642"/>
                  </a:lnTo>
                  <a:lnTo>
                    <a:pt x="108525" y="16642"/>
                  </a:lnTo>
                  <a:lnTo>
                    <a:pt x="166285" y="14793"/>
                  </a:lnTo>
                  <a:lnTo>
                    <a:pt x="2163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9397830" y="2279967"/>
              <a:ext cx="196340" cy="186402"/>
            </a:xfrm>
            <a:custGeom>
              <a:avLst/>
              <a:gdLst/>
              <a:ahLst/>
              <a:cxnLst/>
              <a:rect l="0" t="0" r="0" b="0"/>
              <a:pathLst>
                <a:path w="196340" h="186402">
                  <a:moveTo>
                    <a:pt x="121449" y="0"/>
                  </a:moveTo>
                  <a:lnTo>
                    <a:pt x="89158" y="1849"/>
                  </a:lnTo>
                  <a:lnTo>
                    <a:pt x="58976" y="13286"/>
                  </a:lnTo>
                  <a:lnTo>
                    <a:pt x="25275" y="39120"/>
                  </a:lnTo>
                  <a:lnTo>
                    <a:pt x="7997" y="64394"/>
                  </a:lnTo>
                  <a:lnTo>
                    <a:pt x="0" y="95305"/>
                  </a:lnTo>
                  <a:lnTo>
                    <a:pt x="3061" y="114473"/>
                  </a:lnTo>
                  <a:lnTo>
                    <a:pt x="11510" y="131314"/>
                  </a:lnTo>
                  <a:lnTo>
                    <a:pt x="47423" y="163042"/>
                  </a:lnTo>
                  <a:lnTo>
                    <a:pt x="108036" y="182253"/>
                  </a:lnTo>
                  <a:lnTo>
                    <a:pt x="127507" y="186401"/>
                  </a:lnTo>
                  <a:lnTo>
                    <a:pt x="187075" y="176754"/>
                  </a:lnTo>
                  <a:lnTo>
                    <a:pt x="196339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9627453" y="2279967"/>
              <a:ext cx="40453" cy="183064"/>
            </a:xfrm>
            <a:custGeom>
              <a:avLst/>
              <a:gdLst/>
              <a:ahLst/>
              <a:cxnLst/>
              <a:rect l="0" t="0" r="0" b="0"/>
              <a:pathLst>
                <a:path w="40453" h="183064">
                  <a:moveTo>
                    <a:pt x="33284" y="0"/>
                  </a:moveTo>
                  <a:lnTo>
                    <a:pt x="39870" y="29621"/>
                  </a:lnTo>
                  <a:lnTo>
                    <a:pt x="40452" y="87694"/>
                  </a:lnTo>
                  <a:lnTo>
                    <a:pt x="30044" y="139330"/>
                  </a:lnTo>
                  <a:lnTo>
                    <a:pt x="20749" y="159928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9585847" y="2238362"/>
              <a:ext cx="216349" cy="83211"/>
            </a:xfrm>
            <a:custGeom>
              <a:avLst/>
              <a:gdLst/>
              <a:ahLst/>
              <a:cxnLst/>
              <a:rect l="0" t="0" r="0" b="0"/>
              <a:pathLst>
                <a:path w="216349" h="83211">
                  <a:moveTo>
                    <a:pt x="0" y="0"/>
                  </a:moveTo>
                  <a:lnTo>
                    <a:pt x="62327" y="11582"/>
                  </a:lnTo>
                  <a:lnTo>
                    <a:pt x="123893" y="34079"/>
                  </a:lnTo>
                  <a:lnTo>
                    <a:pt x="179244" y="65920"/>
                  </a:lnTo>
                  <a:lnTo>
                    <a:pt x="21634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7572154" y="1830631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0"/>
                  </a:moveTo>
                  <a:lnTo>
                    <a:pt x="62327" y="0"/>
                  </a:lnTo>
                  <a:lnTo>
                    <a:pt x="12481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86" name="Freeform 285"/>
          <p:cNvSpPr/>
          <p:nvPr/>
        </p:nvSpPr>
        <p:spPr>
          <a:xfrm>
            <a:off x="7613759" y="2404783"/>
            <a:ext cx="166422" cy="41606"/>
          </a:xfrm>
          <a:custGeom>
            <a:avLst/>
            <a:gdLst/>
            <a:ahLst/>
            <a:cxnLst/>
            <a:rect l="0" t="0" r="0" b="0"/>
            <a:pathLst>
              <a:path w="166422" h="41606">
                <a:moveTo>
                  <a:pt x="0" y="0"/>
                </a:moveTo>
                <a:lnTo>
                  <a:pt x="21779" y="5719"/>
                </a:lnTo>
                <a:lnTo>
                  <a:pt x="81843" y="16813"/>
                </a:lnTo>
                <a:lnTo>
                  <a:pt x="138447" y="32941"/>
                </a:lnTo>
                <a:lnTo>
                  <a:pt x="166421" y="4160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04" name="Group 303"/>
          <p:cNvGrpSpPr/>
          <p:nvPr/>
        </p:nvGrpSpPr>
        <p:grpSpPr>
          <a:xfrm>
            <a:off x="7830107" y="2494123"/>
            <a:ext cx="1913842" cy="628040"/>
            <a:chOff x="7830107" y="2494123"/>
            <a:chExt cx="1913842" cy="628040"/>
          </a:xfrm>
        </p:grpSpPr>
        <p:sp>
          <p:nvSpPr>
            <p:cNvPr id="287" name="Freeform 286"/>
            <p:cNvSpPr/>
            <p:nvPr/>
          </p:nvSpPr>
          <p:spPr>
            <a:xfrm>
              <a:off x="7830107" y="2503784"/>
              <a:ext cx="108174" cy="127886"/>
            </a:xfrm>
            <a:custGeom>
              <a:avLst/>
              <a:gdLst/>
              <a:ahLst/>
              <a:cxnLst/>
              <a:rect l="0" t="0" r="0" b="0"/>
              <a:pathLst>
                <a:path w="108174" h="127886">
                  <a:moveTo>
                    <a:pt x="0" y="9172"/>
                  </a:moveTo>
                  <a:lnTo>
                    <a:pt x="14210" y="21534"/>
                  </a:lnTo>
                  <a:lnTo>
                    <a:pt x="27580" y="27919"/>
                  </a:lnTo>
                  <a:lnTo>
                    <a:pt x="45233" y="28907"/>
                  </a:lnTo>
                  <a:lnTo>
                    <a:pt x="63558" y="25340"/>
                  </a:lnTo>
                  <a:lnTo>
                    <a:pt x="77865" y="17591"/>
                  </a:lnTo>
                  <a:lnTo>
                    <a:pt x="80571" y="12936"/>
                  </a:lnTo>
                  <a:lnTo>
                    <a:pt x="80526" y="7983"/>
                  </a:lnTo>
                  <a:lnTo>
                    <a:pt x="78647" y="2832"/>
                  </a:lnTo>
                  <a:lnTo>
                    <a:pt x="73696" y="323"/>
                  </a:lnTo>
                  <a:lnTo>
                    <a:pt x="58332" y="0"/>
                  </a:lnTo>
                  <a:lnTo>
                    <a:pt x="50907" y="3058"/>
                  </a:lnTo>
                  <a:lnTo>
                    <a:pt x="31622" y="20613"/>
                  </a:lnTo>
                  <a:lnTo>
                    <a:pt x="19910" y="35522"/>
                  </a:lnTo>
                  <a:lnTo>
                    <a:pt x="15937" y="53859"/>
                  </a:lnTo>
                  <a:lnTo>
                    <a:pt x="20919" y="91348"/>
                  </a:lnTo>
                  <a:lnTo>
                    <a:pt x="32599" y="112622"/>
                  </a:lnTo>
                  <a:lnTo>
                    <a:pt x="47464" y="122335"/>
                  </a:lnTo>
                  <a:lnTo>
                    <a:pt x="65474" y="127885"/>
                  </a:lnTo>
                  <a:lnTo>
                    <a:pt x="82724" y="127269"/>
                  </a:lnTo>
                  <a:lnTo>
                    <a:pt x="94705" y="123914"/>
                  </a:lnTo>
                  <a:lnTo>
                    <a:pt x="108173" y="1173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7971565" y="2537920"/>
              <a:ext cx="49926" cy="141459"/>
            </a:xfrm>
            <a:custGeom>
              <a:avLst/>
              <a:gdLst/>
              <a:ahLst/>
              <a:cxnLst/>
              <a:rect l="0" t="0" r="0" b="0"/>
              <a:pathLst>
                <a:path w="49926" h="141459">
                  <a:moveTo>
                    <a:pt x="0" y="0"/>
                  </a:moveTo>
                  <a:lnTo>
                    <a:pt x="16857" y="57161"/>
                  </a:lnTo>
                  <a:lnTo>
                    <a:pt x="43233" y="116431"/>
                  </a:lnTo>
                  <a:lnTo>
                    <a:pt x="49925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7938280" y="2587846"/>
              <a:ext cx="141459" cy="74891"/>
            </a:xfrm>
            <a:custGeom>
              <a:avLst/>
              <a:gdLst/>
              <a:ahLst/>
              <a:cxnLst/>
              <a:rect l="0" t="0" r="0" b="0"/>
              <a:pathLst>
                <a:path w="141459" h="74891">
                  <a:moveTo>
                    <a:pt x="0" y="74890"/>
                  </a:moveTo>
                  <a:lnTo>
                    <a:pt x="14211" y="55885"/>
                  </a:lnTo>
                  <a:lnTo>
                    <a:pt x="55119" y="27791"/>
                  </a:lnTo>
                  <a:lnTo>
                    <a:pt x="115063" y="6039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066399" y="2583429"/>
              <a:ext cx="154798" cy="97060"/>
            </a:xfrm>
            <a:custGeom>
              <a:avLst/>
              <a:gdLst/>
              <a:ahLst/>
              <a:cxnLst/>
              <a:rect l="0" t="0" r="0" b="0"/>
              <a:pathLst>
                <a:path w="154798" h="97060">
                  <a:moveTo>
                    <a:pt x="54944" y="4417"/>
                  </a:moveTo>
                  <a:lnTo>
                    <a:pt x="41692" y="0"/>
                  </a:lnTo>
                  <a:lnTo>
                    <a:pt x="35939" y="548"/>
                  </a:lnTo>
                  <a:lnTo>
                    <a:pt x="24616" y="6087"/>
                  </a:lnTo>
                  <a:lnTo>
                    <a:pt x="7845" y="19602"/>
                  </a:lnTo>
                  <a:lnTo>
                    <a:pt x="1651" y="34896"/>
                  </a:lnTo>
                  <a:lnTo>
                    <a:pt x="0" y="44152"/>
                  </a:lnTo>
                  <a:lnTo>
                    <a:pt x="1673" y="51248"/>
                  </a:lnTo>
                  <a:lnTo>
                    <a:pt x="5561" y="56902"/>
                  </a:lnTo>
                  <a:lnTo>
                    <a:pt x="10927" y="61597"/>
                  </a:lnTo>
                  <a:lnTo>
                    <a:pt x="17279" y="62877"/>
                  </a:lnTo>
                  <a:lnTo>
                    <a:pt x="38545" y="59543"/>
                  </a:lnTo>
                  <a:lnTo>
                    <a:pt x="51046" y="64667"/>
                  </a:lnTo>
                  <a:lnTo>
                    <a:pt x="89774" y="93594"/>
                  </a:lnTo>
                  <a:lnTo>
                    <a:pt x="108023" y="97059"/>
                  </a:lnTo>
                  <a:lnTo>
                    <a:pt x="134158" y="93812"/>
                  </a:lnTo>
                  <a:lnTo>
                    <a:pt x="154797" y="876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234132" y="2587846"/>
              <a:ext cx="114361" cy="256648"/>
            </a:xfrm>
            <a:custGeom>
              <a:avLst/>
              <a:gdLst/>
              <a:ahLst/>
              <a:cxnLst/>
              <a:rect l="0" t="0" r="0" b="0"/>
              <a:pathLst>
                <a:path w="114361" h="256648">
                  <a:moveTo>
                    <a:pt x="36990" y="83211"/>
                  </a:moveTo>
                  <a:lnTo>
                    <a:pt x="30347" y="146626"/>
                  </a:lnTo>
                  <a:lnTo>
                    <a:pt x="20132" y="200178"/>
                  </a:lnTo>
                  <a:lnTo>
                    <a:pt x="9210" y="250855"/>
                  </a:lnTo>
                  <a:lnTo>
                    <a:pt x="6450" y="255994"/>
                  </a:lnTo>
                  <a:lnTo>
                    <a:pt x="3687" y="256647"/>
                  </a:lnTo>
                  <a:lnTo>
                    <a:pt x="920" y="254309"/>
                  </a:lnTo>
                  <a:lnTo>
                    <a:pt x="0" y="249976"/>
                  </a:lnTo>
                  <a:lnTo>
                    <a:pt x="5873" y="192652"/>
                  </a:lnTo>
                  <a:lnTo>
                    <a:pt x="20538" y="132517"/>
                  </a:lnTo>
                  <a:lnTo>
                    <a:pt x="37007" y="75566"/>
                  </a:lnTo>
                  <a:lnTo>
                    <a:pt x="44394" y="58548"/>
                  </a:lnTo>
                  <a:lnTo>
                    <a:pt x="56922" y="41739"/>
                  </a:lnTo>
                  <a:lnTo>
                    <a:pt x="64147" y="37071"/>
                  </a:lnTo>
                  <a:lnTo>
                    <a:pt x="79571" y="34351"/>
                  </a:lnTo>
                  <a:lnTo>
                    <a:pt x="93205" y="38689"/>
                  </a:lnTo>
                  <a:lnTo>
                    <a:pt x="99430" y="42435"/>
                  </a:lnTo>
                  <a:lnTo>
                    <a:pt x="108811" y="53993"/>
                  </a:lnTo>
                  <a:lnTo>
                    <a:pt x="112608" y="60959"/>
                  </a:lnTo>
                  <a:lnTo>
                    <a:pt x="114360" y="76094"/>
                  </a:lnTo>
                  <a:lnTo>
                    <a:pt x="111133" y="91142"/>
                  </a:lnTo>
                  <a:lnTo>
                    <a:pt x="103535" y="103994"/>
                  </a:lnTo>
                  <a:lnTo>
                    <a:pt x="97995" y="107237"/>
                  </a:lnTo>
                  <a:lnTo>
                    <a:pt x="84443" y="108374"/>
                  </a:lnTo>
                  <a:lnTo>
                    <a:pt x="79720" y="103684"/>
                  </a:lnTo>
                  <a:lnTo>
                    <a:pt x="74472" y="86146"/>
                  </a:lnTo>
                  <a:lnTo>
                    <a:pt x="77747" y="39069"/>
                  </a:lnTo>
                  <a:lnTo>
                    <a:pt x="8691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387617" y="2494123"/>
              <a:ext cx="83211" cy="211004"/>
            </a:xfrm>
            <a:custGeom>
              <a:avLst/>
              <a:gdLst/>
              <a:ahLst/>
              <a:cxnLst/>
              <a:rect l="0" t="0" r="0" b="0"/>
              <a:pathLst>
                <a:path w="83211" h="211004">
                  <a:moveTo>
                    <a:pt x="0" y="10512"/>
                  </a:moveTo>
                  <a:lnTo>
                    <a:pt x="8835" y="1678"/>
                  </a:lnTo>
                  <a:lnTo>
                    <a:pt x="14211" y="0"/>
                  </a:lnTo>
                  <a:lnTo>
                    <a:pt x="27581" y="601"/>
                  </a:lnTo>
                  <a:lnTo>
                    <a:pt x="32255" y="5754"/>
                  </a:lnTo>
                  <a:lnTo>
                    <a:pt x="37449" y="23807"/>
                  </a:lnTo>
                  <a:lnTo>
                    <a:pt x="35956" y="59961"/>
                  </a:lnTo>
                  <a:lnTo>
                    <a:pt x="17999" y="122379"/>
                  </a:lnTo>
                  <a:lnTo>
                    <a:pt x="13547" y="141592"/>
                  </a:lnTo>
                  <a:lnTo>
                    <a:pt x="14650" y="159377"/>
                  </a:lnTo>
                  <a:lnTo>
                    <a:pt x="19013" y="165229"/>
                  </a:lnTo>
                  <a:lnTo>
                    <a:pt x="33722" y="171732"/>
                  </a:lnTo>
                  <a:lnTo>
                    <a:pt x="40972" y="171617"/>
                  </a:lnTo>
                  <a:lnTo>
                    <a:pt x="53958" y="166558"/>
                  </a:lnTo>
                  <a:lnTo>
                    <a:pt x="71667" y="153313"/>
                  </a:lnTo>
                  <a:lnTo>
                    <a:pt x="71816" y="151941"/>
                  </a:lnTo>
                  <a:lnTo>
                    <a:pt x="62121" y="155347"/>
                  </a:lnTo>
                  <a:lnTo>
                    <a:pt x="44705" y="172079"/>
                  </a:lnTo>
                  <a:lnTo>
                    <a:pt x="32250" y="194603"/>
                  </a:lnTo>
                  <a:lnTo>
                    <a:pt x="32595" y="200732"/>
                  </a:lnTo>
                  <a:lnTo>
                    <a:pt x="35598" y="205743"/>
                  </a:lnTo>
                  <a:lnTo>
                    <a:pt x="40374" y="210008"/>
                  </a:lnTo>
                  <a:lnTo>
                    <a:pt x="46332" y="211003"/>
                  </a:lnTo>
                  <a:lnTo>
                    <a:pt x="60348" y="207177"/>
                  </a:lnTo>
                  <a:lnTo>
                    <a:pt x="83210" y="1935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504111" y="2596167"/>
              <a:ext cx="68048" cy="138096"/>
            </a:xfrm>
            <a:custGeom>
              <a:avLst/>
              <a:gdLst/>
              <a:ahLst/>
              <a:cxnLst/>
              <a:rect l="0" t="0" r="0" b="0"/>
              <a:pathLst>
                <a:path w="68048" h="138096">
                  <a:moveTo>
                    <a:pt x="49927" y="0"/>
                  </a:moveTo>
                  <a:lnTo>
                    <a:pt x="41091" y="13252"/>
                  </a:lnTo>
                  <a:lnTo>
                    <a:pt x="35597" y="43580"/>
                  </a:lnTo>
                  <a:lnTo>
                    <a:pt x="39243" y="61282"/>
                  </a:lnTo>
                  <a:lnTo>
                    <a:pt x="51692" y="81644"/>
                  </a:lnTo>
                  <a:lnTo>
                    <a:pt x="64626" y="101854"/>
                  </a:lnTo>
                  <a:lnTo>
                    <a:pt x="68047" y="109508"/>
                  </a:lnTo>
                  <a:lnTo>
                    <a:pt x="67555" y="116460"/>
                  </a:lnTo>
                  <a:lnTo>
                    <a:pt x="59610" y="129115"/>
                  </a:lnTo>
                  <a:lnTo>
                    <a:pt x="44369" y="135972"/>
                  </a:lnTo>
                  <a:lnTo>
                    <a:pt x="26192" y="138095"/>
                  </a:lnTo>
                  <a:lnTo>
                    <a:pt x="8867" y="135957"/>
                  </a:lnTo>
                  <a:lnTo>
                    <a:pt x="4062" y="134092"/>
                  </a:lnTo>
                  <a:lnTo>
                    <a:pt x="1784" y="131925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811990" y="2598427"/>
              <a:ext cx="108175" cy="404765"/>
            </a:xfrm>
            <a:custGeom>
              <a:avLst/>
              <a:gdLst/>
              <a:ahLst/>
              <a:cxnLst/>
              <a:rect l="0" t="0" r="0" b="0"/>
              <a:pathLst>
                <a:path w="108175" h="404765">
                  <a:moveTo>
                    <a:pt x="108174" y="14382"/>
                  </a:moveTo>
                  <a:lnTo>
                    <a:pt x="103756" y="1130"/>
                  </a:lnTo>
                  <a:lnTo>
                    <a:pt x="100606" y="0"/>
                  </a:lnTo>
                  <a:lnTo>
                    <a:pt x="96657" y="2020"/>
                  </a:lnTo>
                  <a:lnTo>
                    <a:pt x="92175" y="6141"/>
                  </a:lnTo>
                  <a:lnTo>
                    <a:pt x="75340" y="60210"/>
                  </a:lnTo>
                  <a:lnTo>
                    <a:pt x="68301" y="101200"/>
                  </a:lnTo>
                  <a:lnTo>
                    <a:pt x="64332" y="158415"/>
                  </a:lnTo>
                  <a:lnTo>
                    <a:pt x="62516" y="195743"/>
                  </a:lnTo>
                  <a:lnTo>
                    <a:pt x="65111" y="254544"/>
                  </a:lnTo>
                  <a:lnTo>
                    <a:pt x="59877" y="310426"/>
                  </a:lnTo>
                  <a:lnTo>
                    <a:pt x="57123" y="334567"/>
                  </a:lnTo>
                  <a:lnTo>
                    <a:pt x="39597" y="386980"/>
                  </a:lnTo>
                  <a:lnTo>
                    <a:pt x="28694" y="399718"/>
                  </a:lnTo>
                  <a:lnTo>
                    <a:pt x="21903" y="404410"/>
                  </a:lnTo>
                  <a:lnTo>
                    <a:pt x="16451" y="404764"/>
                  </a:lnTo>
                  <a:lnTo>
                    <a:pt x="11892" y="402226"/>
                  </a:lnTo>
                  <a:lnTo>
                    <a:pt x="7927" y="397760"/>
                  </a:lnTo>
                  <a:lnTo>
                    <a:pt x="3524" y="380471"/>
                  </a:lnTo>
                  <a:lnTo>
                    <a:pt x="0" y="3472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917893" y="2721621"/>
              <a:ext cx="57229" cy="128385"/>
            </a:xfrm>
            <a:custGeom>
              <a:avLst/>
              <a:gdLst/>
              <a:ahLst/>
              <a:cxnLst/>
              <a:rect l="0" t="0" r="0" b="0"/>
              <a:pathLst>
                <a:path w="57229" h="128385">
                  <a:moveTo>
                    <a:pt x="52197" y="24325"/>
                  </a:moveTo>
                  <a:lnTo>
                    <a:pt x="38945" y="28742"/>
                  </a:lnTo>
                  <a:lnTo>
                    <a:pt x="27507" y="38307"/>
                  </a:lnTo>
                  <a:lnTo>
                    <a:pt x="17185" y="52729"/>
                  </a:lnTo>
                  <a:lnTo>
                    <a:pt x="0" y="98389"/>
                  </a:lnTo>
                  <a:lnTo>
                    <a:pt x="1570" y="115490"/>
                  </a:lnTo>
                  <a:lnTo>
                    <a:pt x="4577" y="123933"/>
                  </a:lnTo>
                  <a:lnTo>
                    <a:pt x="9355" y="127713"/>
                  </a:lnTo>
                  <a:lnTo>
                    <a:pt x="15314" y="128384"/>
                  </a:lnTo>
                  <a:lnTo>
                    <a:pt x="22061" y="126981"/>
                  </a:lnTo>
                  <a:lnTo>
                    <a:pt x="34488" y="115562"/>
                  </a:lnTo>
                  <a:lnTo>
                    <a:pt x="49415" y="88340"/>
                  </a:lnTo>
                  <a:lnTo>
                    <a:pt x="57228" y="56853"/>
                  </a:lnTo>
                  <a:lnTo>
                    <a:pt x="57078" y="26566"/>
                  </a:lnTo>
                  <a:lnTo>
                    <a:pt x="55451" y="17498"/>
                  </a:lnTo>
                  <a:lnTo>
                    <a:pt x="50667" y="10528"/>
                  </a:lnTo>
                  <a:lnTo>
                    <a:pt x="35492" y="318"/>
                  </a:lnTo>
                  <a:lnTo>
                    <a:pt x="28116" y="0"/>
                  </a:lnTo>
                  <a:lnTo>
                    <a:pt x="21350" y="2561"/>
                  </a:lnTo>
                  <a:lnTo>
                    <a:pt x="14990" y="7042"/>
                  </a:lnTo>
                  <a:lnTo>
                    <a:pt x="12600" y="10954"/>
                  </a:lnTo>
                  <a:lnTo>
                    <a:pt x="12855" y="14486"/>
                  </a:lnTo>
                  <a:lnTo>
                    <a:pt x="18913" y="243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993476" y="2720983"/>
              <a:ext cx="84789" cy="203839"/>
            </a:xfrm>
            <a:custGeom>
              <a:avLst/>
              <a:gdLst/>
              <a:ahLst/>
              <a:cxnLst/>
              <a:rect l="0" t="0" r="0" b="0"/>
              <a:pathLst>
                <a:path w="84789" h="203839">
                  <a:moveTo>
                    <a:pt x="84788" y="0"/>
                  </a:moveTo>
                  <a:lnTo>
                    <a:pt x="61343" y="59627"/>
                  </a:lnTo>
                  <a:lnTo>
                    <a:pt x="56802" y="81974"/>
                  </a:lnTo>
                  <a:lnTo>
                    <a:pt x="63661" y="138738"/>
                  </a:lnTo>
                  <a:lnTo>
                    <a:pt x="62400" y="170032"/>
                  </a:lnTo>
                  <a:lnTo>
                    <a:pt x="53573" y="186825"/>
                  </a:lnTo>
                  <a:lnTo>
                    <a:pt x="47336" y="193892"/>
                  </a:lnTo>
                  <a:lnTo>
                    <a:pt x="30544" y="201744"/>
                  </a:lnTo>
                  <a:lnTo>
                    <a:pt x="20889" y="203838"/>
                  </a:lnTo>
                  <a:lnTo>
                    <a:pt x="13527" y="202460"/>
                  </a:lnTo>
                  <a:lnTo>
                    <a:pt x="7695" y="198768"/>
                  </a:lnTo>
                  <a:lnTo>
                    <a:pt x="2882" y="193533"/>
                  </a:lnTo>
                  <a:lnTo>
                    <a:pt x="0" y="175389"/>
                  </a:lnTo>
                  <a:lnTo>
                    <a:pt x="5683" y="134908"/>
                  </a:lnTo>
                  <a:lnTo>
                    <a:pt x="32692" y="78948"/>
                  </a:lnTo>
                  <a:lnTo>
                    <a:pt x="68145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9163979" y="2621130"/>
              <a:ext cx="180559" cy="289549"/>
            </a:xfrm>
            <a:custGeom>
              <a:avLst/>
              <a:gdLst/>
              <a:ahLst/>
              <a:cxnLst/>
              <a:rect l="0" t="0" r="0" b="0"/>
              <a:pathLst>
                <a:path w="180559" h="289549">
                  <a:moveTo>
                    <a:pt x="47422" y="0"/>
                  </a:moveTo>
                  <a:lnTo>
                    <a:pt x="27510" y="61567"/>
                  </a:lnTo>
                  <a:lnTo>
                    <a:pt x="8790" y="118830"/>
                  </a:lnTo>
                  <a:lnTo>
                    <a:pt x="0" y="171916"/>
                  </a:lnTo>
                  <a:lnTo>
                    <a:pt x="703" y="204723"/>
                  </a:lnTo>
                  <a:lnTo>
                    <a:pt x="2408" y="214146"/>
                  </a:lnTo>
                  <a:lnTo>
                    <a:pt x="7242" y="219502"/>
                  </a:lnTo>
                  <a:lnTo>
                    <a:pt x="14163" y="222149"/>
                  </a:lnTo>
                  <a:lnTo>
                    <a:pt x="22476" y="222989"/>
                  </a:lnTo>
                  <a:lnTo>
                    <a:pt x="36642" y="218991"/>
                  </a:lnTo>
                  <a:lnTo>
                    <a:pt x="43009" y="215336"/>
                  </a:lnTo>
                  <a:lnTo>
                    <a:pt x="52549" y="201413"/>
                  </a:lnTo>
                  <a:lnTo>
                    <a:pt x="56388" y="192523"/>
                  </a:lnTo>
                  <a:lnTo>
                    <a:pt x="55248" y="186596"/>
                  </a:lnTo>
                  <a:lnTo>
                    <a:pt x="50790" y="182645"/>
                  </a:lnTo>
                  <a:lnTo>
                    <a:pt x="44119" y="180011"/>
                  </a:lnTo>
                  <a:lnTo>
                    <a:pt x="40597" y="181028"/>
                  </a:lnTo>
                  <a:lnTo>
                    <a:pt x="39174" y="184480"/>
                  </a:lnTo>
                  <a:lnTo>
                    <a:pt x="39149" y="189555"/>
                  </a:lnTo>
                  <a:lnTo>
                    <a:pt x="42831" y="193863"/>
                  </a:lnTo>
                  <a:lnTo>
                    <a:pt x="101343" y="230583"/>
                  </a:lnTo>
                  <a:lnTo>
                    <a:pt x="123853" y="253402"/>
                  </a:lnTo>
                  <a:lnTo>
                    <a:pt x="131626" y="267950"/>
                  </a:lnTo>
                  <a:lnTo>
                    <a:pt x="132219" y="274787"/>
                  </a:lnTo>
                  <a:lnTo>
                    <a:pt x="127917" y="289548"/>
                  </a:lnTo>
                  <a:lnTo>
                    <a:pt x="129747" y="289186"/>
                  </a:lnTo>
                  <a:lnTo>
                    <a:pt x="136711" y="282929"/>
                  </a:lnTo>
                  <a:lnTo>
                    <a:pt x="166055" y="239657"/>
                  </a:lnTo>
                  <a:lnTo>
                    <a:pt x="180558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136511" y="2671057"/>
              <a:ext cx="133138" cy="8322"/>
            </a:xfrm>
            <a:custGeom>
              <a:avLst/>
              <a:gdLst/>
              <a:ahLst/>
              <a:cxnLst/>
              <a:rect l="0" t="0" r="0" b="0"/>
              <a:pathLst>
                <a:path w="133138" h="8322">
                  <a:moveTo>
                    <a:pt x="0" y="0"/>
                  </a:moveTo>
                  <a:lnTo>
                    <a:pt x="51844" y="0"/>
                  </a:lnTo>
                  <a:lnTo>
                    <a:pt x="112737" y="6586"/>
                  </a:lnTo>
                  <a:lnTo>
                    <a:pt x="133137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336216" y="2754267"/>
              <a:ext cx="24964" cy="99854"/>
            </a:xfrm>
            <a:custGeom>
              <a:avLst/>
              <a:gdLst/>
              <a:ahLst/>
              <a:cxnLst/>
              <a:rect l="0" t="0" r="0" b="0"/>
              <a:pathLst>
                <a:path w="24964" h="99854">
                  <a:moveTo>
                    <a:pt x="24963" y="0"/>
                  </a:moveTo>
                  <a:lnTo>
                    <a:pt x="10771" y="56772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352859" y="2654414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394464" y="2804193"/>
              <a:ext cx="8321" cy="16643"/>
            </a:xfrm>
            <a:custGeom>
              <a:avLst/>
              <a:gdLst/>
              <a:ahLst/>
              <a:cxnLst/>
              <a:rect l="0" t="0" r="0" b="0"/>
              <a:pathLst>
                <a:path w="8321" h="16643">
                  <a:moveTo>
                    <a:pt x="8320" y="16642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9394565" y="2787551"/>
              <a:ext cx="149678" cy="128793"/>
            </a:xfrm>
            <a:custGeom>
              <a:avLst/>
              <a:gdLst/>
              <a:ahLst/>
              <a:cxnLst/>
              <a:rect l="0" t="0" r="0" b="0"/>
              <a:pathLst>
                <a:path w="149678" h="128793">
                  <a:moveTo>
                    <a:pt x="8219" y="0"/>
                  </a:moveTo>
                  <a:lnTo>
                    <a:pt x="1634" y="29620"/>
                  </a:lnTo>
                  <a:lnTo>
                    <a:pt x="51" y="91941"/>
                  </a:lnTo>
                  <a:lnTo>
                    <a:pt x="0" y="102899"/>
                  </a:lnTo>
                  <a:lnTo>
                    <a:pt x="1816" y="107431"/>
                  </a:lnTo>
                  <a:lnTo>
                    <a:pt x="4875" y="107679"/>
                  </a:lnTo>
                  <a:lnTo>
                    <a:pt x="23071" y="92564"/>
                  </a:lnTo>
                  <a:lnTo>
                    <a:pt x="45396" y="66978"/>
                  </a:lnTo>
                  <a:lnTo>
                    <a:pt x="59876" y="58121"/>
                  </a:lnTo>
                  <a:lnTo>
                    <a:pt x="75557" y="56034"/>
                  </a:lnTo>
                  <a:lnTo>
                    <a:pt x="83622" y="56772"/>
                  </a:lnTo>
                  <a:lnTo>
                    <a:pt x="97514" y="64988"/>
                  </a:lnTo>
                  <a:lnTo>
                    <a:pt x="103807" y="71062"/>
                  </a:lnTo>
                  <a:lnTo>
                    <a:pt x="107078" y="78810"/>
                  </a:lnTo>
                  <a:lnTo>
                    <a:pt x="112542" y="124054"/>
                  </a:lnTo>
                  <a:lnTo>
                    <a:pt x="116599" y="128006"/>
                  </a:lnTo>
                  <a:lnTo>
                    <a:pt x="122078" y="128792"/>
                  </a:lnTo>
                  <a:lnTo>
                    <a:pt x="133712" y="125658"/>
                  </a:lnTo>
                  <a:lnTo>
                    <a:pt x="149677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493161" y="2804333"/>
              <a:ext cx="250788" cy="317830"/>
            </a:xfrm>
            <a:custGeom>
              <a:avLst/>
              <a:gdLst/>
              <a:ahLst/>
              <a:cxnLst/>
              <a:rect l="0" t="0" r="0" b="0"/>
              <a:pathLst>
                <a:path w="250788" h="317830">
                  <a:moveTo>
                    <a:pt x="109329" y="33144"/>
                  </a:moveTo>
                  <a:lnTo>
                    <a:pt x="104911" y="15475"/>
                  </a:lnTo>
                  <a:lnTo>
                    <a:pt x="100836" y="9346"/>
                  </a:lnTo>
                  <a:lnTo>
                    <a:pt x="88913" y="69"/>
                  </a:lnTo>
                  <a:lnTo>
                    <a:pt x="82775" y="0"/>
                  </a:lnTo>
                  <a:lnTo>
                    <a:pt x="76832" y="2727"/>
                  </a:lnTo>
                  <a:lnTo>
                    <a:pt x="66224" y="13154"/>
                  </a:lnTo>
                  <a:lnTo>
                    <a:pt x="58428" y="27033"/>
                  </a:lnTo>
                  <a:lnTo>
                    <a:pt x="56812" y="42448"/>
                  </a:lnTo>
                  <a:lnTo>
                    <a:pt x="57675" y="50441"/>
                  </a:lnTo>
                  <a:lnTo>
                    <a:pt x="61025" y="56695"/>
                  </a:lnTo>
                  <a:lnTo>
                    <a:pt x="72142" y="66109"/>
                  </a:lnTo>
                  <a:lnTo>
                    <a:pt x="78990" y="68065"/>
                  </a:lnTo>
                  <a:lnTo>
                    <a:pt x="93996" y="67772"/>
                  </a:lnTo>
                  <a:lnTo>
                    <a:pt x="122455" y="57992"/>
                  </a:lnTo>
                  <a:lnTo>
                    <a:pt x="145475" y="43383"/>
                  </a:lnTo>
                  <a:lnTo>
                    <a:pt x="150068" y="43669"/>
                  </a:lnTo>
                  <a:lnTo>
                    <a:pt x="153131" y="47557"/>
                  </a:lnTo>
                  <a:lnTo>
                    <a:pt x="155172" y="53848"/>
                  </a:lnTo>
                  <a:lnTo>
                    <a:pt x="154975" y="68234"/>
                  </a:lnTo>
                  <a:lnTo>
                    <a:pt x="142237" y="130496"/>
                  </a:lnTo>
                  <a:lnTo>
                    <a:pt x="131444" y="183559"/>
                  </a:lnTo>
                  <a:lnTo>
                    <a:pt x="114870" y="240496"/>
                  </a:lnTo>
                  <a:lnTo>
                    <a:pt x="86652" y="298202"/>
                  </a:lnTo>
                  <a:lnTo>
                    <a:pt x="73363" y="310589"/>
                  </a:lnTo>
                  <a:lnTo>
                    <a:pt x="65935" y="315186"/>
                  </a:lnTo>
                  <a:lnTo>
                    <a:pt x="47822" y="317829"/>
                  </a:lnTo>
                  <a:lnTo>
                    <a:pt x="37814" y="317239"/>
                  </a:lnTo>
                  <a:lnTo>
                    <a:pt x="21762" y="309188"/>
                  </a:lnTo>
                  <a:lnTo>
                    <a:pt x="9389" y="296364"/>
                  </a:lnTo>
                  <a:lnTo>
                    <a:pt x="808" y="281418"/>
                  </a:lnTo>
                  <a:lnTo>
                    <a:pt x="0" y="273550"/>
                  </a:lnTo>
                  <a:lnTo>
                    <a:pt x="4031" y="257411"/>
                  </a:lnTo>
                  <a:lnTo>
                    <a:pt x="21688" y="231092"/>
                  </a:lnTo>
                  <a:lnTo>
                    <a:pt x="52873" y="202473"/>
                  </a:lnTo>
                  <a:lnTo>
                    <a:pt x="101974" y="177085"/>
                  </a:lnTo>
                  <a:lnTo>
                    <a:pt x="137044" y="169482"/>
                  </a:lnTo>
                  <a:lnTo>
                    <a:pt x="190309" y="166914"/>
                  </a:lnTo>
                  <a:lnTo>
                    <a:pt x="250787" y="1662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8278389" y="2855092"/>
            <a:ext cx="1648622" cy="556539"/>
            <a:chOff x="8278389" y="2855092"/>
            <a:chExt cx="1648622" cy="556539"/>
          </a:xfrm>
        </p:grpSpPr>
        <p:sp>
          <p:nvSpPr>
            <p:cNvPr id="305" name="Freeform 304"/>
            <p:cNvSpPr/>
            <p:nvPr/>
          </p:nvSpPr>
          <p:spPr>
            <a:xfrm>
              <a:off x="8278389" y="2855092"/>
              <a:ext cx="125871" cy="139202"/>
            </a:xfrm>
            <a:custGeom>
              <a:avLst/>
              <a:gdLst/>
              <a:ahLst/>
              <a:cxnLst/>
              <a:rect l="0" t="0" r="0" b="0"/>
              <a:pathLst>
                <a:path w="125871" h="139202">
                  <a:moveTo>
                    <a:pt x="75944" y="65596"/>
                  </a:moveTo>
                  <a:lnTo>
                    <a:pt x="67109" y="56761"/>
                  </a:lnTo>
                  <a:lnTo>
                    <a:pt x="61733" y="56008"/>
                  </a:lnTo>
                  <a:lnTo>
                    <a:pt x="48362" y="60102"/>
                  </a:lnTo>
                  <a:lnTo>
                    <a:pt x="35640" y="70551"/>
                  </a:lnTo>
                  <a:lnTo>
                    <a:pt x="12406" y="104276"/>
                  </a:lnTo>
                  <a:lnTo>
                    <a:pt x="0" y="131298"/>
                  </a:lnTo>
                  <a:lnTo>
                    <a:pt x="1276" y="136209"/>
                  </a:lnTo>
                  <a:lnTo>
                    <a:pt x="5825" y="138559"/>
                  </a:lnTo>
                  <a:lnTo>
                    <a:pt x="12555" y="139201"/>
                  </a:lnTo>
                  <a:lnTo>
                    <a:pt x="24965" y="134984"/>
                  </a:lnTo>
                  <a:lnTo>
                    <a:pt x="30864" y="131270"/>
                  </a:lnTo>
                  <a:lnTo>
                    <a:pt x="64787" y="75421"/>
                  </a:lnTo>
                  <a:lnTo>
                    <a:pt x="90112" y="16872"/>
                  </a:lnTo>
                  <a:lnTo>
                    <a:pt x="95243" y="0"/>
                  </a:lnTo>
                  <a:lnTo>
                    <a:pt x="94357" y="2450"/>
                  </a:lnTo>
                  <a:lnTo>
                    <a:pt x="92741" y="64827"/>
                  </a:lnTo>
                  <a:lnTo>
                    <a:pt x="97049" y="100604"/>
                  </a:lnTo>
                  <a:lnTo>
                    <a:pt x="101109" y="109275"/>
                  </a:lnTo>
                  <a:lnTo>
                    <a:pt x="125870" y="1321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8462506" y="2870762"/>
              <a:ext cx="16643" cy="58248"/>
            </a:xfrm>
            <a:custGeom>
              <a:avLst/>
              <a:gdLst/>
              <a:ahLst/>
              <a:cxnLst/>
              <a:rect l="0" t="0" r="0" b="0"/>
              <a:pathLst>
                <a:path w="16643" h="58248">
                  <a:moveTo>
                    <a:pt x="0" y="0"/>
                  </a:moveTo>
                  <a:lnTo>
                    <a:pt x="16642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410352" y="2995577"/>
              <a:ext cx="102081" cy="155424"/>
            </a:xfrm>
            <a:custGeom>
              <a:avLst/>
              <a:gdLst/>
              <a:ahLst/>
              <a:cxnLst/>
              <a:rect l="0" t="0" r="0" b="0"/>
              <a:pathLst>
                <a:path w="102081" h="155424">
                  <a:moveTo>
                    <a:pt x="60475" y="0"/>
                  </a:moveTo>
                  <a:lnTo>
                    <a:pt x="48113" y="21779"/>
                  </a:lnTo>
                  <a:lnTo>
                    <a:pt x="38276" y="66214"/>
                  </a:lnTo>
                  <a:lnTo>
                    <a:pt x="35877" y="121996"/>
                  </a:lnTo>
                  <a:lnTo>
                    <a:pt x="35674" y="144211"/>
                  </a:lnTo>
                  <a:lnTo>
                    <a:pt x="32847" y="150690"/>
                  </a:lnTo>
                  <a:lnTo>
                    <a:pt x="28187" y="154085"/>
                  </a:lnTo>
                  <a:lnTo>
                    <a:pt x="22308" y="155423"/>
                  </a:lnTo>
                  <a:lnTo>
                    <a:pt x="17464" y="153542"/>
                  </a:lnTo>
                  <a:lnTo>
                    <a:pt x="9615" y="144055"/>
                  </a:lnTo>
                  <a:lnTo>
                    <a:pt x="0" y="118703"/>
                  </a:lnTo>
                  <a:lnTo>
                    <a:pt x="129" y="87769"/>
                  </a:lnTo>
                  <a:lnTo>
                    <a:pt x="10441" y="55181"/>
                  </a:lnTo>
                  <a:lnTo>
                    <a:pt x="22519" y="38086"/>
                  </a:lnTo>
                  <a:lnTo>
                    <a:pt x="37134" y="25248"/>
                  </a:lnTo>
                  <a:lnTo>
                    <a:pt x="52875" y="16461"/>
                  </a:lnTo>
                  <a:lnTo>
                    <a:pt x="60956" y="15597"/>
                  </a:lnTo>
                  <a:lnTo>
                    <a:pt x="77331" y="19568"/>
                  </a:lnTo>
                  <a:lnTo>
                    <a:pt x="88923" y="29962"/>
                  </a:lnTo>
                  <a:lnTo>
                    <a:pt x="96233" y="40129"/>
                  </a:lnTo>
                  <a:lnTo>
                    <a:pt x="98182" y="41546"/>
                  </a:lnTo>
                  <a:lnTo>
                    <a:pt x="102080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571271" y="2862441"/>
              <a:ext cx="74299" cy="174743"/>
            </a:xfrm>
            <a:custGeom>
              <a:avLst/>
              <a:gdLst/>
              <a:ahLst/>
              <a:cxnLst/>
              <a:rect l="0" t="0" r="0" b="0"/>
              <a:pathLst>
                <a:path w="74299" h="174743">
                  <a:moveTo>
                    <a:pt x="49335" y="0"/>
                  </a:moveTo>
                  <a:lnTo>
                    <a:pt x="40284" y="51844"/>
                  </a:lnTo>
                  <a:lnTo>
                    <a:pt x="29775" y="105778"/>
                  </a:lnTo>
                  <a:lnTo>
                    <a:pt x="17138" y="138282"/>
                  </a:lnTo>
                  <a:lnTo>
                    <a:pt x="0" y="163773"/>
                  </a:lnTo>
                  <a:lnTo>
                    <a:pt x="728" y="163731"/>
                  </a:lnTo>
                  <a:lnTo>
                    <a:pt x="3062" y="161854"/>
                  </a:lnTo>
                  <a:lnTo>
                    <a:pt x="13052" y="162234"/>
                  </a:lnTo>
                  <a:lnTo>
                    <a:pt x="7429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644698" y="3020540"/>
              <a:ext cx="67440" cy="76305"/>
            </a:xfrm>
            <a:custGeom>
              <a:avLst/>
              <a:gdLst/>
              <a:ahLst/>
              <a:cxnLst/>
              <a:rect l="0" t="0" r="0" b="0"/>
              <a:pathLst>
                <a:path w="67440" h="76305">
                  <a:moveTo>
                    <a:pt x="50798" y="0"/>
                  </a:moveTo>
                  <a:lnTo>
                    <a:pt x="16052" y="11582"/>
                  </a:lnTo>
                  <a:lnTo>
                    <a:pt x="5152" y="21790"/>
                  </a:lnTo>
                  <a:lnTo>
                    <a:pt x="952" y="28395"/>
                  </a:lnTo>
                  <a:lnTo>
                    <a:pt x="0" y="34648"/>
                  </a:lnTo>
                  <a:lnTo>
                    <a:pt x="1215" y="40665"/>
                  </a:lnTo>
                  <a:lnTo>
                    <a:pt x="3874" y="46526"/>
                  </a:lnTo>
                  <a:lnTo>
                    <a:pt x="14225" y="55504"/>
                  </a:lnTo>
                  <a:lnTo>
                    <a:pt x="49611" y="75624"/>
                  </a:lnTo>
                  <a:lnTo>
                    <a:pt x="54629" y="76304"/>
                  </a:lnTo>
                  <a:lnTo>
                    <a:pt x="67439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715315" y="2937330"/>
              <a:ext cx="96676" cy="224669"/>
            </a:xfrm>
            <a:custGeom>
              <a:avLst/>
              <a:gdLst/>
              <a:ahLst/>
              <a:cxnLst/>
              <a:rect l="0" t="0" r="0" b="0"/>
              <a:pathLst>
                <a:path w="96676" h="224669">
                  <a:moveTo>
                    <a:pt x="21786" y="0"/>
                  </a:moveTo>
                  <a:lnTo>
                    <a:pt x="10204" y="57909"/>
                  </a:lnTo>
                  <a:lnTo>
                    <a:pt x="424" y="117147"/>
                  </a:lnTo>
                  <a:lnTo>
                    <a:pt x="0" y="169392"/>
                  </a:lnTo>
                  <a:lnTo>
                    <a:pt x="1714" y="179496"/>
                  </a:lnTo>
                  <a:lnTo>
                    <a:pt x="11016" y="195655"/>
                  </a:lnTo>
                  <a:lnTo>
                    <a:pt x="24396" y="208075"/>
                  </a:lnTo>
                  <a:lnTo>
                    <a:pt x="39588" y="216677"/>
                  </a:lnTo>
                  <a:lnTo>
                    <a:pt x="96675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986732" y="3087109"/>
              <a:ext cx="24965" cy="108174"/>
            </a:xfrm>
            <a:custGeom>
              <a:avLst/>
              <a:gdLst/>
              <a:ahLst/>
              <a:cxnLst/>
              <a:rect l="0" t="0" r="0" b="0"/>
              <a:pathLst>
                <a:path w="24965" h="108174">
                  <a:moveTo>
                    <a:pt x="24964" y="0"/>
                  </a:moveTo>
                  <a:lnTo>
                    <a:pt x="10771" y="61566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9011696" y="3020540"/>
              <a:ext cx="41606" cy="24965"/>
            </a:xfrm>
            <a:custGeom>
              <a:avLst/>
              <a:gdLst/>
              <a:ahLst/>
              <a:cxnLst/>
              <a:rect l="0" t="0" r="0" b="0"/>
              <a:pathLst>
                <a:path w="41606" h="24965">
                  <a:moveTo>
                    <a:pt x="0" y="0"/>
                  </a:moveTo>
                  <a:lnTo>
                    <a:pt x="19005" y="7568"/>
                  </a:lnTo>
                  <a:lnTo>
                    <a:pt x="41605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9057205" y="3137035"/>
              <a:ext cx="75610" cy="116496"/>
            </a:xfrm>
            <a:custGeom>
              <a:avLst/>
              <a:gdLst/>
              <a:ahLst/>
              <a:cxnLst/>
              <a:rect l="0" t="0" r="0" b="0"/>
              <a:pathLst>
                <a:path w="75610" h="116496">
                  <a:moveTo>
                    <a:pt x="4416" y="0"/>
                  </a:moveTo>
                  <a:lnTo>
                    <a:pt x="0" y="17670"/>
                  </a:lnTo>
                  <a:lnTo>
                    <a:pt x="548" y="24724"/>
                  </a:lnTo>
                  <a:lnTo>
                    <a:pt x="6087" y="37493"/>
                  </a:lnTo>
                  <a:lnTo>
                    <a:pt x="11078" y="39788"/>
                  </a:lnTo>
                  <a:lnTo>
                    <a:pt x="17178" y="39470"/>
                  </a:lnTo>
                  <a:lnTo>
                    <a:pt x="46900" y="30089"/>
                  </a:lnTo>
                  <a:lnTo>
                    <a:pt x="54003" y="30229"/>
                  </a:lnTo>
                  <a:lnTo>
                    <a:pt x="66828" y="35317"/>
                  </a:lnTo>
                  <a:lnTo>
                    <a:pt x="70987" y="42036"/>
                  </a:lnTo>
                  <a:lnTo>
                    <a:pt x="75609" y="61829"/>
                  </a:lnTo>
                  <a:lnTo>
                    <a:pt x="73793" y="90128"/>
                  </a:lnTo>
                  <a:lnTo>
                    <a:pt x="62664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9176279" y="3140939"/>
              <a:ext cx="93370" cy="128928"/>
            </a:xfrm>
            <a:custGeom>
              <a:avLst/>
              <a:gdLst/>
              <a:ahLst/>
              <a:cxnLst/>
              <a:rect l="0" t="0" r="0" b="0"/>
              <a:pathLst>
                <a:path w="93370" h="128928">
                  <a:moveTo>
                    <a:pt x="85048" y="4417"/>
                  </a:moveTo>
                  <a:lnTo>
                    <a:pt x="71795" y="0"/>
                  </a:lnTo>
                  <a:lnTo>
                    <a:pt x="57893" y="297"/>
                  </a:lnTo>
                  <a:lnTo>
                    <a:pt x="50303" y="1671"/>
                  </a:lnTo>
                  <a:lnTo>
                    <a:pt x="26367" y="16855"/>
                  </a:lnTo>
                  <a:lnTo>
                    <a:pt x="14896" y="31210"/>
                  </a:lnTo>
                  <a:lnTo>
                    <a:pt x="0" y="67443"/>
                  </a:lnTo>
                  <a:lnTo>
                    <a:pt x="1328" y="88519"/>
                  </a:lnTo>
                  <a:lnTo>
                    <a:pt x="4271" y="99317"/>
                  </a:lnTo>
                  <a:lnTo>
                    <a:pt x="17404" y="116245"/>
                  </a:lnTo>
                  <a:lnTo>
                    <a:pt x="26083" y="123348"/>
                  </a:lnTo>
                  <a:lnTo>
                    <a:pt x="34644" y="127158"/>
                  </a:lnTo>
                  <a:lnTo>
                    <a:pt x="51551" y="128927"/>
                  </a:lnTo>
                  <a:lnTo>
                    <a:pt x="68311" y="124166"/>
                  </a:lnTo>
                  <a:lnTo>
                    <a:pt x="93369" y="1125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9299205" y="3053825"/>
              <a:ext cx="111901" cy="241311"/>
            </a:xfrm>
            <a:custGeom>
              <a:avLst/>
              <a:gdLst/>
              <a:ahLst/>
              <a:cxnLst/>
              <a:rect l="0" t="0" r="0" b="0"/>
              <a:pathLst>
                <a:path w="111901" h="241311">
                  <a:moveTo>
                    <a:pt x="28690" y="0"/>
                  </a:moveTo>
                  <a:lnTo>
                    <a:pt x="24272" y="46327"/>
                  </a:lnTo>
                  <a:lnTo>
                    <a:pt x="9130" y="103954"/>
                  </a:lnTo>
                  <a:lnTo>
                    <a:pt x="0" y="146343"/>
                  </a:lnTo>
                  <a:lnTo>
                    <a:pt x="1454" y="164893"/>
                  </a:lnTo>
                  <a:lnTo>
                    <a:pt x="5910" y="170950"/>
                  </a:lnTo>
                  <a:lnTo>
                    <a:pt x="12579" y="174987"/>
                  </a:lnTo>
                  <a:lnTo>
                    <a:pt x="28002" y="181323"/>
                  </a:lnTo>
                  <a:lnTo>
                    <a:pt x="41019" y="190302"/>
                  </a:lnTo>
                  <a:lnTo>
                    <a:pt x="50503" y="202922"/>
                  </a:lnTo>
                  <a:lnTo>
                    <a:pt x="54327" y="210171"/>
                  </a:lnTo>
                  <a:lnTo>
                    <a:pt x="60574" y="215003"/>
                  </a:lnTo>
                  <a:lnTo>
                    <a:pt x="111900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9479367" y="3211925"/>
              <a:ext cx="92989" cy="115529"/>
            </a:xfrm>
            <a:custGeom>
              <a:avLst/>
              <a:gdLst/>
              <a:ahLst/>
              <a:cxnLst/>
              <a:rect l="0" t="0" r="0" b="0"/>
              <a:pathLst>
                <a:path w="92989" h="115529">
                  <a:moveTo>
                    <a:pt x="31591" y="0"/>
                  </a:moveTo>
                  <a:lnTo>
                    <a:pt x="18339" y="8834"/>
                  </a:lnTo>
                  <a:lnTo>
                    <a:pt x="14436" y="16060"/>
                  </a:lnTo>
                  <a:lnTo>
                    <a:pt x="10098" y="36415"/>
                  </a:lnTo>
                  <a:lnTo>
                    <a:pt x="13102" y="53475"/>
                  </a:lnTo>
                  <a:lnTo>
                    <a:pt x="30097" y="83911"/>
                  </a:lnTo>
                  <a:lnTo>
                    <a:pt x="31519" y="91999"/>
                  </a:lnTo>
                  <a:lnTo>
                    <a:pt x="28169" y="108381"/>
                  </a:lnTo>
                  <a:lnTo>
                    <a:pt x="22837" y="112934"/>
                  </a:lnTo>
                  <a:lnTo>
                    <a:pt x="15585" y="115046"/>
                  </a:lnTo>
                  <a:lnTo>
                    <a:pt x="7052" y="115528"/>
                  </a:lnTo>
                  <a:lnTo>
                    <a:pt x="2288" y="113077"/>
                  </a:lnTo>
                  <a:lnTo>
                    <a:pt x="37" y="108668"/>
                  </a:lnTo>
                  <a:lnTo>
                    <a:pt x="0" y="96374"/>
                  </a:lnTo>
                  <a:lnTo>
                    <a:pt x="3066" y="81664"/>
                  </a:lnTo>
                  <a:lnTo>
                    <a:pt x="14907" y="65881"/>
                  </a:lnTo>
                  <a:lnTo>
                    <a:pt x="39900" y="46332"/>
                  </a:lnTo>
                  <a:lnTo>
                    <a:pt x="48225" y="41983"/>
                  </a:lnTo>
                  <a:lnTo>
                    <a:pt x="67337" y="39615"/>
                  </a:lnTo>
                  <a:lnTo>
                    <a:pt x="77611" y="40278"/>
                  </a:lnTo>
                  <a:lnTo>
                    <a:pt x="84460" y="45343"/>
                  </a:lnTo>
                  <a:lnTo>
                    <a:pt x="92070" y="63299"/>
                  </a:lnTo>
                  <a:lnTo>
                    <a:pt x="92988" y="81757"/>
                  </a:lnTo>
                  <a:lnTo>
                    <a:pt x="91938" y="90563"/>
                  </a:lnTo>
                  <a:lnTo>
                    <a:pt x="89389" y="96433"/>
                  </a:lnTo>
                  <a:lnTo>
                    <a:pt x="85841" y="100346"/>
                  </a:lnTo>
                  <a:lnTo>
                    <a:pt x="73196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9619131" y="3195282"/>
              <a:ext cx="41607" cy="49928"/>
            </a:xfrm>
            <a:custGeom>
              <a:avLst/>
              <a:gdLst/>
              <a:ahLst/>
              <a:cxnLst/>
              <a:rect l="0" t="0" r="0" b="0"/>
              <a:pathLst>
                <a:path w="41607" h="49928">
                  <a:moveTo>
                    <a:pt x="0" y="0"/>
                  </a:moveTo>
                  <a:lnTo>
                    <a:pt x="7568" y="19006"/>
                  </a:lnTo>
                  <a:lnTo>
                    <a:pt x="20837" y="35012"/>
                  </a:lnTo>
                  <a:lnTo>
                    <a:pt x="41606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9651854" y="3253530"/>
              <a:ext cx="275157" cy="158101"/>
            </a:xfrm>
            <a:custGeom>
              <a:avLst/>
              <a:gdLst/>
              <a:ahLst/>
              <a:cxnLst/>
              <a:rect l="0" t="0" r="0" b="0"/>
              <a:pathLst>
                <a:path w="275157" h="158101">
                  <a:moveTo>
                    <a:pt x="33846" y="0"/>
                  </a:moveTo>
                  <a:lnTo>
                    <a:pt x="20594" y="4417"/>
                  </a:lnTo>
                  <a:lnTo>
                    <a:pt x="9157" y="13982"/>
                  </a:lnTo>
                  <a:lnTo>
                    <a:pt x="3519" y="20416"/>
                  </a:lnTo>
                  <a:lnTo>
                    <a:pt x="684" y="28404"/>
                  </a:lnTo>
                  <a:lnTo>
                    <a:pt x="0" y="47141"/>
                  </a:lnTo>
                  <a:lnTo>
                    <a:pt x="2961" y="54541"/>
                  </a:lnTo>
                  <a:lnTo>
                    <a:pt x="13648" y="65229"/>
                  </a:lnTo>
                  <a:lnTo>
                    <a:pt x="35258" y="76444"/>
                  </a:lnTo>
                  <a:lnTo>
                    <a:pt x="53581" y="77738"/>
                  </a:lnTo>
                  <a:lnTo>
                    <a:pt x="63645" y="76788"/>
                  </a:lnTo>
                  <a:lnTo>
                    <a:pt x="71279" y="73382"/>
                  </a:lnTo>
                  <a:lnTo>
                    <a:pt x="82226" y="62200"/>
                  </a:lnTo>
                  <a:lnTo>
                    <a:pt x="84591" y="55335"/>
                  </a:lnTo>
                  <a:lnTo>
                    <a:pt x="84753" y="40311"/>
                  </a:lnTo>
                  <a:lnTo>
                    <a:pt x="79278" y="26853"/>
                  </a:lnTo>
                  <a:lnTo>
                    <a:pt x="75229" y="20676"/>
                  </a:lnTo>
                  <a:lnTo>
                    <a:pt x="69756" y="17482"/>
                  </a:lnTo>
                  <a:lnTo>
                    <a:pt x="56278" y="16399"/>
                  </a:lnTo>
                  <a:lnTo>
                    <a:pt x="54348" y="18329"/>
                  </a:lnTo>
                  <a:lnTo>
                    <a:pt x="55836" y="21465"/>
                  </a:lnTo>
                  <a:lnTo>
                    <a:pt x="65809" y="29880"/>
                  </a:lnTo>
                  <a:lnTo>
                    <a:pt x="117743" y="54566"/>
                  </a:lnTo>
                  <a:lnTo>
                    <a:pt x="174512" y="72960"/>
                  </a:lnTo>
                  <a:lnTo>
                    <a:pt x="216805" y="97555"/>
                  </a:lnTo>
                  <a:lnTo>
                    <a:pt x="228574" y="110851"/>
                  </a:lnTo>
                  <a:lnTo>
                    <a:pt x="248080" y="137569"/>
                  </a:lnTo>
                  <a:lnTo>
                    <a:pt x="275156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8831616" y="3309586"/>
            <a:ext cx="1186868" cy="534739"/>
            <a:chOff x="8831616" y="3309586"/>
            <a:chExt cx="1186868" cy="534739"/>
          </a:xfrm>
        </p:grpSpPr>
        <p:sp>
          <p:nvSpPr>
            <p:cNvPr id="320" name="Freeform 319"/>
            <p:cNvSpPr/>
            <p:nvPr/>
          </p:nvSpPr>
          <p:spPr>
            <a:xfrm>
              <a:off x="8831616" y="3309586"/>
              <a:ext cx="88549" cy="218540"/>
            </a:xfrm>
            <a:custGeom>
              <a:avLst/>
              <a:gdLst/>
              <a:ahLst/>
              <a:cxnLst/>
              <a:rect l="0" t="0" r="0" b="0"/>
              <a:pathLst>
                <a:path w="88549" h="218540">
                  <a:moveTo>
                    <a:pt x="88548" y="10512"/>
                  </a:moveTo>
                  <a:lnTo>
                    <a:pt x="79713" y="1677"/>
                  </a:lnTo>
                  <a:lnTo>
                    <a:pt x="73412" y="0"/>
                  </a:lnTo>
                  <a:lnTo>
                    <a:pt x="56549" y="601"/>
                  </a:lnTo>
                  <a:lnTo>
                    <a:pt x="41658" y="8881"/>
                  </a:lnTo>
                  <a:lnTo>
                    <a:pt x="29800" y="21806"/>
                  </a:lnTo>
                  <a:lnTo>
                    <a:pt x="5633" y="77255"/>
                  </a:lnTo>
                  <a:lnTo>
                    <a:pt x="846" y="96574"/>
                  </a:lnTo>
                  <a:lnTo>
                    <a:pt x="0" y="136789"/>
                  </a:lnTo>
                  <a:lnTo>
                    <a:pt x="10639" y="172024"/>
                  </a:lnTo>
                  <a:lnTo>
                    <a:pt x="30800" y="206782"/>
                  </a:lnTo>
                  <a:lnTo>
                    <a:pt x="36181" y="213475"/>
                  </a:lnTo>
                  <a:lnTo>
                    <a:pt x="42542" y="217012"/>
                  </a:lnTo>
                  <a:lnTo>
                    <a:pt x="71906" y="2185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8970432" y="3341292"/>
              <a:ext cx="81697" cy="193727"/>
            </a:xfrm>
            <a:custGeom>
              <a:avLst/>
              <a:gdLst/>
              <a:ahLst/>
              <a:cxnLst/>
              <a:rect l="0" t="0" r="0" b="0"/>
              <a:pathLst>
                <a:path w="81697" h="193727">
                  <a:moveTo>
                    <a:pt x="7979" y="53696"/>
                  </a:moveTo>
                  <a:lnTo>
                    <a:pt x="5513" y="87436"/>
                  </a:lnTo>
                  <a:lnTo>
                    <a:pt x="429" y="132686"/>
                  </a:lnTo>
                  <a:lnTo>
                    <a:pt x="0" y="124244"/>
                  </a:lnTo>
                  <a:lnTo>
                    <a:pt x="8153" y="62516"/>
                  </a:lnTo>
                  <a:lnTo>
                    <a:pt x="15324" y="27237"/>
                  </a:lnTo>
                  <a:lnTo>
                    <a:pt x="23879" y="10809"/>
                  </a:lnTo>
                  <a:lnTo>
                    <a:pt x="30598" y="5689"/>
                  </a:lnTo>
                  <a:lnTo>
                    <a:pt x="47927" y="0"/>
                  </a:lnTo>
                  <a:lnTo>
                    <a:pt x="74056" y="1214"/>
                  </a:lnTo>
                  <a:lnTo>
                    <a:pt x="78843" y="5764"/>
                  </a:lnTo>
                  <a:lnTo>
                    <a:pt x="81109" y="12496"/>
                  </a:lnTo>
                  <a:lnTo>
                    <a:pt x="81696" y="20682"/>
                  </a:lnTo>
                  <a:lnTo>
                    <a:pt x="79313" y="27988"/>
                  </a:lnTo>
                  <a:lnTo>
                    <a:pt x="56855" y="63197"/>
                  </a:lnTo>
                  <a:lnTo>
                    <a:pt x="55281" y="84115"/>
                  </a:lnTo>
                  <a:lnTo>
                    <a:pt x="61795" y="146711"/>
                  </a:lnTo>
                  <a:lnTo>
                    <a:pt x="54257" y="185482"/>
                  </a:lnTo>
                  <a:lnTo>
                    <a:pt x="49925" y="190555"/>
                  </a:lnTo>
                  <a:lnTo>
                    <a:pt x="44264" y="193012"/>
                  </a:lnTo>
                  <a:lnTo>
                    <a:pt x="37717" y="193726"/>
                  </a:lnTo>
                  <a:lnTo>
                    <a:pt x="34276" y="191428"/>
                  </a:lnTo>
                  <a:lnTo>
                    <a:pt x="32907" y="187122"/>
                  </a:lnTo>
                  <a:lnTo>
                    <a:pt x="32942" y="1701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9077768" y="3444914"/>
              <a:ext cx="42102" cy="116496"/>
            </a:xfrm>
            <a:custGeom>
              <a:avLst/>
              <a:gdLst/>
              <a:ahLst/>
              <a:cxnLst/>
              <a:rect l="0" t="0" r="0" b="0"/>
              <a:pathLst>
                <a:path w="42102" h="116496">
                  <a:moveTo>
                    <a:pt x="17138" y="0"/>
                  </a:moveTo>
                  <a:lnTo>
                    <a:pt x="0" y="41655"/>
                  </a:lnTo>
                  <a:lnTo>
                    <a:pt x="1090" y="48110"/>
                  </a:lnTo>
                  <a:lnTo>
                    <a:pt x="3665" y="54263"/>
                  </a:lnTo>
                  <a:lnTo>
                    <a:pt x="9081" y="58365"/>
                  </a:lnTo>
                  <a:lnTo>
                    <a:pt x="24960" y="62922"/>
                  </a:lnTo>
                  <a:lnTo>
                    <a:pt x="30674" y="68761"/>
                  </a:lnTo>
                  <a:lnTo>
                    <a:pt x="38715" y="95366"/>
                  </a:lnTo>
                  <a:lnTo>
                    <a:pt x="42101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9173266" y="3453235"/>
              <a:ext cx="56552" cy="113618"/>
            </a:xfrm>
            <a:custGeom>
              <a:avLst/>
              <a:gdLst/>
              <a:ahLst/>
              <a:cxnLst/>
              <a:rect l="0" t="0" r="0" b="0"/>
              <a:pathLst>
                <a:path w="56552" h="113618">
                  <a:moveTo>
                    <a:pt x="21492" y="0"/>
                  </a:moveTo>
                  <a:lnTo>
                    <a:pt x="8240" y="4418"/>
                  </a:lnTo>
                  <a:lnTo>
                    <a:pt x="4337" y="9417"/>
                  </a:lnTo>
                  <a:lnTo>
                    <a:pt x="0" y="24834"/>
                  </a:lnTo>
                  <a:lnTo>
                    <a:pt x="692" y="32274"/>
                  </a:lnTo>
                  <a:lnTo>
                    <a:pt x="10501" y="52503"/>
                  </a:lnTo>
                  <a:lnTo>
                    <a:pt x="19997" y="67714"/>
                  </a:lnTo>
                  <a:lnTo>
                    <a:pt x="21420" y="75653"/>
                  </a:lnTo>
                  <a:lnTo>
                    <a:pt x="18070" y="91871"/>
                  </a:lnTo>
                  <a:lnTo>
                    <a:pt x="5788" y="112178"/>
                  </a:lnTo>
                  <a:lnTo>
                    <a:pt x="3627" y="113617"/>
                  </a:lnTo>
                  <a:lnTo>
                    <a:pt x="3110" y="111802"/>
                  </a:lnTo>
                  <a:lnTo>
                    <a:pt x="3690" y="107819"/>
                  </a:lnTo>
                  <a:lnTo>
                    <a:pt x="17758" y="84544"/>
                  </a:lnTo>
                  <a:lnTo>
                    <a:pt x="39493" y="63060"/>
                  </a:lnTo>
                  <a:lnTo>
                    <a:pt x="45512" y="62380"/>
                  </a:lnTo>
                  <a:lnTo>
                    <a:pt x="50449" y="65625"/>
                  </a:lnTo>
                  <a:lnTo>
                    <a:pt x="54665" y="71487"/>
                  </a:lnTo>
                  <a:lnTo>
                    <a:pt x="56551" y="78168"/>
                  </a:lnTo>
                  <a:lnTo>
                    <a:pt x="56181" y="92988"/>
                  </a:lnTo>
                  <a:lnTo>
                    <a:pt x="54789" y="98050"/>
                  </a:lnTo>
                  <a:lnTo>
                    <a:pt x="52936" y="101424"/>
                  </a:lnTo>
                  <a:lnTo>
                    <a:pt x="46456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9269648" y="3444914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9268549" y="3494840"/>
              <a:ext cx="67668" cy="95233"/>
            </a:xfrm>
            <a:custGeom>
              <a:avLst/>
              <a:gdLst/>
              <a:ahLst/>
              <a:cxnLst/>
              <a:rect l="0" t="0" r="0" b="0"/>
              <a:pathLst>
                <a:path w="67668" h="95233">
                  <a:moveTo>
                    <a:pt x="42704" y="0"/>
                  </a:moveTo>
                  <a:lnTo>
                    <a:pt x="28494" y="12362"/>
                  </a:lnTo>
                  <a:lnTo>
                    <a:pt x="15123" y="18746"/>
                  </a:lnTo>
                  <a:lnTo>
                    <a:pt x="4866" y="29597"/>
                  </a:lnTo>
                  <a:lnTo>
                    <a:pt x="837" y="36374"/>
                  </a:lnTo>
                  <a:lnTo>
                    <a:pt x="0" y="43665"/>
                  </a:lnTo>
                  <a:lnTo>
                    <a:pt x="4001" y="59163"/>
                  </a:lnTo>
                  <a:lnTo>
                    <a:pt x="16649" y="83482"/>
                  </a:lnTo>
                  <a:lnTo>
                    <a:pt x="23485" y="88939"/>
                  </a:lnTo>
                  <a:lnTo>
                    <a:pt x="40942" y="95002"/>
                  </a:lnTo>
                  <a:lnTo>
                    <a:pt x="53632" y="95232"/>
                  </a:lnTo>
                  <a:lnTo>
                    <a:pt x="67667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469353" y="3453235"/>
              <a:ext cx="37703" cy="159815"/>
            </a:xfrm>
            <a:custGeom>
              <a:avLst/>
              <a:gdLst/>
              <a:ahLst/>
              <a:cxnLst/>
              <a:rect l="0" t="0" r="0" b="0"/>
              <a:pathLst>
                <a:path w="37703" h="159815">
                  <a:moveTo>
                    <a:pt x="33284" y="0"/>
                  </a:moveTo>
                  <a:lnTo>
                    <a:pt x="37702" y="13252"/>
                  </a:lnTo>
                  <a:lnTo>
                    <a:pt x="37405" y="27154"/>
                  </a:lnTo>
                  <a:lnTo>
                    <a:pt x="24595" y="84133"/>
                  </a:lnTo>
                  <a:lnTo>
                    <a:pt x="8289" y="147394"/>
                  </a:lnTo>
                  <a:lnTo>
                    <a:pt x="4608" y="159814"/>
                  </a:lnTo>
                  <a:lnTo>
                    <a:pt x="6055" y="156088"/>
                  </a:lnTo>
                  <a:lnTo>
                    <a:pt x="6948" y="124452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9444390" y="3430007"/>
              <a:ext cx="108174" cy="31550"/>
            </a:xfrm>
            <a:custGeom>
              <a:avLst/>
              <a:gdLst/>
              <a:ahLst/>
              <a:cxnLst/>
              <a:rect l="0" t="0" r="0" b="0"/>
              <a:pathLst>
                <a:path w="108174" h="31550">
                  <a:moveTo>
                    <a:pt x="0" y="6586"/>
                  </a:moveTo>
                  <a:lnTo>
                    <a:pt x="29620" y="0"/>
                  </a:lnTo>
                  <a:lnTo>
                    <a:pt x="48297" y="885"/>
                  </a:lnTo>
                  <a:lnTo>
                    <a:pt x="96936" y="20075"/>
                  </a:lnTo>
                  <a:lnTo>
                    <a:pt x="108173" y="315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9411105" y="3603014"/>
              <a:ext cx="108175" cy="27543"/>
            </a:xfrm>
            <a:custGeom>
              <a:avLst/>
              <a:gdLst/>
              <a:ahLst/>
              <a:cxnLst/>
              <a:rect l="0" t="0" r="0" b="0"/>
              <a:pathLst>
                <a:path w="108175" h="27543">
                  <a:moveTo>
                    <a:pt x="0" y="0"/>
                  </a:moveTo>
                  <a:lnTo>
                    <a:pt x="4417" y="13252"/>
                  </a:lnTo>
                  <a:lnTo>
                    <a:pt x="13983" y="22224"/>
                  </a:lnTo>
                  <a:lnTo>
                    <a:pt x="20417" y="25911"/>
                  </a:lnTo>
                  <a:lnTo>
                    <a:pt x="37428" y="27542"/>
                  </a:lnTo>
                  <a:lnTo>
                    <a:pt x="81736" y="18660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9539825" y="3603014"/>
              <a:ext cx="38439" cy="74890"/>
            </a:xfrm>
            <a:custGeom>
              <a:avLst/>
              <a:gdLst/>
              <a:ahLst/>
              <a:cxnLst/>
              <a:rect l="0" t="0" r="0" b="0"/>
              <a:pathLst>
                <a:path w="38439" h="74890">
                  <a:moveTo>
                    <a:pt x="4417" y="0"/>
                  </a:moveTo>
                  <a:lnTo>
                    <a:pt x="0" y="13252"/>
                  </a:lnTo>
                  <a:lnTo>
                    <a:pt x="1670" y="39163"/>
                  </a:lnTo>
                  <a:lnTo>
                    <a:pt x="5360" y="44599"/>
                  </a:lnTo>
                  <a:lnTo>
                    <a:pt x="10593" y="47300"/>
                  </a:lnTo>
                  <a:lnTo>
                    <a:pt x="16856" y="48175"/>
                  </a:lnTo>
                  <a:lnTo>
                    <a:pt x="28745" y="54079"/>
                  </a:lnTo>
                  <a:lnTo>
                    <a:pt x="34505" y="58242"/>
                  </a:lnTo>
                  <a:lnTo>
                    <a:pt x="37419" y="61942"/>
                  </a:lnTo>
                  <a:lnTo>
                    <a:pt x="38438" y="65333"/>
                  </a:lnTo>
                  <a:lnTo>
                    <a:pt x="3770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9622019" y="3482102"/>
              <a:ext cx="263387" cy="231267"/>
            </a:xfrm>
            <a:custGeom>
              <a:avLst/>
              <a:gdLst/>
              <a:ahLst/>
              <a:cxnLst/>
              <a:rect l="0" t="0" r="0" b="0"/>
              <a:pathLst>
                <a:path w="263387" h="231267">
                  <a:moveTo>
                    <a:pt x="22076" y="4417"/>
                  </a:moveTo>
                  <a:lnTo>
                    <a:pt x="35328" y="0"/>
                  </a:lnTo>
                  <a:lnTo>
                    <a:pt x="39232" y="3321"/>
                  </a:lnTo>
                  <a:lnTo>
                    <a:pt x="43569" y="19340"/>
                  </a:lnTo>
                  <a:lnTo>
                    <a:pt x="45429" y="73933"/>
                  </a:lnTo>
                  <a:lnTo>
                    <a:pt x="35387" y="133205"/>
                  </a:lnTo>
                  <a:lnTo>
                    <a:pt x="20288" y="176656"/>
                  </a:lnTo>
                  <a:lnTo>
                    <a:pt x="16261" y="180264"/>
                  </a:lnTo>
                  <a:lnTo>
                    <a:pt x="11728" y="179896"/>
                  </a:lnTo>
                  <a:lnTo>
                    <a:pt x="6856" y="176877"/>
                  </a:lnTo>
                  <a:lnTo>
                    <a:pt x="3608" y="171166"/>
                  </a:lnTo>
                  <a:lnTo>
                    <a:pt x="0" y="154958"/>
                  </a:lnTo>
                  <a:lnTo>
                    <a:pt x="2735" y="149157"/>
                  </a:lnTo>
                  <a:lnTo>
                    <a:pt x="8258" y="145289"/>
                  </a:lnTo>
                  <a:lnTo>
                    <a:pt x="39276" y="134665"/>
                  </a:lnTo>
                  <a:lnTo>
                    <a:pt x="45562" y="136552"/>
                  </a:lnTo>
                  <a:lnTo>
                    <a:pt x="50677" y="141509"/>
                  </a:lnTo>
                  <a:lnTo>
                    <a:pt x="76522" y="185362"/>
                  </a:lnTo>
                  <a:lnTo>
                    <a:pt x="83337" y="191615"/>
                  </a:lnTo>
                  <a:lnTo>
                    <a:pt x="86955" y="193011"/>
                  </a:lnTo>
                  <a:lnTo>
                    <a:pt x="88443" y="191167"/>
                  </a:lnTo>
                  <a:lnTo>
                    <a:pt x="88510" y="187165"/>
                  </a:lnTo>
                  <a:lnTo>
                    <a:pt x="111304" y="137973"/>
                  </a:lnTo>
                  <a:lnTo>
                    <a:pt x="120596" y="125105"/>
                  </a:lnTo>
                  <a:lnTo>
                    <a:pt x="125664" y="122783"/>
                  </a:lnTo>
                  <a:lnTo>
                    <a:pt x="130890" y="123084"/>
                  </a:lnTo>
                  <a:lnTo>
                    <a:pt x="136224" y="125134"/>
                  </a:lnTo>
                  <a:lnTo>
                    <a:pt x="144616" y="134807"/>
                  </a:lnTo>
                  <a:lnTo>
                    <a:pt x="148148" y="141271"/>
                  </a:lnTo>
                  <a:lnTo>
                    <a:pt x="149608" y="155848"/>
                  </a:lnTo>
                  <a:lnTo>
                    <a:pt x="148702" y="163618"/>
                  </a:lnTo>
                  <a:lnTo>
                    <a:pt x="150873" y="167874"/>
                  </a:lnTo>
                  <a:lnTo>
                    <a:pt x="155093" y="169787"/>
                  </a:lnTo>
                  <a:lnTo>
                    <a:pt x="181796" y="175048"/>
                  </a:lnTo>
                  <a:lnTo>
                    <a:pt x="201202" y="186776"/>
                  </a:lnTo>
                  <a:lnTo>
                    <a:pt x="207137" y="187935"/>
                  </a:lnTo>
                  <a:lnTo>
                    <a:pt x="212943" y="186859"/>
                  </a:lnTo>
                  <a:lnTo>
                    <a:pt x="218663" y="184293"/>
                  </a:lnTo>
                  <a:lnTo>
                    <a:pt x="221551" y="185355"/>
                  </a:lnTo>
                  <a:lnTo>
                    <a:pt x="222552" y="188837"/>
                  </a:lnTo>
                  <a:lnTo>
                    <a:pt x="223048" y="200103"/>
                  </a:lnTo>
                  <a:lnTo>
                    <a:pt x="226351" y="214355"/>
                  </a:lnTo>
                  <a:lnTo>
                    <a:pt x="230375" y="220190"/>
                  </a:lnTo>
                  <a:lnTo>
                    <a:pt x="242243" y="229138"/>
                  </a:lnTo>
                  <a:lnTo>
                    <a:pt x="247441" y="230970"/>
                  </a:lnTo>
                  <a:lnTo>
                    <a:pt x="251832" y="231266"/>
                  </a:lnTo>
                  <a:lnTo>
                    <a:pt x="263386" y="2290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9935332" y="3536445"/>
              <a:ext cx="24964" cy="141459"/>
            </a:xfrm>
            <a:custGeom>
              <a:avLst/>
              <a:gdLst/>
              <a:ahLst/>
              <a:cxnLst/>
              <a:rect l="0" t="0" r="0" b="0"/>
              <a:pathLst>
                <a:path w="24964" h="141459">
                  <a:moveTo>
                    <a:pt x="24963" y="0"/>
                  </a:moveTo>
                  <a:lnTo>
                    <a:pt x="13526" y="27498"/>
                  </a:lnTo>
                  <a:lnTo>
                    <a:pt x="4589" y="80988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893726" y="3578051"/>
              <a:ext cx="74891" cy="21494"/>
            </a:xfrm>
            <a:custGeom>
              <a:avLst/>
              <a:gdLst/>
              <a:ahLst/>
              <a:cxnLst/>
              <a:rect l="0" t="0" r="0" b="0"/>
              <a:pathLst>
                <a:path w="74891" h="21494">
                  <a:moveTo>
                    <a:pt x="0" y="0"/>
                  </a:moveTo>
                  <a:lnTo>
                    <a:pt x="8835" y="13252"/>
                  </a:lnTo>
                  <a:lnTo>
                    <a:pt x="15136" y="17156"/>
                  </a:lnTo>
                  <a:lnTo>
                    <a:pt x="31998" y="21493"/>
                  </a:lnTo>
                  <a:lnTo>
                    <a:pt x="7489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9927010" y="3478198"/>
              <a:ext cx="91474" cy="366127"/>
            </a:xfrm>
            <a:custGeom>
              <a:avLst/>
              <a:gdLst/>
              <a:ahLst/>
              <a:cxnLst/>
              <a:rect l="0" t="0" r="0" b="0"/>
              <a:pathLst>
                <a:path w="91474" h="366127">
                  <a:moveTo>
                    <a:pt x="74890" y="0"/>
                  </a:moveTo>
                  <a:lnTo>
                    <a:pt x="88159" y="62491"/>
                  </a:lnTo>
                  <a:lnTo>
                    <a:pt x="91088" y="119097"/>
                  </a:lnTo>
                  <a:lnTo>
                    <a:pt x="91473" y="181306"/>
                  </a:lnTo>
                  <a:lnTo>
                    <a:pt x="84881" y="237381"/>
                  </a:lnTo>
                  <a:lnTo>
                    <a:pt x="62603" y="296610"/>
                  </a:lnTo>
                  <a:lnTo>
                    <a:pt x="35901" y="336358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3871106" y="1015168"/>
            <a:ext cx="1479329" cy="642961"/>
            <a:chOff x="3871106" y="1015168"/>
            <a:chExt cx="1479329" cy="642961"/>
          </a:xfrm>
        </p:grpSpPr>
        <p:sp>
          <p:nvSpPr>
            <p:cNvPr id="335" name="Freeform 334"/>
            <p:cNvSpPr/>
            <p:nvPr/>
          </p:nvSpPr>
          <p:spPr>
            <a:xfrm>
              <a:off x="3894251" y="1264799"/>
              <a:ext cx="524227" cy="324522"/>
            </a:xfrm>
            <a:custGeom>
              <a:avLst/>
              <a:gdLst/>
              <a:ahLst/>
              <a:cxnLst/>
              <a:rect l="0" t="0" r="0" b="0"/>
              <a:pathLst>
                <a:path w="524227" h="324522">
                  <a:moveTo>
                    <a:pt x="0" y="324521"/>
                  </a:moveTo>
                  <a:lnTo>
                    <a:pt x="4417" y="311269"/>
                  </a:lnTo>
                  <a:lnTo>
                    <a:pt x="13982" y="299832"/>
                  </a:lnTo>
                  <a:lnTo>
                    <a:pt x="72354" y="248547"/>
                  </a:lnTo>
                  <a:lnTo>
                    <a:pt x="133416" y="194603"/>
                  </a:lnTo>
                  <a:lnTo>
                    <a:pt x="194669" y="160913"/>
                  </a:lnTo>
                  <a:lnTo>
                    <a:pt x="249189" y="120429"/>
                  </a:lnTo>
                  <a:lnTo>
                    <a:pt x="306683" y="93251"/>
                  </a:lnTo>
                  <a:lnTo>
                    <a:pt x="366534" y="56511"/>
                  </a:lnTo>
                  <a:lnTo>
                    <a:pt x="428096" y="26915"/>
                  </a:lnTo>
                  <a:lnTo>
                    <a:pt x="486634" y="5963"/>
                  </a:lnTo>
                  <a:lnTo>
                    <a:pt x="5242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3871106" y="1414578"/>
              <a:ext cx="189567" cy="243551"/>
            </a:xfrm>
            <a:custGeom>
              <a:avLst/>
              <a:gdLst/>
              <a:ahLst/>
              <a:cxnLst/>
              <a:rect l="0" t="0" r="0" b="0"/>
              <a:pathLst>
                <a:path w="189567" h="243551">
                  <a:moveTo>
                    <a:pt x="114676" y="0"/>
                  </a:moveTo>
                  <a:lnTo>
                    <a:pt x="84348" y="23164"/>
                  </a:lnTo>
                  <a:lnTo>
                    <a:pt x="46480" y="75976"/>
                  </a:lnTo>
                  <a:lnTo>
                    <a:pt x="17805" y="130449"/>
                  </a:lnTo>
                  <a:lnTo>
                    <a:pt x="2272" y="181031"/>
                  </a:lnTo>
                  <a:lnTo>
                    <a:pt x="0" y="202809"/>
                  </a:lnTo>
                  <a:lnTo>
                    <a:pt x="3921" y="219884"/>
                  </a:lnTo>
                  <a:lnTo>
                    <a:pt x="7555" y="227026"/>
                  </a:lnTo>
                  <a:lnTo>
                    <a:pt x="18989" y="237427"/>
                  </a:lnTo>
                  <a:lnTo>
                    <a:pt x="25922" y="241496"/>
                  </a:lnTo>
                  <a:lnTo>
                    <a:pt x="43487" y="243550"/>
                  </a:lnTo>
                  <a:lnTo>
                    <a:pt x="104215" y="232456"/>
                  </a:lnTo>
                  <a:lnTo>
                    <a:pt x="162680" y="218766"/>
                  </a:lnTo>
                  <a:lnTo>
                    <a:pt x="18956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4468403" y="1137540"/>
              <a:ext cx="149780" cy="149130"/>
            </a:xfrm>
            <a:custGeom>
              <a:avLst/>
              <a:gdLst/>
              <a:ahLst/>
              <a:cxnLst/>
              <a:rect l="0" t="0" r="0" b="0"/>
              <a:pathLst>
                <a:path w="149780" h="149130">
                  <a:moveTo>
                    <a:pt x="0" y="127259"/>
                  </a:moveTo>
                  <a:lnTo>
                    <a:pt x="61138" y="81763"/>
                  </a:lnTo>
                  <a:lnTo>
                    <a:pt x="95816" y="43536"/>
                  </a:lnTo>
                  <a:lnTo>
                    <a:pt x="100216" y="24713"/>
                  </a:lnTo>
                  <a:lnTo>
                    <a:pt x="100095" y="14517"/>
                  </a:lnTo>
                  <a:lnTo>
                    <a:pt x="95391" y="7719"/>
                  </a:lnTo>
                  <a:lnTo>
                    <a:pt x="87633" y="3187"/>
                  </a:lnTo>
                  <a:lnTo>
                    <a:pt x="77838" y="165"/>
                  </a:lnTo>
                  <a:lnTo>
                    <a:pt x="69458" y="0"/>
                  </a:lnTo>
                  <a:lnTo>
                    <a:pt x="55217" y="4748"/>
                  </a:lnTo>
                  <a:lnTo>
                    <a:pt x="42724" y="17952"/>
                  </a:lnTo>
                  <a:lnTo>
                    <a:pt x="27760" y="46179"/>
                  </a:lnTo>
                  <a:lnTo>
                    <a:pt x="22508" y="67185"/>
                  </a:lnTo>
                  <a:lnTo>
                    <a:pt x="23255" y="88849"/>
                  </a:lnTo>
                  <a:lnTo>
                    <a:pt x="37709" y="121837"/>
                  </a:lnTo>
                  <a:lnTo>
                    <a:pt x="51893" y="136560"/>
                  </a:lnTo>
                  <a:lnTo>
                    <a:pt x="68367" y="145262"/>
                  </a:lnTo>
                  <a:lnTo>
                    <a:pt x="88016" y="149129"/>
                  </a:lnTo>
                  <a:lnTo>
                    <a:pt x="109077" y="145916"/>
                  </a:lnTo>
                  <a:lnTo>
                    <a:pt x="149779" y="1272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4626503" y="1123342"/>
              <a:ext cx="66569" cy="133137"/>
            </a:xfrm>
            <a:custGeom>
              <a:avLst/>
              <a:gdLst/>
              <a:ahLst/>
              <a:cxnLst/>
              <a:rect l="0" t="0" r="0" b="0"/>
              <a:pathLst>
                <a:path w="66569" h="133137">
                  <a:moveTo>
                    <a:pt x="0" y="0"/>
                  </a:moveTo>
                  <a:lnTo>
                    <a:pt x="36182" y="57161"/>
                  </a:lnTo>
                  <a:lnTo>
                    <a:pt x="54175" y="82888"/>
                  </a:lnTo>
                  <a:lnTo>
                    <a:pt x="61060" y="99709"/>
                  </a:lnTo>
                  <a:lnTo>
                    <a:pt x="66568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4626503" y="1139984"/>
              <a:ext cx="116496" cy="99853"/>
            </a:xfrm>
            <a:custGeom>
              <a:avLst/>
              <a:gdLst/>
              <a:ahLst/>
              <a:cxnLst/>
              <a:rect l="0" t="0" r="0" b="0"/>
              <a:pathLst>
                <a:path w="116496" h="99853">
                  <a:moveTo>
                    <a:pt x="0" y="99852"/>
                  </a:moveTo>
                  <a:lnTo>
                    <a:pt x="27581" y="65107"/>
                  </a:lnTo>
                  <a:lnTo>
                    <a:pt x="89168" y="24608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4749045" y="1115021"/>
              <a:ext cx="301645" cy="235040"/>
            </a:xfrm>
            <a:custGeom>
              <a:avLst/>
              <a:gdLst/>
              <a:ahLst/>
              <a:cxnLst/>
              <a:rect l="0" t="0" r="0" b="0"/>
              <a:pathLst>
                <a:path w="301645" h="235040">
                  <a:moveTo>
                    <a:pt x="43879" y="0"/>
                  </a:moveTo>
                  <a:lnTo>
                    <a:pt x="6041" y="36182"/>
                  </a:lnTo>
                  <a:lnTo>
                    <a:pt x="2012" y="43537"/>
                  </a:lnTo>
                  <a:lnTo>
                    <a:pt x="0" y="61571"/>
                  </a:lnTo>
                  <a:lnTo>
                    <a:pt x="758" y="71558"/>
                  </a:lnTo>
                  <a:lnTo>
                    <a:pt x="4037" y="79140"/>
                  </a:lnTo>
                  <a:lnTo>
                    <a:pt x="15077" y="90030"/>
                  </a:lnTo>
                  <a:lnTo>
                    <a:pt x="21904" y="92380"/>
                  </a:lnTo>
                  <a:lnTo>
                    <a:pt x="36886" y="92525"/>
                  </a:lnTo>
                  <a:lnTo>
                    <a:pt x="50324" y="87042"/>
                  </a:lnTo>
                  <a:lnTo>
                    <a:pt x="56497" y="82991"/>
                  </a:lnTo>
                  <a:lnTo>
                    <a:pt x="63386" y="82139"/>
                  </a:lnTo>
                  <a:lnTo>
                    <a:pt x="99302" y="86663"/>
                  </a:lnTo>
                  <a:lnTo>
                    <a:pt x="161860" y="79393"/>
                  </a:lnTo>
                  <a:lnTo>
                    <a:pt x="172460" y="80665"/>
                  </a:lnTo>
                  <a:lnTo>
                    <a:pt x="179525" y="85212"/>
                  </a:lnTo>
                  <a:lnTo>
                    <a:pt x="184236" y="91941"/>
                  </a:lnTo>
                  <a:lnTo>
                    <a:pt x="198136" y="139833"/>
                  </a:lnTo>
                  <a:lnTo>
                    <a:pt x="199916" y="172308"/>
                  </a:lnTo>
                  <a:lnTo>
                    <a:pt x="190247" y="231904"/>
                  </a:lnTo>
                  <a:lnTo>
                    <a:pt x="188610" y="235039"/>
                  </a:lnTo>
                  <a:lnTo>
                    <a:pt x="186792" y="223730"/>
                  </a:lnTo>
                  <a:lnTo>
                    <a:pt x="187994" y="163181"/>
                  </a:lnTo>
                  <a:lnTo>
                    <a:pt x="204908" y="100149"/>
                  </a:lnTo>
                  <a:lnTo>
                    <a:pt x="221954" y="74977"/>
                  </a:lnTo>
                  <a:lnTo>
                    <a:pt x="244571" y="58787"/>
                  </a:lnTo>
                  <a:lnTo>
                    <a:pt x="263130" y="56329"/>
                  </a:lnTo>
                  <a:lnTo>
                    <a:pt x="281857" y="59244"/>
                  </a:lnTo>
                  <a:lnTo>
                    <a:pt x="296344" y="66703"/>
                  </a:lnTo>
                  <a:lnTo>
                    <a:pt x="300022" y="72205"/>
                  </a:lnTo>
                  <a:lnTo>
                    <a:pt x="301644" y="85715"/>
                  </a:lnTo>
                  <a:lnTo>
                    <a:pt x="292941" y="108915"/>
                  </a:lnTo>
                  <a:lnTo>
                    <a:pt x="278651" y="128939"/>
                  </a:lnTo>
                  <a:lnTo>
                    <a:pt x="272510" y="132187"/>
                  </a:lnTo>
                  <a:lnTo>
                    <a:pt x="258289" y="133331"/>
                  </a:lnTo>
                  <a:lnTo>
                    <a:pt x="252463" y="129568"/>
                  </a:lnTo>
                  <a:lnTo>
                    <a:pt x="243524" y="115524"/>
                  </a:lnTo>
                  <a:lnTo>
                    <a:pt x="241400" y="94490"/>
                  </a:lnTo>
                  <a:lnTo>
                    <a:pt x="243584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5118974" y="1015168"/>
              <a:ext cx="189856" cy="267872"/>
            </a:xfrm>
            <a:custGeom>
              <a:avLst/>
              <a:gdLst/>
              <a:ahLst/>
              <a:cxnLst/>
              <a:rect l="0" t="0" r="0" b="0"/>
              <a:pathLst>
                <a:path w="189856" h="267872">
                  <a:moveTo>
                    <a:pt x="23434" y="0"/>
                  </a:moveTo>
                  <a:lnTo>
                    <a:pt x="16847" y="29620"/>
                  </a:lnTo>
                  <a:lnTo>
                    <a:pt x="6214" y="89475"/>
                  </a:lnTo>
                  <a:lnTo>
                    <a:pt x="0" y="128827"/>
                  </a:lnTo>
                  <a:lnTo>
                    <a:pt x="3341" y="156823"/>
                  </a:lnTo>
                  <a:lnTo>
                    <a:pt x="10189" y="171709"/>
                  </a:lnTo>
                  <a:lnTo>
                    <a:pt x="14604" y="178267"/>
                  </a:lnTo>
                  <a:lnTo>
                    <a:pt x="21246" y="181715"/>
                  </a:lnTo>
                  <a:lnTo>
                    <a:pt x="38487" y="183080"/>
                  </a:lnTo>
                  <a:lnTo>
                    <a:pt x="56012" y="175674"/>
                  </a:lnTo>
                  <a:lnTo>
                    <a:pt x="85446" y="152737"/>
                  </a:lnTo>
                  <a:lnTo>
                    <a:pt x="86964" y="150826"/>
                  </a:lnTo>
                  <a:lnTo>
                    <a:pt x="81256" y="153634"/>
                  </a:lnTo>
                  <a:lnTo>
                    <a:pt x="62448" y="174446"/>
                  </a:lnTo>
                  <a:lnTo>
                    <a:pt x="48143" y="204035"/>
                  </a:lnTo>
                  <a:lnTo>
                    <a:pt x="46127" y="222894"/>
                  </a:lnTo>
                  <a:lnTo>
                    <a:pt x="46884" y="231807"/>
                  </a:lnTo>
                  <a:lnTo>
                    <a:pt x="55121" y="246640"/>
                  </a:lnTo>
                  <a:lnTo>
                    <a:pt x="68952" y="258472"/>
                  </a:lnTo>
                  <a:lnTo>
                    <a:pt x="87427" y="266813"/>
                  </a:lnTo>
                  <a:lnTo>
                    <a:pt x="123037" y="267871"/>
                  </a:lnTo>
                  <a:lnTo>
                    <a:pt x="154031" y="262330"/>
                  </a:lnTo>
                  <a:lnTo>
                    <a:pt x="189855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5233939" y="1156626"/>
              <a:ext cx="116496" cy="161473"/>
            </a:xfrm>
            <a:custGeom>
              <a:avLst/>
              <a:gdLst/>
              <a:ahLst/>
              <a:cxnLst/>
              <a:rect l="0" t="0" r="0" b="0"/>
              <a:pathLst>
                <a:path w="116496" h="161473">
                  <a:moveTo>
                    <a:pt x="116495" y="0"/>
                  </a:moveTo>
                  <a:lnTo>
                    <a:pt x="86167" y="23163"/>
                  </a:lnTo>
                  <a:lnTo>
                    <a:pt x="79902" y="38648"/>
                  </a:lnTo>
                  <a:lnTo>
                    <a:pt x="78231" y="47955"/>
                  </a:lnTo>
                  <a:lnTo>
                    <a:pt x="81306" y="63226"/>
                  </a:lnTo>
                  <a:lnTo>
                    <a:pt x="98347" y="88097"/>
                  </a:lnTo>
                  <a:lnTo>
                    <a:pt x="114097" y="105204"/>
                  </a:lnTo>
                  <a:lnTo>
                    <a:pt x="115821" y="110817"/>
                  </a:lnTo>
                  <a:lnTo>
                    <a:pt x="115121" y="116408"/>
                  </a:lnTo>
                  <a:lnTo>
                    <a:pt x="112806" y="121984"/>
                  </a:lnTo>
                  <a:lnTo>
                    <a:pt x="96294" y="138667"/>
                  </a:lnTo>
                  <a:lnTo>
                    <a:pt x="59223" y="154227"/>
                  </a:lnTo>
                  <a:lnTo>
                    <a:pt x="29053" y="161472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83210" y="1073415"/>
            <a:ext cx="668735" cy="424375"/>
            <a:chOff x="83210" y="1073415"/>
            <a:chExt cx="668735" cy="424375"/>
          </a:xfrm>
        </p:grpSpPr>
        <p:sp>
          <p:nvSpPr>
            <p:cNvPr id="344" name="Freeform 343"/>
            <p:cNvSpPr/>
            <p:nvPr/>
          </p:nvSpPr>
          <p:spPr>
            <a:xfrm>
              <a:off x="116495" y="1164947"/>
              <a:ext cx="12498" cy="332843"/>
            </a:xfrm>
            <a:custGeom>
              <a:avLst/>
              <a:gdLst/>
              <a:ahLst/>
              <a:cxnLst/>
              <a:rect l="0" t="0" r="0" b="0"/>
              <a:pathLst>
                <a:path w="12498" h="332843">
                  <a:moveTo>
                    <a:pt x="8321" y="0"/>
                  </a:moveTo>
                  <a:lnTo>
                    <a:pt x="3903" y="13252"/>
                  </a:lnTo>
                  <a:lnTo>
                    <a:pt x="7100" y="73610"/>
                  </a:lnTo>
                  <a:lnTo>
                    <a:pt x="12497" y="132370"/>
                  </a:lnTo>
                  <a:lnTo>
                    <a:pt x="9510" y="186797"/>
                  </a:lnTo>
                  <a:lnTo>
                    <a:pt x="8556" y="248109"/>
                  </a:lnTo>
                  <a:lnTo>
                    <a:pt x="2649" y="305557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83210" y="1090057"/>
              <a:ext cx="158101" cy="41607"/>
            </a:xfrm>
            <a:custGeom>
              <a:avLst/>
              <a:gdLst/>
              <a:ahLst/>
              <a:cxnLst/>
              <a:rect l="0" t="0" r="0" b="0"/>
              <a:pathLst>
                <a:path w="158101" h="41607">
                  <a:moveTo>
                    <a:pt x="0" y="41606"/>
                  </a:moveTo>
                  <a:lnTo>
                    <a:pt x="14211" y="29244"/>
                  </a:lnTo>
                  <a:lnTo>
                    <a:pt x="50702" y="14067"/>
                  </a:lnTo>
                  <a:lnTo>
                    <a:pt x="111392" y="6613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282916" y="1073415"/>
              <a:ext cx="77640" cy="368375"/>
            </a:xfrm>
            <a:custGeom>
              <a:avLst/>
              <a:gdLst/>
              <a:ahLst/>
              <a:cxnLst/>
              <a:rect l="0" t="0" r="0" b="0"/>
              <a:pathLst>
                <a:path w="77640" h="368375">
                  <a:moveTo>
                    <a:pt x="74889" y="0"/>
                  </a:moveTo>
                  <a:lnTo>
                    <a:pt x="55565" y="55507"/>
                  </a:lnTo>
                  <a:lnTo>
                    <a:pt x="39945" y="106503"/>
                  </a:lnTo>
                  <a:lnTo>
                    <a:pt x="35524" y="155373"/>
                  </a:lnTo>
                  <a:lnTo>
                    <a:pt x="45061" y="206118"/>
                  </a:lnTo>
                  <a:lnTo>
                    <a:pt x="59271" y="235814"/>
                  </a:lnTo>
                  <a:lnTo>
                    <a:pt x="76221" y="266832"/>
                  </a:lnTo>
                  <a:lnTo>
                    <a:pt x="77639" y="285629"/>
                  </a:lnTo>
                  <a:lnTo>
                    <a:pt x="74262" y="306311"/>
                  </a:lnTo>
                  <a:lnTo>
                    <a:pt x="61965" y="336898"/>
                  </a:lnTo>
                  <a:lnTo>
                    <a:pt x="51887" y="351903"/>
                  </a:lnTo>
                  <a:lnTo>
                    <a:pt x="38778" y="362270"/>
                  </a:lnTo>
                  <a:lnTo>
                    <a:pt x="31399" y="366329"/>
                  </a:lnTo>
                  <a:lnTo>
                    <a:pt x="18270" y="368374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349484" y="1081736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16642"/>
                  </a:moveTo>
                  <a:lnTo>
                    <a:pt x="31275" y="3470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449337" y="1406257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582473" y="1107075"/>
              <a:ext cx="169472" cy="340788"/>
            </a:xfrm>
            <a:custGeom>
              <a:avLst/>
              <a:gdLst/>
              <a:ahLst/>
              <a:cxnLst/>
              <a:rect l="0" t="0" r="0" b="0"/>
              <a:pathLst>
                <a:path w="169472" h="340788">
                  <a:moveTo>
                    <a:pt x="0" y="124440"/>
                  </a:moveTo>
                  <a:lnTo>
                    <a:pt x="58765" y="72319"/>
                  </a:lnTo>
                  <a:lnTo>
                    <a:pt x="118991" y="23891"/>
                  </a:lnTo>
                  <a:lnTo>
                    <a:pt x="156950" y="0"/>
                  </a:lnTo>
                  <a:lnTo>
                    <a:pt x="162881" y="1724"/>
                  </a:lnTo>
                  <a:lnTo>
                    <a:pt x="166835" y="7496"/>
                  </a:lnTo>
                  <a:lnTo>
                    <a:pt x="169471" y="15967"/>
                  </a:lnTo>
                  <a:lnTo>
                    <a:pt x="162264" y="74215"/>
                  </a:lnTo>
                  <a:lnTo>
                    <a:pt x="156457" y="132154"/>
                  </a:lnTo>
                  <a:lnTo>
                    <a:pt x="151098" y="188115"/>
                  </a:lnTo>
                  <a:lnTo>
                    <a:pt x="143397" y="243685"/>
                  </a:lnTo>
                  <a:lnTo>
                    <a:pt x="132972" y="299177"/>
                  </a:lnTo>
                  <a:lnTo>
                    <a:pt x="124816" y="3407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4143882" y="1481147"/>
            <a:ext cx="1665274" cy="515906"/>
            <a:chOff x="4143882" y="1481147"/>
            <a:chExt cx="1665274" cy="515906"/>
          </a:xfrm>
        </p:grpSpPr>
        <p:sp>
          <p:nvSpPr>
            <p:cNvPr id="351" name="Freeform 350"/>
            <p:cNvSpPr/>
            <p:nvPr/>
          </p:nvSpPr>
          <p:spPr>
            <a:xfrm>
              <a:off x="4493894" y="1481147"/>
              <a:ext cx="182536" cy="248151"/>
            </a:xfrm>
            <a:custGeom>
              <a:avLst/>
              <a:gdLst/>
              <a:ahLst/>
              <a:cxnLst/>
              <a:rect l="0" t="0" r="0" b="0"/>
              <a:pathLst>
                <a:path w="182536" h="248151">
                  <a:moveTo>
                    <a:pt x="16114" y="0"/>
                  </a:moveTo>
                  <a:lnTo>
                    <a:pt x="11697" y="50744"/>
                  </a:lnTo>
                  <a:lnTo>
                    <a:pt x="8950" y="98656"/>
                  </a:lnTo>
                  <a:lnTo>
                    <a:pt x="8136" y="149424"/>
                  </a:lnTo>
                  <a:lnTo>
                    <a:pt x="2142" y="208709"/>
                  </a:lnTo>
                  <a:lnTo>
                    <a:pt x="263" y="238020"/>
                  </a:lnTo>
                  <a:lnTo>
                    <a:pt x="0" y="237267"/>
                  </a:lnTo>
                  <a:lnTo>
                    <a:pt x="3993" y="205070"/>
                  </a:lnTo>
                  <a:lnTo>
                    <a:pt x="25396" y="152220"/>
                  </a:lnTo>
                  <a:lnTo>
                    <a:pt x="37806" y="135146"/>
                  </a:lnTo>
                  <a:lnTo>
                    <a:pt x="55649" y="121394"/>
                  </a:lnTo>
                  <a:lnTo>
                    <a:pt x="73441" y="116515"/>
                  </a:lnTo>
                  <a:lnTo>
                    <a:pt x="90594" y="118352"/>
                  </a:lnTo>
                  <a:lnTo>
                    <a:pt x="107464" y="125333"/>
                  </a:lnTo>
                  <a:lnTo>
                    <a:pt x="119276" y="139530"/>
                  </a:lnTo>
                  <a:lnTo>
                    <a:pt x="126683" y="158168"/>
                  </a:lnTo>
                  <a:lnTo>
                    <a:pt x="129975" y="178778"/>
                  </a:lnTo>
                  <a:lnTo>
                    <a:pt x="122994" y="211174"/>
                  </a:lnTo>
                  <a:lnTo>
                    <a:pt x="109214" y="239777"/>
                  </a:lnTo>
                  <a:lnTo>
                    <a:pt x="103144" y="244911"/>
                  </a:lnTo>
                  <a:lnTo>
                    <a:pt x="96323" y="247409"/>
                  </a:lnTo>
                  <a:lnTo>
                    <a:pt x="89003" y="248150"/>
                  </a:lnTo>
                  <a:lnTo>
                    <a:pt x="85971" y="244945"/>
                  </a:lnTo>
                  <a:lnTo>
                    <a:pt x="85800" y="239111"/>
                  </a:lnTo>
                  <a:lnTo>
                    <a:pt x="87534" y="231523"/>
                  </a:lnTo>
                  <a:lnTo>
                    <a:pt x="96858" y="218161"/>
                  </a:lnTo>
                  <a:lnTo>
                    <a:pt x="145176" y="177622"/>
                  </a:lnTo>
                  <a:lnTo>
                    <a:pt x="147459" y="176661"/>
                  </a:lnTo>
                  <a:lnTo>
                    <a:pt x="147132" y="178795"/>
                  </a:lnTo>
                  <a:lnTo>
                    <a:pt x="137738" y="202149"/>
                  </a:lnTo>
                  <a:lnTo>
                    <a:pt x="137354" y="217433"/>
                  </a:lnTo>
                  <a:lnTo>
                    <a:pt x="138546" y="225392"/>
                  </a:lnTo>
                  <a:lnTo>
                    <a:pt x="142114" y="231623"/>
                  </a:lnTo>
                  <a:lnTo>
                    <a:pt x="153475" y="241011"/>
                  </a:lnTo>
                  <a:lnTo>
                    <a:pt x="159464" y="242035"/>
                  </a:lnTo>
                  <a:lnTo>
                    <a:pt x="165305" y="240869"/>
                  </a:lnTo>
                  <a:lnTo>
                    <a:pt x="182535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4717505" y="1622604"/>
              <a:ext cx="51260" cy="140206"/>
            </a:xfrm>
            <a:custGeom>
              <a:avLst/>
              <a:gdLst/>
              <a:ahLst/>
              <a:cxnLst/>
              <a:rect l="0" t="0" r="0" b="0"/>
              <a:pathLst>
                <a:path w="51260" h="140206">
                  <a:moveTo>
                    <a:pt x="17172" y="0"/>
                  </a:moveTo>
                  <a:lnTo>
                    <a:pt x="28689" y="40327"/>
                  </a:lnTo>
                  <a:lnTo>
                    <a:pt x="50876" y="83042"/>
                  </a:lnTo>
                  <a:lnTo>
                    <a:pt x="51259" y="99778"/>
                  </a:lnTo>
                  <a:lnTo>
                    <a:pt x="45882" y="113996"/>
                  </a:lnTo>
                  <a:lnTo>
                    <a:pt x="36404" y="126479"/>
                  </a:lnTo>
                  <a:lnTo>
                    <a:pt x="22946" y="138191"/>
                  </a:lnTo>
                  <a:lnTo>
                    <a:pt x="16398" y="140205"/>
                  </a:lnTo>
                  <a:lnTo>
                    <a:pt x="10184" y="139698"/>
                  </a:lnTo>
                  <a:lnTo>
                    <a:pt x="4192" y="137511"/>
                  </a:lnTo>
                  <a:lnTo>
                    <a:pt x="1122" y="133279"/>
                  </a:lnTo>
                  <a:lnTo>
                    <a:pt x="0" y="127685"/>
                  </a:lnTo>
                  <a:lnTo>
                    <a:pt x="529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804385" y="1489468"/>
              <a:ext cx="113355" cy="235222"/>
            </a:xfrm>
            <a:custGeom>
              <a:avLst/>
              <a:gdLst/>
              <a:ahLst/>
              <a:cxnLst/>
              <a:rect l="0" t="0" r="0" b="0"/>
              <a:pathLst>
                <a:path w="113355" h="235222">
                  <a:moveTo>
                    <a:pt x="63428" y="0"/>
                  </a:moveTo>
                  <a:lnTo>
                    <a:pt x="57710" y="58603"/>
                  </a:lnTo>
                  <a:lnTo>
                    <a:pt x="53156" y="107867"/>
                  </a:lnTo>
                  <a:lnTo>
                    <a:pt x="43627" y="165846"/>
                  </a:lnTo>
                  <a:lnTo>
                    <a:pt x="22919" y="228304"/>
                  </a:lnTo>
                  <a:lnTo>
                    <a:pt x="17931" y="233564"/>
                  </a:lnTo>
                  <a:lnTo>
                    <a:pt x="12756" y="235221"/>
                  </a:lnTo>
                  <a:lnTo>
                    <a:pt x="7457" y="234477"/>
                  </a:lnTo>
                  <a:lnTo>
                    <a:pt x="3925" y="230283"/>
                  </a:lnTo>
                  <a:lnTo>
                    <a:pt x="0" y="215761"/>
                  </a:lnTo>
                  <a:lnTo>
                    <a:pt x="3187" y="199444"/>
                  </a:lnTo>
                  <a:lnTo>
                    <a:pt x="6625" y="191210"/>
                  </a:lnTo>
                  <a:lnTo>
                    <a:pt x="13540" y="185721"/>
                  </a:lnTo>
                  <a:lnTo>
                    <a:pt x="33551" y="179621"/>
                  </a:lnTo>
                  <a:lnTo>
                    <a:pt x="90130" y="181970"/>
                  </a:lnTo>
                  <a:lnTo>
                    <a:pt x="113354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5072133" y="1627204"/>
              <a:ext cx="155645" cy="202049"/>
            </a:xfrm>
            <a:custGeom>
              <a:avLst/>
              <a:gdLst/>
              <a:ahLst/>
              <a:cxnLst/>
              <a:rect l="0" t="0" r="0" b="0"/>
              <a:pathLst>
                <a:path w="155645" h="202049">
                  <a:moveTo>
                    <a:pt x="36991" y="37006"/>
                  </a:moveTo>
                  <a:lnTo>
                    <a:pt x="25409" y="94914"/>
                  </a:lnTo>
                  <a:lnTo>
                    <a:pt x="14705" y="147509"/>
                  </a:lnTo>
                  <a:lnTo>
                    <a:pt x="920" y="201359"/>
                  </a:lnTo>
                  <a:lnTo>
                    <a:pt x="0" y="202048"/>
                  </a:lnTo>
                  <a:lnTo>
                    <a:pt x="7453" y="144518"/>
                  </a:lnTo>
                  <a:lnTo>
                    <a:pt x="27063" y="89036"/>
                  </a:lnTo>
                  <a:lnTo>
                    <a:pt x="43864" y="54064"/>
                  </a:lnTo>
                  <a:lnTo>
                    <a:pt x="80356" y="10923"/>
                  </a:lnTo>
                  <a:lnTo>
                    <a:pt x="100951" y="2299"/>
                  </a:lnTo>
                  <a:lnTo>
                    <a:pt x="112915" y="0"/>
                  </a:lnTo>
                  <a:lnTo>
                    <a:pt x="122740" y="1240"/>
                  </a:lnTo>
                  <a:lnTo>
                    <a:pt x="138588" y="10015"/>
                  </a:lnTo>
                  <a:lnTo>
                    <a:pt x="149330" y="23161"/>
                  </a:lnTo>
                  <a:lnTo>
                    <a:pt x="153489" y="30549"/>
                  </a:lnTo>
                  <a:lnTo>
                    <a:pt x="155644" y="46155"/>
                  </a:lnTo>
                  <a:lnTo>
                    <a:pt x="152596" y="61413"/>
                  </a:lnTo>
                  <a:lnTo>
                    <a:pt x="145077" y="74357"/>
                  </a:lnTo>
                  <a:lnTo>
                    <a:pt x="133106" y="83809"/>
                  </a:lnTo>
                  <a:lnTo>
                    <a:pt x="102821" y="97410"/>
                  </a:lnTo>
                  <a:lnTo>
                    <a:pt x="96595" y="96691"/>
                  </a:lnTo>
                  <a:lnTo>
                    <a:pt x="91520" y="93438"/>
                  </a:lnTo>
                  <a:lnTo>
                    <a:pt x="87212" y="88496"/>
                  </a:lnTo>
                  <a:lnTo>
                    <a:pt x="85265" y="82427"/>
                  </a:lnTo>
                  <a:lnTo>
                    <a:pt x="85566" y="68288"/>
                  </a:lnTo>
                  <a:lnTo>
                    <a:pt x="88782" y="57689"/>
                  </a:lnTo>
                  <a:lnTo>
                    <a:pt x="95238" y="453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5276701" y="1630925"/>
              <a:ext cx="198550" cy="115159"/>
            </a:xfrm>
            <a:custGeom>
              <a:avLst/>
              <a:gdLst/>
              <a:ahLst/>
              <a:cxnLst/>
              <a:rect l="0" t="0" r="0" b="0"/>
              <a:pathLst>
                <a:path w="198550" h="115159">
                  <a:moveTo>
                    <a:pt x="7165" y="0"/>
                  </a:moveTo>
                  <a:lnTo>
                    <a:pt x="4699" y="33741"/>
                  </a:lnTo>
                  <a:lnTo>
                    <a:pt x="0" y="71076"/>
                  </a:lnTo>
                  <a:lnTo>
                    <a:pt x="1464" y="76046"/>
                  </a:lnTo>
                  <a:lnTo>
                    <a:pt x="4289" y="77510"/>
                  </a:lnTo>
                  <a:lnTo>
                    <a:pt x="8021" y="76636"/>
                  </a:lnTo>
                  <a:lnTo>
                    <a:pt x="17099" y="65804"/>
                  </a:lnTo>
                  <a:lnTo>
                    <a:pt x="28222" y="50512"/>
                  </a:lnTo>
                  <a:lnTo>
                    <a:pt x="50078" y="32431"/>
                  </a:lnTo>
                  <a:lnTo>
                    <a:pt x="94965" y="14487"/>
                  </a:lnTo>
                  <a:lnTo>
                    <a:pt x="113680" y="13527"/>
                  </a:lnTo>
                  <a:lnTo>
                    <a:pt x="122554" y="14566"/>
                  </a:lnTo>
                  <a:lnTo>
                    <a:pt x="126620" y="18032"/>
                  </a:lnTo>
                  <a:lnTo>
                    <a:pt x="127482" y="23116"/>
                  </a:lnTo>
                  <a:lnTo>
                    <a:pt x="107884" y="79686"/>
                  </a:lnTo>
                  <a:lnTo>
                    <a:pt x="105245" y="98287"/>
                  </a:lnTo>
                  <a:lnTo>
                    <a:pt x="105836" y="107130"/>
                  </a:lnTo>
                  <a:lnTo>
                    <a:pt x="109003" y="112101"/>
                  </a:lnTo>
                  <a:lnTo>
                    <a:pt x="113889" y="114490"/>
                  </a:lnTo>
                  <a:lnTo>
                    <a:pt x="119919" y="115158"/>
                  </a:lnTo>
                  <a:lnTo>
                    <a:pt x="125789" y="112830"/>
                  </a:lnTo>
                  <a:lnTo>
                    <a:pt x="142884" y="96302"/>
                  </a:lnTo>
                  <a:lnTo>
                    <a:pt x="154085" y="81633"/>
                  </a:lnTo>
                  <a:lnTo>
                    <a:pt x="159661" y="78460"/>
                  </a:lnTo>
                  <a:lnTo>
                    <a:pt x="165227" y="78195"/>
                  </a:lnTo>
                  <a:lnTo>
                    <a:pt x="170787" y="79867"/>
                  </a:lnTo>
                  <a:lnTo>
                    <a:pt x="181895" y="79259"/>
                  </a:lnTo>
                  <a:lnTo>
                    <a:pt x="198549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5525176" y="1639246"/>
              <a:ext cx="41606" cy="116496"/>
            </a:xfrm>
            <a:custGeom>
              <a:avLst/>
              <a:gdLst/>
              <a:ahLst/>
              <a:cxnLst/>
              <a:rect l="0" t="0" r="0" b="0"/>
              <a:pathLst>
                <a:path w="41606" h="116496">
                  <a:moveTo>
                    <a:pt x="0" y="0"/>
                  </a:moveTo>
                  <a:lnTo>
                    <a:pt x="12362" y="14211"/>
                  </a:lnTo>
                  <a:lnTo>
                    <a:pt x="35172" y="71127"/>
                  </a:lnTo>
                  <a:lnTo>
                    <a:pt x="41605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5508534" y="1665141"/>
              <a:ext cx="158101" cy="107243"/>
            </a:xfrm>
            <a:custGeom>
              <a:avLst/>
              <a:gdLst/>
              <a:ahLst/>
              <a:cxnLst/>
              <a:rect l="0" t="0" r="0" b="0"/>
              <a:pathLst>
                <a:path w="158101" h="107243">
                  <a:moveTo>
                    <a:pt x="0" y="107242"/>
                  </a:moveTo>
                  <a:lnTo>
                    <a:pt x="23164" y="69750"/>
                  </a:lnTo>
                  <a:lnTo>
                    <a:pt x="78027" y="29658"/>
                  </a:lnTo>
                  <a:lnTo>
                    <a:pt x="123950" y="1853"/>
                  </a:lnTo>
                  <a:lnTo>
                    <a:pt x="131636" y="0"/>
                  </a:lnTo>
                  <a:lnTo>
                    <a:pt x="138608" y="614"/>
                  </a:lnTo>
                  <a:lnTo>
                    <a:pt x="145105" y="2873"/>
                  </a:lnTo>
                  <a:lnTo>
                    <a:pt x="149437" y="8077"/>
                  </a:lnTo>
                  <a:lnTo>
                    <a:pt x="154250" y="23721"/>
                  </a:lnTo>
                  <a:lnTo>
                    <a:pt x="151007" y="81234"/>
                  </a:lnTo>
                  <a:lnTo>
                    <a:pt x="151249" y="97532"/>
                  </a:lnTo>
                  <a:lnTo>
                    <a:pt x="152608" y="97995"/>
                  </a:lnTo>
                  <a:lnTo>
                    <a:pt x="158100" y="906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5691597" y="1613850"/>
              <a:ext cx="58248" cy="17076"/>
            </a:xfrm>
            <a:custGeom>
              <a:avLst/>
              <a:gdLst/>
              <a:ahLst/>
              <a:cxnLst/>
              <a:rect l="0" t="0" r="0" b="0"/>
              <a:pathLst>
                <a:path w="58248" h="17076">
                  <a:moveTo>
                    <a:pt x="0" y="17075"/>
                  </a:moveTo>
                  <a:lnTo>
                    <a:pt x="4417" y="3823"/>
                  </a:lnTo>
                  <a:lnTo>
                    <a:pt x="9417" y="844"/>
                  </a:lnTo>
                  <a:lnTo>
                    <a:pt x="24834" y="0"/>
                  </a:lnTo>
                  <a:lnTo>
                    <a:pt x="58247" y="87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5733202" y="1680852"/>
              <a:ext cx="75954" cy="191385"/>
            </a:xfrm>
            <a:custGeom>
              <a:avLst/>
              <a:gdLst/>
              <a:ahLst/>
              <a:cxnLst/>
              <a:rect l="0" t="0" r="0" b="0"/>
              <a:pathLst>
                <a:path w="75954" h="191385">
                  <a:moveTo>
                    <a:pt x="49926" y="0"/>
                  </a:moveTo>
                  <a:lnTo>
                    <a:pt x="31181" y="34745"/>
                  </a:lnTo>
                  <a:lnTo>
                    <a:pt x="30192" y="50575"/>
                  </a:lnTo>
                  <a:lnTo>
                    <a:pt x="33759" y="66857"/>
                  </a:lnTo>
                  <a:lnTo>
                    <a:pt x="47088" y="91617"/>
                  </a:lnTo>
                  <a:lnTo>
                    <a:pt x="75098" y="133148"/>
                  </a:lnTo>
                  <a:lnTo>
                    <a:pt x="75953" y="141465"/>
                  </a:lnTo>
                  <a:lnTo>
                    <a:pt x="71972" y="158103"/>
                  </a:lnTo>
                  <a:lnTo>
                    <a:pt x="59108" y="172278"/>
                  </a:lnTo>
                  <a:lnTo>
                    <a:pt x="41063" y="18289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4143882" y="1664210"/>
              <a:ext cx="216348" cy="99853"/>
            </a:xfrm>
            <a:custGeom>
              <a:avLst/>
              <a:gdLst/>
              <a:ahLst/>
              <a:cxnLst/>
              <a:rect l="0" t="0" r="0" b="0"/>
              <a:pathLst>
                <a:path w="216348" h="99853">
                  <a:moveTo>
                    <a:pt x="0" y="0"/>
                  </a:moveTo>
                  <a:lnTo>
                    <a:pt x="56238" y="4417"/>
                  </a:lnTo>
                  <a:lnTo>
                    <a:pt x="112415" y="19560"/>
                  </a:lnTo>
                  <a:lnTo>
                    <a:pt x="160410" y="43825"/>
                  </a:lnTo>
                  <a:lnTo>
                    <a:pt x="207327" y="84158"/>
                  </a:lnTo>
                  <a:lnTo>
                    <a:pt x="216347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4160524" y="1897199"/>
              <a:ext cx="216348" cy="99854"/>
            </a:xfrm>
            <a:custGeom>
              <a:avLst/>
              <a:gdLst/>
              <a:ahLst/>
              <a:cxnLst/>
              <a:rect l="0" t="0" r="0" b="0"/>
              <a:pathLst>
                <a:path w="216348" h="99854">
                  <a:moveTo>
                    <a:pt x="0" y="0"/>
                  </a:moveTo>
                  <a:lnTo>
                    <a:pt x="57162" y="31252"/>
                  </a:lnTo>
                  <a:lnTo>
                    <a:pt x="114665" y="52213"/>
                  </a:lnTo>
                  <a:lnTo>
                    <a:pt x="168726" y="76825"/>
                  </a:lnTo>
                  <a:lnTo>
                    <a:pt x="216347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029817" y="540868"/>
            <a:ext cx="795520" cy="357806"/>
            <a:chOff x="5029817" y="540868"/>
            <a:chExt cx="795520" cy="357806"/>
          </a:xfrm>
        </p:grpSpPr>
        <p:sp>
          <p:nvSpPr>
            <p:cNvPr id="363" name="Freeform 362"/>
            <p:cNvSpPr/>
            <p:nvPr/>
          </p:nvSpPr>
          <p:spPr>
            <a:xfrm>
              <a:off x="5034234" y="590794"/>
              <a:ext cx="24490" cy="191386"/>
            </a:xfrm>
            <a:custGeom>
              <a:avLst/>
              <a:gdLst/>
              <a:ahLst/>
              <a:cxnLst/>
              <a:rect l="0" t="0" r="0" b="0"/>
              <a:pathLst>
                <a:path w="24490" h="191386">
                  <a:moveTo>
                    <a:pt x="0" y="0"/>
                  </a:moveTo>
                  <a:lnTo>
                    <a:pt x="16858" y="57162"/>
                  </a:lnTo>
                  <a:lnTo>
                    <a:pt x="22562" y="90286"/>
                  </a:lnTo>
                  <a:lnTo>
                    <a:pt x="24489" y="146759"/>
                  </a:lnTo>
                  <a:lnTo>
                    <a:pt x="16642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5050876" y="549189"/>
              <a:ext cx="141459" cy="49927"/>
            </a:xfrm>
            <a:custGeom>
              <a:avLst/>
              <a:gdLst/>
              <a:ahLst/>
              <a:cxnLst/>
              <a:rect l="0" t="0" r="0" b="0"/>
              <a:pathLst>
                <a:path w="141459" h="49927">
                  <a:moveTo>
                    <a:pt x="0" y="49926"/>
                  </a:moveTo>
                  <a:lnTo>
                    <a:pt x="55848" y="22465"/>
                  </a:lnTo>
                  <a:lnTo>
                    <a:pt x="112758" y="3966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5029817" y="674005"/>
              <a:ext cx="104271" cy="24964"/>
            </a:xfrm>
            <a:custGeom>
              <a:avLst/>
              <a:gdLst/>
              <a:ahLst/>
              <a:cxnLst/>
              <a:rect l="0" t="0" r="0" b="0"/>
              <a:pathLst>
                <a:path w="104271" h="24964">
                  <a:moveTo>
                    <a:pt x="4417" y="0"/>
                  </a:moveTo>
                  <a:lnTo>
                    <a:pt x="0" y="13252"/>
                  </a:lnTo>
                  <a:lnTo>
                    <a:pt x="2397" y="17156"/>
                  </a:lnTo>
                  <a:lnTo>
                    <a:pt x="14922" y="21493"/>
                  </a:lnTo>
                  <a:lnTo>
                    <a:pt x="70269" y="24506"/>
                  </a:lnTo>
                  <a:lnTo>
                    <a:pt x="10427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5034234" y="773858"/>
              <a:ext cx="158101" cy="21494"/>
            </a:xfrm>
            <a:custGeom>
              <a:avLst/>
              <a:gdLst/>
              <a:ahLst/>
              <a:cxnLst/>
              <a:rect l="0" t="0" r="0" b="0"/>
              <a:pathLst>
                <a:path w="158101" h="21494">
                  <a:moveTo>
                    <a:pt x="0" y="0"/>
                  </a:moveTo>
                  <a:lnTo>
                    <a:pt x="4417" y="13252"/>
                  </a:lnTo>
                  <a:lnTo>
                    <a:pt x="10341" y="17155"/>
                  </a:lnTo>
                  <a:lnTo>
                    <a:pt x="29252" y="21493"/>
                  </a:lnTo>
                  <a:lnTo>
                    <a:pt x="92462" y="15454"/>
                  </a:lnTo>
                  <a:lnTo>
                    <a:pt x="149324" y="2361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5233939" y="682326"/>
              <a:ext cx="91533" cy="135767"/>
            </a:xfrm>
            <a:custGeom>
              <a:avLst/>
              <a:gdLst/>
              <a:ahLst/>
              <a:cxnLst/>
              <a:rect l="0" t="0" r="0" b="0"/>
              <a:pathLst>
                <a:path w="91533" h="135767">
                  <a:moveTo>
                    <a:pt x="91532" y="0"/>
                  </a:moveTo>
                  <a:lnTo>
                    <a:pt x="66808" y="7568"/>
                  </a:lnTo>
                  <a:lnTo>
                    <a:pt x="48046" y="21761"/>
                  </a:lnTo>
                  <a:lnTo>
                    <a:pt x="36455" y="35559"/>
                  </a:lnTo>
                  <a:lnTo>
                    <a:pt x="32536" y="53403"/>
                  </a:lnTo>
                  <a:lnTo>
                    <a:pt x="34801" y="71812"/>
                  </a:lnTo>
                  <a:lnTo>
                    <a:pt x="46472" y="92571"/>
                  </a:lnTo>
                  <a:lnTo>
                    <a:pt x="56404" y="104629"/>
                  </a:lnTo>
                  <a:lnTo>
                    <a:pt x="57943" y="110434"/>
                  </a:lnTo>
                  <a:lnTo>
                    <a:pt x="57120" y="116152"/>
                  </a:lnTo>
                  <a:lnTo>
                    <a:pt x="54723" y="121814"/>
                  </a:lnTo>
                  <a:lnTo>
                    <a:pt x="44662" y="130570"/>
                  </a:lnTo>
                  <a:lnTo>
                    <a:pt x="38096" y="134199"/>
                  </a:lnTo>
                  <a:lnTo>
                    <a:pt x="23404" y="135766"/>
                  </a:lnTo>
                  <a:lnTo>
                    <a:pt x="15603" y="134890"/>
                  </a:lnTo>
                  <a:lnTo>
                    <a:pt x="10402" y="129683"/>
                  </a:lnTo>
                  <a:lnTo>
                    <a:pt x="0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5348772" y="540868"/>
              <a:ext cx="101516" cy="237397"/>
            </a:xfrm>
            <a:custGeom>
              <a:avLst/>
              <a:gdLst/>
              <a:ahLst/>
              <a:cxnLst/>
              <a:rect l="0" t="0" r="0" b="0"/>
              <a:pathLst>
                <a:path w="101516" h="237397">
                  <a:moveTo>
                    <a:pt x="26625" y="0"/>
                  </a:moveTo>
                  <a:lnTo>
                    <a:pt x="39894" y="59546"/>
                  </a:lnTo>
                  <a:lnTo>
                    <a:pt x="40136" y="119867"/>
                  </a:lnTo>
                  <a:lnTo>
                    <a:pt x="26350" y="181898"/>
                  </a:lnTo>
                  <a:lnTo>
                    <a:pt x="11796" y="223590"/>
                  </a:lnTo>
                  <a:lnTo>
                    <a:pt x="2776" y="236825"/>
                  </a:lnTo>
                  <a:lnTo>
                    <a:pt x="556" y="237396"/>
                  </a:lnTo>
                  <a:lnTo>
                    <a:pt x="0" y="234078"/>
                  </a:lnTo>
                  <a:lnTo>
                    <a:pt x="554" y="228168"/>
                  </a:lnTo>
                  <a:lnTo>
                    <a:pt x="8566" y="216670"/>
                  </a:lnTo>
                  <a:lnTo>
                    <a:pt x="14586" y="211015"/>
                  </a:lnTo>
                  <a:lnTo>
                    <a:pt x="33602" y="204732"/>
                  </a:lnTo>
                  <a:lnTo>
                    <a:pt x="91535" y="200147"/>
                  </a:lnTo>
                  <a:lnTo>
                    <a:pt x="101515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5415207" y="709256"/>
              <a:ext cx="209823" cy="106320"/>
            </a:xfrm>
            <a:custGeom>
              <a:avLst/>
              <a:gdLst/>
              <a:ahLst/>
              <a:cxnLst/>
              <a:rect l="0" t="0" r="0" b="0"/>
              <a:pathLst>
                <a:path w="209823" h="106320">
                  <a:moveTo>
                    <a:pt x="51722" y="6354"/>
                  </a:moveTo>
                  <a:lnTo>
                    <a:pt x="38469" y="10771"/>
                  </a:lnTo>
                  <a:lnTo>
                    <a:pt x="16977" y="26771"/>
                  </a:lnTo>
                  <a:lnTo>
                    <a:pt x="6077" y="43781"/>
                  </a:lnTo>
                  <a:lnTo>
                    <a:pt x="0" y="62745"/>
                  </a:lnTo>
                  <a:lnTo>
                    <a:pt x="381" y="80418"/>
                  </a:lnTo>
                  <a:lnTo>
                    <a:pt x="4551" y="86241"/>
                  </a:lnTo>
                  <a:lnTo>
                    <a:pt x="11029" y="90122"/>
                  </a:lnTo>
                  <a:lnTo>
                    <a:pt x="19046" y="92710"/>
                  </a:lnTo>
                  <a:lnTo>
                    <a:pt x="35350" y="90654"/>
                  </a:lnTo>
                  <a:lnTo>
                    <a:pt x="43581" y="87517"/>
                  </a:lnTo>
                  <a:lnTo>
                    <a:pt x="55192" y="76635"/>
                  </a:lnTo>
                  <a:lnTo>
                    <a:pt x="70179" y="47049"/>
                  </a:lnTo>
                  <a:lnTo>
                    <a:pt x="71328" y="30913"/>
                  </a:lnTo>
                  <a:lnTo>
                    <a:pt x="67832" y="15420"/>
                  </a:lnTo>
                  <a:lnTo>
                    <a:pt x="60115" y="2371"/>
                  </a:lnTo>
                  <a:lnTo>
                    <a:pt x="55468" y="0"/>
                  </a:lnTo>
                  <a:lnTo>
                    <a:pt x="50521" y="269"/>
                  </a:lnTo>
                  <a:lnTo>
                    <a:pt x="45374" y="2297"/>
                  </a:lnTo>
                  <a:lnTo>
                    <a:pt x="43792" y="6423"/>
                  </a:lnTo>
                  <a:lnTo>
                    <a:pt x="46965" y="18404"/>
                  </a:lnTo>
                  <a:lnTo>
                    <a:pt x="57004" y="28044"/>
                  </a:lnTo>
                  <a:lnTo>
                    <a:pt x="63564" y="31908"/>
                  </a:lnTo>
                  <a:lnTo>
                    <a:pt x="106384" y="38111"/>
                  </a:lnTo>
                  <a:lnTo>
                    <a:pt x="129024" y="38960"/>
                  </a:lnTo>
                  <a:lnTo>
                    <a:pt x="137465" y="41960"/>
                  </a:lnTo>
                  <a:lnTo>
                    <a:pt x="149310" y="52689"/>
                  </a:lnTo>
                  <a:lnTo>
                    <a:pt x="151914" y="59434"/>
                  </a:lnTo>
                  <a:lnTo>
                    <a:pt x="152342" y="74324"/>
                  </a:lnTo>
                  <a:lnTo>
                    <a:pt x="155784" y="78480"/>
                  </a:lnTo>
                  <a:lnTo>
                    <a:pt x="161777" y="80326"/>
                  </a:lnTo>
                  <a:lnTo>
                    <a:pt x="193551" y="85480"/>
                  </a:lnTo>
                  <a:lnTo>
                    <a:pt x="198050" y="89615"/>
                  </a:lnTo>
                  <a:lnTo>
                    <a:pt x="200125" y="95146"/>
                  </a:lnTo>
                  <a:lnTo>
                    <a:pt x="200584" y="101606"/>
                  </a:lnTo>
                  <a:lnTo>
                    <a:pt x="201814" y="104989"/>
                  </a:lnTo>
                  <a:lnTo>
                    <a:pt x="203559" y="106319"/>
                  </a:lnTo>
                  <a:lnTo>
                    <a:pt x="209822" y="1062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5659812" y="698174"/>
              <a:ext cx="165525" cy="200500"/>
            </a:xfrm>
            <a:custGeom>
              <a:avLst/>
              <a:gdLst/>
              <a:ahLst/>
              <a:cxnLst/>
              <a:rect l="0" t="0" r="0" b="0"/>
              <a:pathLst>
                <a:path w="165525" h="200500">
                  <a:moveTo>
                    <a:pt x="15143" y="59041"/>
                  </a:moveTo>
                  <a:lnTo>
                    <a:pt x="10726" y="105368"/>
                  </a:lnTo>
                  <a:lnTo>
                    <a:pt x="3561" y="132864"/>
                  </a:lnTo>
                  <a:lnTo>
                    <a:pt x="1874" y="134144"/>
                  </a:lnTo>
                  <a:lnTo>
                    <a:pt x="0" y="123239"/>
                  </a:lnTo>
                  <a:lnTo>
                    <a:pt x="17378" y="63894"/>
                  </a:lnTo>
                  <a:lnTo>
                    <a:pt x="27347" y="2377"/>
                  </a:lnTo>
                  <a:lnTo>
                    <a:pt x="30676" y="0"/>
                  </a:lnTo>
                  <a:lnTo>
                    <a:pt x="34744" y="2114"/>
                  </a:lnTo>
                  <a:lnTo>
                    <a:pt x="60836" y="33499"/>
                  </a:lnTo>
                  <a:lnTo>
                    <a:pt x="90840" y="49510"/>
                  </a:lnTo>
                  <a:lnTo>
                    <a:pt x="123476" y="61576"/>
                  </a:lnTo>
                  <a:lnTo>
                    <a:pt x="126197" y="64429"/>
                  </a:lnTo>
                  <a:lnTo>
                    <a:pt x="125236" y="67256"/>
                  </a:lnTo>
                  <a:lnTo>
                    <a:pt x="88014" y="98354"/>
                  </a:lnTo>
                  <a:lnTo>
                    <a:pt x="84064" y="104665"/>
                  </a:lnTo>
                  <a:lnTo>
                    <a:pt x="82141" y="119075"/>
                  </a:lnTo>
                  <a:lnTo>
                    <a:pt x="85696" y="124027"/>
                  </a:lnTo>
                  <a:lnTo>
                    <a:pt x="99508" y="129529"/>
                  </a:lnTo>
                  <a:lnTo>
                    <a:pt x="115508" y="129509"/>
                  </a:lnTo>
                  <a:lnTo>
                    <a:pt x="148381" y="121963"/>
                  </a:lnTo>
                  <a:lnTo>
                    <a:pt x="154820" y="123178"/>
                  </a:lnTo>
                  <a:lnTo>
                    <a:pt x="160036" y="126763"/>
                  </a:lnTo>
                  <a:lnTo>
                    <a:pt x="164438" y="131926"/>
                  </a:lnTo>
                  <a:lnTo>
                    <a:pt x="165524" y="138141"/>
                  </a:lnTo>
                  <a:lnTo>
                    <a:pt x="153723" y="176091"/>
                  </a:lnTo>
                  <a:lnTo>
                    <a:pt x="139959" y="2004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5317150" y="624079"/>
              <a:ext cx="141459" cy="16643"/>
            </a:xfrm>
            <a:custGeom>
              <a:avLst/>
              <a:gdLst/>
              <a:ahLst/>
              <a:cxnLst/>
              <a:rect l="0" t="0" r="0" b="0"/>
              <a:pathLst>
                <a:path w="141459" h="16643">
                  <a:moveTo>
                    <a:pt x="0" y="0"/>
                  </a:moveTo>
                  <a:lnTo>
                    <a:pt x="62326" y="0"/>
                  </a:lnTo>
                  <a:lnTo>
                    <a:pt x="118960" y="9051"/>
                  </a:lnTo>
                  <a:lnTo>
                    <a:pt x="141458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66568" y="1963767"/>
            <a:ext cx="632401" cy="432696"/>
            <a:chOff x="66568" y="1963767"/>
            <a:chExt cx="632401" cy="432696"/>
          </a:xfrm>
        </p:grpSpPr>
        <p:sp>
          <p:nvSpPr>
            <p:cNvPr id="373" name="Freeform 372"/>
            <p:cNvSpPr/>
            <p:nvPr/>
          </p:nvSpPr>
          <p:spPr>
            <a:xfrm>
              <a:off x="124816" y="2080262"/>
              <a:ext cx="16613" cy="299559"/>
            </a:xfrm>
            <a:custGeom>
              <a:avLst/>
              <a:gdLst/>
              <a:ahLst/>
              <a:cxnLst/>
              <a:rect l="0" t="0" r="0" b="0"/>
              <a:pathLst>
                <a:path w="16613" h="299559">
                  <a:moveTo>
                    <a:pt x="8321" y="0"/>
                  </a:moveTo>
                  <a:lnTo>
                    <a:pt x="14907" y="29620"/>
                  </a:lnTo>
                  <a:lnTo>
                    <a:pt x="16299" y="79097"/>
                  </a:lnTo>
                  <a:lnTo>
                    <a:pt x="16540" y="130480"/>
                  </a:lnTo>
                  <a:lnTo>
                    <a:pt x="16612" y="182276"/>
                  </a:lnTo>
                  <a:lnTo>
                    <a:pt x="15711" y="241908"/>
                  </a:lnTo>
                  <a:lnTo>
                    <a:pt x="7589" y="28286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66568" y="1990523"/>
              <a:ext cx="208028" cy="56456"/>
            </a:xfrm>
            <a:custGeom>
              <a:avLst/>
              <a:gdLst/>
              <a:ahLst/>
              <a:cxnLst/>
              <a:rect l="0" t="0" r="0" b="0"/>
              <a:pathLst>
                <a:path w="208028" h="56456">
                  <a:moveTo>
                    <a:pt x="0" y="56455"/>
                  </a:moveTo>
                  <a:lnTo>
                    <a:pt x="4418" y="43203"/>
                  </a:lnTo>
                  <a:lnTo>
                    <a:pt x="13983" y="31766"/>
                  </a:lnTo>
                  <a:lnTo>
                    <a:pt x="28404" y="21443"/>
                  </a:lnTo>
                  <a:lnTo>
                    <a:pt x="78482" y="4258"/>
                  </a:lnTo>
                  <a:lnTo>
                    <a:pt x="115608" y="0"/>
                  </a:lnTo>
                  <a:lnTo>
                    <a:pt x="151468" y="7573"/>
                  </a:lnTo>
                  <a:lnTo>
                    <a:pt x="193901" y="29529"/>
                  </a:lnTo>
                  <a:lnTo>
                    <a:pt x="208027" y="398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291237" y="2055299"/>
              <a:ext cx="89321" cy="316612"/>
            </a:xfrm>
            <a:custGeom>
              <a:avLst/>
              <a:gdLst/>
              <a:ahLst/>
              <a:cxnLst/>
              <a:rect l="0" t="0" r="0" b="0"/>
              <a:pathLst>
                <a:path w="89321" h="316612">
                  <a:moveTo>
                    <a:pt x="74889" y="0"/>
                  </a:moveTo>
                  <a:lnTo>
                    <a:pt x="55884" y="7568"/>
                  </a:lnTo>
                  <a:lnTo>
                    <a:pt x="44561" y="15999"/>
                  </a:lnTo>
                  <a:lnTo>
                    <a:pt x="32208" y="35559"/>
                  </a:lnTo>
                  <a:lnTo>
                    <a:pt x="22692" y="63339"/>
                  </a:lnTo>
                  <a:lnTo>
                    <a:pt x="22852" y="94992"/>
                  </a:lnTo>
                  <a:lnTo>
                    <a:pt x="33172" y="127793"/>
                  </a:lnTo>
                  <a:lnTo>
                    <a:pt x="76123" y="191071"/>
                  </a:lnTo>
                  <a:lnTo>
                    <a:pt x="84067" y="207887"/>
                  </a:lnTo>
                  <a:lnTo>
                    <a:pt x="89320" y="241783"/>
                  </a:lnTo>
                  <a:lnTo>
                    <a:pt x="86459" y="272269"/>
                  </a:lnTo>
                  <a:lnTo>
                    <a:pt x="77257" y="287738"/>
                  </a:lnTo>
                  <a:lnTo>
                    <a:pt x="48750" y="312735"/>
                  </a:lnTo>
                  <a:lnTo>
                    <a:pt x="40821" y="315739"/>
                  </a:lnTo>
                  <a:lnTo>
                    <a:pt x="24614" y="316611"/>
                  </a:lnTo>
                  <a:lnTo>
                    <a:pt x="18259" y="312776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349484" y="2016693"/>
              <a:ext cx="99854" cy="30286"/>
            </a:xfrm>
            <a:custGeom>
              <a:avLst/>
              <a:gdLst/>
              <a:ahLst/>
              <a:cxnLst/>
              <a:rect l="0" t="0" r="0" b="0"/>
              <a:pathLst>
                <a:path w="99854" h="30286">
                  <a:moveTo>
                    <a:pt x="0" y="30285"/>
                  </a:moveTo>
                  <a:lnTo>
                    <a:pt x="43504" y="3748"/>
                  </a:lnTo>
                  <a:lnTo>
                    <a:pt x="63098" y="0"/>
                  </a:lnTo>
                  <a:lnTo>
                    <a:pt x="79202" y="3265"/>
                  </a:lnTo>
                  <a:lnTo>
                    <a:pt x="90675" y="9955"/>
                  </a:lnTo>
                  <a:lnTo>
                    <a:pt x="99853" y="219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449337" y="239646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557510" y="2075411"/>
              <a:ext cx="141459" cy="321052"/>
            </a:xfrm>
            <a:custGeom>
              <a:avLst/>
              <a:gdLst/>
              <a:ahLst/>
              <a:cxnLst/>
              <a:rect l="0" t="0" r="0" b="0"/>
              <a:pathLst>
                <a:path w="141459" h="321052">
                  <a:moveTo>
                    <a:pt x="0" y="21493"/>
                  </a:moveTo>
                  <a:lnTo>
                    <a:pt x="8835" y="8241"/>
                  </a:lnTo>
                  <a:lnTo>
                    <a:pt x="16060" y="4337"/>
                  </a:lnTo>
                  <a:lnTo>
                    <a:pt x="36416" y="0"/>
                  </a:lnTo>
                  <a:lnTo>
                    <a:pt x="65031" y="1976"/>
                  </a:lnTo>
                  <a:lnTo>
                    <a:pt x="72940" y="6632"/>
                  </a:lnTo>
                  <a:lnTo>
                    <a:pt x="86659" y="21668"/>
                  </a:lnTo>
                  <a:lnTo>
                    <a:pt x="91523" y="40679"/>
                  </a:lnTo>
                  <a:lnTo>
                    <a:pt x="89679" y="61455"/>
                  </a:lnTo>
                  <a:lnTo>
                    <a:pt x="78244" y="92095"/>
                  </a:lnTo>
                  <a:lnTo>
                    <a:pt x="46960" y="146032"/>
                  </a:lnTo>
                  <a:lnTo>
                    <a:pt x="19391" y="201963"/>
                  </a:lnTo>
                  <a:lnTo>
                    <a:pt x="7184" y="228751"/>
                  </a:lnTo>
                  <a:lnTo>
                    <a:pt x="5658" y="248285"/>
                  </a:lnTo>
                  <a:lnTo>
                    <a:pt x="8987" y="267446"/>
                  </a:lnTo>
                  <a:lnTo>
                    <a:pt x="16630" y="282125"/>
                  </a:lnTo>
                  <a:lnTo>
                    <a:pt x="40164" y="300785"/>
                  </a:lnTo>
                  <a:lnTo>
                    <a:pt x="98658" y="313622"/>
                  </a:lnTo>
                  <a:lnTo>
                    <a:pt x="141458" y="32105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332842" y="1980410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0"/>
                  </a:moveTo>
                  <a:lnTo>
                    <a:pt x="61566" y="924"/>
                  </a:lnTo>
                  <a:lnTo>
                    <a:pt x="11649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305192" y="1963767"/>
              <a:ext cx="69256" cy="216349"/>
            </a:xfrm>
            <a:custGeom>
              <a:avLst/>
              <a:gdLst/>
              <a:ahLst/>
              <a:cxnLst/>
              <a:rect l="0" t="0" r="0" b="0"/>
              <a:pathLst>
                <a:path w="69256" h="216349">
                  <a:moveTo>
                    <a:pt x="69255" y="0"/>
                  </a:moveTo>
                  <a:lnTo>
                    <a:pt x="49931" y="62093"/>
                  </a:lnTo>
                  <a:lnTo>
                    <a:pt x="35176" y="93596"/>
                  </a:lnTo>
                  <a:lnTo>
                    <a:pt x="21559" y="119572"/>
                  </a:lnTo>
                  <a:lnTo>
                    <a:pt x="44" y="182756"/>
                  </a:lnTo>
                  <a:lnTo>
                    <a:pt x="0" y="190255"/>
                  </a:lnTo>
                  <a:lnTo>
                    <a:pt x="11008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224668" y="2787551"/>
            <a:ext cx="2496316" cy="945417"/>
            <a:chOff x="224668" y="2787551"/>
            <a:chExt cx="2496316" cy="945417"/>
          </a:xfrm>
        </p:grpSpPr>
        <p:sp>
          <p:nvSpPr>
            <p:cNvPr id="382" name="Freeform 381"/>
            <p:cNvSpPr/>
            <p:nvPr/>
          </p:nvSpPr>
          <p:spPr>
            <a:xfrm>
              <a:off x="224668" y="2787551"/>
              <a:ext cx="106069" cy="269781"/>
            </a:xfrm>
            <a:custGeom>
              <a:avLst/>
              <a:gdLst/>
              <a:ahLst/>
              <a:cxnLst/>
              <a:rect l="0" t="0" r="0" b="0"/>
              <a:pathLst>
                <a:path w="106069" h="269781">
                  <a:moveTo>
                    <a:pt x="0" y="0"/>
                  </a:moveTo>
                  <a:lnTo>
                    <a:pt x="0" y="53491"/>
                  </a:lnTo>
                  <a:lnTo>
                    <a:pt x="2466" y="112398"/>
                  </a:lnTo>
                  <a:lnTo>
                    <a:pt x="4418" y="122085"/>
                  </a:lnTo>
                  <a:lnTo>
                    <a:pt x="13983" y="137779"/>
                  </a:lnTo>
                  <a:lnTo>
                    <a:pt x="38307" y="167338"/>
                  </a:lnTo>
                  <a:lnTo>
                    <a:pt x="44762" y="188402"/>
                  </a:lnTo>
                  <a:lnTo>
                    <a:pt x="50171" y="245541"/>
                  </a:lnTo>
                  <a:lnTo>
                    <a:pt x="54042" y="264456"/>
                  </a:lnTo>
                  <a:lnTo>
                    <a:pt x="57293" y="268760"/>
                  </a:lnTo>
                  <a:lnTo>
                    <a:pt x="61309" y="269780"/>
                  </a:lnTo>
                  <a:lnTo>
                    <a:pt x="65836" y="268611"/>
                  </a:lnTo>
                  <a:lnTo>
                    <a:pt x="81042" y="258132"/>
                  </a:lnTo>
                  <a:lnTo>
                    <a:pt x="89335" y="243547"/>
                  </a:lnTo>
                  <a:lnTo>
                    <a:pt x="104186" y="193357"/>
                  </a:lnTo>
                  <a:lnTo>
                    <a:pt x="106068" y="161561"/>
                  </a:lnTo>
                  <a:lnTo>
                    <a:pt x="103231" y="142996"/>
                  </a:lnTo>
                  <a:lnTo>
                    <a:pt x="99332" y="136011"/>
                  </a:lnTo>
                  <a:lnTo>
                    <a:pt x="87602" y="125785"/>
                  </a:lnTo>
                  <a:lnTo>
                    <a:pt x="82440" y="123613"/>
                  </a:lnTo>
                  <a:lnTo>
                    <a:pt x="78074" y="123089"/>
                  </a:lnTo>
                  <a:lnTo>
                    <a:pt x="66569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360937" y="2930477"/>
              <a:ext cx="94515" cy="155068"/>
            </a:xfrm>
            <a:custGeom>
              <a:avLst/>
              <a:gdLst/>
              <a:ahLst/>
              <a:cxnLst/>
              <a:rect l="0" t="0" r="0" b="0"/>
              <a:pathLst>
                <a:path w="94515" h="155068">
                  <a:moveTo>
                    <a:pt x="13510" y="31816"/>
                  </a:moveTo>
                  <a:lnTo>
                    <a:pt x="242" y="94307"/>
                  </a:lnTo>
                  <a:lnTo>
                    <a:pt x="0" y="137267"/>
                  </a:lnTo>
                  <a:lnTo>
                    <a:pt x="1730" y="146496"/>
                  </a:lnTo>
                  <a:lnTo>
                    <a:pt x="5657" y="151723"/>
                  </a:lnTo>
                  <a:lnTo>
                    <a:pt x="11048" y="154284"/>
                  </a:lnTo>
                  <a:lnTo>
                    <a:pt x="17416" y="155067"/>
                  </a:lnTo>
                  <a:lnTo>
                    <a:pt x="31888" y="148540"/>
                  </a:lnTo>
                  <a:lnTo>
                    <a:pt x="63779" y="121749"/>
                  </a:lnTo>
                  <a:lnTo>
                    <a:pt x="79667" y="97911"/>
                  </a:lnTo>
                  <a:lnTo>
                    <a:pt x="92393" y="58364"/>
                  </a:lnTo>
                  <a:lnTo>
                    <a:pt x="94514" y="26841"/>
                  </a:lnTo>
                  <a:lnTo>
                    <a:pt x="91733" y="8340"/>
                  </a:lnTo>
                  <a:lnTo>
                    <a:pt x="85999" y="3222"/>
                  </a:lnTo>
                  <a:lnTo>
                    <a:pt x="67301" y="0"/>
                  </a:lnTo>
                  <a:lnTo>
                    <a:pt x="58616" y="2284"/>
                  </a:lnTo>
                  <a:lnTo>
                    <a:pt x="44036" y="12219"/>
                  </a:lnTo>
                  <a:lnTo>
                    <a:pt x="29849" y="33406"/>
                  </a:lnTo>
                  <a:lnTo>
                    <a:pt x="29025" y="39348"/>
                  </a:lnTo>
                  <a:lnTo>
                    <a:pt x="30325" y="44234"/>
                  </a:lnTo>
                  <a:lnTo>
                    <a:pt x="38473" y="56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486967" y="2953972"/>
              <a:ext cx="170397" cy="141161"/>
            </a:xfrm>
            <a:custGeom>
              <a:avLst/>
              <a:gdLst/>
              <a:ahLst/>
              <a:cxnLst/>
              <a:rect l="0" t="0" r="0" b="0"/>
              <a:pathLst>
                <a:path w="170397" h="141161">
                  <a:moveTo>
                    <a:pt x="12296" y="0"/>
                  </a:moveTo>
                  <a:lnTo>
                    <a:pt x="17090" y="25648"/>
                  </a:lnTo>
                  <a:lnTo>
                    <a:pt x="11914" y="87311"/>
                  </a:lnTo>
                  <a:lnTo>
                    <a:pt x="786" y="139624"/>
                  </a:lnTo>
                  <a:lnTo>
                    <a:pt x="0" y="141160"/>
                  </a:lnTo>
                  <a:lnTo>
                    <a:pt x="1592" y="130539"/>
                  </a:lnTo>
                  <a:lnTo>
                    <a:pt x="12103" y="107404"/>
                  </a:lnTo>
                  <a:lnTo>
                    <a:pt x="31346" y="82983"/>
                  </a:lnTo>
                  <a:lnTo>
                    <a:pt x="54615" y="67015"/>
                  </a:lnTo>
                  <a:lnTo>
                    <a:pt x="79076" y="56428"/>
                  </a:lnTo>
                  <a:lnTo>
                    <a:pt x="87326" y="56110"/>
                  </a:lnTo>
                  <a:lnTo>
                    <a:pt x="145441" y="72380"/>
                  </a:lnTo>
                  <a:lnTo>
                    <a:pt x="170396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606756" y="2931005"/>
              <a:ext cx="120796" cy="230994"/>
            </a:xfrm>
            <a:custGeom>
              <a:avLst/>
              <a:gdLst/>
              <a:ahLst/>
              <a:cxnLst/>
              <a:rect l="0" t="0" r="0" b="0"/>
              <a:pathLst>
                <a:path w="120796" h="230994">
                  <a:moveTo>
                    <a:pt x="92212" y="81214"/>
                  </a:moveTo>
                  <a:lnTo>
                    <a:pt x="57467" y="97214"/>
                  </a:lnTo>
                  <a:lnTo>
                    <a:pt x="33532" y="121191"/>
                  </a:lnTo>
                  <a:lnTo>
                    <a:pt x="8163" y="163350"/>
                  </a:lnTo>
                  <a:lnTo>
                    <a:pt x="0" y="188602"/>
                  </a:lnTo>
                  <a:lnTo>
                    <a:pt x="686" y="207838"/>
                  </a:lnTo>
                  <a:lnTo>
                    <a:pt x="3458" y="215557"/>
                  </a:lnTo>
                  <a:lnTo>
                    <a:pt x="8079" y="217929"/>
                  </a:lnTo>
                  <a:lnTo>
                    <a:pt x="13934" y="216736"/>
                  </a:lnTo>
                  <a:lnTo>
                    <a:pt x="20611" y="213167"/>
                  </a:lnTo>
                  <a:lnTo>
                    <a:pt x="63120" y="157583"/>
                  </a:lnTo>
                  <a:lnTo>
                    <a:pt x="90476" y="94726"/>
                  </a:lnTo>
                  <a:lnTo>
                    <a:pt x="111232" y="32901"/>
                  </a:lnTo>
                  <a:lnTo>
                    <a:pt x="120795" y="0"/>
                  </a:lnTo>
                  <a:lnTo>
                    <a:pt x="108417" y="57423"/>
                  </a:lnTo>
                  <a:lnTo>
                    <a:pt x="94928" y="117598"/>
                  </a:lnTo>
                  <a:lnTo>
                    <a:pt x="81110" y="175197"/>
                  </a:lnTo>
                  <a:lnTo>
                    <a:pt x="75570" y="2309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795214" y="3112072"/>
              <a:ext cx="203313" cy="160628"/>
            </a:xfrm>
            <a:custGeom>
              <a:avLst/>
              <a:gdLst/>
              <a:ahLst/>
              <a:cxnLst/>
              <a:rect l="0" t="0" r="0" b="0"/>
              <a:pathLst>
                <a:path w="203313" h="160628">
                  <a:moveTo>
                    <a:pt x="11928" y="0"/>
                  </a:moveTo>
                  <a:lnTo>
                    <a:pt x="346" y="34745"/>
                  </a:lnTo>
                  <a:lnTo>
                    <a:pt x="0" y="50576"/>
                  </a:lnTo>
                  <a:lnTo>
                    <a:pt x="1202" y="58680"/>
                  </a:lnTo>
                  <a:lnTo>
                    <a:pt x="4777" y="65008"/>
                  </a:lnTo>
                  <a:lnTo>
                    <a:pt x="16146" y="74504"/>
                  </a:lnTo>
                  <a:lnTo>
                    <a:pt x="49915" y="84264"/>
                  </a:lnTo>
                  <a:lnTo>
                    <a:pt x="60554" y="95698"/>
                  </a:lnTo>
                  <a:lnTo>
                    <a:pt x="71742" y="117729"/>
                  </a:lnTo>
                  <a:lnTo>
                    <a:pt x="77691" y="121941"/>
                  </a:lnTo>
                  <a:lnTo>
                    <a:pt x="94164" y="124154"/>
                  </a:lnTo>
                  <a:lnTo>
                    <a:pt x="111347" y="119591"/>
                  </a:lnTo>
                  <a:lnTo>
                    <a:pt x="134150" y="106626"/>
                  </a:lnTo>
                  <a:lnTo>
                    <a:pt x="140562" y="101594"/>
                  </a:lnTo>
                  <a:lnTo>
                    <a:pt x="146685" y="100089"/>
                  </a:lnTo>
                  <a:lnTo>
                    <a:pt x="152617" y="100935"/>
                  </a:lnTo>
                  <a:lnTo>
                    <a:pt x="158421" y="103348"/>
                  </a:lnTo>
                  <a:lnTo>
                    <a:pt x="162290" y="108655"/>
                  </a:lnTo>
                  <a:lnTo>
                    <a:pt x="167735" y="133793"/>
                  </a:lnTo>
                  <a:lnTo>
                    <a:pt x="169009" y="154077"/>
                  </a:lnTo>
                  <a:lnTo>
                    <a:pt x="172122" y="159116"/>
                  </a:lnTo>
                  <a:lnTo>
                    <a:pt x="176971" y="160627"/>
                  </a:lnTo>
                  <a:lnTo>
                    <a:pt x="187907" y="158299"/>
                  </a:lnTo>
                  <a:lnTo>
                    <a:pt x="203312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1031810" y="3128714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1043495" y="3139246"/>
              <a:ext cx="215778" cy="255743"/>
            </a:xfrm>
            <a:custGeom>
              <a:avLst/>
              <a:gdLst/>
              <a:ahLst/>
              <a:cxnLst/>
              <a:rect l="0" t="0" r="0" b="0"/>
              <a:pathLst>
                <a:path w="215778" h="255743">
                  <a:moveTo>
                    <a:pt x="71526" y="64358"/>
                  </a:moveTo>
                  <a:lnTo>
                    <a:pt x="57315" y="76719"/>
                  </a:lnTo>
                  <a:lnTo>
                    <a:pt x="43945" y="83104"/>
                  </a:lnTo>
                  <a:lnTo>
                    <a:pt x="31222" y="96420"/>
                  </a:lnTo>
                  <a:lnTo>
                    <a:pt x="7988" y="130685"/>
                  </a:lnTo>
                  <a:lnTo>
                    <a:pt x="0" y="164652"/>
                  </a:lnTo>
                  <a:lnTo>
                    <a:pt x="3062" y="183206"/>
                  </a:lnTo>
                  <a:lnTo>
                    <a:pt x="6467" y="190743"/>
                  </a:lnTo>
                  <a:lnTo>
                    <a:pt x="11511" y="194842"/>
                  </a:lnTo>
                  <a:lnTo>
                    <a:pt x="17648" y="196651"/>
                  </a:lnTo>
                  <a:lnTo>
                    <a:pt x="24512" y="196932"/>
                  </a:lnTo>
                  <a:lnTo>
                    <a:pt x="42001" y="189848"/>
                  </a:lnTo>
                  <a:lnTo>
                    <a:pt x="59328" y="177454"/>
                  </a:lnTo>
                  <a:lnTo>
                    <a:pt x="102155" y="121316"/>
                  </a:lnTo>
                  <a:lnTo>
                    <a:pt x="108253" y="102924"/>
                  </a:lnTo>
                  <a:lnTo>
                    <a:pt x="124427" y="39703"/>
                  </a:lnTo>
                  <a:lnTo>
                    <a:pt x="132606" y="10105"/>
                  </a:lnTo>
                  <a:lnTo>
                    <a:pt x="131662" y="4151"/>
                  </a:lnTo>
                  <a:lnTo>
                    <a:pt x="128258" y="1106"/>
                  </a:lnTo>
                  <a:lnTo>
                    <a:pt x="123216" y="0"/>
                  </a:lnTo>
                  <a:lnTo>
                    <a:pt x="118930" y="4811"/>
                  </a:lnTo>
                  <a:lnTo>
                    <a:pt x="100452" y="64072"/>
                  </a:lnTo>
                  <a:lnTo>
                    <a:pt x="97011" y="117385"/>
                  </a:lnTo>
                  <a:lnTo>
                    <a:pt x="101061" y="154856"/>
                  </a:lnTo>
                  <a:lnTo>
                    <a:pt x="110540" y="176695"/>
                  </a:lnTo>
                  <a:lnTo>
                    <a:pt x="123999" y="193797"/>
                  </a:lnTo>
                  <a:lnTo>
                    <a:pt x="139226" y="204481"/>
                  </a:lnTo>
                  <a:lnTo>
                    <a:pt x="155239" y="207379"/>
                  </a:lnTo>
                  <a:lnTo>
                    <a:pt x="171602" y="204662"/>
                  </a:lnTo>
                  <a:lnTo>
                    <a:pt x="196407" y="191810"/>
                  </a:lnTo>
                  <a:lnTo>
                    <a:pt x="213013" y="178326"/>
                  </a:lnTo>
                  <a:lnTo>
                    <a:pt x="215777" y="171772"/>
                  </a:lnTo>
                  <a:lnTo>
                    <a:pt x="214846" y="165553"/>
                  </a:lnTo>
                  <a:lnTo>
                    <a:pt x="211451" y="159558"/>
                  </a:lnTo>
                  <a:lnTo>
                    <a:pt x="207339" y="157411"/>
                  </a:lnTo>
                  <a:lnTo>
                    <a:pt x="202749" y="157828"/>
                  </a:lnTo>
                  <a:lnTo>
                    <a:pt x="197839" y="159955"/>
                  </a:lnTo>
                  <a:lnTo>
                    <a:pt x="182095" y="180619"/>
                  </a:lnTo>
                  <a:lnTo>
                    <a:pt x="178607" y="199856"/>
                  </a:lnTo>
                  <a:lnTo>
                    <a:pt x="178971" y="210164"/>
                  </a:lnTo>
                  <a:lnTo>
                    <a:pt x="181987" y="218884"/>
                  </a:lnTo>
                  <a:lnTo>
                    <a:pt x="212983" y="255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1552338" y="3403309"/>
              <a:ext cx="303257" cy="200609"/>
            </a:xfrm>
            <a:custGeom>
              <a:avLst/>
              <a:gdLst/>
              <a:ahLst/>
              <a:cxnLst/>
              <a:rect l="0" t="0" r="0" b="0"/>
              <a:pathLst>
                <a:path w="303257" h="200609">
                  <a:moveTo>
                    <a:pt x="61945" y="0"/>
                  </a:moveTo>
                  <a:lnTo>
                    <a:pt x="45087" y="57162"/>
                  </a:lnTo>
                  <a:lnTo>
                    <a:pt x="28642" y="114664"/>
                  </a:lnTo>
                  <a:lnTo>
                    <a:pt x="9244" y="174635"/>
                  </a:lnTo>
                  <a:lnTo>
                    <a:pt x="924" y="199673"/>
                  </a:lnTo>
                  <a:lnTo>
                    <a:pt x="0" y="200608"/>
                  </a:lnTo>
                  <a:lnTo>
                    <a:pt x="7446" y="161392"/>
                  </a:lnTo>
                  <a:lnTo>
                    <a:pt x="34781" y="101298"/>
                  </a:lnTo>
                  <a:lnTo>
                    <a:pt x="67543" y="47306"/>
                  </a:lnTo>
                  <a:lnTo>
                    <a:pt x="88567" y="28604"/>
                  </a:lnTo>
                  <a:lnTo>
                    <a:pt x="116780" y="15769"/>
                  </a:lnTo>
                  <a:lnTo>
                    <a:pt x="135318" y="16562"/>
                  </a:lnTo>
                  <a:lnTo>
                    <a:pt x="144145" y="19362"/>
                  </a:lnTo>
                  <a:lnTo>
                    <a:pt x="158883" y="34801"/>
                  </a:lnTo>
                  <a:lnTo>
                    <a:pt x="165402" y="45390"/>
                  </a:lnTo>
                  <a:lnTo>
                    <a:pt x="170180" y="67018"/>
                  </a:lnTo>
                  <a:lnTo>
                    <a:pt x="170160" y="77963"/>
                  </a:lnTo>
                  <a:lnTo>
                    <a:pt x="162741" y="99986"/>
                  </a:lnTo>
                  <a:lnTo>
                    <a:pt x="136959" y="143153"/>
                  </a:lnTo>
                  <a:lnTo>
                    <a:pt x="135993" y="142588"/>
                  </a:lnTo>
                  <a:lnTo>
                    <a:pt x="136274" y="139437"/>
                  </a:lnTo>
                  <a:lnTo>
                    <a:pt x="143982" y="131006"/>
                  </a:lnTo>
                  <a:lnTo>
                    <a:pt x="202758" y="81124"/>
                  </a:lnTo>
                  <a:lnTo>
                    <a:pt x="218108" y="67697"/>
                  </a:lnTo>
                  <a:lnTo>
                    <a:pt x="217829" y="68245"/>
                  </a:lnTo>
                  <a:lnTo>
                    <a:pt x="215794" y="70460"/>
                  </a:lnTo>
                  <a:lnTo>
                    <a:pt x="215998" y="80317"/>
                  </a:lnTo>
                  <a:lnTo>
                    <a:pt x="220096" y="93943"/>
                  </a:lnTo>
                  <a:lnTo>
                    <a:pt x="237793" y="122827"/>
                  </a:lnTo>
                  <a:lnTo>
                    <a:pt x="247349" y="136875"/>
                  </a:lnTo>
                  <a:lnTo>
                    <a:pt x="254678" y="155447"/>
                  </a:lnTo>
                  <a:lnTo>
                    <a:pt x="256086" y="173563"/>
                  </a:lnTo>
                  <a:lnTo>
                    <a:pt x="255167" y="182276"/>
                  </a:lnTo>
                  <a:lnTo>
                    <a:pt x="255479" y="184388"/>
                  </a:lnTo>
                  <a:lnTo>
                    <a:pt x="284519" y="122682"/>
                  </a:lnTo>
                  <a:lnTo>
                    <a:pt x="303256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1892472" y="3461556"/>
              <a:ext cx="312607" cy="271412"/>
            </a:xfrm>
            <a:custGeom>
              <a:avLst/>
              <a:gdLst/>
              <a:ahLst/>
              <a:cxnLst/>
              <a:rect l="0" t="0" r="0" b="0"/>
              <a:pathLst>
                <a:path w="312607" h="271412">
                  <a:moveTo>
                    <a:pt x="54653" y="0"/>
                  </a:moveTo>
                  <a:lnTo>
                    <a:pt x="22398" y="30236"/>
                  </a:lnTo>
                  <a:lnTo>
                    <a:pt x="17203" y="47955"/>
                  </a:lnTo>
                  <a:lnTo>
                    <a:pt x="18697" y="74306"/>
                  </a:lnTo>
                  <a:lnTo>
                    <a:pt x="25113" y="88807"/>
                  </a:lnTo>
                  <a:lnTo>
                    <a:pt x="42956" y="125553"/>
                  </a:lnTo>
                  <a:lnTo>
                    <a:pt x="48838" y="141785"/>
                  </a:lnTo>
                  <a:lnTo>
                    <a:pt x="48927" y="149997"/>
                  </a:lnTo>
                  <a:lnTo>
                    <a:pt x="44096" y="166518"/>
                  </a:lnTo>
                  <a:lnTo>
                    <a:pt x="33319" y="180641"/>
                  </a:lnTo>
                  <a:lnTo>
                    <a:pt x="26562" y="186996"/>
                  </a:lnTo>
                  <a:lnTo>
                    <a:pt x="19284" y="189383"/>
                  </a:lnTo>
                  <a:lnTo>
                    <a:pt x="3800" y="187105"/>
                  </a:lnTo>
                  <a:lnTo>
                    <a:pt x="411" y="182984"/>
                  </a:lnTo>
                  <a:lnTo>
                    <a:pt x="0" y="177463"/>
                  </a:lnTo>
                  <a:lnTo>
                    <a:pt x="1576" y="171009"/>
                  </a:lnTo>
                  <a:lnTo>
                    <a:pt x="29753" y="130208"/>
                  </a:lnTo>
                  <a:lnTo>
                    <a:pt x="46360" y="114576"/>
                  </a:lnTo>
                  <a:lnTo>
                    <a:pt x="65452" y="106396"/>
                  </a:lnTo>
                  <a:lnTo>
                    <a:pt x="75721" y="104215"/>
                  </a:lnTo>
                  <a:lnTo>
                    <a:pt x="84416" y="104610"/>
                  </a:lnTo>
                  <a:lnTo>
                    <a:pt x="99008" y="109980"/>
                  </a:lnTo>
                  <a:lnTo>
                    <a:pt x="109192" y="123461"/>
                  </a:lnTo>
                  <a:lnTo>
                    <a:pt x="113202" y="132234"/>
                  </a:lnTo>
                  <a:lnTo>
                    <a:pt x="115192" y="154309"/>
                  </a:lnTo>
                  <a:lnTo>
                    <a:pt x="108648" y="192726"/>
                  </a:lnTo>
                  <a:lnTo>
                    <a:pt x="84604" y="252411"/>
                  </a:lnTo>
                  <a:lnTo>
                    <a:pt x="73820" y="268125"/>
                  </a:lnTo>
                  <a:lnTo>
                    <a:pt x="68356" y="271206"/>
                  </a:lnTo>
                  <a:lnTo>
                    <a:pt x="62864" y="271411"/>
                  </a:lnTo>
                  <a:lnTo>
                    <a:pt x="57353" y="269699"/>
                  </a:lnTo>
                  <a:lnTo>
                    <a:pt x="54604" y="265784"/>
                  </a:lnTo>
                  <a:lnTo>
                    <a:pt x="54015" y="254037"/>
                  </a:lnTo>
                  <a:lnTo>
                    <a:pt x="62095" y="206739"/>
                  </a:lnTo>
                  <a:lnTo>
                    <a:pt x="91121" y="150396"/>
                  </a:lnTo>
                  <a:lnTo>
                    <a:pt x="108399" y="125923"/>
                  </a:lnTo>
                  <a:lnTo>
                    <a:pt x="132524" y="106550"/>
                  </a:lnTo>
                  <a:lnTo>
                    <a:pt x="155523" y="94816"/>
                  </a:lnTo>
                  <a:lnTo>
                    <a:pt x="178688" y="90834"/>
                  </a:lnTo>
                  <a:lnTo>
                    <a:pt x="190043" y="91067"/>
                  </a:lnTo>
                  <a:lnTo>
                    <a:pt x="210056" y="98721"/>
                  </a:lnTo>
                  <a:lnTo>
                    <a:pt x="241087" y="121819"/>
                  </a:lnTo>
                  <a:lnTo>
                    <a:pt x="243662" y="129290"/>
                  </a:lnTo>
                  <a:lnTo>
                    <a:pt x="241592" y="147453"/>
                  </a:lnTo>
                  <a:lnTo>
                    <a:pt x="230030" y="169635"/>
                  </a:lnTo>
                  <a:lnTo>
                    <a:pt x="228894" y="169488"/>
                  </a:lnTo>
                  <a:lnTo>
                    <a:pt x="232562" y="156998"/>
                  </a:lnTo>
                  <a:lnTo>
                    <a:pt x="249984" y="131241"/>
                  </a:lnTo>
                  <a:lnTo>
                    <a:pt x="281120" y="102742"/>
                  </a:lnTo>
                  <a:lnTo>
                    <a:pt x="283294" y="101779"/>
                  </a:lnTo>
                  <a:lnTo>
                    <a:pt x="264333" y="122844"/>
                  </a:lnTo>
                  <a:lnTo>
                    <a:pt x="263781" y="128124"/>
                  </a:lnTo>
                  <a:lnTo>
                    <a:pt x="266188" y="133493"/>
                  </a:lnTo>
                  <a:lnTo>
                    <a:pt x="270566" y="138922"/>
                  </a:lnTo>
                  <a:lnTo>
                    <a:pt x="277183" y="141616"/>
                  </a:lnTo>
                  <a:lnTo>
                    <a:pt x="312606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2245016" y="3478198"/>
              <a:ext cx="159768" cy="158272"/>
            </a:xfrm>
            <a:custGeom>
              <a:avLst/>
              <a:gdLst/>
              <a:ahLst/>
              <a:cxnLst/>
              <a:rect l="0" t="0" r="0" b="0"/>
              <a:pathLst>
                <a:path w="159768" h="158272">
                  <a:moveTo>
                    <a:pt x="59914" y="58247"/>
                  </a:moveTo>
                  <a:lnTo>
                    <a:pt x="12816" y="109763"/>
                  </a:lnTo>
                  <a:lnTo>
                    <a:pt x="553" y="133608"/>
                  </a:lnTo>
                  <a:lnTo>
                    <a:pt x="0" y="140847"/>
                  </a:lnTo>
                  <a:lnTo>
                    <a:pt x="4316" y="153822"/>
                  </a:lnTo>
                  <a:lnTo>
                    <a:pt x="8980" y="157097"/>
                  </a:lnTo>
                  <a:lnTo>
                    <a:pt x="21560" y="158271"/>
                  </a:lnTo>
                  <a:lnTo>
                    <a:pt x="44235" y="153733"/>
                  </a:lnTo>
                  <a:lnTo>
                    <a:pt x="64104" y="142116"/>
                  </a:lnTo>
                  <a:lnTo>
                    <a:pt x="116374" y="82911"/>
                  </a:lnTo>
                  <a:lnTo>
                    <a:pt x="148823" y="26672"/>
                  </a:lnTo>
                  <a:lnTo>
                    <a:pt x="15976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2356472" y="3403309"/>
              <a:ext cx="189770" cy="258484"/>
            </a:xfrm>
            <a:custGeom>
              <a:avLst/>
              <a:gdLst/>
              <a:ahLst/>
              <a:cxnLst/>
              <a:rect l="0" t="0" r="0" b="0"/>
              <a:pathLst>
                <a:path w="189770" h="258484">
                  <a:moveTo>
                    <a:pt x="81595" y="0"/>
                  </a:moveTo>
                  <a:lnTo>
                    <a:pt x="53209" y="61566"/>
                  </a:lnTo>
                  <a:lnTo>
                    <a:pt x="26236" y="116980"/>
                  </a:lnTo>
                  <a:lnTo>
                    <a:pt x="808" y="165207"/>
                  </a:lnTo>
                  <a:lnTo>
                    <a:pt x="0" y="170234"/>
                  </a:lnTo>
                  <a:lnTo>
                    <a:pt x="2236" y="172661"/>
                  </a:lnTo>
                  <a:lnTo>
                    <a:pt x="25752" y="178748"/>
                  </a:lnTo>
                  <a:lnTo>
                    <a:pt x="56182" y="195497"/>
                  </a:lnTo>
                  <a:lnTo>
                    <a:pt x="69068" y="205847"/>
                  </a:lnTo>
                  <a:lnTo>
                    <a:pt x="82301" y="226488"/>
                  </a:lnTo>
                  <a:lnTo>
                    <a:pt x="84066" y="244585"/>
                  </a:lnTo>
                  <a:lnTo>
                    <a:pt x="83242" y="254588"/>
                  </a:lnTo>
                  <a:lnTo>
                    <a:pt x="81769" y="258483"/>
                  </a:lnTo>
                  <a:lnTo>
                    <a:pt x="79862" y="258306"/>
                  </a:lnTo>
                  <a:lnTo>
                    <a:pt x="77666" y="255414"/>
                  </a:lnTo>
                  <a:lnTo>
                    <a:pt x="80157" y="239874"/>
                  </a:lnTo>
                  <a:lnTo>
                    <a:pt x="96199" y="193215"/>
                  </a:lnTo>
                  <a:lnTo>
                    <a:pt x="131727" y="138531"/>
                  </a:lnTo>
                  <a:lnTo>
                    <a:pt x="153752" y="105335"/>
                  </a:lnTo>
                  <a:lnTo>
                    <a:pt x="159285" y="103508"/>
                  </a:lnTo>
                  <a:lnTo>
                    <a:pt x="164824" y="105063"/>
                  </a:lnTo>
                  <a:lnTo>
                    <a:pt x="174984" y="113263"/>
                  </a:lnTo>
                  <a:lnTo>
                    <a:pt x="189769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2531523" y="3553088"/>
              <a:ext cx="189461" cy="166422"/>
            </a:xfrm>
            <a:custGeom>
              <a:avLst/>
              <a:gdLst/>
              <a:ahLst/>
              <a:cxnLst/>
              <a:rect l="0" t="0" r="0" b="0"/>
              <a:pathLst>
                <a:path w="189461" h="166422">
                  <a:moveTo>
                    <a:pt x="14718" y="0"/>
                  </a:moveTo>
                  <a:lnTo>
                    <a:pt x="1449" y="56772"/>
                  </a:lnTo>
                  <a:lnTo>
                    <a:pt x="0" y="88218"/>
                  </a:lnTo>
                  <a:lnTo>
                    <a:pt x="2937" y="106701"/>
                  </a:lnTo>
                  <a:lnTo>
                    <a:pt x="7789" y="112739"/>
                  </a:lnTo>
                  <a:lnTo>
                    <a:pt x="23041" y="119448"/>
                  </a:lnTo>
                  <a:lnTo>
                    <a:pt x="30437" y="119388"/>
                  </a:lnTo>
                  <a:lnTo>
                    <a:pt x="43585" y="114390"/>
                  </a:lnTo>
                  <a:lnTo>
                    <a:pt x="93363" y="74450"/>
                  </a:lnTo>
                  <a:lnTo>
                    <a:pt x="147332" y="53974"/>
                  </a:lnTo>
                  <a:lnTo>
                    <a:pt x="164264" y="43712"/>
                  </a:lnTo>
                  <a:lnTo>
                    <a:pt x="169889" y="36538"/>
                  </a:lnTo>
                  <a:lnTo>
                    <a:pt x="176139" y="18704"/>
                  </a:lnTo>
                  <a:lnTo>
                    <a:pt x="174107" y="13394"/>
                  </a:lnTo>
                  <a:lnTo>
                    <a:pt x="169055" y="10779"/>
                  </a:lnTo>
                  <a:lnTo>
                    <a:pt x="161988" y="9959"/>
                  </a:lnTo>
                  <a:lnTo>
                    <a:pt x="146739" y="13980"/>
                  </a:lnTo>
                  <a:lnTo>
                    <a:pt x="138790" y="17641"/>
                  </a:lnTo>
                  <a:lnTo>
                    <a:pt x="125026" y="31570"/>
                  </a:lnTo>
                  <a:lnTo>
                    <a:pt x="118767" y="40463"/>
                  </a:lnTo>
                  <a:lnTo>
                    <a:pt x="114278" y="60205"/>
                  </a:lnTo>
                  <a:lnTo>
                    <a:pt x="116290" y="81306"/>
                  </a:lnTo>
                  <a:lnTo>
                    <a:pt x="127818" y="112129"/>
                  </a:lnTo>
                  <a:lnTo>
                    <a:pt x="137717" y="127190"/>
                  </a:lnTo>
                  <a:lnTo>
                    <a:pt x="18946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3777756" y="1789025"/>
            <a:ext cx="1780705" cy="542029"/>
            <a:chOff x="3777756" y="1789025"/>
            <a:chExt cx="1780705" cy="542029"/>
          </a:xfrm>
        </p:grpSpPr>
        <p:sp>
          <p:nvSpPr>
            <p:cNvPr id="395" name="Freeform 394"/>
            <p:cNvSpPr/>
            <p:nvPr/>
          </p:nvSpPr>
          <p:spPr>
            <a:xfrm>
              <a:off x="3802719" y="1789025"/>
              <a:ext cx="33285" cy="208028"/>
            </a:xfrm>
            <a:custGeom>
              <a:avLst/>
              <a:gdLst/>
              <a:ahLst/>
              <a:cxnLst/>
              <a:rect l="0" t="0" r="0" b="0"/>
              <a:pathLst>
                <a:path w="33285" h="208028">
                  <a:moveTo>
                    <a:pt x="33284" y="0"/>
                  </a:moveTo>
                  <a:lnTo>
                    <a:pt x="26641" y="62491"/>
                  </a:lnTo>
                  <a:lnTo>
                    <a:pt x="16426" y="115313"/>
                  </a:lnTo>
                  <a:lnTo>
                    <a:pt x="3670" y="178696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3777756" y="1886895"/>
              <a:ext cx="168624" cy="143442"/>
            </a:xfrm>
            <a:custGeom>
              <a:avLst/>
              <a:gdLst/>
              <a:ahLst/>
              <a:cxnLst/>
              <a:rect l="0" t="0" r="0" b="0"/>
              <a:pathLst>
                <a:path w="168624" h="143442">
                  <a:moveTo>
                    <a:pt x="0" y="93515"/>
                  </a:moveTo>
                  <a:lnTo>
                    <a:pt x="34745" y="112261"/>
                  </a:lnTo>
                  <a:lnTo>
                    <a:pt x="50576" y="113249"/>
                  </a:lnTo>
                  <a:lnTo>
                    <a:pt x="92173" y="101933"/>
                  </a:lnTo>
                  <a:lnTo>
                    <a:pt x="144567" y="69934"/>
                  </a:lnTo>
                  <a:lnTo>
                    <a:pt x="157633" y="57147"/>
                  </a:lnTo>
                  <a:lnTo>
                    <a:pt x="166521" y="42218"/>
                  </a:lnTo>
                  <a:lnTo>
                    <a:pt x="168623" y="26337"/>
                  </a:lnTo>
                  <a:lnTo>
                    <a:pt x="167889" y="18219"/>
                  </a:lnTo>
                  <a:lnTo>
                    <a:pt x="164626" y="11883"/>
                  </a:lnTo>
                  <a:lnTo>
                    <a:pt x="153604" y="2376"/>
                  </a:lnTo>
                  <a:lnTo>
                    <a:pt x="136994" y="0"/>
                  </a:lnTo>
                  <a:lnTo>
                    <a:pt x="127387" y="661"/>
                  </a:lnTo>
                  <a:lnTo>
                    <a:pt x="109317" y="11258"/>
                  </a:lnTo>
                  <a:lnTo>
                    <a:pt x="86015" y="38015"/>
                  </a:lnTo>
                  <a:lnTo>
                    <a:pt x="75211" y="58678"/>
                  </a:lnTo>
                  <a:lnTo>
                    <a:pt x="70409" y="80189"/>
                  </a:lnTo>
                  <a:lnTo>
                    <a:pt x="73207" y="102077"/>
                  </a:lnTo>
                  <a:lnTo>
                    <a:pt x="76541" y="113091"/>
                  </a:lnTo>
                  <a:lnTo>
                    <a:pt x="82463" y="121359"/>
                  </a:lnTo>
                  <a:lnTo>
                    <a:pt x="98903" y="133010"/>
                  </a:lnTo>
                  <a:lnTo>
                    <a:pt x="124815" y="1434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3933909" y="1947125"/>
              <a:ext cx="101800" cy="172719"/>
            </a:xfrm>
            <a:custGeom>
              <a:avLst/>
              <a:gdLst/>
              <a:ahLst/>
              <a:cxnLst/>
              <a:rect l="0" t="0" r="0" b="0"/>
              <a:pathLst>
                <a:path w="101800" h="172719">
                  <a:moveTo>
                    <a:pt x="101799" y="0"/>
                  </a:moveTo>
                  <a:lnTo>
                    <a:pt x="71471" y="23164"/>
                  </a:lnTo>
                  <a:lnTo>
                    <a:pt x="59118" y="43538"/>
                  </a:lnTo>
                  <a:lnTo>
                    <a:pt x="57559" y="59106"/>
                  </a:lnTo>
                  <a:lnTo>
                    <a:pt x="58437" y="67141"/>
                  </a:lnTo>
                  <a:lnTo>
                    <a:pt x="66810" y="81000"/>
                  </a:lnTo>
                  <a:lnTo>
                    <a:pt x="90368" y="109381"/>
                  </a:lnTo>
                  <a:lnTo>
                    <a:pt x="94253" y="127818"/>
                  </a:lnTo>
                  <a:lnTo>
                    <a:pt x="93995" y="137912"/>
                  </a:lnTo>
                  <a:lnTo>
                    <a:pt x="89200" y="145566"/>
                  </a:lnTo>
                  <a:lnTo>
                    <a:pt x="71545" y="156536"/>
                  </a:lnTo>
                  <a:lnTo>
                    <a:pt x="29186" y="170187"/>
                  </a:lnTo>
                  <a:lnTo>
                    <a:pt x="7273" y="172718"/>
                  </a:lnTo>
                  <a:lnTo>
                    <a:pt x="1800" y="171544"/>
                  </a:lnTo>
                  <a:lnTo>
                    <a:pt x="0" y="168912"/>
                  </a:lnTo>
                  <a:lnTo>
                    <a:pt x="649" y="165308"/>
                  </a:lnTo>
                  <a:lnTo>
                    <a:pt x="4780" y="161981"/>
                  </a:lnTo>
                  <a:lnTo>
                    <a:pt x="26414" y="153805"/>
                  </a:lnTo>
                  <a:lnTo>
                    <a:pt x="51873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4285340" y="2080262"/>
              <a:ext cx="41606" cy="108175"/>
            </a:xfrm>
            <a:custGeom>
              <a:avLst/>
              <a:gdLst/>
              <a:ahLst/>
              <a:cxnLst/>
              <a:rect l="0" t="0" r="0" b="0"/>
              <a:pathLst>
                <a:path w="41606" h="108175">
                  <a:moveTo>
                    <a:pt x="41605" y="0"/>
                  </a:moveTo>
                  <a:lnTo>
                    <a:pt x="33131" y="56772"/>
                  </a:lnTo>
                  <a:lnTo>
                    <a:pt x="25945" y="87293"/>
                  </a:lnTo>
                  <a:lnTo>
                    <a:pt x="17387" y="102284"/>
                  </a:lnTo>
                  <a:lnTo>
                    <a:pt x="13440" y="106096"/>
                  </a:lnTo>
                  <a:lnTo>
                    <a:pt x="9885" y="107713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4318624" y="2055299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0" y="0"/>
                  </a:moveTo>
                  <a:lnTo>
                    <a:pt x="22224" y="13172"/>
                  </a:lnTo>
                  <a:lnTo>
                    <a:pt x="33284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Freeform 399"/>
            <p:cNvSpPr/>
            <p:nvPr/>
          </p:nvSpPr>
          <p:spPr>
            <a:xfrm>
              <a:off x="4373954" y="2080262"/>
              <a:ext cx="69487" cy="158101"/>
            </a:xfrm>
            <a:custGeom>
              <a:avLst/>
              <a:gdLst/>
              <a:ahLst/>
              <a:cxnLst/>
              <a:rect l="0" t="0" r="0" b="0"/>
              <a:pathLst>
                <a:path w="69487" h="158101">
                  <a:moveTo>
                    <a:pt x="19560" y="0"/>
                  </a:moveTo>
                  <a:lnTo>
                    <a:pt x="5366" y="61567"/>
                  </a:lnTo>
                  <a:lnTo>
                    <a:pt x="0" y="80987"/>
                  </a:lnTo>
                  <a:lnTo>
                    <a:pt x="972" y="86351"/>
                  </a:lnTo>
                  <a:lnTo>
                    <a:pt x="4394" y="89003"/>
                  </a:lnTo>
                  <a:lnTo>
                    <a:pt x="9449" y="89846"/>
                  </a:lnTo>
                  <a:lnTo>
                    <a:pt x="14669" y="88559"/>
                  </a:lnTo>
                  <a:lnTo>
                    <a:pt x="25399" y="82197"/>
                  </a:lnTo>
                  <a:lnTo>
                    <a:pt x="38797" y="80603"/>
                  </a:lnTo>
                  <a:lnTo>
                    <a:pt x="46253" y="81472"/>
                  </a:lnTo>
                  <a:lnTo>
                    <a:pt x="51224" y="86675"/>
                  </a:lnTo>
                  <a:lnTo>
                    <a:pt x="67169" y="144401"/>
                  </a:lnTo>
                  <a:lnTo>
                    <a:pt x="69486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4651466" y="1997052"/>
              <a:ext cx="16643" cy="199706"/>
            </a:xfrm>
            <a:custGeom>
              <a:avLst/>
              <a:gdLst/>
              <a:ahLst/>
              <a:cxnLst/>
              <a:rect l="0" t="0" r="0" b="0"/>
              <a:pathLst>
                <a:path w="16643" h="199706">
                  <a:moveTo>
                    <a:pt x="16642" y="0"/>
                  </a:moveTo>
                  <a:lnTo>
                    <a:pt x="12225" y="53491"/>
                  </a:lnTo>
                  <a:lnTo>
                    <a:pt x="8167" y="103878"/>
                  </a:lnTo>
                  <a:lnTo>
                    <a:pt x="1887" y="155881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4676429" y="1997052"/>
              <a:ext cx="141459" cy="16643"/>
            </a:xfrm>
            <a:custGeom>
              <a:avLst/>
              <a:gdLst/>
              <a:ahLst/>
              <a:cxnLst/>
              <a:rect l="0" t="0" r="0" b="0"/>
              <a:pathLst>
                <a:path w="141459" h="16643">
                  <a:moveTo>
                    <a:pt x="0" y="16642"/>
                  </a:moveTo>
                  <a:lnTo>
                    <a:pt x="26573" y="5205"/>
                  </a:lnTo>
                  <a:lnTo>
                    <a:pt x="82658" y="685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4704577" y="2080262"/>
              <a:ext cx="88348" cy="24964"/>
            </a:xfrm>
            <a:custGeom>
              <a:avLst/>
              <a:gdLst/>
              <a:ahLst/>
              <a:cxnLst/>
              <a:rect l="0" t="0" r="0" b="0"/>
              <a:pathLst>
                <a:path w="88348" h="24964">
                  <a:moveTo>
                    <a:pt x="13457" y="0"/>
                  </a:moveTo>
                  <a:lnTo>
                    <a:pt x="205" y="4418"/>
                  </a:lnTo>
                  <a:lnTo>
                    <a:pt x="0" y="6643"/>
                  </a:lnTo>
                  <a:lnTo>
                    <a:pt x="9634" y="11582"/>
                  </a:lnTo>
                  <a:lnTo>
                    <a:pt x="69348" y="22065"/>
                  </a:lnTo>
                  <a:lnTo>
                    <a:pt x="88347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4643145" y="2188436"/>
              <a:ext cx="199706" cy="28418"/>
            </a:xfrm>
            <a:custGeom>
              <a:avLst/>
              <a:gdLst/>
              <a:ahLst/>
              <a:cxnLst/>
              <a:rect l="0" t="0" r="0" b="0"/>
              <a:pathLst>
                <a:path w="199706" h="28418">
                  <a:moveTo>
                    <a:pt x="0" y="8321"/>
                  </a:moveTo>
                  <a:lnTo>
                    <a:pt x="51072" y="22514"/>
                  </a:lnTo>
                  <a:lnTo>
                    <a:pt x="105112" y="28417"/>
                  </a:lnTo>
                  <a:lnTo>
                    <a:pt x="162319" y="17850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4839598" y="2121867"/>
              <a:ext cx="103106" cy="146272"/>
            </a:xfrm>
            <a:custGeom>
              <a:avLst/>
              <a:gdLst/>
              <a:ahLst/>
              <a:cxnLst/>
              <a:rect l="0" t="0" r="0" b="0"/>
              <a:pathLst>
                <a:path w="103106" h="146272">
                  <a:moveTo>
                    <a:pt x="19894" y="0"/>
                  </a:moveTo>
                  <a:lnTo>
                    <a:pt x="7532" y="21779"/>
                  </a:lnTo>
                  <a:lnTo>
                    <a:pt x="0" y="54941"/>
                  </a:lnTo>
                  <a:lnTo>
                    <a:pt x="4801" y="97282"/>
                  </a:lnTo>
                  <a:lnTo>
                    <a:pt x="7058" y="106460"/>
                  </a:lnTo>
                  <a:lnTo>
                    <a:pt x="12262" y="113503"/>
                  </a:lnTo>
                  <a:lnTo>
                    <a:pt x="27905" y="123795"/>
                  </a:lnTo>
                  <a:lnTo>
                    <a:pt x="35405" y="125060"/>
                  </a:lnTo>
                  <a:lnTo>
                    <a:pt x="42254" y="124054"/>
                  </a:lnTo>
                  <a:lnTo>
                    <a:pt x="70950" y="109153"/>
                  </a:lnTo>
                  <a:lnTo>
                    <a:pt x="76121" y="109751"/>
                  </a:lnTo>
                  <a:lnTo>
                    <a:pt x="79568" y="113848"/>
                  </a:lnTo>
                  <a:lnTo>
                    <a:pt x="89518" y="142579"/>
                  </a:lnTo>
                  <a:lnTo>
                    <a:pt x="92198" y="145904"/>
                  </a:lnTo>
                  <a:lnTo>
                    <a:pt x="94909" y="146271"/>
                  </a:lnTo>
                  <a:lnTo>
                    <a:pt x="103105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5000950" y="2097237"/>
              <a:ext cx="557511" cy="233817"/>
            </a:xfrm>
            <a:custGeom>
              <a:avLst/>
              <a:gdLst/>
              <a:ahLst/>
              <a:cxnLst/>
              <a:rect l="0" t="0" r="0" b="0"/>
              <a:pathLst>
                <a:path w="557511" h="233817">
                  <a:moveTo>
                    <a:pt x="0" y="66236"/>
                  </a:moveTo>
                  <a:lnTo>
                    <a:pt x="5718" y="88014"/>
                  </a:lnTo>
                  <a:lnTo>
                    <a:pt x="7978" y="143662"/>
                  </a:lnTo>
                  <a:lnTo>
                    <a:pt x="9941" y="149288"/>
                  </a:lnTo>
                  <a:lnTo>
                    <a:pt x="13099" y="151190"/>
                  </a:lnTo>
                  <a:lnTo>
                    <a:pt x="17054" y="150609"/>
                  </a:lnTo>
                  <a:lnTo>
                    <a:pt x="26379" y="140101"/>
                  </a:lnTo>
                  <a:lnTo>
                    <a:pt x="68295" y="82818"/>
                  </a:lnTo>
                  <a:lnTo>
                    <a:pt x="92043" y="66731"/>
                  </a:lnTo>
                  <a:lnTo>
                    <a:pt x="108401" y="64299"/>
                  </a:lnTo>
                  <a:lnTo>
                    <a:pt x="141503" y="70270"/>
                  </a:lnTo>
                  <a:lnTo>
                    <a:pt x="145186" y="73548"/>
                  </a:lnTo>
                  <a:lnTo>
                    <a:pt x="145792" y="77583"/>
                  </a:lnTo>
                  <a:lnTo>
                    <a:pt x="137811" y="94561"/>
                  </a:lnTo>
                  <a:lnTo>
                    <a:pt x="133479" y="101761"/>
                  </a:lnTo>
                  <a:lnTo>
                    <a:pt x="131132" y="117158"/>
                  </a:lnTo>
                  <a:lnTo>
                    <a:pt x="131800" y="125147"/>
                  </a:lnTo>
                  <a:lnTo>
                    <a:pt x="136868" y="129548"/>
                  </a:lnTo>
                  <a:lnTo>
                    <a:pt x="154828" y="131973"/>
                  </a:lnTo>
                  <a:lnTo>
                    <a:pt x="175753" y="125038"/>
                  </a:lnTo>
                  <a:lnTo>
                    <a:pt x="195532" y="111786"/>
                  </a:lnTo>
                  <a:lnTo>
                    <a:pt x="216138" y="83533"/>
                  </a:lnTo>
                  <a:lnTo>
                    <a:pt x="227586" y="51739"/>
                  </a:lnTo>
                  <a:lnTo>
                    <a:pt x="230588" y="29899"/>
                  </a:lnTo>
                  <a:lnTo>
                    <a:pt x="228615" y="20746"/>
                  </a:lnTo>
                  <a:lnTo>
                    <a:pt x="219026" y="5645"/>
                  </a:lnTo>
                  <a:lnTo>
                    <a:pt x="212585" y="1803"/>
                  </a:lnTo>
                  <a:lnTo>
                    <a:pt x="198033" y="0"/>
                  </a:lnTo>
                  <a:lnTo>
                    <a:pt x="196741" y="814"/>
                  </a:lnTo>
                  <a:lnTo>
                    <a:pt x="250111" y="23653"/>
                  </a:lnTo>
                  <a:lnTo>
                    <a:pt x="270319" y="47866"/>
                  </a:lnTo>
                  <a:lnTo>
                    <a:pt x="277318" y="67933"/>
                  </a:lnTo>
                  <a:lnTo>
                    <a:pt x="279503" y="90104"/>
                  </a:lnTo>
                  <a:lnTo>
                    <a:pt x="273373" y="144470"/>
                  </a:lnTo>
                  <a:lnTo>
                    <a:pt x="258841" y="199520"/>
                  </a:lnTo>
                  <a:lnTo>
                    <a:pt x="243526" y="230235"/>
                  </a:lnTo>
                  <a:lnTo>
                    <a:pt x="238164" y="233816"/>
                  </a:lnTo>
                  <a:lnTo>
                    <a:pt x="232741" y="233429"/>
                  </a:lnTo>
                  <a:lnTo>
                    <a:pt x="227277" y="230398"/>
                  </a:lnTo>
                  <a:lnTo>
                    <a:pt x="224558" y="224679"/>
                  </a:lnTo>
                  <a:lnTo>
                    <a:pt x="224003" y="208462"/>
                  </a:lnTo>
                  <a:lnTo>
                    <a:pt x="232105" y="173637"/>
                  </a:lnTo>
                  <a:lnTo>
                    <a:pt x="255793" y="125660"/>
                  </a:lnTo>
                  <a:lnTo>
                    <a:pt x="280837" y="95451"/>
                  </a:lnTo>
                  <a:lnTo>
                    <a:pt x="301100" y="81378"/>
                  </a:lnTo>
                  <a:lnTo>
                    <a:pt x="311680" y="76330"/>
                  </a:lnTo>
                  <a:lnTo>
                    <a:pt x="335764" y="73188"/>
                  </a:lnTo>
                  <a:lnTo>
                    <a:pt x="359104" y="75797"/>
                  </a:lnTo>
                  <a:lnTo>
                    <a:pt x="375641" y="83121"/>
                  </a:lnTo>
                  <a:lnTo>
                    <a:pt x="379866" y="88587"/>
                  </a:lnTo>
                  <a:lnTo>
                    <a:pt x="381758" y="95005"/>
                  </a:lnTo>
                  <a:lnTo>
                    <a:pt x="382095" y="102057"/>
                  </a:lnTo>
                  <a:lnTo>
                    <a:pt x="377538" y="114824"/>
                  </a:lnTo>
                  <a:lnTo>
                    <a:pt x="373734" y="120817"/>
                  </a:lnTo>
                  <a:lnTo>
                    <a:pt x="373972" y="123888"/>
                  </a:lnTo>
                  <a:lnTo>
                    <a:pt x="376904" y="125011"/>
                  </a:lnTo>
                  <a:lnTo>
                    <a:pt x="394283" y="122174"/>
                  </a:lnTo>
                  <a:lnTo>
                    <a:pt x="453941" y="100515"/>
                  </a:lnTo>
                  <a:lnTo>
                    <a:pt x="481520" y="89542"/>
                  </a:lnTo>
                  <a:lnTo>
                    <a:pt x="483736" y="87320"/>
                  </a:lnTo>
                  <a:lnTo>
                    <a:pt x="481515" y="85839"/>
                  </a:lnTo>
                  <a:lnTo>
                    <a:pt x="468261" y="85119"/>
                  </a:lnTo>
                  <a:lnTo>
                    <a:pt x="417814" y="94633"/>
                  </a:lnTo>
                  <a:lnTo>
                    <a:pt x="414453" y="98111"/>
                  </a:lnTo>
                  <a:lnTo>
                    <a:pt x="414986" y="102279"/>
                  </a:lnTo>
                  <a:lnTo>
                    <a:pt x="422975" y="111841"/>
                  </a:lnTo>
                  <a:lnTo>
                    <a:pt x="443067" y="126695"/>
                  </a:lnTo>
                  <a:lnTo>
                    <a:pt x="501849" y="155837"/>
                  </a:lnTo>
                  <a:lnTo>
                    <a:pt x="557510" y="1744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032005" y="3469877"/>
            <a:ext cx="2518135" cy="444507"/>
            <a:chOff x="3032005" y="3469877"/>
            <a:chExt cx="2518135" cy="444507"/>
          </a:xfrm>
        </p:grpSpPr>
        <p:sp>
          <p:nvSpPr>
            <p:cNvPr id="408" name="Freeform 407"/>
            <p:cNvSpPr/>
            <p:nvPr/>
          </p:nvSpPr>
          <p:spPr>
            <a:xfrm>
              <a:off x="3032005" y="3469877"/>
              <a:ext cx="129994" cy="444507"/>
            </a:xfrm>
            <a:custGeom>
              <a:avLst/>
              <a:gdLst/>
              <a:ahLst/>
              <a:cxnLst/>
              <a:rect l="0" t="0" r="0" b="0"/>
              <a:pathLst>
                <a:path w="129994" h="444507">
                  <a:moveTo>
                    <a:pt x="129993" y="0"/>
                  </a:moveTo>
                  <a:lnTo>
                    <a:pt x="113994" y="52415"/>
                  </a:lnTo>
                  <a:lnTo>
                    <a:pt x="100158" y="110343"/>
                  </a:lnTo>
                  <a:lnTo>
                    <a:pt x="88522" y="166302"/>
                  </a:lnTo>
                  <a:lnTo>
                    <a:pt x="80256" y="229104"/>
                  </a:lnTo>
                  <a:lnTo>
                    <a:pt x="68632" y="285543"/>
                  </a:lnTo>
                  <a:lnTo>
                    <a:pt x="52300" y="340663"/>
                  </a:lnTo>
                  <a:lnTo>
                    <a:pt x="38458" y="398340"/>
                  </a:lnTo>
                  <a:lnTo>
                    <a:pt x="27674" y="429912"/>
                  </a:lnTo>
                  <a:lnTo>
                    <a:pt x="22949" y="439160"/>
                  </a:lnTo>
                  <a:lnTo>
                    <a:pt x="17950" y="443477"/>
                  </a:lnTo>
                  <a:lnTo>
                    <a:pt x="12768" y="444506"/>
                  </a:lnTo>
                  <a:lnTo>
                    <a:pt x="7464" y="443342"/>
                  </a:lnTo>
                  <a:lnTo>
                    <a:pt x="3928" y="437019"/>
                  </a:lnTo>
                  <a:lnTo>
                    <a:pt x="0" y="415201"/>
                  </a:lnTo>
                  <a:lnTo>
                    <a:pt x="4121" y="375923"/>
                  </a:lnTo>
                  <a:lnTo>
                    <a:pt x="13499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3070467" y="3650474"/>
              <a:ext cx="316201" cy="101032"/>
            </a:xfrm>
            <a:custGeom>
              <a:avLst/>
              <a:gdLst/>
              <a:ahLst/>
              <a:cxnLst/>
              <a:rect l="0" t="0" r="0" b="0"/>
              <a:pathLst>
                <a:path w="316201" h="101032">
                  <a:moveTo>
                    <a:pt x="0" y="60713"/>
                  </a:moveTo>
                  <a:lnTo>
                    <a:pt x="59627" y="26996"/>
                  </a:lnTo>
                  <a:lnTo>
                    <a:pt x="115885" y="3159"/>
                  </a:lnTo>
                  <a:lnTo>
                    <a:pt x="124409" y="154"/>
                  </a:lnTo>
                  <a:lnTo>
                    <a:pt x="128243" y="0"/>
                  </a:lnTo>
                  <a:lnTo>
                    <a:pt x="128949" y="1747"/>
                  </a:lnTo>
                  <a:lnTo>
                    <a:pt x="97515" y="59657"/>
                  </a:lnTo>
                  <a:lnTo>
                    <a:pt x="90184" y="80892"/>
                  </a:lnTo>
                  <a:lnTo>
                    <a:pt x="90633" y="88959"/>
                  </a:lnTo>
                  <a:lnTo>
                    <a:pt x="93707" y="95262"/>
                  </a:lnTo>
                  <a:lnTo>
                    <a:pt x="98529" y="100388"/>
                  </a:lnTo>
                  <a:lnTo>
                    <a:pt x="103593" y="101031"/>
                  </a:lnTo>
                  <a:lnTo>
                    <a:pt x="108818" y="98687"/>
                  </a:lnTo>
                  <a:lnTo>
                    <a:pt x="171636" y="39618"/>
                  </a:lnTo>
                  <a:lnTo>
                    <a:pt x="177294" y="37404"/>
                  </a:lnTo>
                  <a:lnTo>
                    <a:pt x="182915" y="37777"/>
                  </a:lnTo>
                  <a:lnTo>
                    <a:pt x="188512" y="39876"/>
                  </a:lnTo>
                  <a:lnTo>
                    <a:pt x="197196" y="49603"/>
                  </a:lnTo>
                  <a:lnTo>
                    <a:pt x="203212" y="64097"/>
                  </a:lnTo>
                  <a:lnTo>
                    <a:pt x="205887" y="82866"/>
                  </a:lnTo>
                  <a:lnTo>
                    <a:pt x="207524" y="85652"/>
                  </a:lnTo>
                  <a:lnTo>
                    <a:pt x="209541" y="83811"/>
                  </a:lnTo>
                  <a:lnTo>
                    <a:pt x="233853" y="39057"/>
                  </a:lnTo>
                  <a:lnTo>
                    <a:pt x="252352" y="20088"/>
                  </a:lnTo>
                  <a:lnTo>
                    <a:pt x="259767" y="14214"/>
                  </a:lnTo>
                  <a:lnTo>
                    <a:pt x="280332" y="10153"/>
                  </a:lnTo>
                  <a:lnTo>
                    <a:pt x="316200" y="1078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3550483" y="3569551"/>
              <a:ext cx="193990" cy="208206"/>
            </a:xfrm>
            <a:custGeom>
              <a:avLst/>
              <a:gdLst/>
              <a:ahLst/>
              <a:cxnLst/>
              <a:rect l="0" t="0" r="0" b="0"/>
              <a:pathLst>
                <a:path w="193990" h="208206">
                  <a:moveTo>
                    <a:pt x="102457" y="91710"/>
                  </a:moveTo>
                  <a:lnTo>
                    <a:pt x="93622" y="78459"/>
                  </a:lnTo>
                  <a:lnTo>
                    <a:pt x="81889" y="69487"/>
                  </a:lnTo>
                  <a:lnTo>
                    <a:pt x="74876" y="65800"/>
                  </a:lnTo>
                  <a:lnTo>
                    <a:pt x="67428" y="65191"/>
                  </a:lnTo>
                  <a:lnTo>
                    <a:pt x="51756" y="69445"/>
                  </a:lnTo>
                  <a:lnTo>
                    <a:pt x="31755" y="82237"/>
                  </a:lnTo>
                  <a:lnTo>
                    <a:pt x="14118" y="106573"/>
                  </a:lnTo>
                  <a:lnTo>
                    <a:pt x="1599" y="137205"/>
                  </a:lnTo>
                  <a:lnTo>
                    <a:pt x="0" y="156310"/>
                  </a:lnTo>
                  <a:lnTo>
                    <a:pt x="868" y="165287"/>
                  </a:lnTo>
                  <a:lnTo>
                    <a:pt x="4221" y="170347"/>
                  </a:lnTo>
                  <a:lnTo>
                    <a:pt x="9230" y="172796"/>
                  </a:lnTo>
                  <a:lnTo>
                    <a:pt x="15342" y="173505"/>
                  </a:lnTo>
                  <a:lnTo>
                    <a:pt x="27065" y="169360"/>
                  </a:lnTo>
                  <a:lnTo>
                    <a:pt x="38439" y="160430"/>
                  </a:lnTo>
                  <a:lnTo>
                    <a:pt x="87658" y="99100"/>
                  </a:lnTo>
                  <a:lnTo>
                    <a:pt x="110561" y="41730"/>
                  </a:lnTo>
                  <a:lnTo>
                    <a:pt x="128487" y="0"/>
                  </a:lnTo>
                  <a:lnTo>
                    <a:pt x="129056" y="60"/>
                  </a:lnTo>
                  <a:lnTo>
                    <a:pt x="115934" y="57080"/>
                  </a:lnTo>
                  <a:lnTo>
                    <a:pt x="112721" y="102881"/>
                  </a:lnTo>
                  <a:lnTo>
                    <a:pt x="115648" y="122563"/>
                  </a:lnTo>
                  <a:lnTo>
                    <a:pt x="120497" y="128921"/>
                  </a:lnTo>
                  <a:lnTo>
                    <a:pt x="135746" y="135985"/>
                  </a:lnTo>
                  <a:lnTo>
                    <a:pt x="152386" y="136659"/>
                  </a:lnTo>
                  <a:lnTo>
                    <a:pt x="160706" y="135545"/>
                  </a:lnTo>
                  <a:lnTo>
                    <a:pt x="167177" y="137575"/>
                  </a:lnTo>
                  <a:lnTo>
                    <a:pt x="172417" y="141703"/>
                  </a:lnTo>
                  <a:lnTo>
                    <a:pt x="176833" y="147228"/>
                  </a:lnTo>
                  <a:lnTo>
                    <a:pt x="181741" y="163229"/>
                  </a:lnTo>
                  <a:lnTo>
                    <a:pt x="182998" y="181744"/>
                  </a:lnTo>
                  <a:lnTo>
                    <a:pt x="180475" y="199218"/>
                  </a:lnTo>
                  <a:lnTo>
                    <a:pt x="181281" y="204063"/>
                  </a:lnTo>
                  <a:lnTo>
                    <a:pt x="183668" y="206368"/>
                  </a:lnTo>
                  <a:lnTo>
                    <a:pt x="193989" y="2082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3819361" y="3594693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0"/>
                  </a:moveTo>
                  <a:lnTo>
                    <a:pt x="0" y="17669"/>
                  </a:lnTo>
                  <a:lnTo>
                    <a:pt x="2774" y="23799"/>
                  </a:lnTo>
                  <a:lnTo>
                    <a:pt x="24963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3790042" y="3644619"/>
              <a:ext cx="187420" cy="256813"/>
            </a:xfrm>
            <a:custGeom>
              <a:avLst/>
              <a:gdLst/>
              <a:ahLst/>
              <a:cxnLst/>
              <a:rect l="0" t="0" r="0" b="0"/>
              <a:pathLst>
                <a:path w="187420" h="256813">
                  <a:moveTo>
                    <a:pt x="79245" y="0"/>
                  </a:moveTo>
                  <a:lnTo>
                    <a:pt x="72081" y="53492"/>
                  </a:lnTo>
                  <a:lnTo>
                    <a:pt x="63585" y="103879"/>
                  </a:lnTo>
                  <a:lnTo>
                    <a:pt x="47525" y="158347"/>
                  </a:lnTo>
                  <a:lnTo>
                    <a:pt x="32299" y="219907"/>
                  </a:lnTo>
                  <a:lnTo>
                    <a:pt x="26637" y="239194"/>
                  </a:lnTo>
                  <a:lnTo>
                    <a:pt x="21984" y="246372"/>
                  </a:lnTo>
                  <a:lnTo>
                    <a:pt x="9417" y="256812"/>
                  </a:lnTo>
                  <a:lnTo>
                    <a:pt x="4956" y="256268"/>
                  </a:lnTo>
                  <a:lnTo>
                    <a:pt x="1982" y="252206"/>
                  </a:lnTo>
                  <a:lnTo>
                    <a:pt x="0" y="245801"/>
                  </a:lnTo>
                  <a:lnTo>
                    <a:pt x="3461" y="198435"/>
                  </a:lnTo>
                  <a:lnTo>
                    <a:pt x="11384" y="168510"/>
                  </a:lnTo>
                  <a:lnTo>
                    <a:pt x="42637" y="105241"/>
                  </a:lnTo>
                  <a:lnTo>
                    <a:pt x="70453" y="77411"/>
                  </a:lnTo>
                  <a:lnTo>
                    <a:pt x="91363" y="63374"/>
                  </a:lnTo>
                  <a:lnTo>
                    <a:pt x="98419" y="63514"/>
                  </a:lnTo>
                  <a:lnTo>
                    <a:pt x="103122" y="68231"/>
                  </a:lnTo>
                  <a:lnTo>
                    <a:pt x="106258" y="75998"/>
                  </a:lnTo>
                  <a:lnTo>
                    <a:pt x="107277" y="92024"/>
                  </a:lnTo>
                  <a:lnTo>
                    <a:pt x="106254" y="100181"/>
                  </a:lnTo>
                  <a:lnTo>
                    <a:pt x="107421" y="103770"/>
                  </a:lnTo>
                  <a:lnTo>
                    <a:pt x="110049" y="104313"/>
                  </a:lnTo>
                  <a:lnTo>
                    <a:pt x="113649" y="102826"/>
                  </a:lnTo>
                  <a:lnTo>
                    <a:pt x="132714" y="80511"/>
                  </a:lnTo>
                  <a:lnTo>
                    <a:pt x="176355" y="20954"/>
                  </a:lnTo>
                  <a:lnTo>
                    <a:pt x="187419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3993336" y="3569730"/>
              <a:ext cx="192152" cy="174549"/>
            </a:xfrm>
            <a:custGeom>
              <a:avLst/>
              <a:gdLst/>
              <a:ahLst/>
              <a:cxnLst/>
              <a:rect l="0" t="0" r="0" b="0"/>
              <a:pathLst>
                <a:path w="192152" h="174549">
                  <a:moveTo>
                    <a:pt x="42372" y="0"/>
                  </a:moveTo>
                  <a:lnTo>
                    <a:pt x="47166" y="33216"/>
                  </a:lnTo>
                  <a:lnTo>
                    <a:pt x="41128" y="84293"/>
                  </a:lnTo>
                  <a:lnTo>
                    <a:pt x="31032" y="130063"/>
                  </a:lnTo>
                  <a:lnTo>
                    <a:pt x="18467" y="152771"/>
                  </a:lnTo>
                  <a:lnTo>
                    <a:pt x="13492" y="155472"/>
                  </a:lnTo>
                  <a:lnTo>
                    <a:pt x="8325" y="155424"/>
                  </a:lnTo>
                  <a:lnTo>
                    <a:pt x="3032" y="153542"/>
                  </a:lnTo>
                  <a:lnTo>
                    <a:pt x="428" y="149514"/>
                  </a:lnTo>
                  <a:lnTo>
                    <a:pt x="0" y="137642"/>
                  </a:lnTo>
                  <a:lnTo>
                    <a:pt x="3954" y="135216"/>
                  </a:lnTo>
                  <a:lnTo>
                    <a:pt x="18209" y="137451"/>
                  </a:lnTo>
                  <a:lnTo>
                    <a:pt x="50852" y="145460"/>
                  </a:lnTo>
                  <a:lnTo>
                    <a:pt x="92320" y="137750"/>
                  </a:lnTo>
                  <a:lnTo>
                    <a:pt x="119115" y="129254"/>
                  </a:lnTo>
                  <a:lnTo>
                    <a:pt x="111305" y="130795"/>
                  </a:lnTo>
                  <a:lnTo>
                    <a:pt x="100438" y="139492"/>
                  </a:lnTo>
                  <a:lnTo>
                    <a:pt x="94951" y="145694"/>
                  </a:lnTo>
                  <a:lnTo>
                    <a:pt x="92218" y="152603"/>
                  </a:lnTo>
                  <a:lnTo>
                    <a:pt x="91646" y="167676"/>
                  </a:lnTo>
                  <a:lnTo>
                    <a:pt x="94638" y="171880"/>
                  </a:lnTo>
                  <a:lnTo>
                    <a:pt x="99405" y="173759"/>
                  </a:lnTo>
                  <a:lnTo>
                    <a:pt x="131404" y="174548"/>
                  </a:lnTo>
                  <a:lnTo>
                    <a:pt x="146969" y="169724"/>
                  </a:lnTo>
                  <a:lnTo>
                    <a:pt x="160051" y="160493"/>
                  </a:lnTo>
                  <a:lnTo>
                    <a:pt x="192151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4228380" y="3519803"/>
              <a:ext cx="131850" cy="238938"/>
            </a:xfrm>
            <a:custGeom>
              <a:avLst/>
              <a:gdLst/>
              <a:ahLst/>
              <a:cxnLst/>
              <a:rect l="0" t="0" r="0" b="0"/>
              <a:pathLst>
                <a:path w="131850" h="238938">
                  <a:moveTo>
                    <a:pt x="23676" y="0"/>
                  </a:moveTo>
                  <a:lnTo>
                    <a:pt x="10407" y="56791"/>
                  </a:lnTo>
                  <a:lnTo>
                    <a:pt x="5234" y="110454"/>
                  </a:lnTo>
                  <a:lnTo>
                    <a:pt x="0" y="161838"/>
                  </a:lnTo>
                  <a:lnTo>
                    <a:pt x="3511" y="195882"/>
                  </a:lnTo>
                  <a:lnTo>
                    <a:pt x="12865" y="212183"/>
                  </a:lnTo>
                  <a:lnTo>
                    <a:pt x="26267" y="224667"/>
                  </a:lnTo>
                  <a:lnTo>
                    <a:pt x="41469" y="233297"/>
                  </a:lnTo>
                  <a:lnTo>
                    <a:pt x="70039" y="238937"/>
                  </a:lnTo>
                  <a:lnTo>
                    <a:pt x="131849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4572456" y="3627977"/>
              <a:ext cx="4121" cy="116496"/>
            </a:xfrm>
            <a:custGeom>
              <a:avLst/>
              <a:gdLst/>
              <a:ahLst/>
              <a:cxnLst/>
              <a:rect l="0" t="0" r="0" b="0"/>
              <a:pathLst>
                <a:path w="4121" h="116496">
                  <a:moveTo>
                    <a:pt x="4120" y="0"/>
                  </a:moveTo>
                  <a:lnTo>
                    <a:pt x="4120" y="57909"/>
                  </a:lnTo>
                  <a:lnTo>
                    <a:pt x="0" y="106223"/>
                  </a:lnTo>
                  <a:lnTo>
                    <a:pt x="412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4593218" y="3586372"/>
              <a:ext cx="133138" cy="158101"/>
            </a:xfrm>
            <a:custGeom>
              <a:avLst/>
              <a:gdLst/>
              <a:ahLst/>
              <a:cxnLst/>
              <a:rect l="0" t="0" r="0" b="0"/>
              <a:pathLst>
                <a:path w="133138" h="158101">
                  <a:moveTo>
                    <a:pt x="0" y="0"/>
                  </a:moveTo>
                  <a:lnTo>
                    <a:pt x="21744" y="42579"/>
                  </a:lnTo>
                  <a:lnTo>
                    <a:pt x="30731" y="77547"/>
                  </a:lnTo>
                  <a:lnTo>
                    <a:pt x="30063" y="108961"/>
                  </a:lnTo>
                  <a:lnTo>
                    <a:pt x="28154" y="129788"/>
                  </a:lnTo>
                  <a:lnTo>
                    <a:pt x="30388" y="148291"/>
                  </a:lnTo>
                  <a:lnTo>
                    <a:pt x="34127" y="153409"/>
                  </a:lnTo>
                  <a:lnTo>
                    <a:pt x="39394" y="155897"/>
                  </a:lnTo>
                  <a:lnTo>
                    <a:pt x="45679" y="156632"/>
                  </a:lnTo>
                  <a:lnTo>
                    <a:pt x="90333" y="147200"/>
                  </a:lnTo>
                  <a:lnTo>
                    <a:pt x="113675" y="151480"/>
                  </a:lnTo>
                  <a:lnTo>
                    <a:pt x="133137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4732041" y="3661261"/>
              <a:ext cx="110810" cy="83401"/>
            </a:xfrm>
            <a:custGeom>
              <a:avLst/>
              <a:gdLst/>
              <a:ahLst/>
              <a:cxnLst/>
              <a:rect l="0" t="0" r="0" b="0"/>
              <a:pathLst>
                <a:path w="110810" h="83401">
                  <a:moveTo>
                    <a:pt x="44241" y="0"/>
                  </a:moveTo>
                  <a:lnTo>
                    <a:pt x="25236" y="7568"/>
                  </a:lnTo>
                  <a:lnTo>
                    <a:pt x="13913" y="15999"/>
                  </a:lnTo>
                  <a:lnTo>
                    <a:pt x="1560" y="35559"/>
                  </a:lnTo>
                  <a:lnTo>
                    <a:pt x="0" y="50938"/>
                  </a:lnTo>
                  <a:lnTo>
                    <a:pt x="3313" y="66093"/>
                  </a:lnTo>
                  <a:lnTo>
                    <a:pt x="10950" y="78993"/>
                  </a:lnTo>
                  <a:lnTo>
                    <a:pt x="19273" y="82248"/>
                  </a:lnTo>
                  <a:lnTo>
                    <a:pt x="43314" y="83400"/>
                  </a:lnTo>
                  <a:lnTo>
                    <a:pt x="62628" y="78363"/>
                  </a:lnTo>
                  <a:lnTo>
                    <a:pt x="90095" y="60064"/>
                  </a:lnTo>
                  <a:lnTo>
                    <a:pt x="110809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4853194" y="3511483"/>
              <a:ext cx="189362" cy="249632"/>
            </a:xfrm>
            <a:custGeom>
              <a:avLst/>
              <a:gdLst/>
              <a:ahLst/>
              <a:cxnLst/>
              <a:rect l="0" t="0" r="0" b="0"/>
              <a:pathLst>
                <a:path w="189362" h="249632">
                  <a:moveTo>
                    <a:pt x="39583" y="0"/>
                  </a:moveTo>
                  <a:lnTo>
                    <a:pt x="26331" y="4417"/>
                  </a:lnTo>
                  <a:lnTo>
                    <a:pt x="21502" y="9416"/>
                  </a:lnTo>
                  <a:lnTo>
                    <a:pt x="13672" y="24833"/>
                  </a:lnTo>
                  <a:lnTo>
                    <a:pt x="6830" y="77226"/>
                  </a:lnTo>
                  <a:lnTo>
                    <a:pt x="0" y="133050"/>
                  </a:lnTo>
                  <a:lnTo>
                    <a:pt x="2794" y="184175"/>
                  </a:lnTo>
                  <a:lnTo>
                    <a:pt x="7660" y="191201"/>
                  </a:lnTo>
                  <a:lnTo>
                    <a:pt x="14603" y="194960"/>
                  </a:lnTo>
                  <a:lnTo>
                    <a:pt x="22930" y="196541"/>
                  </a:lnTo>
                  <a:lnTo>
                    <a:pt x="39578" y="193368"/>
                  </a:lnTo>
                  <a:lnTo>
                    <a:pt x="72865" y="176264"/>
                  </a:lnTo>
                  <a:lnTo>
                    <a:pt x="77489" y="177605"/>
                  </a:lnTo>
                  <a:lnTo>
                    <a:pt x="79646" y="183122"/>
                  </a:lnTo>
                  <a:lnTo>
                    <a:pt x="80160" y="191424"/>
                  </a:lnTo>
                  <a:lnTo>
                    <a:pt x="85662" y="205578"/>
                  </a:lnTo>
                  <a:lnTo>
                    <a:pt x="89718" y="211941"/>
                  </a:lnTo>
                  <a:lnTo>
                    <a:pt x="96120" y="215259"/>
                  </a:lnTo>
                  <a:lnTo>
                    <a:pt x="113095" y="216479"/>
                  </a:lnTo>
                  <a:lnTo>
                    <a:pt x="128037" y="211475"/>
                  </a:lnTo>
                  <a:lnTo>
                    <a:pt x="134610" y="207551"/>
                  </a:lnTo>
                  <a:lnTo>
                    <a:pt x="138992" y="208634"/>
                  </a:lnTo>
                  <a:lnTo>
                    <a:pt x="141914" y="213054"/>
                  </a:lnTo>
                  <a:lnTo>
                    <a:pt x="151019" y="242303"/>
                  </a:lnTo>
                  <a:lnTo>
                    <a:pt x="156403" y="246595"/>
                  </a:lnTo>
                  <a:lnTo>
                    <a:pt x="189361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5084808" y="3652940"/>
              <a:ext cx="174096" cy="157883"/>
            </a:xfrm>
            <a:custGeom>
              <a:avLst/>
              <a:gdLst/>
              <a:ahLst/>
              <a:cxnLst/>
              <a:rect l="0" t="0" r="0" b="0"/>
              <a:pathLst>
                <a:path w="174096" h="157883">
                  <a:moveTo>
                    <a:pt x="49279" y="0"/>
                  </a:moveTo>
                  <a:lnTo>
                    <a:pt x="26115" y="23164"/>
                  </a:lnTo>
                  <a:lnTo>
                    <a:pt x="23666" y="30235"/>
                  </a:lnTo>
                  <a:lnTo>
                    <a:pt x="23411" y="47955"/>
                  </a:lnTo>
                  <a:lnTo>
                    <a:pt x="44156" y="108983"/>
                  </a:lnTo>
                  <a:lnTo>
                    <a:pt x="42996" y="129182"/>
                  </a:lnTo>
                  <a:lnTo>
                    <a:pt x="34467" y="145556"/>
                  </a:lnTo>
                  <a:lnTo>
                    <a:pt x="28310" y="152511"/>
                  </a:lnTo>
                  <a:lnTo>
                    <a:pt x="21431" y="156223"/>
                  </a:lnTo>
                  <a:lnTo>
                    <a:pt x="6391" y="157882"/>
                  </a:lnTo>
                  <a:lnTo>
                    <a:pt x="2196" y="155181"/>
                  </a:lnTo>
                  <a:lnTo>
                    <a:pt x="323" y="150607"/>
                  </a:lnTo>
                  <a:lnTo>
                    <a:pt x="0" y="144784"/>
                  </a:lnTo>
                  <a:lnTo>
                    <a:pt x="7037" y="130917"/>
                  </a:lnTo>
                  <a:lnTo>
                    <a:pt x="34155" y="99414"/>
                  </a:lnTo>
                  <a:lnTo>
                    <a:pt x="62467" y="83594"/>
                  </a:lnTo>
                  <a:lnTo>
                    <a:pt x="81028" y="81224"/>
                  </a:lnTo>
                  <a:lnTo>
                    <a:pt x="89861" y="81886"/>
                  </a:lnTo>
                  <a:lnTo>
                    <a:pt x="95749" y="86026"/>
                  </a:lnTo>
                  <a:lnTo>
                    <a:pt x="99675" y="92484"/>
                  </a:lnTo>
                  <a:lnTo>
                    <a:pt x="102292" y="100488"/>
                  </a:lnTo>
                  <a:lnTo>
                    <a:pt x="105886" y="102125"/>
                  </a:lnTo>
                  <a:lnTo>
                    <a:pt x="110131" y="99519"/>
                  </a:lnTo>
                  <a:lnTo>
                    <a:pt x="145160" y="57487"/>
                  </a:lnTo>
                  <a:lnTo>
                    <a:pt x="159441" y="24813"/>
                  </a:lnTo>
                  <a:lnTo>
                    <a:pt x="162477" y="22090"/>
                  </a:lnTo>
                  <a:lnTo>
                    <a:pt x="165425" y="23048"/>
                  </a:lnTo>
                  <a:lnTo>
                    <a:pt x="17409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5278886" y="3719509"/>
              <a:ext cx="271254" cy="116495"/>
            </a:xfrm>
            <a:custGeom>
              <a:avLst/>
              <a:gdLst/>
              <a:ahLst/>
              <a:cxnLst/>
              <a:rect l="0" t="0" r="0" b="0"/>
              <a:pathLst>
                <a:path w="271254" h="116495">
                  <a:moveTo>
                    <a:pt x="38264" y="0"/>
                  </a:moveTo>
                  <a:lnTo>
                    <a:pt x="7936" y="23163"/>
                  </a:lnTo>
                  <a:lnTo>
                    <a:pt x="1671" y="38648"/>
                  </a:lnTo>
                  <a:lnTo>
                    <a:pt x="0" y="47954"/>
                  </a:lnTo>
                  <a:lnTo>
                    <a:pt x="3075" y="63226"/>
                  </a:lnTo>
                  <a:lnTo>
                    <a:pt x="11529" y="76178"/>
                  </a:lnTo>
                  <a:lnTo>
                    <a:pt x="24533" y="88097"/>
                  </a:lnTo>
                  <a:lnTo>
                    <a:pt x="44489" y="94628"/>
                  </a:lnTo>
                  <a:lnTo>
                    <a:pt x="56282" y="96369"/>
                  </a:lnTo>
                  <a:lnTo>
                    <a:pt x="65994" y="94757"/>
                  </a:lnTo>
                  <a:lnTo>
                    <a:pt x="81715" y="85568"/>
                  </a:lnTo>
                  <a:lnTo>
                    <a:pt x="100962" y="64801"/>
                  </a:lnTo>
                  <a:lnTo>
                    <a:pt x="113958" y="41082"/>
                  </a:lnTo>
                  <a:lnTo>
                    <a:pt x="115668" y="24730"/>
                  </a:lnTo>
                  <a:lnTo>
                    <a:pt x="114830" y="16487"/>
                  </a:lnTo>
                  <a:lnTo>
                    <a:pt x="117969" y="13765"/>
                  </a:lnTo>
                  <a:lnTo>
                    <a:pt x="123761" y="14724"/>
                  </a:lnTo>
                  <a:lnTo>
                    <a:pt x="187020" y="43110"/>
                  </a:lnTo>
                  <a:lnTo>
                    <a:pt x="227048" y="60545"/>
                  </a:lnTo>
                  <a:lnTo>
                    <a:pt x="245519" y="78035"/>
                  </a:lnTo>
                  <a:lnTo>
                    <a:pt x="271253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1975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50217" y="240041"/>
            <a:ext cx="898078" cy="464319"/>
            <a:chOff x="1550217" y="240041"/>
            <a:chExt cx="898078" cy="464319"/>
          </a:xfrm>
        </p:grpSpPr>
        <p:sp>
          <p:nvSpPr>
            <p:cNvPr id="2" name="Freeform 1"/>
            <p:cNvSpPr/>
            <p:nvPr/>
          </p:nvSpPr>
          <p:spPr>
            <a:xfrm>
              <a:off x="1550217" y="243436"/>
              <a:ext cx="163065" cy="460924"/>
            </a:xfrm>
            <a:custGeom>
              <a:avLst/>
              <a:gdLst/>
              <a:ahLst/>
              <a:cxnLst/>
              <a:rect l="0" t="0" r="0" b="0"/>
              <a:pathLst>
                <a:path w="163065" h="460924">
                  <a:moveTo>
                    <a:pt x="14847" y="154706"/>
                  </a:moveTo>
                  <a:lnTo>
                    <a:pt x="23899" y="209014"/>
                  </a:lnTo>
                  <a:lnTo>
                    <a:pt x="29990" y="263231"/>
                  </a:lnTo>
                  <a:lnTo>
                    <a:pt x="36912" y="315271"/>
                  </a:lnTo>
                  <a:lnTo>
                    <a:pt x="39429" y="373419"/>
                  </a:lnTo>
                  <a:lnTo>
                    <a:pt x="45454" y="429562"/>
                  </a:lnTo>
                  <a:lnTo>
                    <a:pt x="46413" y="460093"/>
                  </a:lnTo>
                  <a:lnTo>
                    <a:pt x="45137" y="460923"/>
                  </a:lnTo>
                  <a:lnTo>
                    <a:pt x="41253" y="454449"/>
                  </a:lnTo>
                  <a:lnTo>
                    <a:pt x="28540" y="402238"/>
                  </a:lnTo>
                  <a:lnTo>
                    <a:pt x="21410" y="338953"/>
                  </a:lnTo>
                  <a:lnTo>
                    <a:pt x="9992" y="282450"/>
                  </a:lnTo>
                  <a:lnTo>
                    <a:pt x="6983" y="226841"/>
                  </a:lnTo>
                  <a:lnTo>
                    <a:pt x="0" y="173005"/>
                  </a:lnTo>
                  <a:lnTo>
                    <a:pt x="2977" y="111784"/>
                  </a:lnTo>
                  <a:lnTo>
                    <a:pt x="18727" y="71618"/>
                  </a:lnTo>
                  <a:lnTo>
                    <a:pt x="36543" y="45129"/>
                  </a:lnTo>
                  <a:lnTo>
                    <a:pt x="57950" y="25570"/>
                  </a:lnTo>
                  <a:lnTo>
                    <a:pt x="90694" y="8063"/>
                  </a:lnTo>
                  <a:lnTo>
                    <a:pt x="125256" y="0"/>
                  </a:lnTo>
                  <a:lnTo>
                    <a:pt x="145280" y="5512"/>
                  </a:lnTo>
                  <a:lnTo>
                    <a:pt x="154502" y="10863"/>
                  </a:lnTo>
                  <a:lnTo>
                    <a:pt x="159726" y="18130"/>
                  </a:lnTo>
                  <a:lnTo>
                    <a:pt x="163064" y="36066"/>
                  </a:lnTo>
                  <a:lnTo>
                    <a:pt x="159747" y="62538"/>
                  </a:lnTo>
                  <a:lnTo>
                    <a:pt x="133444" y="113045"/>
                  </a:lnTo>
                  <a:lnTo>
                    <a:pt x="93414" y="170419"/>
                  </a:lnTo>
                  <a:lnTo>
                    <a:pt x="63684" y="217593"/>
                  </a:lnTo>
                  <a:lnTo>
                    <a:pt x="56452" y="237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98201" y="464710"/>
              <a:ext cx="24622" cy="158101"/>
            </a:xfrm>
            <a:custGeom>
              <a:avLst/>
              <a:gdLst/>
              <a:ahLst/>
              <a:cxnLst/>
              <a:rect l="0" t="0" r="0" b="0"/>
              <a:pathLst>
                <a:path w="24622" h="158101">
                  <a:moveTo>
                    <a:pt x="16642" y="0"/>
                  </a:moveTo>
                  <a:lnTo>
                    <a:pt x="22361" y="21779"/>
                  </a:lnTo>
                  <a:lnTo>
                    <a:pt x="24621" y="77426"/>
                  </a:lnTo>
                  <a:lnTo>
                    <a:pt x="13352" y="139793"/>
                  </a:lnTo>
                  <a:lnTo>
                    <a:pt x="8092" y="14996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56449" y="281646"/>
              <a:ext cx="49927" cy="41607"/>
            </a:xfrm>
            <a:custGeom>
              <a:avLst/>
              <a:gdLst/>
              <a:ahLst/>
              <a:cxnLst/>
              <a:rect l="0" t="0" r="0" b="0"/>
              <a:pathLst>
                <a:path w="49927" h="41607">
                  <a:moveTo>
                    <a:pt x="0" y="41606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68981" y="248362"/>
              <a:ext cx="62211" cy="341163"/>
            </a:xfrm>
            <a:custGeom>
              <a:avLst/>
              <a:gdLst/>
              <a:ahLst/>
              <a:cxnLst/>
              <a:rect l="0" t="0" r="0" b="0"/>
              <a:pathLst>
                <a:path w="62211" h="341163">
                  <a:moveTo>
                    <a:pt x="37246" y="0"/>
                  </a:moveTo>
                  <a:lnTo>
                    <a:pt x="25665" y="50744"/>
                  </a:lnTo>
                  <a:lnTo>
                    <a:pt x="20679" y="107205"/>
                  </a:lnTo>
                  <a:lnTo>
                    <a:pt x="7423" y="167454"/>
                  </a:lnTo>
                  <a:lnTo>
                    <a:pt x="0" y="222247"/>
                  </a:lnTo>
                  <a:lnTo>
                    <a:pt x="3145" y="269836"/>
                  </a:lnTo>
                  <a:lnTo>
                    <a:pt x="15136" y="313342"/>
                  </a:lnTo>
                  <a:lnTo>
                    <a:pt x="19732" y="322616"/>
                  </a:lnTo>
                  <a:lnTo>
                    <a:pt x="26495" y="328798"/>
                  </a:lnTo>
                  <a:lnTo>
                    <a:pt x="62210" y="3411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16446" y="439407"/>
              <a:ext cx="117359" cy="150409"/>
            </a:xfrm>
            <a:custGeom>
              <a:avLst/>
              <a:gdLst/>
              <a:ahLst/>
              <a:cxnLst/>
              <a:rect l="0" t="0" r="0" b="0"/>
              <a:pathLst>
                <a:path w="117359" h="150409">
                  <a:moveTo>
                    <a:pt x="39560" y="25302"/>
                  </a:moveTo>
                  <a:lnTo>
                    <a:pt x="26274" y="40437"/>
                  </a:lnTo>
                  <a:lnTo>
                    <a:pt x="4858" y="83168"/>
                  </a:lnTo>
                  <a:lnTo>
                    <a:pt x="0" y="112817"/>
                  </a:lnTo>
                  <a:lnTo>
                    <a:pt x="3795" y="129225"/>
                  </a:lnTo>
                  <a:lnTo>
                    <a:pt x="7396" y="136190"/>
                  </a:lnTo>
                  <a:lnTo>
                    <a:pt x="21258" y="146393"/>
                  </a:lnTo>
                  <a:lnTo>
                    <a:pt x="30133" y="150408"/>
                  </a:lnTo>
                  <a:lnTo>
                    <a:pt x="49855" y="149938"/>
                  </a:lnTo>
                  <a:lnTo>
                    <a:pt x="70023" y="142642"/>
                  </a:lnTo>
                  <a:lnTo>
                    <a:pt x="88233" y="130153"/>
                  </a:lnTo>
                  <a:lnTo>
                    <a:pt x="100640" y="112891"/>
                  </a:lnTo>
                  <a:lnTo>
                    <a:pt x="116139" y="76093"/>
                  </a:lnTo>
                  <a:lnTo>
                    <a:pt x="117358" y="56505"/>
                  </a:lnTo>
                  <a:lnTo>
                    <a:pt x="110606" y="18214"/>
                  </a:lnTo>
                  <a:lnTo>
                    <a:pt x="106340" y="11331"/>
                  </a:lnTo>
                  <a:lnTo>
                    <a:pt x="94203" y="1218"/>
                  </a:lnTo>
                  <a:lnTo>
                    <a:pt x="87084" y="0"/>
                  </a:lnTo>
                  <a:lnTo>
                    <a:pt x="71777" y="3578"/>
                  </a:lnTo>
                  <a:lnTo>
                    <a:pt x="58193" y="13797"/>
                  </a:lnTo>
                  <a:lnTo>
                    <a:pt x="51982" y="20406"/>
                  </a:lnTo>
                  <a:lnTo>
                    <a:pt x="45081" y="35145"/>
                  </a:lnTo>
                  <a:lnTo>
                    <a:pt x="39560" y="585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19035" y="240041"/>
              <a:ext cx="43457" cy="374448"/>
            </a:xfrm>
            <a:custGeom>
              <a:avLst/>
              <a:gdLst/>
              <a:ahLst/>
              <a:cxnLst/>
              <a:rect l="0" t="0" r="0" b="0"/>
              <a:pathLst>
                <a:path w="43457" h="374448">
                  <a:moveTo>
                    <a:pt x="28355" y="0"/>
                  </a:moveTo>
                  <a:lnTo>
                    <a:pt x="37190" y="13252"/>
                  </a:lnTo>
                  <a:lnTo>
                    <a:pt x="43456" y="66379"/>
                  </a:lnTo>
                  <a:lnTo>
                    <a:pt x="42228" y="117827"/>
                  </a:lnTo>
                  <a:lnTo>
                    <a:pt x="33355" y="172232"/>
                  </a:lnTo>
                  <a:lnTo>
                    <a:pt x="19962" y="234759"/>
                  </a:lnTo>
                  <a:lnTo>
                    <a:pt x="8925" y="297647"/>
                  </a:lnTo>
                  <a:lnTo>
                    <a:pt x="0" y="357017"/>
                  </a:lnTo>
                  <a:lnTo>
                    <a:pt x="3392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22427" y="423104"/>
              <a:ext cx="66569" cy="33285"/>
            </a:xfrm>
            <a:custGeom>
              <a:avLst/>
              <a:gdLst/>
              <a:ahLst/>
              <a:cxnLst/>
              <a:rect l="0" t="0" r="0" b="0"/>
              <a:pathLst>
                <a:path w="66569" h="33285">
                  <a:moveTo>
                    <a:pt x="0" y="0"/>
                  </a:moveTo>
                  <a:lnTo>
                    <a:pt x="8835" y="8836"/>
                  </a:lnTo>
                  <a:lnTo>
                    <a:pt x="6656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22280" y="423104"/>
              <a:ext cx="126015" cy="208027"/>
            </a:xfrm>
            <a:custGeom>
              <a:avLst/>
              <a:gdLst/>
              <a:ahLst/>
              <a:cxnLst/>
              <a:rect l="0" t="0" r="0" b="0"/>
              <a:pathLst>
                <a:path w="126015" h="208027">
                  <a:moveTo>
                    <a:pt x="99852" y="0"/>
                  </a:moveTo>
                  <a:lnTo>
                    <a:pt x="87491" y="14212"/>
                  </a:lnTo>
                  <a:lnTo>
                    <a:pt x="72314" y="50703"/>
                  </a:lnTo>
                  <a:lnTo>
                    <a:pt x="71587" y="66914"/>
                  </a:lnTo>
                  <a:lnTo>
                    <a:pt x="75271" y="83364"/>
                  </a:lnTo>
                  <a:lnTo>
                    <a:pt x="87741" y="107295"/>
                  </a:lnTo>
                  <a:lnTo>
                    <a:pt x="126014" y="166765"/>
                  </a:lnTo>
                  <a:lnTo>
                    <a:pt x="123765" y="173123"/>
                  </a:lnTo>
                  <a:lnTo>
                    <a:pt x="117643" y="178286"/>
                  </a:lnTo>
                  <a:lnTo>
                    <a:pt x="63604" y="196302"/>
                  </a:lnTo>
                  <a:lnTo>
                    <a:pt x="26021" y="205437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90062" y="2742625"/>
            <a:ext cx="1855081" cy="391312"/>
            <a:chOff x="2190062" y="2742625"/>
            <a:chExt cx="1855081" cy="391312"/>
          </a:xfrm>
        </p:grpSpPr>
        <p:sp>
          <p:nvSpPr>
            <p:cNvPr id="11" name="Freeform 10"/>
            <p:cNvSpPr/>
            <p:nvPr/>
          </p:nvSpPr>
          <p:spPr>
            <a:xfrm>
              <a:off x="2190062" y="2765788"/>
              <a:ext cx="120754" cy="316159"/>
            </a:xfrm>
            <a:custGeom>
              <a:avLst/>
              <a:gdLst/>
              <a:ahLst/>
              <a:cxnLst/>
              <a:rect l="0" t="0" r="0" b="0"/>
              <a:pathLst>
                <a:path w="120754" h="316159">
                  <a:moveTo>
                    <a:pt x="7808" y="93552"/>
                  </a:moveTo>
                  <a:lnTo>
                    <a:pt x="2089" y="116255"/>
                  </a:lnTo>
                  <a:lnTo>
                    <a:pt x="0" y="171282"/>
                  </a:lnTo>
                  <a:lnTo>
                    <a:pt x="6197" y="233022"/>
                  </a:lnTo>
                  <a:lnTo>
                    <a:pt x="19929" y="286683"/>
                  </a:lnTo>
                  <a:lnTo>
                    <a:pt x="18434" y="282939"/>
                  </a:lnTo>
                  <a:lnTo>
                    <a:pt x="15339" y="221137"/>
                  </a:lnTo>
                  <a:lnTo>
                    <a:pt x="8982" y="168293"/>
                  </a:lnTo>
                  <a:lnTo>
                    <a:pt x="14683" y="116089"/>
                  </a:lnTo>
                  <a:lnTo>
                    <a:pt x="27398" y="57906"/>
                  </a:lnTo>
                  <a:lnTo>
                    <a:pt x="40014" y="28749"/>
                  </a:lnTo>
                  <a:lnTo>
                    <a:pt x="55097" y="16057"/>
                  </a:lnTo>
                  <a:lnTo>
                    <a:pt x="90497" y="376"/>
                  </a:lnTo>
                  <a:lnTo>
                    <a:pt x="98067" y="0"/>
                  </a:lnTo>
                  <a:lnTo>
                    <a:pt x="111410" y="4513"/>
                  </a:lnTo>
                  <a:lnTo>
                    <a:pt x="114783" y="9229"/>
                  </a:lnTo>
                  <a:lnTo>
                    <a:pt x="116107" y="15148"/>
                  </a:lnTo>
                  <a:lnTo>
                    <a:pt x="116065" y="21867"/>
                  </a:lnTo>
                  <a:lnTo>
                    <a:pt x="85660" y="80452"/>
                  </a:lnTo>
                  <a:lnTo>
                    <a:pt x="68885" y="113195"/>
                  </a:lnTo>
                  <a:lnTo>
                    <a:pt x="65155" y="135259"/>
                  </a:lnTo>
                  <a:lnTo>
                    <a:pt x="67504" y="156468"/>
                  </a:lnTo>
                  <a:lnTo>
                    <a:pt x="74712" y="175139"/>
                  </a:lnTo>
                  <a:lnTo>
                    <a:pt x="116317" y="222571"/>
                  </a:lnTo>
                  <a:lnTo>
                    <a:pt x="120753" y="240884"/>
                  </a:lnTo>
                  <a:lnTo>
                    <a:pt x="117794" y="258886"/>
                  </a:lnTo>
                  <a:lnTo>
                    <a:pt x="109391" y="276133"/>
                  </a:lnTo>
                  <a:lnTo>
                    <a:pt x="81395" y="307339"/>
                  </a:lnTo>
                  <a:lnTo>
                    <a:pt x="73508" y="313740"/>
                  </a:lnTo>
                  <a:lnTo>
                    <a:pt x="65476" y="316158"/>
                  </a:lnTo>
                  <a:lnTo>
                    <a:pt x="49156" y="313914"/>
                  </a:lnTo>
                  <a:lnTo>
                    <a:pt x="44619" y="309802"/>
                  </a:lnTo>
                  <a:lnTo>
                    <a:pt x="42518" y="304287"/>
                  </a:lnTo>
                  <a:lnTo>
                    <a:pt x="42651" y="290763"/>
                  </a:lnTo>
                  <a:lnTo>
                    <a:pt x="49413" y="2599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69351" y="2934230"/>
              <a:ext cx="103115" cy="124817"/>
            </a:xfrm>
            <a:custGeom>
              <a:avLst/>
              <a:gdLst/>
              <a:ahLst/>
              <a:cxnLst/>
              <a:rect l="0" t="0" r="0" b="0"/>
              <a:pathLst>
                <a:path w="103115" h="124817">
                  <a:moveTo>
                    <a:pt x="11582" y="0"/>
                  </a:moveTo>
                  <a:lnTo>
                    <a:pt x="7164" y="46328"/>
                  </a:lnTo>
                  <a:lnTo>
                    <a:pt x="0" y="73824"/>
                  </a:lnTo>
                  <a:lnTo>
                    <a:pt x="163" y="81576"/>
                  </a:lnTo>
                  <a:lnTo>
                    <a:pt x="5274" y="95120"/>
                  </a:lnTo>
                  <a:lnTo>
                    <a:pt x="9226" y="97622"/>
                  </a:lnTo>
                  <a:lnTo>
                    <a:pt x="13709" y="97442"/>
                  </a:lnTo>
                  <a:lnTo>
                    <a:pt x="18547" y="95472"/>
                  </a:lnTo>
                  <a:lnTo>
                    <a:pt x="50538" y="61550"/>
                  </a:lnTo>
                  <a:lnTo>
                    <a:pt x="55119" y="61374"/>
                  </a:lnTo>
                  <a:lnTo>
                    <a:pt x="59098" y="64954"/>
                  </a:lnTo>
                  <a:lnTo>
                    <a:pt x="62675" y="71040"/>
                  </a:lnTo>
                  <a:lnTo>
                    <a:pt x="73818" y="112884"/>
                  </a:lnTo>
                  <a:lnTo>
                    <a:pt x="78035" y="119635"/>
                  </a:lnTo>
                  <a:lnTo>
                    <a:pt x="82697" y="123211"/>
                  </a:lnTo>
                  <a:lnTo>
                    <a:pt x="87653" y="124670"/>
                  </a:lnTo>
                  <a:lnTo>
                    <a:pt x="103114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20840" y="2916563"/>
              <a:ext cx="201257" cy="155489"/>
            </a:xfrm>
            <a:custGeom>
              <a:avLst/>
              <a:gdLst/>
              <a:ahLst/>
              <a:cxnLst/>
              <a:rect l="0" t="0" r="0" b="0"/>
              <a:pathLst>
                <a:path w="201257" h="155489">
                  <a:moveTo>
                    <a:pt x="43155" y="17667"/>
                  </a:moveTo>
                  <a:lnTo>
                    <a:pt x="21068" y="26502"/>
                  </a:lnTo>
                  <a:lnTo>
                    <a:pt x="7759" y="38236"/>
                  </a:lnTo>
                  <a:lnTo>
                    <a:pt x="2916" y="45248"/>
                  </a:lnTo>
                  <a:lnTo>
                    <a:pt x="0" y="60437"/>
                  </a:lnTo>
                  <a:lnTo>
                    <a:pt x="516" y="68370"/>
                  </a:lnTo>
                  <a:lnTo>
                    <a:pt x="8487" y="84580"/>
                  </a:lnTo>
                  <a:lnTo>
                    <a:pt x="31787" y="113171"/>
                  </a:lnTo>
                  <a:lnTo>
                    <a:pt x="34652" y="120168"/>
                  </a:lnTo>
                  <a:lnTo>
                    <a:pt x="35371" y="135338"/>
                  </a:lnTo>
                  <a:lnTo>
                    <a:pt x="32418" y="142343"/>
                  </a:lnTo>
                  <a:lnTo>
                    <a:pt x="21741" y="155056"/>
                  </a:lnTo>
                  <a:lnTo>
                    <a:pt x="17785" y="155488"/>
                  </a:lnTo>
                  <a:lnTo>
                    <a:pt x="15147" y="152078"/>
                  </a:lnTo>
                  <a:lnTo>
                    <a:pt x="13388" y="146106"/>
                  </a:lnTo>
                  <a:lnTo>
                    <a:pt x="18831" y="129609"/>
                  </a:lnTo>
                  <a:lnTo>
                    <a:pt x="31420" y="110873"/>
                  </a:lnTo>
                  <a:lnTo>
                    <a:pt x="58375" y="86581"/>
                  </a:lnTo>
                  <a:lnTo>
                    <a:pt x="75808" y="76649"/>
                  </a:lnTo>
                  <a:lnTo>
                    <a:pt x="84340" y="75480"/>
                  </a:lnTo>
                  <a:lnTo>
                    <a:pt x="101215" y="79112"/>
                  </a:lnTo>
                  <a:lnTo>
                    <a:pt x="106826" y="84517"/>
                  </a:lnTo>
                  <a:lnTo>
                    <a:pt x="113059" y="100387"/>
                  </a:lnTo>
                  <a:lnTo>
                    <a:pt x="116567" y="130113"/>
                  </a:lnTo>
                  <a:lnTo>
                    <a:pt x="118909" y="135161"/>
                  </a:lnTo>
                  <a:lnTo>
                    <a:pt x="122320" y="136677"/>
                  </a:lnTo>
                  <a:lnTo>
                    <a:pt x="126442" y="135839"/>
                  </a:lnTo>
                  <a:lnTo>
                    <a:pt x="130115" y="132507"/>
                  </a:lnTo>
                  <a:lnTo>
                    <a:pt x="142653" y="107228"/>
                  </a:lnTo>
                  <a:lnTo>
                    <a:pt x="166205" y="47583"/>
                  </a:lnTo>
                  <a:lnTo>
                    <a:pt x="178717" y="3648"/>
                  </a:lnTo>
                  <a:lnTo>
                    <a:pt x="182532" y="0"/>
                  </a:lnTo>
                  <a:lnTo>
                    <a:pt x="186923" y="341"/>
                  </a:lnTo>
                  <a:lnTo>
                    <a:pt x="201256" y="9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11207" y="2942551"/>
              <a:ext cx="160668" cy="155827"/>
            </a:xfrm>
            <a:custGeom>
              <a:avLst/>
              <a:gdLst/>
              <a:ahLst/>
              <a:cxnLst/>
              <a:rect l="0" t="0" r="0" b="0"/>
              <a:pathLst>
                <a:path w="160668" h="155827">
                  <a:moveTo>
                    <a:pt x="94099" y="0"/>
                  </a:moveTo>
                  <a:lnTo>
                    <a:pt x="39403" y="36183"/>
                  </a:lnTo>
                  <a:lnTo>
                    <a:pt x="9508" y="75271"/>
                  </a:lnTo>
                  <a:lnTo>
                    <a:pt x="1645" y="91701"/>
                  </a:lnTo>
                  <a:lnTo>
                    <a:pt x="0" y="108249"/>
                  </a:lnTo>
                  <a:lnTo>
                    <a:pt x="856" y="116545"/>
                  </a:lnTo>
                  <a:lnTo>
                    <a:pt x="9204" y="130694"/>
                  </a:lnTo>
                  <a:lnTo>
                    <a:pt x="23083" y="142221"/>
                  </a:lnTo>
                  <a:lnTo>
                    <a:pt x="41580" y="150426"/>
                  </a:lnTo>
                  <a:lnTo>
                    <a:pt x="77203" y="155826"/>
                  </a:lnTo>
                  <a:lnTo>
                    <a:pt x="127881" y="151007"/>
                  </a:lnTo>
                  <a:lnTo>
                    <a:pt x="160667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88370" y="2742625"/>
              <a:ext cx="137684" cy="353805"/>
            </a:xfrm>
            <a:custGeom>
              <a:avLst/>
              <a:gdLst/>
              <a:ahLst/>
              <a:cxnLst/>
              <a:rect l="0" t="0" r="0" b="0"/>
              <a:pathLst>
                <a:path w="137684" h="353805">
                  <a:moveTo>
                    <a:pt x="0" y="216569"/>
                  </a:moveTo>
                  <a:lnTo>
                    <a:pt x="23444" y="159407"/>
                  </a:lnTo>
                  <a:lnTo>
                    <a:pt x="51454" y="100138"/>
                  </a:lnTo>
                  <a:lnTo>
                    <a:pt x="85113" y="38849"/>
                  </a:lnTo>
                  <a:lnTo>
                    <a:pt x="101358" y="1277"/>
                  </a:lnTo>
                  <a:lnTo>
                    <a:pt x="102705" y="0"/>
                  </a:lnTo>
                  <a:lnTo>
                    <a:pt x="94505" y="61299"/>
                  </a:lnTo>
                  <a:lnTo>
                    <a:pt x="94584" y="116727"/>
                  </a:lnTo>
                  <a:lnTo>
                    <a:pt x="103222" y="153394"/>
                  </a:lnTo>
                  <a:lnTo>
                    <a:pt x="126846" y="216866"/>
                  </a:lnTo>
                  <a:lnTo>
                    <a:pt x="137128" y="249940"/>
                  </a:lnTo>
                  <a:lnTo>
                    <a:pt x="137683" y="272081"/>
                  </a:lnTo>
                  <a:lnTo>
                    <a:pt x="127601" y="304413"/>
                  </a:lnTo>
                  <a:lnTo>
                    <a:pt x="105162" y="340657"/>
                  </a:lnTo>
                  <a:lnTo>
                    <a:pt x="97845" y="349220"/>
                  </a:lnTo>
                  <a:lnTo>
                    <a:pt x="90192" y="353080"/>
                  </a:lnTo>
                  <a:lnTo>
                    <a:pt x="82317" y="353804"/>
                  </a:lnTo>
                  <a:lnTo>
                    <a:pt x="68945" y="350602"/>
                  </a:lnTo>
                  <a:lnTo>
                    <a:pt x="65378" y="348455"/>
                  </a:lnTo>
                  <a:lnTo>
                    <a:pt x="58246" y="34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05077" y="2984156"/>
              <a:ext cx="63645" cy="116495"/>
            </a:xfrm>
            <a:custGeom>
              <a:avLst/>
              <a:gdLst/>
              <a:ahLst/>
              <a:cxnLst/>
              <a:rect l="0" t="0" r="0" b="0"/>
              <a:pathLst>
                <a:path w="63645" h="116495">
                  <a:moveTo>
                    <a:pt x="7960" y="0"/>
                  </a:moveTo>
                  <a:lnTo>
                    <a:pt x="14547" y="29621"/>
                  </a:lnTo>
                  <a:lnTo>
                    <a:pt x="13303" y="57161"/>
                  </a:lnTo>
                  <a:lnTo>
                    <a:pt x="8486" y="74407"/>
                  </a:lnTo>
                  <a:lnTo>
                    <a:pt x="181" y="91318"/>
                  </a:lnTo>
                  <a:lnTo>
                    <a:pt x="0" y="95087"/>
                  </a:lnTo>
                  <a:lnTo>
                    <a:pt x="2654" y="95751"/>
                  </a:lnTo>
                  <a:lnTo>
                    <a:pt x="7197" y="94344"/>
                  </a:lnTo>
                  <a:lnTo>
                    <a:pt x="43065" y="61451"/>
                  </a:lnTo>
                  <a:lnTo>
                    <a:pt x="48930" y="60383"/>
                  </a:lnTo>
                  <a:lnTo>
                    <a:pt x="53765" y="62445"/>
                  </a:lnTo>
                  <a:lnTo>
                    <a:pt x="57912" y="66593"/>
                  </a:lnTo>
                  <a:lnTo>
                    <a:pt x="62521" y="81064"/>
                  </a:lnTo>
                  <a:lnTo>
                    <a:pt x="63644" y="97050"/>
                  </a:lnTo>
                  <a:lnTo>
                    <a:pt x="57887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58884" y="2792772"/>
              <a:ext cx="186080" cy="317443"/>
            </a:xfrm>
            <a:custGeom>
              <a:avLst/>
              <a:gdLst/>
              <a:ahLst/>
              <a:cxnLst/>
              <a:rect l="0" t="0" r="0" b="0"/>
              <a:pathLst>
                <a:path w="186080" h="317443">
                  <a:moveTo>
                    <a:pt x="37216" y="0"/>
                  </a:moveTo>
                  <a:lnTo>
                    <a:pt x="42011" y="25648"/>
                  </a:lnTo>
                  <a:lnTo>
                    <a:pt x="33613" y="84329"/>
                  </a:lnTo>
                  <a:lnTo>
                    <a:pt x="23185" y="136714"/>
                  </a:lnTo>
                  <a:lnTo>
                    <a:pt x="9458" y="193899"/>
                  </a:lnTo>
                  <a:lnTo>
                    <a:pt x="0" y="256287"/>
                  </a:lnTo>
                  <a:lnTo>
                    <a:pt x="2493" y="273855"/>
                  </a:lnTo>
                  <a:lnTo>
                    <a:pt x="5746" y="282423"/>
                  </a:lnTo>
                  <a:lnTo>
                    <a:pt x="12538" y="288135"/>
                  </a:lnTo>
                  <a:lnTo>
                    <a:pt x="32412" y="294481"/>
                  </a:lnTo>
                  <a:lnTo>
                    <a:pt x="51723" y="292371"/>
                  </a:lnTo>
                  <a:lnTo>
                    <a:pt x="60756" y="289220"/>
                  </a:lnTo>
                  <a:lnTo>
                    <a:pt x="75724" y="275856"/>
                  </a:lnTo>
                  <a:lnTo>
                    <a:pt x="95982" y="241560"/>
                  </a:lnTo>
                  <a:lnTo>
                    <a:pt x="95810" y="235005"/>
                  </a:lnTo>
                  <a:lnTo>
                    <a:pt x="92921" y="229711"/>
                  </a:lnTo>
                  <a:lnTo>
                    <a:pt x="88221" y="225257"/>
                  </a:lnTo>
                  <a:lnTo>
                    <a:pt x="82314" y="224136"/>
                  </a:lnTo>
                  <a:lnTo>
                    <a:pt x="68355" y="227822"/>
                  </a:lnTo>
                  <a:lnTo>
                    <a:pt x="57835" y="238090"/>
                  </a:lnTo>
                  <a:lnTo>
                    <a:pt x="53736" y="244712"/>
                  </a:lnTo>
                  <a:lnTo>
                    <a:pt x="54701" y="250975"/>
                  </a:lnTo>
                  <a:lnTo>
                    <a:pt x="65636" y="262864"/>
                  </a:lnTo>
                  <a:lnTo>
                    <a:pt x="85289" y="269381"/>
                  </a:lnTo>
                  <a:lnTo>
                    <a:pt x="147166" y="280551"/>
                  </a:lnTo>
                  <a:lnTo>
                    <a:pt x="167444" y="285872"/>
                  </a:lnTo>
                  <a:lnTo>
                    <a:pt x="174886" y="290434"/>
                  </a:lnTo>
                  <a:lnTo>
                    <a:pt x="185620" y="302900"/>
                  </a:lnTo>
                  <a:lnTo>
                    <a:pt x="186079" y="308257"/>
                  </a:lnTo>
                  <a:lnTo>
                    <a:pt x="183611" y="312754"/>
                  </a:lnTo>
                  <a:lnTo>
                    <a:pt x="179192" y="316676"/>
                  </a:lnTo>
                  <a:lnTo>
                    <a:pt x="174396" y="317442"/>
                  </a:lnTo>
                  <a:lnTo>
                    <a:pt x="169350" y="316103"/>
                  </a:lnTo>
                  <a:lnTo>
                    <a:pt x="137069" y="2995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54495" y="2875983"/>
              <a:ext cx="158102" cy="33285"/>
            </a:xfrm>
            <a:custGeom>
              <a:avLst/>
              <a:gdLst/>
              <a:ahLst/>
              <a:cxnLst/>
              <a:rect l="0" t="0" r="0" b="0"/>
              <a:pathLst>
                <a:path w="158102" h="33285">
                  <a:moveTo>
                    <a:pt x="0" y="0"/>
                  </a:moveTo>
                  <a:lnTo>
                    <a:pt x="46328" y="4417"/>
                  </a:lnTo>
                  <a:lnTo>
                    <a:pt x="96711" y="19911"/>
                  </a:lnTo>
                  <a:lnTo>
                    <a:pt x="158101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99951" y="2934230"/>
              <a:ext cx="203882" cy="199707"/>
            </a:xfrm>
            <a:custGeom>
              <a:avLst/>
              <a:gdLst/>
              <a:ahLst/>
              <a:cxnLst/>
              <a:rect l="0" t="0" r="0" b="0"/>
              <a:pathLst>
                <a:path w="203882" h="199707">
                  <a:moveTo>
                    <a:pt x="4176" y="0"/>
                  </a:moveTo>
                  <a:lnTo>
                    <a:pt x="8970" y="27498"/>
                  </a:lnTo>
                  <a:lnTo>
                    <a:pt x="4989" y="89823"/>
                  </a:lnTo>
                  <a:lnTo>
                    <a:pt x="0" y="121844"/>
                  </a:lnTo>
                  <a:lnTo>
                    <a:pt x="1392" y="129307"/>
                  </a:lnTo>
                  <a:lnTo>
                    <a:pt x="5093" y="135207"/>
                  </a:lnTo>
                  <a:lnTo>
                    <a:pt x="10335" y="140065"/>
                  </a:lnTo>
                  <a:lnTo>
                    <a:pt x="16603" y="141454"/>
                  </a:lnTo>
                  <a:lnTo>
                    <a:pt x="30964" y="138066"/>
                  </a:lnTo>
                  <a:lnTo>
                    <a:pt x="54642" y="125763"/>
                  </a:lnTo>
                  <a:lnTo>
                    <a:pt x="61859" y="124523"/>
                  </a:lnTo>
                  <a:lnTo>
                    <a:pt x="68519" y="125545"/>
                  </a:lnTo>
                  <a:lnTo>
                    <a:pt x="74808" y="128076"/>
                  </a:lnTo>
                  <a:lnTo>
                    <a:pt x="84261" y="138285"/>
                  </a:lnTo>
                  <a:lnTo>
                    <a:pt x="88077" y="144890"/>
                  </a:lnTo>
                  <a:lnTo>
                    <a:pt x="94318" y="148369"/>
                  </a:lnTo>
                  <a:lnTo>
                    <a:pt x="111116" y="149769"/>
                  </a:lnTo>
                  <a:lnTo>
                    <a:pt x="125977" y="144843"/>
                  </a:lnTo>
                  <a:lnTo>
                    <a:pt x="150585" y="126615"/>
                  </a:lnTo>
                  <a:lnTo>
                    <a:pt x="152633" y="121393"/>
                  </a:lnTo>
                  <a:lnTo>
                    <a:pt x="152149" y="116062"/>
                  </a:lnTo>
                  <a:lnTo>
                    <a:pt x="149977" y="110659"/>
                  </a:lnTo>
                  <a:lnTo>
                    <a:pt x="147605" y="109831"/>
                  </a:lnTo>
                  <a:lnTo>
                    <a:pt x="145099" y="112052"/>
                  </a:lnTo>
                  <a:lnTo>
                    <a:pt x="134433" y="135547"/>
                  </a:lnTo>
                  <a:lnTo>
                    <a:pt x="133876" y="150850"/>
                  </a:lnTo>
                  <a:lnTo>
                    <a:pt x="135021" y="158815"/>
                  </a:lnTo>
                  <a:lnTo>
                    <a:pt x="143690" y="172594"/>
                  </a:lnTo>
                  <a:lnTo>
                    <a:pt x="149885" y="178858"/>
                  </a:lnTo>
                  <a:lnTo>
                    <a:pt x="203881" y="1997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53759" y="2809415"/>
              <a:ext cx="39004" cy="299558"/>
            </a:xfrm>
            <a:custGeom>
              <a:avLst/>
              <a:gdLst/>
              <a:ahLst/>
              <a:cxnLst/>
              <a:rect l="0" t="0" r="0" b="0"/>
              <a:pathLst>
                <a:path w="39004" h="299558">
                  <a:moveTo>
                    <a:pt x="33284" y="0"/>
                  </a:moveTo>
                  <a:lnTo>
                    <a:pt x="39003" y="23628"/>
                  </a:lnTo>
                  <a:lnTo>
                    <a:pt x="38626" y="79385"/>
                  </a:lnTo>
                  <a:lnTo>
                    <a:pt x="27344" y="138180"/>
                  </a:lnTo>
                  <a:lnTo>
                    <a:pt x="16563" y="187894"/>
                  </a:lnTo>
                  <a:lnTo>
                    <a:pt x="5531" y="246168"/>
                  </a:lnTo>
                  <a:lnTo>
                    <a:pt x="0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62079" y="2959322"/>
              <a:ext cx="183064" cy="66440"/>
            </a:xfrm>
            <a:custGeom>
              <a:avLst/>
              <a:gdLst/>
              <a:ahLst/>
              <a:cxnLst/>
              <a:rect l="0" t="0" r="0" b="0"/>
              <a:pathLst>
                <a:path w="183064" h="66440">
                  <a:moveTo>
                    <a:pt x="0" y="66439"/>
                  </a:moveTo>
                  <a:lnTo>
                    <a:pt x="0" y="20112"/>
                  </a:lnTo>
                  <a:lnTo>
                    <a:pt x="2773" y="12440"/>
                  </a:lnTo>
                  <a:lnTo>
                    <a:pt x="13252" y="1451"/>
                  </a:lnTo>
                  <a:lnTo>
                    <a:pt x="21779" y="0"/>
                  </a:lnTo>
                  <a:lnTo>
                    <a:pt x="73009" y="11165"/>
                  </a:lnTo>
                  <a:lnTo>
                    <a:pt x="129069" y="39207"/>
                  </a:lnTo>
                  <a:lnTo>
                    <a:pt x="183063" y="664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69386" y="4053599"/>
            <a:ext cx="1852772" cy="1181589"/>
            <a:chOff x="2469386" y="4053599"/>
            <a:chExt cx="1852772" cy="1181589"/>
          </a:xfrm>
        </p:grpSpPr>
        <p:sp>
          <p:nvSpPr>
            <p:cNvPr id="23" name="Freeform 22"/>
            <p:cNvSpPr/>
            <p:nvPr/>
          </p:nvSpPr>
          <p:spPr>
            <a:xfrm>
              <a:off x="2480123" y="4053599"/>
              <a:ext cx="64153" cy="407732"/>
            </a:xfrm>
            <a:custGeom>
              <a:avLst/>
              <a:gdLst/>
              <a:ahLst/>
              <a:cxnLst/>
              <a:rect l="0" t="0" r="0" b="0"/>
              <a:pathLst>
                <a:path w="64153" h="407732">
                  <a:moveTo>
                    <a:pt x="47510" y="0"/>
                  </a:moveTo>
                  <a:lnTo>
                    <a:pt x="34241" y="62491"/>
                  </a:lnTo>
                  <a:lnTo>
                    <a:pt x="26895" y="123513"/>
                  </a:lnTo>
                  <a:lnTo>
                    <a:pt x="20654" y="182525"/>
                  </a:lnTo>
                  <a:lnTo>
                    <a:pt x="8429" y="240315"/>
                  </a:lnTo>
                  <a:lnTo>
                    <a:pt x="0" y="298538"/>
                  </a:lnTo>
                  <a:lnTo>
                    <a:pt x="507" y="324992"/>
                  </a:lnTo>
                  <a:lnTo>
                    <a:pt x="20889" y="377831"/>
                  </a:lnTo>
                  <a:lnTo>
                    <a:pt x="33829" y="392285"/>
                  </a:lnTo>
                  <a:lnTo>
                    <a:pt x="51777" y="403155"/>
                  </a:lnTo>
                  <a:lnTo>
                    <a:pt x="64152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82200" y="4271280"/>
              <a:ext cx="153460" cy="215925"/>
            </a:xfrm>
            <a:custGeom>
              <a:avLst/>
              <a:gdLst/>
              <a:ahLst/>
              <a:cxnLst/>
              <a:rect l="0" t="0" r="0" b="0"/>
              <a:pathLst>
                <a:path w="153460" h="215925">
                  <a:moveTo>
                    <a:pt x="111854" y="15307"/>
                  </a:moveTo>
                  <a:lnTo>
                    <a:pt x="103019" y="2055"/>
                  </a:lnTo>
                  <a:lnTo>
                    <a:pt x="96719" y="0"/>
                  </a:lnTo>
                  <a:lnTo>
                    <a:pt x="79856" y="2648"/>
                  </a:lnTo>
                  <a:lnTo>
                    <a:pt x="62499" y="14920"/>
                  </a:lnTo>
                  <a:lnTo>
                    <a:pt x="42065" y="40155"/>
                  </a:lnTo>
                  <a:lnTo>
                    <a:pt x="20770" y="96772"/>
                  </a:lnTo>
                  <a:lnTo>
                    <a:pt x="3720" y="154877"/>
                  </a:lnTo>
                  <a:lnTo>
                    <a:pt x="0" y="173493"/>
                  </a:lnTo>
                  <a:lnTo>
                    <a:pt x="1428" y="194094"/>
                  </a:lnTo>
                  <a:lnTo>
                    <a:pt x="4953" y="201991"/>
                  </a:lnTo>
                  <a:lnTo>
                    <a:pt x="16265" y="213232"/>
                  </a:lnTo>
                  <a:lnTo>
                    <a:pt x="23165" y="215674"/>
                  </a:lnTo>
                  <a:lnTo>
                    <a:pt x="38228" y="215924"/>
                  </a:lnTo>
                  <a:lnTo>
                    <a:pt x="51702" y="210487"/>
                  </a:lnTo>
                  <a:lnTo>
                    <a:pt x="96744" y="171498"/>
                  </a:lnTo>
                  <a:lnTo>
                    <a:pt x="111794" y="147879"/>
                  </a:lnTo>
                  <a:lnTo>
                    <a:pt x="134802" y="89239"/>
                  </a:lnTo>
                  <a:lnTo>
                    <a:pt x="146185" y="65977"/>
                  </a:lnTo>
                  <a:lnTo>
                    <a:pt x="146761" y="67578"/>
                  </a:lnTo>
                  <a:lnTo>
                    <a:pt x="145352" y="118927"/>
                  </a:lnTo>
                  <a:lnTo>
                    <a:pt x="147646" y="163742"/>
                  </a:lnTo>
                  <a:lnTo>
                    <a:pt x="153459" y="1817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87454" y="4269946"/>
              <a:ext cx="189516" cy="168971"/>
            </a:xfrm>
            <a:custGeom>
              <a:avLst/>
              <a:gdLst/>
              <a:ahLst/>
              <a:cxnLst/>
              <a:rect l="0" t="0" r="0" b="0"/>
              <a:pathLst>
                <a:path w="189516" h="168971">
                  <a:moveTo>
                    <a:pt x="23095" y="116495"/>
                  </a:moveTo>
                  <a:lnTo>
                    <a:pt x="54346" y="58112"/>
                  </a:lnTo>
                  <a:lnTo>
                    <a:pt x="57797" y="49836"/>
                  </a:lnTo>
                  <a:lnTo>
                    <a:pt x="59166" y="33244"/>
                  </a:lnTo>
                  <a:lnTo>
                    <a:pt x="58237" y="24937"/>
                  </a:lnTo>
                  <a:lnTo>
                    <a:pt x="55769" y="21247"/>
                  </a:lnTo>
                  <a:lnTo>
                    <a:pt x="52273" y="20636"/>
                  </a:lnTo>
                  <a:lnTo>
                    <a:pt x="48095" y="22079"/>
                  </a:lnTo>
                  <a:lnTo>
                    <a:pt x="28961" y="41778"/>
                  </a:lnTo>
                  <a:lnTo>
                    <a:pt x="14559" y="66620"/>
                  </a:lnTo>
                  <a:lnTo>
                    <a:pt x="934" y="123818"/>
                  </a:lnTo>
                  <a:lnTo>
                    <a:pt x="0" y="135246"/>
                  </a:lnTo>
                  <a:lnTo>
                    <a:pt x="2150" y="143788"/>
                  </a:lnTo>
                  <a:lnTo>
                    <a:pt x="6358" y="150407"/>
                  </a:lnTo>
                  <a:lnTo>
                    <a:pt x="11937" y="155746"/>
                  </a:lnTo>
                  <a:lnTo>
                    <a:pt x="18430" y="157455"/>
                  </a:lnTo>
                  <a:lnTo>
                    <a:pt x="33041" y="154423"/>
                  </a:lnTo>
                  <a:lnTo>
                    <a:pt x="64097" y="137410"/>
                  </a:lnTo>
                  <a:lnTo>
                    <a:pt x="77067" y="127023"/>
                  </a:lnTo>
                  <a:lnTo>
                    <a:pt x="83115" y="125363"/>
                  </a:lnTo>
                  <a:lnTo>
                    <a:pt x="88995" y="126105"/>
                  </a:lnTo>
                  <a:lnTo>
                    <a:pt x="94765" y="128449"/>
                  </a:lnTo>
                  <a:lnTo>
                    <a:pt x="97687" y="132785"/>
                  </a:lnTo>
                  <a:lnTo>
                    <a:pt x="98468" y="145000"/>
                  </a:lnTo>
                  <a:lnTo>
                    <a:pt x="93285" y="168970"/>
                  </a:lnTo>
                  <a:lnTo>
                    <a:pt x="95279" y="160773"/>
                  </a:lnTo>
                  <a:lnTo>
                    <a:pt x="125453" y="99362"/>
                  </a:lnTo>
                  <a:lnTo>
                    <a:pt x="159314" y="41576"/>
                  </a:lnTo>
                  <a:lnTo>
                    <a:pt x="1895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73191" y="4078562"/>
              <a:ext cx="161732" cy="369388"/>
            </a:xfrm>
            <a:custGeom>
              <a:avLst/>
              <a:gdLst/>
              <a:ahLst/>
              <a:cxnLst/>
              <a:rect l="0" t="0" r="0" b="0"/>
              <a:pathLst>
                <a:path w="161732" h="369388">
                  <a:moveTo>
                    <a:pt x="53558" y="0"/>
                  </a:moveTo>
                  <a:lnTo>
                    <a:pt x="60143" y="29620"/>
                  </a:lnTo>
                  <a:lnTo>
                    <a:pt x="57119" y="83513"/>
                  </a:lnTo>
                  <a:lnTo>
                    <a:pt x="47618" y="137477"/>
                  </a:lnTo>
                  <a:lnTo>
                    <a:pt x="34372" y="191693"/>
                  </a:lnTo>
                  <a:lnTo>
                    <a:pt x="18640" y="246918"/>
                  </a:lnTo>
                  <a:lnTo>
                    <a:pt x="3782" y="304691"/>
                  </a:lnTo>
                  <a:lnTo>
                    <a:pt x="0" y="323104"/>
                  </a:lnTo>
                  <a:lnTo>
                    <a:pt x="1400" y="340533"/>
                  </a:lnTo>
                  <a:lnTo>
                    <a:pt x="3993" y="344442"/>
                  </a:lnTo>
                  <a:lnTo>
                    <a:pt x="7571" y="345197"/>
                  </a:lnTo>
                  <a:lnTo>
                    <a:pt x="11805" y="343853"/>
                  </a:lnTo>
                  <a:lnTo>
                    <a:pt x="67151" y="294134"/>
                  </a:lnTo>
                  <a:lnTo>
                    <a:pt x="72790" y="292243"/>
                  </a:lnTo>
                  <a:lnTo>
                    <a:pt x="78398" y="292832"/>
                  </a:lnTo>
                  <a:lnTo>
                    <a:pt x="83986" y="295074"/>
                  </a:lnTo>
                  <a:lnTo>
                    <a:pt x="86787" y="300267"/>
                  </a:lnTo>
                  <a:lnTo>
                    <a:pt x="91434" y="341074"/>
                  </a:lnTo>
                  <a:lnTo>
                    <a:pt x="95450" y="345726"/>
                  </a:lnTo>
                  <a:lnTo>
                    <a:pt x="100902" y="347903"/>
                  </a:lnTo>
                  <a:lnTo>
                    <a:pt x="107310" y="348431"/>
                  </a:lnTo>
                  <a:lnTo>
                    <a:pt x="119361" y="344085"/>
                  </a:lnTo>
                  <a:lnTo>
                    <a:pt x="125163" y="340337"/>
                  </a:lnTo>
                  <a:lnTo>
                    <a:pt x="129956" y="340612"/>
                  </a:lnTo>
                  <a:lnTo>
                    <a:pt x="134076" y="343570"/>
                  </a:lnTo>
                  <a:lnTo>
                    <a:pt x="137746" y="348315"/>
                  </a:lnTo>
                  <a:lnTo>
                    <a:pt x="139270" y="354252"/>
                  </a:lnTo>
                  <a:lnTo>
                    <a:pt x="138497" y="368245"/>
                  </a:lnTo>
                  <a:lnTo>
                    <a:pt x="138845" y="369387"/>
                  </a:lnTo>
                  <a:lnTo>
                    <a:pt x="144677" y="355176"/>
                  </a:lnTo>
                  <a:lnTo>
                    <a:pt x="161731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93170" y="425330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05670" y="4213906"/>
              <a:ext cx="135619" cy="247490"/>
            </a:xfrm>
            <a:custGeom>
              <a:avLst/>
              <a:gdLst/>
              <a:ahLst/>
              <a:cxnLst/>
              <a:rect l="0" t="0" r="0" b="0"/>
              <a:pathLst>
                <a:path w="135619" h="247490">
                  <a:moveTo>
                    <a:pt x="62389" y="89324"/>
                  </a:moveTo>
                  <a:lnTo>
                    <a:pt x="43384" y="96891"/>
                  </a:lnTo>
                  <a:lnTo>
                    <a:pt x="32060" y="105323"/>
                  </a:lnTo>
                  <a:lnTo>
                    <a:pt x="15290" y="129301"/>
                  </a:lnTo>
                  <a:lnTo>
                    <a:pt x="3144" y="185492"/>
                  </a:lnTo>
                  <a:lnTo>
                    <a:pt x="0" y="204181"/>
                  </a:lnTo>
                  <a:lnTo>
                    <a:pt x="1685" y="221733"/>
                  </a:lnTo>
                  <a:lnTo>
                    <a:pt x="7980" y="236314"/>
                  </a:lnTo>
                  <a:lnTo>
                    <a:pt x="12248" y="242791"/>
                  </a:lnTo>
                  <a:lnTo>
                    <a:pt x="17867" y="246185"/>
                  </a:lnTo>
                  <a:lnTo>
                    <a:pt x="31506" y="247489"/>
                  </a:lnTo>
                  <a:lnTo>
                    <a:pt x="44349" y="242522"/>
                  </a:lnTo>
                  <a:lnTo>
                    <a:pt x="57145" y="232302"/>
                  </a:lnTo>
                  <a:lnTo>
                    <a:pt x="79018" y="204830"/>
                  </a:lnTo>
                  <a:lnTo>
                    <a:pt x="100978" y="152136"/>
                  </a:lnTo>
                  <a:lnTo>
                    <a:pt x="117465" y="90268"/>
                  </a:lnTo>
                  <a:lnTo>
                    <a:pt x="131678" y="33757"/>
                  </a:lnTo>
                  <a:lnTo>
                    <a:pt x="135618" y="2491"/>
                  </a:lnTo>
                  <a:lnTo>
                    <a:pt x="135247" y="0"/>
                  </a:lnTo>
                  <a:lnTo>
                    <a:pt x="120355" y="61345"/>
                  </a:lnTo>
                  <a:lnTo>
                    <a:pt x="106435" y="118954"/>
                  </a:lnTo>
                  <a:lnTo>
                    <a:pt x="105240" y="177600"/>
                  </a:lnTo>
                  <a:lnTo>
                    <a:pt x="120636" y="2391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82474" y="4353156"/>
              <a:ext cx="93612" cy="141459"/>
            </a:xfrm>
            <a:custGeom>
              <a:avLst/>
              <a:gdLst/>
              <a:ahLst/>
              <a:cxnLst/>
              <a:rect l="0" t="0" r="0" b="0"/>
              <a:pathLst>
                <a:path w="93612" h="141459">
                  <a:moveTo>
                    <a:pt x="60327" y="0"/>
                  </a:moveTo>
                  <a:lnTo>
                    <a:pt x="19597" y="29311"/>
                  </a:lnTo>
                  <a:lnTo>
                    <a:pt x="10481" y="43538"/>
                  </a:lnTo>
                  <a:lnTo>
                    <a:pt x="9529" y="51215"/>
                  </a:lnTo>
                  <a:lnTo>
                    <a:pt x="13892" y="83465"/>
                  </a:lnTo>
                  <a:lnTo>
                    <a:pt x="10103" y="99041"/>
                  </a:lnTo>
                  <a:lnTo>
                    <a:pt x="2255" y="112128"/>
                  </a:lnTo>
                  <a:lnTo>
                    <a:pt x="348" y="113584"/>
                  </a:lnTo>
                  <a:lnTo>
                    <a:pt x="0" y="111781"/>
                  </a:lnTo>
                  <a:lnTo>
                    <a:pt x="693" y="107805"/>
                  </a:lnTo>
                  <a:lnTo>
                    <a:pt x="10503" y="93375"/>
                  </a:lnTo>
                  <a:lnTo>
                    <a:pt x="59910" y="49358"/>
                  </a:lnTo>
                  <a:lnTo>
                    <a:pt x="64672" y="46774"/>
                  </a:lnTo>
                  <a:lnTo>
                    <a:pt x="66921" y="47825"/>
                  </a:lnTo>
                  <a:lnTo>
                    <a:pt x="67497" y="51299"/>
                  </a:lnTo>
                  <a:lnTo>
                    <a:pt x="63205" y="60091"/>
                  </a:lnTo>
                  <a:lnTo>
                    <a:pt x="59472" y="65024"/>
                  </a:lnTo>
                  <a:lnTo>
                    <a:pt x="58832" y="66463"/>
                  </a:lnTo>
                  <a:lnTo>
                    <a:pt x="63052" y="63132"/>
                  </a:lnTo>
                  <a:lnTo>
                    <a:pt x="66767" y="63353"/>
                  </a:lnTo>
                  <a:lnTo>
                    <a:pt x="75824" y="68529"/>
                  </a:lnTo>
                  <a:lnTo>
                    <a:pt x="78055" y="74348"/>
                  </a:lnTo>
                  <a:lnTo>
                    <a:pt x="79035" y="127591"/>
                  </a:lnTo>
                  <a:lnTo>
                    <a:pt x="82044" y="132214"/>
                  </a:lnTo>
                  <a:lnTo>
                    <a:pt x="9361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699134" y="4136295"/>
              <a:ext cx="113034" cy="328116"/>
            </a:xfrm>
            <a:custGeom>
              <a:avLst/>
              <a:gdLst/>
              <a:ahLst/>
              <a:cxnLst/>
              <a:rect l="0" t="0" r="0" b="0"/>
              <a:pathLst>
                <a:path w="113034" h="328116">
                  <a:moveTo>
                    <a:pt x="93298" y="8834"/>
                  </a:moveTo>
                  <a:lnTo>
                    <a:pt x="102133" y="0"/>
                  </a:lnTo>
                  <a:lnTo>
                    <a:pt x="105660" y="171"/>
                  </a:lnTo>
                  <a:lnTo>
                    <a:pt x="108936" y="3059"/>
                  </a:lnTo>
                  <a:lnTo>
                    <a:pt x="112045" y="7757"/>
                  </a:lnTo>
                  <a:lnTo>
                    <a:pt x="113033" y="25306"/>
                  </a:lnTo>
                  <a:lnTo>
                    <a:pt x="106134" y="65404"/>
                  </a:lnTo>
                  <a:lnTo>
                    <a:pt x="83269" y="124025"/>
                  </a:lnTo>
                  <a:lnTo>
                    <a:pt x="52838" y="179935"/>
                  </a:lnTo>
                  <a:lnTo>
                    <a:pt x="18509" y="242235"/>
                  </a:lnTo>
                  <a:lnTo>
                    <a:pt x="656" y="290701"/>
                  </a:lnTo>
                  <a:lnTo>
                    <a:pt x="0" y="322258"/>
                  </a:lnTo>
                  <a:lnTo>
                    <a:pt x="3362" y="326881"/>
                  </a:lnTo>
                  <a:lnTo>
                    <a:pt x="8378" y="328115"/>
                  </a:lnTo>
                  <a:lnTo>
                    <a:pt x="14495" y="327088"/>
                  </a:lnTo>
                  <a:lnTo>
                    <a:pt x="26223" y="321017"/>
                  </a:lnTo>
                  <a:lnTo>
                    <a:pt x="45688" y="302271"/>
                  </a:lnTo>
                  <a:lnTo>
                    <a:pt x="72696" y="267221"/>
                  </a:lnTo>
                  <a:lnTo>
                    <a:pt x="77715" y="264303"/>
                  </a:lnTo>
                  <a:lnTo>
                    <a:pt x="81984" y="265131"/>
                  </a:lnTo>
                  <a:lnTo>
                    <a:pt x="85756" y="268456"/>
                  </a:lnTo>
                  <a:lnTo>
                    <a:pt x="87345" y="274371"/>
                  </a:lnTo>
                  <a:lnTo>
                    <a:pt x="85164" y="299442"/>
                  </a:lnTo>
                  <a:lnTo>
                    <a:pt x="81054" y="316434"/>
                  </a:lnTo>
                  <a:lnTo>
                    <a:pt x="81437" y="321150"/>
                  </a:lnTo>
                  <a:lnTo>
                    <a:pt x="83541" y="323369"/>
                  </a:lnTo>
                  <a:lnTo>
                    <a:pt x="93298" y="3250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47762" y="4344836"/>
              <a:ext cx="80394" cy="104378"/>
            </a:xfrm>
            <a:custGeom>
              <a:avLst/>
              <a:gdLst/>
              <a:ahLst/>
              <a:cxnLst/>
              <a:rect l="0" t="0" r="0" b="0"/>
              <a:pathLst>
                <a:path w="80394" h="104378">
                  <a:moveTo>
                    <a:pt x="19559" y="0"/>
                  </a:moveTo>
                  <a:lnTo>
                    <a:pt x="5367" y="57678"/>
                  </a:lnTo>
                  <a:lnTo>
                    <a:pt x="0" y="74637"/>
                  </a:lnTo>
                  <a:lnTo>
                    <a:pt x="48" y="82117"/>
                  </a:lnTo>
                  <a:lnTo>
                    <a:pt x="5032" y="95360"/>
                  </a:lnTo>
                  <a:lnTo>
                    <a:pt x="10799" y="99631"/>
                  </a:lnTo>
                  <a:lnTo>
                    <a:pt x="27069" y="104377"/>
                  </a:lnTo>
                  <a:lnTo>
                    <a:pt x="34736" y="103793"/>
                  </a:lnTo>
                  <a:lnTo>
                    <a:pt x="48185" y="98214"/>
                  </a:lnTo>
                  <a:lnTo>
                    <a:pt x="66154" y="80259"/>
                  </a:lnTo>
                  <a:lnTo>
                    <a:pt x="78771" y="52955"/>
                  </a:lnTo>
                  <a:lnTo>
                    <a:pt x="80393" y="34630"/>
                  </a:lnTo>
                  <a:lnTo>
                    <a:pt x="79531" y="25860"/>
                  </a:lnTo>
                  <a:lnTo>
                    <a:pt x="76183" y="20938"/>
                  </a:lnTo>
                  <a:lnTo>
                    <a:pt x="71177" y="18581"/>
                  </a:lnTo>
                  <a:lnTo>
                    <a:pt x="65066" y="17934"/>
                  </a:lnTo>
                  <a:lnTo>
                    <a:pt x="59143" y="20277"/>
                  </a:lnTo>
                  <a:lnTo>
                    <a:pt x="47630" y="30277"/>
                  </a:lnTo>
                  <a:lnTo>
                    <a:pt x="41281" y="41501"/>
                  </a:lnTo>
                  <a:lnTo>
                    <a:pt x="36202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57713" y="4178263"/>
              <a:ext cx="259093" cy="265464"/>
            </a:xfrm>
            <a:custGeom>
              <a:avLst/>
              <a:gdLst/>
              <a:ahLst/>
              <a:cxnLst/>
              <a:rect l="0" t="0" r="0" b="0"/>
              <a:pathLst>
                <a:path w="259093" h="265464">
                  <a:moveTo>
                    <a:pt x="59388" y="224820"/>
                  </a:moveTo>
                  <a:lnTo>
                    <a:pt x="51820" y="243824"/>
                  </a:lnTo>
                  <a:lnTo>
                    <a:pt x="43388" y="255148"/>
                  </a:lnTo>
                  <a:lnTo>
                    <a:pt x="42249" y="255209"/>
                  </a:lnTo>
                  <a:lnTo>
                    <a:pt x="66026" y="198551"/>
                  </a:lnTo>
                  <a:lnTo>
                    <a:pt x="69361" y="187891"/>
                  </a:lnTo>
                  <a:lnTo>
                    <a:pt x="68810" y="182634"/>
                  </a:lnTo>
                  <a:lnTo>
                    <a:pt x="65669" y="180979"/>
                  </a:lnTo>
                  <a:lnTo>
                    <a:pt x="60801" y="181724"/>
                  </a:lnTo>
                  <a:lnTo>
                    <a:pt x="50462" y="187483"/>
                  </a:lnTo>
                  <a:lnTo>
                    <a:pt x="34245" y="203587"/>
                  </a:lnTo>
                  <a:lnTo>
                    <a:pt x="3590" y="250110"/>
                  </a:lnTo>
                  <a:lnTo>
                    <a:pt x="0" y="258322"/>
                  </a:lnTo>
                  <a:lnTo>
                    <a:pt x="380" y="262872"/>
                  </a:lnTo>
                  <a:lnTo>
                    <a:pt x="3406" y="264981"/>
                  </a:lnTo>
                  <a:lnTo>
                    <a:pt x="8198" y="265463"/>
                  </a:lnTo>
                  <a:lnTo>
                    <a:pt x="13242" y="263010"/>
                  </a:lnTo>
                  <a:lnTo>
                    <a:pt x="51125" y="222398"/>
                  </a:lnTo>
                  <a:lnTo>
                    <a:pt x="82737" y="166431"/>
                  </a:lnTo>
                  <a:lnTo>
                    <a:pt x="107002" y="122482"/>
                  </a:lnTo>
                  <a:lnTo>
                    <a:pt x="132340" y="67232"/>
                  </a:lnTo>
                  <a:lnTo>
                    <a:pt x="153579" y="4085"/>
                  </a:lnTo>
                  <a:lnTo>
                    <a:pt x="154541" y="0"/>
                  </a:lnTo>
                  <a:lnTo>
                    <a:pt x="154258" y="51"/>
                  </a:lnTo>
                  <a:lnTo>
                    <a:pt x="123875" y="58829"/>
                  </a:lnTo>
                  <a:lnTo>
                    <a:pt x="99075" y="114949"/>
                  </a:lnTo>
                  <a:lnTo>
                    <a:pt x="73631" y="174794"/>
                  </a:lnTo>
                  <a:lnTo>
                    <a:pt x="69464" y="208661"/>
                  </a:lnTo>
                  <a:lnTo>
                    <a:pt x="73419" y="227192"/>
                  </a:lnTo>
                  <a:lnTo>
                    <a:pt x="77063" y="234723"/>
                  </a:lnTo>
                  <a:lnTo>
                    <a:pt x="83190" y="239743"/>
                  </a:lnTo>
                  <a:lnTo>
                    <a:pt x="99861" y="245320"/>
                  </a:lnTo>
                  <a:lnTo>
                    <a:pt x="119598" y="240404"/>
                  </a:lnTo>
                  <a:lnTo>
                    <a:pt x="157984" y="219063"/>
                  </a:lnTo>
                  <a:lnTo>
                    <a:pt x="165800" y="217284"/>
                  </a:lnTo>
                  <a:lnTo>
                    <a:pt x="172859" y="217947"/>
                  </a:lnTo>
                  <a:lnTo>
                    <a:pt x="179414" y="220238"/>
                  </a:lnTo>
                  <a:lnTo>
                    <a:pt x="182860" y="225464"/>
                  </a:lnTo>
                  <a:lnTo>
                    <a:pt x="184223" y="241132"/>
                  </a:lnTo>
                  <a:lnTo>
                    <a:pt x="179281" y="255492"/>
                  </a:lnTo>
                  <a:lnTo>
                    <a:pt x="175374" y="261910"/>
                  </a:lnTo>
                  <a:lnTo>
                    <a:pt x="172770" y="262491"/>
                  </a:lnTo>
                  <a:lnTo>
                    <a:pt x="171033" y="259179"/>
                  </a:lnTo>
                  <a:lnTo>
                    <a:pt x="170029" y="245638"/>
                  </a:lnTo>
                  <a:lnTo>
                    <a:pt x="183764" y="191755"/>
                  </a:lnTo>
                  <a:lnTo>
                    <a:pt x="204079" y="139256"/>
                  </a:lnTo>
                  <a:lnTo>
                    <a:pt x="214918" y="115292"/>
                  </a:lnTo>
                  <a:lnTo>
                    <a:pt x="219473" y="110195"/>
                  </a:lnTo>
                  <a:lnTo>
                    <a:pt x="223434" y="109572"/>
                  </a:lnTo>
                  <a:lnTo>
                    <a:pt x="226999" y="111930"/>
                  </a:lnTo>
                  <a:lnTo>
                    <a:pt x="228452" y="116276"/>
                  </a:lnTo>
                  <a:lnTo>
                    <a:pt x="228011" y="163743"/>
                  </a:lnTo>
                  <a:lnTo>
                    <a:pt x="239200" y="184328"/>
                  </a:lnTo>
                  <a:lnTo>
                    <a:pt x="259092" y="2081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58559" y="4369798"/>
              <a:ext cx="163599" cy="359967"/>
            </a:xfrm>
            <a:custGeom>
              <a:avLst/>
              <a:gdLst/>
              <a:ahLst/>
              <a:cxnLst/>
              <a:rect l="0" t="0" r="0" b="0"/>
              <a:pathLst>
                <a:path w="163599" h="359967">
                  <a:moveTo>
                    <a:pt x="149778" y="0"/>
                  </a:moveTo>
                  <a:lnTo>
                    <a:pt x="136526" y="4418"/>
                  </a:lnTo>
                  <a:lnTo>
                    <a:pt x="127555" y="13983"/>
                  </a:lnTo>
                  <a:lnTo>
                    <a:pt x="114261" y="42724"/>
                  </a:lnTo>
                  <a:lnTo>
                    <a:pt x="114394" y="75735"/>
                  </a:lnTo>
                  <a:lnTo>
                    <a:pt x="131855" y="137004"/>
                  </a:lnTo>
                  <a:lnTo>
                    <a:pt x="156895" y="199445"/>
                  </a:lnTo>
                  <a:lnTo>
                    <a:pt x="163598" y="237843"/>
                  </a:lnTo>
                  <a:lnTo>
                    <a:pt x="156750" y="279937"/>
                  </a:lnTo>
                  <a:lnTo>
                    <a:pt x="143009" y="317269"/>
                  </a:lnTo>
                  <a:lnTo>
                    <a:pt x="122809" y="342918"/>
                  </a:lnTo>
                  <a:lnTo>
                    <a:pt x="94840" y="357812"/>
                  </a:lnTo>
                  <a:lnTo>
                    <a:pt x="76360" y="359966"/>
                  </a:lnTo>
                  <a:lnTo>
                    <a:pt x="57976" y="356917"/>
                  </a:lnTo>
                  <a:lnTo>
                    <a:pt x="37477" y="349398"/>
                  </a:lnTo>
                  <a:lnTo>
                    <a:pt x="29607" y="342955"/>
                  </a:lnTo>
                  <a:lnTo>
                    <a:pt x="18398" y="325934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469386" y="4694320"/>
              <a:ext cx="16642" cy="16642"/>
            </a:xfrm>
            <a:custGeom>
              <a:avLst/>
              <a:gdLst/>
              <a:ahLst/>
              <a:cxnLst/>
              <a:rect l="0" t="0" r="0" b="0"/>
              <a:pathLst>
                <a:path w="16642" h="16642">
                  <a:moveTo>
                    <a:pt x="0" y="0"/>
                  </a:moveTo>
                  <a:lnTo>
                    <a:pt x="16641" y="166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69386" y="4860741"/>
              <a:ext cx="24964" cy="49926"/>
            </a:xfrm>
            <a:custGeom>
              <a:avLst/>
              <a:gdLst/>
              <a:ahLst/>
              <a:cxnLst/>
              <a:rect l="0" t="0" r="0" b="0"/>
              <a:pathLst>
                <a:path w="24964" h="49926">
                  <a:moveTo>
                    <a:pt x="0" y="0"/>
                  </a:moveTo>
                  <a:lnTo>
                    <a:pt x="24963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469386" y="5077087"/>
              <a:ext cx="1" cy="41606"/>
            </a:xfrm>
            <a:custGeom>
              <a:avLst/>
              <a:gdLst/>
              <a:ahLst/>
              <a:cxnLst/>
              <a:rect l="0" t="0" r="0" b="0"/>
              <a:pathLst>
                <a:path w="1" h="41606">
                  <a:moveTo>
                    <a:pt x="0" y="0"/>
                  </a:move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77707" y="5185262"/>
              <a:ext cx="8321" cy="49926"/>
            </a:xfrm>
            <a:custGeom>
              <a:avLst/>
              <a:gdLst/>
              <a:ahLst/>
              <a:cxnLst/>
              <a:rect l="0" t="0" r="0" b="0"/>
              <a:pathLst>
                <a:path w="8321" h="49926">
                  <a:moveTo>
                    <a:pt x="0" y="0"/>
                  </a:moveTo>
                  <a:lnTo>
                    <a:pt x="925" y="24722"/>
                  </a:lnTo>
                  <a:lnTo>
                    <a:pt x="8320" y="499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69238" y="4727603"/>
              <a:ext cx="41606" cy="355839"/>
            </a:xfrm>
            <a:custGeom>
              <a:avLst/>
              <a:gdLst/>
              <a:ahLst/>
              <a:cxnLst/>
              <a:rect l="0" t="0" r="0" b="0"/>
              <a:pathLst>
                <a:path w="41606" h="355839">
                  <a:moveTo>
                    <a:pt x="41605" y="0"/>
                  </a:moveTo>
                  <a:lnTo>
                    <a:pt x="41605" y="46068"/>
                  </a:lnTo>
                  <a:lnTo>
                    <a:pt x="39139" y="96244"/>
                  </a:lnTo>
                  <a:lnTo>
                    <a:pt x="34441" y="154613"/>
                  </a:lnTo>
                  <a:lnTo>
                    <a:pt x="26869" y="216377"/>
                  </a:lnTo>
                  <a:lnTo>
                    <a:pt x="16471" y="271587"/>
                  </a:lnTo>
                  <a:lnTo>
                    <a:pt x="8470" y="329672"/>
                  </a:lnTo>
                  <a:lnTo>
                    <a:pt x="3845" y="355838"/>
                  </a:lnTo>
                  <a:lnTo>
                    <a:pt x="5715" y="350151"/>
                  </a:lnTo>
                  <a:lnTo>
                    <a:pt x="928" y="293955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35954" y="4877383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57162" y="14393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629952" y="4918988"/>
              <a:ext cx="100281" cy="115273"/>
            </a:xfrm>
            <a:custGeom>
              <a:avLst/>
              <a:gdLst/>
              <a:ahLst/>
              <a:cxnLst/>
              <a:rect l="0" t="0" r="0" b="0"/>
              <a:pathLst>
                <a:path w="100281" h="115273">
                  <a:moveTo>
                    <a:pt x="14176" y="0"/>
                  </a:moveTo>
                  <a:lnTo>
                    <a:pt x="2738" y="27496"/>
                  </a:lnTo>
                  <a:lnTo>
                    <a:pt x="0" y="61565"/>
                  </a:lnTo>
                  <a:lnTo>
                    <a:pt x="5558" y="90049"/>
                  </a:lnTo>
                  <a:lnTo>
                    <a:pt x="13735" y="107514"/>
                  </a:lnTo>
                  <a:lnTo>
                    <a:pt x="21278" y="112357"/>
                  </a:lnTo>
                  <a:lnTo>
                    <a:pt x="41987" y="115272"/>
                  </a:lnTo>
                  <a:lnTo>
                    <a:pt x="61670" y="111020"/>
                  </a:lnTo>
                  <a:lnTo>
                    <a:pt x="70802" y="107297"/>
                  </a:lnTo>
                  <a:lnTo>
                    <a:pt x="83413" y="95765"/>
                  </a:lnTo>
                  <a:lnTo>
                    <a:pt x="99043" y="65760"/>
                  </a:lnTo>
                  <a:lnTo>
                    <a:pt x="100280" y="49567"/>
                  </a:lnTo>
                  <a:lnTo>
                    <a:pt x="96823" y="33124"/>
                  </a:lnTo>
                  <a:lnTo>
                    <a:pt x="89123" y="16571"/>
                  </a:lnTo>
                  <a:lnTo>
                    <a:pt x="83556" y="11971"/>
                  </a:lnTo>
                  <a:lnTo>
                    <a:pt x="77072" y="9831"/>
                  </a:lnTo>
                  <a:lnTo>
                    <a:pt x="69975" y="9327"/>
                  </a:lnTo>
                  <a:lnTo>
                    <a:pt x="63394" y="12690"/>
                  </a:lnTo>
                  <a:lnTo>
                    <a:pt x="51152" y="26288"/>
                  </a:lnTo>
                  <a:lnTo>
                    <a:pt x="38280" y="54736"/>
                  </a:lnTo>
                  <a:lnTo>
                    <a:pt x="36600" y="73328"/>
                  </a:lnTo>
                  <a:lnTo>
                    <a:pt x="39139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61779" y="4932000"/>
              <a:ext cx="67414" cy="132135"/>
            </a:xfrm>
            <a:custGeom>
              <a:avLst/>
              <a:gdLst/>
              <a:ahLst/>
              <a:cxnLst/>
              <a:rect l="0" t="0" r="0" b="0"/>
              <a:pathLst>
                <a:path w="67414" h="132135">
                  <a:moveTo>
                    <a:pt x="7164" y="45235"/>
                  </a:moveTo>
                  <a:lnTo>
                    <a:pt x="0" y="98726"/>
                  </a:lnTo>
                  <a:lnTo>
                    <a:pt x="3603" y="127036"/>
                  </a:lnTo>
                  <a:lnTo>
                    <a:pt x="7564" y="131204"/>
                  </a:lnTo>
                  <a:lnTo>
                    <a:pt x="12978" y="132134"/>
                  </a:lnTo>
                  <a:lnTo>
                    <a:pt x="26390" y="128236"/>
                  </a:lnTo>
                  <a:lnTo>
                    <a:pt x="41596" y="120340"/>
                  </a:lnTo>
                  <a:lnTo>
                    <a:pt x="52669" y="105736"/>
                  </a:lnTo>
                  <a:lnTo>
                    <a:pt x="67312" y="66226"/>
                  </a:lnTo>
                  <a:lnTo>
                    <a:pt x="67413" y="33785"/>
                  </a:lnTo>
                  <a:lnTo>
                    <a:pt x="57170" y="5168"/>
                  </a:lnTo>
                  <a:lnTo>
                    <a:pt x="51596" y="957"/>
                  </a:lnTo>
                  <a:lnTo>
                    <a:pt x="45106" y="0"/>
                  </a:lnTo>
                  <a:lnTo>
                    <a:pt x="38006" y="1210"/>
                  </a:lnTo>
                  <a:lnTo>
                    <a:pt x="32348" y="4790"/>
                  </a:lnTo>
                  <a:lnTo>
                    <a:pt x="23597" y="16165"/>
                  </a:lnTo>
                  <a:lnTo>
                    <a:pt x="21817" y="20308"/>
                  </a:lnTo>
                  <a:lnTo>
                    <a:pt x="21556" y="23069"/>
                  </a:lnTo>
                  <a:lnTo>
                    <a:pt x="23806" y="285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871266" y="4777530"/>
              <a:ext cx="89062" cy="279037"/>
            </a:xfrm>
            <a:custGeom>
              <a:avLst/>
              <a:gdLst/>
              <a:ahLst/>
              <a:cxnLst/>
              <a:rect l="0" t="0" r="0" b="0"/>
              <a:pathLst>
                <a:path w="89062" h="279037">
                  <a:moveTo>
                    <a:pt x="72419" y="0"/>
                  </a:moveTo>
                  <a:lnTo>
                    <a:pt x="44958" y="54016"/>
                  </a:lnTo>
                  <a:lnTo>
                    <a:pt x="25535" y="114445"/>
                  </a:lnTo>
                  <a:lnTo>
                    <a:pt x="8648" y="173710"/>
                  </a:lnTo>
                  <a:lnTo>
                    <a:pt x="0" y="210287"/>
                  </a:lnTo>
                  <a:lnTo>
                    <a:pt x="727" y="239515"/>
                  </a:lnTo>
                  <a:lnTo>
                    <a:pt x="5423" y="256230"/>
                  </a:lnTo>
                  <a:lnTo>
                    <a:pt x="13673" y="269822"/>
                  </a:lnTo>
                  <a:lnTo>
                    <a:pt x="21236" y="274186"/>
                  </a:lnTo>
                  <a:lnTo>
                    <a:pt x="41966" y="279036"/>
                  </a:lnTo>
                  <a:lnTo>
                    <a:pt x="61658" y="276261"/>
                  </a:lnTo>
                  <a:lnTo>
                    <a:pt x="89061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60327" y="4960593"/>
              <a:ext cx="74891" cy="135776"/>
            </a:xfrm>
            <a:custGeom>
              <a:avLst/>
              <a:gdLst/>
              <a:ahLst/>
              <a:cxnLst/>
              <a:rect l="0" t="0" r="0" b="0"/>
              <a:pathLst>
                <a:path w="74891" h="135776">
                  <a:moveTo>
                    <a:pt x="74890" y="0"/>
                  </a:moveTo>
                  <a:lnTo>
                    <a:pt x="55885" y="7567"/>
                  </a:lnTo>
                  <a:lnTo>
                    <a:pt x="44562" y="15999"/>
                  </a:lnTo>
                  <a:lnTo>
                    <a:pt x="38296" y="30841"/>
                  </a:lnTo>
                  <a:lnTo>
                    <a:pt x="36626" y="39976"/>
                  </a:lnTo>
                  <a:lnTo>
                    <a:pt x="39701" y="57523"/>
                  </a:lnTo>
                  <a:lnTo>
                    <a:pt x="51827" y="80530"/>
                  </a:lnTo>
                  <a:lnTo>
                    <a:pt x="72492" y="104871"/>
                  </a:lnTo>
                  <a:lnTo>
                    <a:pt x="73291" y="110594"/>
                  </a:lnTo>
                  <a:lnTo>
                    <a:pt x="71050" y="116259"/>
                  </a:lnTo>
                  <a:lnTo>
                    <a:pt x="66782" y="121884"/>
                  </a:lnTo>
                  <a:lnTo>
                    <a:pt x="47524" y="134220"/>
                  </a:lnTo>
                  <a:lnTo>
                    <a:pt x="32217" y="135775"/>
                  </a:lnTo>
                  <a:lnTo>
                    <a:pt x="18017" y="13338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76674" y="507708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68206" y="5077087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0"/>
                  </a:moveTo>
                  <a:lnTo>
                    <a:pt x="33284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68059" y="5077087"/>
              <a:ext cx="108174" cy="33285"/>
            </a:xfrm>
            <a:custGeom>
              <a:avLst/>
              <a:gdLst/>
              <a:ahLst/>
              <a:cxnLst/>
              <a:rect l="0" t="0" r="0" b="0"/>
              <a:pathLst>
                <a:path w="108174" h="33285">
                  <a:moveTo>
                    <a:pt x="0" y="0"/>
                  </a:moveTo>
                  <a:lnTo>
                    <a:pt x="8834" y="8834"/>
                  </a:lnTo>
                  <a:lnTo>
                    <a:pt x="23034" y="13172"/>
                  </a:lnTo>
                  <a:lnTo>
                    <a:pt x="71108" y="18034"/>
                  </a:lnTo>
                  <a:lnTo>
                    <a:pt x="108173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60185" y="248931"/>
            <a:ext cx="1576379" cy="417691"/>
            <a:chOff x="2360185" y="248931"/>
            <a:chExt cx="1576379" cy="417691"/>
          </a:xfrm>
        </p:grpSpPr>
        <p:sp>
          <p:nvSpPr>
            <p:cNvPr id="48" name="Freeform 47"/>
            <p:cNvSpPr/>
            <p:nvPr/>
          </p:nvSpPr>
          <p:spPr>
            <a:xfrm>
              <a:off x="2360185" y="439747"/>
              <a:ext cx="61948" cy="226875"/>
            </a:xfrm>
            <a:custGeom>
              <a:avLst/>
              <a:gdLst/>
              <a:ahLst/>
              <a:cxnLst/>
              <a:rect l="0" t="0" r="0" b="0"/>
              <a:pathLst>
                <a:path w="61948" h="226875">
                  <a:moveTo>
                    <a:pt x="45305" y="0"/>
                  </a:moveTo>
                  <a:lnTo>
                    <a:pt x="40888" y="56238"/>
                  </a:lnTo>
                  <a:lnTo>
                    <a:pt x="28447" y="115225"/>
                  </a:lnTo>
                  <a:lnTo>
                    <a:pt x="14767" y="176595"/>
                  </a:lnTo>
                  <a:lnTo>
                    <a:pt x="0" y="226874"/>
                  </a:lnTo>
                  <a:lnTo>
                    <a:pt x="22247" y="167846"/>
                  </a:lnTo>
                  <a:lnTo>
                    <a:pt x="34404" y="115951"/>
                  </a:lnTo>
                  <a:lnTo>
                    <a:pt x="43343" y="53999"/>
                  </a:lnTo>
                  <a:lnTo>
                    <a:pt x="43509" y="36019"/>
                  </a:lnTo>
                  <a:lnTo>
                    <a:pt x="42258" y="35107"/>
                  </a:lnTo>
                  <a:lnTo>
                    <a:pt x="40500" y="37273"/>
                  </a:lnTo>
                  <a:lnTo>
                    <a:pt x="31471" y="93330"/>
                  </a:lnTo>
                  <a:lnTo>
                    <a:pt x="24615" y="147458"/>
                  </a:lnTo>
                  <a:lnTo>
                    <a:pt x="25965" y="152855"/>
                  </a:lnTo>
                  <a:lnTo>
                    <a:pt x="29638" y="155528"/>
                  </a:lnTo>
                  <a:lnTo>
                    <a:pt x="34860" y="156385"/>
                  </a:lnTo>
                  <a:lnTo>
                    <a:pt x="38342" y="152334"/>
                  </a:lnTo>
                  <a:lnTo>
                    <a:pt x="49488" y="94430"/>
                  </a:lnTo>
                  <a:lnTo>
                    <a:pt x="49018" y="93464"/>
                  </a:lnTo>
                  <a:lnTo>
                    <a:pt x="47780" y="95593"/>
                  </a:lnTo>
                  <a:lnTo>
                    <a:pt x="46719" y="130378"/>
                  </a:lnTo>
                  <a:lnTo>
                    <a:pt x="52093" y="155433"/>
                  </a:lnTo>
                  <a:lnTo>
                    <a:pt x="61947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79937" y="562177"/>
              <a:ext cx="16644" cy="10708"/>
            </a:xfrm>
            <a:custGeom>
              <a:avLst/>
              <a:gdLst/>
              <a:ahLst/>
              <a:cxnLst/>
              <a:rect l="0" t="0" r="0" b="0"/>
              <a:pathLst>
                <a:path w="16644" h="10708">
                  <a:moveTo>
                    <a:pt x="0" y="10707"/>
                  </a:moveTo>
                  <a:lnTo>
                    <a:pt x="11438" y="193"/>
                  </a:lnTo>
                  <a:lnTo>
                    <a:pt x="13173" y="0"/>
                  </a:lnTo>
                  <a:lnTo>
                    <a:pt x="16643" y="2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23672" y="248931"/>
              <a:ext cx="170913" cy="358752"/>
            </a:xfrm>
            <a:custGeom>
              <a:avLst/>
              <a:gdLst/>
              <a:ahLst/>
              <a:cxnLst/>
              <a:rect l="0" t="0" r="0" b="0"/>
              <a:pathLst>
                <a:path w="170913" h="358752">
                  <a:moveTo>
                    <a:pt x="114807" y="140889"/>
                  </a:moveTo>
                  <a:lnTo>
                    <a:pt x="119225" y="154141"/>
                  </a:lnTo>
                  <a:lnTo>
                    <a:pt x="118928" y="168044"/>
                  </a:lnTo>
                  <a:lnTo>
                    <a:pt x="103468" y="224228"/>
                  </a:lnTo>
                  <a:lnTo>
                    <a:pt x="83358" y="283279"/>
                  </a:lnTo>
                  <a:lnTo>
                    <a:pt x="64148" y="319754"/>
                  </a:lnTo>
                  <a:lnTo>
                    <a:pt x="42547" y="345312"/>
                  </a:lnTo>
                  <a:lnTo>
                    <a:pt x="21590" y="358121"/>
                  </a:lnTo>
                  <a:lnTo>
                    <a:pt x="14755" y="358751"/>
                  </a:lnTo>
                  <a:lnTo>
                    <a:pt x="2230" y="354520"/>
                  </a:lnTo>
                  <a:lnTo>
                    <a:pt x="0" y="348953"/>
                  </a:lnTo>
                  <a:lnTo>
                    <a:pt x="2453" y="332907"/>
                  </a:lnTo>
                  <a:lnTo>
                    <a:pt x="35700" y="272214"/>
                  </a:lnTo>
                  <a:lnTo>
                    <a:pt x="73743" y="213680"/>
                  </a:lnTo>
                  <a:lnTo>
                    <a:pt x="118758" y="153660"/>
                  </a:lnTo>
                  <a:lnTo>
                    <a:pt x="153499" y="92510"/>
                  </a:lnTo>
                  <a:lnTo>
                    <a:pt x="165823" y="66458"/>
                  </a:lnTo>
                  <a:lnTo>
                    <a:pt x="170912" y="32338"/>
                  </a:lnTo>
                  <a:lnTo>
                    <a:pt x="167172" y="13749"/>
                  </a:lnTo>
                  <a:lnTo>
                    <a:pt x="163585" y="6202"/>
                  </a:lnTo>
                  <a:lnTo>
                    <a:pt x="157496" y="2097"/>
                  </a:lnTo>
                  <a:lnTo>
                    <a:pt x="140868" y="0"/>
                  </a:lnTo>
                  <a:lnTo>
                    <a:pt x="106298" y="12851"/>
                  </a:lnTo>
                  <a:lnTo>
                    <a:pt x="87603" y="29126"/>
                  </a:lnTo>
                  <a:lnTo>
                    <a:pt x="42187" y="88913"/>
                  </a:lnTo>
                  <a:lnTo>
                    <a:pt x="26414" y="117785"/>
                  </a:lnTo>
                  <a:lnTo>
                    <a:pt x="20048" y="140790"/>
                  </a:lnTo>
                  <a:lnTo>
                    <a:pt x="18313" y="181232"/>
                  </a:lnTo>
                  <a:lnTo>
                    <a:pt x="24460" y="199191"/>
                  </a:lnTo>
                  <a:lnTo>
                    <a:pt x="68463" y="251814"/>
                  </a:lnTo>
                  <a:lnTo>
                    <a:pt x="106487" y="274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879858" y="259807"/>
              <a:ext cx="123999" cy="361835"/>
            </a:xfrm>
            <a:custGeom>
              <a:avLst/>
              <a:gdLst/>
              <a:ahLst/>
              <a:cxnLst/>
              <a:rect l="0" t="0" r="0" b="0"/>
              <a:pathLst>
                <a:path w="123999" h="361835">
                  <a:moveTo>
                    <a:pt x="8253" y="96729"/>
                  </a:moveTo>
                  <a:lnTo>
                    <a:pt x="12670" y="109981"/>
                  </a:lnTo>
                  <a:lnTo>
                    <a:pt x="9474" y="169528"/>
                  </a:lnTo>
                  <a:lnTo>
                    <a:pt x="8494" y="220001"/>
                  </a:lnTo>
                  <a:lnTo>
                    <a:pt x="8301" y="273564"/>
                  </a:lnTo>
                  <a:lnTo>
                    <a:pt x="3842" y="327619"/>
                  </a:lnTo>
                  <a:lnTo>
                    <a:pt x="704" y="361834"/>
                  </a:lnTo>
                  <a:lnTo>
                    <a:pt x="0" y="309271"/>
                  </a:lnTo>
                  <a:lnTo>
                    <a:pt x="2411" y="257090"/>
                  </a:lnTo>
                  <a:lnTo>
                    <a:pt x="7099" y="206479"/>
                  </a:lnTo>
                  <a:lnTo>
                    <a:pt x="13744" y="152890"/>
                  </a:lnTo>
                  <a:lnTo>
                    <a:pt x="20618" y="94411"/>
                  </a:lnTo>
                  <a:lnTo>
                    <a:pt x="35849" y="38541"/>
                  </a:lnTo>
                  <a:lnTo>
                    <a:pt x="46406" y="18168"/>
                  </a:lnTo>
                  <a:lnTo>
                    <a:pt x="60343" y="2949"/>
                  </a:lnTo>
                  <a:lnTo>
                    <a:pt x="69792" y="0"/>
                  </a:lnTo>
                  <a:lnTo>
                    <a:pt x="92618" y="1655"/>
                  </a:lnTo>
                  <a:lnTo>
                    <a:pt x="102403" y="6533"/>
                  </a:lnTo>
                  <a:lnTo>
                    <a:pt x="118207" y="21818"/>
                  </a:lnTo>
                  <a:lnTo>
                    <a:pt x="123998" y="43402"/>
                  </a:lnTo>
                  <a:lnTo>
                    <a:pt x="120182" y="86093"/>
                  </a:lnTo>
                  <a:lnTo>
                    <a:pt x="101529" y="146520"/>
                  </a:lnTo>
                  <a:lnTo>
                    <a:pt x="74487" y="202289"/>
                  </a:lnTo>
                  <a:lnTo>
                    <a:pt x="74821" y="2381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79643" y="473030"/>
              <a:ext cx="29381" cy="116495"/>
            </a:xfrm>
            <a:custGeom>
              <a:avLst/>
              <a:gdLst/>
              <a:ahLst/>
              <a:cxnLst/>
              <a:rect l="0" t="0" r="0" b="0"/>
              <a:pathLst>
                <a:path w="29381" h="116495">
                  <a:moveTo>
                    <a:pt x="24963" y="0"/>
                  </a:moveTo>
                  <a:lnTo>
                    <a:pt x="29380" y="13252"/>
                  </a:lnTo>
                  <a:lnTo>
                    <a:pt x="27709" y="39163"/>
                  </a:lnTo>
                  <a:lnTo>
                    <a:pt x="9686" y="96061"/>
                  </a:lnTo>
                  <a:lnTo>
                    <a:pt x="2870" y="113830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018572" y="256684"/>
              <a:ext cx="60924" cy="299558"/>
            </a:xfrm>
            <a:custGeom>
              <a:avLst/>
              <a:gdLst/>
              <a:ahLst/>
              <a:cxnLst/>
              <a:rect l="0" t="0" r="0" b="0"/>
              <a:pathLst>
                <a:path w="60924" h="299558">
                  <a:moveTo>
                    <a:pt x="52602" y="0"/>
                  </a:moveTo>
                  <a:lnTo>
                    <a:pt x="48185" y="55161"/>
                  </a:lnTo>
                  <a:lnTo>
                    <a:pt x="37485" y="114755"/>
                  </a:lnTo>
                  <a:lnTo>
                    <a:pt x="14513" y="174783"/>
                  </a:lnTo>
                  <a:lnTo>
                    <a:pt x="0" y="232230"/>
                  </a:lnTo>
                  <a:lnTo>
                    <a:pt x="445" y="268000"/>
                  </a:lnTo>
                  <a:lnTo>
                    <a:pt x="9081" y="285840"/>
                  </a:lnTo>
                  <a:lnTo>
                    <a:pt x="15268" y="293186"/>
                  </a:lnTo>
                  <a:lnTo>
                    <a:pt x="23090" y="297159"/>
                  </a:lnTo>
                  <a:lnTo>
                    <a:pt x="60923" y="2995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10648" y="489672"/>
              <a:ext cx="43737" cy="123083"/>
            </a:xfrm>
            <a:custGeom>
              <a:avLst/>
              <a:gdLst/>
              <a:ahLst/>
              <a:cxnLst/>
              <a:rect l="0" t="0" r="0" b="0"/>
              <a:pathLst>
                <a:path w="43737" h="123083">
                  <a:moveTo>
                    <a:pt x="43736" y="8321"/>
                  </a:moveTo>
                  <a:lnTo>
                    <a:pt x="35244" y="29175"/>
                  </a:lnTo>
                  <a:lnTo>
                    <a:pt x="6351" y="83653"/>
                  </a:lnTo>
                  <a:lnTo>
                    <a:pt x="0" y="104055"/>
                  </a:lnTo>
                  <a:lnTo>
                    <a:pt x="710" y="111901"/>
                  </a:lnTo>
                  <a:lnTo>
                    <a:pt x="3957" y="118054"/>
                  </a:lnTo>
                  <a:lnTo>
                    <a:pt x="8896" y="123082"/>
                  </a:lnTo>
                  <a:lnTo>
                    <a:pt x="14038" y="122736"/>
                  </a:lnTo>
                  <a:lnTo>
                    <a:pt x="19314" y="118806"/>
                  </a:lnTo>
                  <a:lnTo>
                    <a:pt x="24682" y="112488"/>
                  </a:lnTo>
                  <a:lnTo>
                    <a:pt x="30646" y="95606"/>
                  </a:lnTo>
                  <a:lnTo>
                    <a:pt x="33863" y="38101"/>
                  </a:lnTo>
                  <a:lnTo>
                    <a:pt x="28587" y="8002"/>
                  </a:lnTo>
                  <a:lnTo>
                    <a:pt x="26240" y="4410"/>
                  </a:lnTo>
                  <a:lnTo>
                    <a:pt x="1877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175745" y="298289"/>
              <a:ext cx="111777" cy="268879"/>
            </a:xfrm>
            <a:custGeom>
              <a:avLst/>
              <a:gdLst/>
              <a:ahLst/>
              <a:cxnLst/>
              <a:rect l="0" t="0" r="0" b="0"/>
              <a:pathLst>
                <a:path w="111777" h="268879">
                  <a:moveTo>
                    <a:pt x="111776" y="0"/>
                  </a:moveTo>
                  <a:lnTo>
                    <a:pt x="84645" y="60848"/>
                  </a:lnTo>
                  <a:lnTo>
                    <a:pt x="58791" y="119782"/>
                  </a:lnTo>
                  <a:lnTo>
                    <a:pt x="31302" y="181635"/>
                  </a:lnTo>
                  <a:lnTo>
                    <a:pt x="9634" y="240454"/>
                  </a:lnTo>
                  <a:lnTo>
                    <a:pt x="0" y="268878"/>
                  </a:lnTo>
                  <a:lnTo>
                    <a:pt x="12362" y="216043"/>
                  </a:lnTo>
                  <a:lnTo>
                    <a:pt x="23105" y="176325"/>
                  </a:lnTo>
                  <a:lnTo>
                    <a:pt x="28624" y="170250"/>
                  </a:lnTo>
                  <a:lnTo>
                    <a:pt x="44617" y="163499"/>
                  </a:lnTo>
                  <a:lnTo>
                    <a:pt x="64053" y="165431"/>
                  </a:lnTo>
                  <a:lnTo>
                    <a:pt x="95134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45769" y="493590"/>
              <a:ext cx="85151" cy="104257"/>
            </a:xfrm>
            <a:custGeom>
              <a:avLst/>
              <a:gdLst/>
              <a:ahLst/>
              <a:cxnLst/>
              <a:rect l="0" t="0" r="0" b="0"/>
              <a:pathLst>
                <a:path w="85151" h="104257">
                  <a:moveTo>
                    <a:pt x="0" y="87614"/>
                  </a:moveTo>
                  <a:lnTo>
                    <a:pt x="33741" y="76096"/>
                  </a:lnTo>
                  <a:lnTo>
                    <a:pt x="66658" y="52055"/>
                  </a:lnTo>
                  <a:lnTo>
                    <a:pt x="82723" y="28692"/>
                  </a:lnTo>
                  <a:lnTo>
                    <a:pt x="85150" y="12425"/>
                  </a:lnTo>
                  <a:lnTo>
                    <a:pt x="84504" y="4204"/>
                  </a:lnTo>
                  <a:lnTo>
                    <a:pt x="80375" y="572"/>
                  </a:lnTo>
                  <a:lnTo>
                    <a:pt x="73923" y="0"/>
                  </a:lnTo>
                  <a:lnTo>
                    <a:pt x="65924" y="1467"/>
                  </a:lnTo>
                  <a:lnTo>
                    <a:pt x="59667" y="5220"/>
                  </a:lnTo>
                  <a:lnTo>
                    <a:pt x="50249" y="16785"/>
                  </a:lnTo>
                  <a:lnTo>
                    <a:pt x="39749" y="38891"/>
                  </a:lnTo>
                  <a:lnTo>
                    <a:pt x="41089" y="57331"/>
                  </a:lnTo>
                  <a:lnTo>
                    <a:pt x="58247" y="1042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512189" y="473030"/>
              <a:ext cx="166422" cy="151133"/>
            </a:xfrm>
            <a:custGeom>
              <a:avLst/>
              <a:gdLst/>
              <a:ahLst/>
              <a:cxnLst/>
              <a:rect l="0" t="0" r="0" b="0"/>
              <a:pathLst>
                <a:path w="166422" h="151133">
                  <a:moveTo>
                    <a:pt x="0" y="0"/>
                  </a:moveTo>
                  <a:lnTo>
                    <a:pt x="4418" y="13252"/>
                  </a:lnTo>
                  <a:lnTo>
                    <a:pt x="4120" y="27154"/>
                  </a:lnTo>
                  <a:lnTo>
                    <a:pt x="543" y="79218"/>
                  </a:lnTo>
                  <a:lnTo>
                    <a:pt x="4489" y="131333"/>
                  </a:lnTo>
                  <a:lnTo>
                    <a:pt x="9465" y="136557"/>
                  </a:lnTo>
                  <a:lnTo>
                    <a:pt x="16480" y="139115"/>
                  </a:lnTo>
                  <a:lnTo>
                    <a:pt x="24856" y="139896"/>
                  </a:lnTo>
                  <a:lnTo>
                    <a:pt x="31364" y="137643"/>
                  </a:lnTo>
                  <a:lnTo>
                    <a:pt x="41060" y="127743"/>
                  </a:lnTo>
                  <a:lnTo>
                    <a:pt x="66862" y="75184"/>
                  </a:lnTo>
                  <a:lnTo>
                    <a:pt x="88816" y="34986"/>
                  </a:lnTo>
                  <a:lnTo>
                    <a:pt x="95269" y="29796"/>
                  </a:lnTo>
                  <a:lnTo>
                    <a:pt x="102345" y="27260"/>
                  </a:lnTo>
                  <a:lnTo>
                    <a:pt x="109835" y="26495"/>
                  </a:lnTo>
                  <a:lnTo>
                    <a:pt x="115753" y="28758"/>
                  </a:lnTo>
                  <a:lnTo>
                    <a:pt x="124795" y="38669"/>
                  </a:lnTo>
                  <a:lnTo>
                    <a:pt x="136284" y="67803"/>
                  </a:lnTo>
                  <a:lnTo>
                    <a:pt x="135152" y="64343"/>
                  </a:lnTo>
                  <a:lnTo>
                    <a:pt x="130782" y="63236"/>
                  </a:lnTo>
                  <a:lnTo>
                    <a:pt x="116065" y="64471"/>
                  </a:lnTo>
                  <a:lnTo>
                    <a:pt x="109736" y="67944"/>
                  </a:lnTo>
                  <a:lnTo>
                    <a:pt x="100239" y="79199"/>
                  </a:lnTo>
                  <a:lnTo>
                    <a:pt x="94112" y="105547"/>
                  </a:lnTo>
                  <a:lnTo>
                    <a:pt x="96714" y="132359"/>
                  </a:lnTo>
                  <a:lnTo>
                    <a:pt x="100534" y="139090"/>
                  </a:lnTo>
                  <a:lnTo>
                    <a:pt x="112175" y="149034"/>
                  </a:lnTo>
                  <a:lnTo>
                    <a:pt x="119162" y="151132"/>
                  </a:lnTo>
                  <a:lnTo>
                    <a:pt x="134323" y="150997"/>
                  </a:lnTo>
                  <a:lnTo>
                    <a:pt x="16642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714858" y="373177"/>
              <a:ext cx="221706" cy="265649"/>
            </a:xfrm>
            <a:custGeom>
              <a:avLst/>
              <a:gdLst/>
              <a:ahLst/>
              <a:cxnLst/>
              <a:rect l="0" t="0" r="0" b="0"/>
              <a:pathLst>
                <a:path w="221706" h="265649">
                  <a:moveTo>
                    <a:pt x="46963" y="0"/>
                  </a:moveTo>
                  <a:lnTo>
                    <a:pt x="42546" y="56239"/>
                  </a:lnTo>
                  <a:lnTo>
                    <a:pt x="20239" y="115161"/>
                  </a:lnTo>
                  <a:lnTo>
                    <a:pt x="794" y="176513"/>
                  </a:lnTo>
                  <a:lnTo>
                    <a:pt x="0" y="212044"/>
                  </a:lnTo>
                  <a:lnTo>
                    <a:pt x="6366" y="235084"/>
                  </a:lnTo>
                  <a:lnTo>
                    <a:pt x="20291" y="252720"/>
                  </a:lnTo>
                  <a:lnTo>
                    <a:pt x="29181" y="260011"/>
                  </a:lnTo>
                  <a:lnTo>
                    <a:pt x="51387" y="265648"/>
                  </a:lnTo>
                  <a:lnTo>
                    <a:pt x="94476" y="261733"/>
                  </a:lnTo>
                  <a:lnTo>
                    <a:pt x="154071" y="243057"/>
                  </a:lnTo>
                  <a:lnTo>
                    <a:pt x="184272" y="226383"/>
                  </a:lnTo>
                  <a:lnTo>
                    <a:pt x="201370" y="221732"/>
                  </a:lnTo>
                  <a:lnTo>
                    <a:pt x="221705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1191" y="227248"/>
            <a:ext cx="826118" cy="487731"/>
            <a:chOff x="391191" y="227248"/>
            <a:chExt cx="826118" cy="487731"/>
          </a:xfrm>
        </p:grpSpPr>
        <p:sp>
          <p:nvSpPr>
            <p:cNvPr id="60" name="Freeform 59"/>
            <p:cNvSpPr/>
            <p:nvPr/>
          </p:nvSpPr>
          <p:spPr>
            <a:xfrm>
              <a:off x="391191" y="257952"/>
              <a:ext cx="266173" cy="457027"/>
            </a:xfrm>
            <a:custGeom>
              <a:avLst/>
              <a:gdLst/>
              <a:ahLst/>
              <a:cxnLst/>
              <a:rect l="0" t="0" r="0" b="0"/>
              <a:pathLst>
                <a:path w="266173" h="457027">
                  <a:moveTo>
                    <a:pt x="8219" y="49927"/>
                  </a:moveTo>
                  <a:lnTo>
                    <a:pt x="3802" y="36675"/>
                  </a:lnTo>
                  <a:lnTo>
                    <a:pt x="2501" y="36469"/>
                  </a:lnTo>
                  <a:lnTo>
                    <a:pt x="412" y="65178"/>
                  </a:lnTo>
                  <a:lnTo>
                    <a:pt x="0" y="119508"/>
                  </a:lnTo>
                  <a:lnTo>
                    <a:pt x="5637" y="182734"/>
                  </a:lnTo>
                  <a:lnTo>
                    <a:pt x="10175" y="240698"/>
                  </a:lnTo>
                  <a:lnTo>
                    <a:pt x="22345" y="297286"/>
                  </a:lnTo>
                  <a:lnTo>
                    <a:pt x="27750" y="315190"/>
                  </a:lnTo>
                  <a:lnTo>
                    <a:pt x="32334" y="319225"/>
                  </a:lnTo>
                  <a:lnTo>
                    <a:pt x="38164" y="320066"/>
                  </a:lnTo>
                  <a:lnTo>
                    <a:pt x="44825" y="318778"/>
                  </a:lnTo>
                  <a:lnTo>
                    <a:pt x="50190" y="312371"/>
                  </a:lnTo>
                  <a:lnTo>
                    <a:pt x="68558" y="255771"/>
                  </a:lnTo>
                  <a:lnTo>
                    <a:pt x="80553" y="193197"/>
                  </a:lnTo>
                  <a:lnTo>
                    <a:pt x="87021" y="151781"/>
                  </a:lnTo>
                  <a:lnTo>
                    <a:pt x="89415" y="148340"/>
                  </a:lnTo>
                  <a:lnTo>
                    <a:pt x="91936" y="148820"/>
                  </a:lnTo>
                  <a:lnTo>
                    <a:pt x="94541" y="151913"/>
                  </a:lnTo>
                  <a:lnTo>
                    <a:pt x="103711" y="211049"/>
                  </a:lnTo>
                  <a:lnTo>
                    <a:pt x="112929" y="266665"/>
                  </a:lnTo>
                  <a:lnTo>
                    <a:pt x="120354" y="322199"/>
                  </a:lnTo>
                  <a:lnTo>
                    <a:pt x="131421" y="375427"/>
                  </a:lnTo>
                  <a:lnTo>
                    <a:pt x="155742" y="434867"/>
                  </a:lnTo>
                  <a:lnTo>
                    <a:pt x="169015" y="449994"/>
                  </a:lnTo>
                  <a:lnTo>
                    <a:pt x="176437" y="455323"/>
                  </a:lnTo>
                  <a:lnTo>
                    <a:pt x="184159" y="457026"/>
                  </a:lnTo>
                  <a:lnTo>
                    <a:pt x="200136" y="453987"/>
                  </a:lnTo>
                  <a:lnTo>
                    <a:pt x="214017" y="441542"/>
                  </a:lnTo>
                  <a:lnTo>
                    <a:pt x="237995" y="399001"/>
                  </a:lnTo>
                  <a:lnTo>
                    <a:pt x="252970" y="335569"/>
                  </a:lnTo>
                  <a:lnTo>
                    <a:pt x="261625" y="272911"/>
                  </a:lnTo>
                  <a:lnTo>
                    <a:pt x="265573" y="216491"/>
                  </a:lnTo>
                  <a:lnTo>
                    <a:pt x="260374" y="158119"/>
                  </a:lnTo>
                  <a:lnTo>
                    <a:pt x="258599" y="108591"/>
                  </a:lnTo>
                  <a:lnTo>
                    <a:pt x="257998" y="46619"/>
                  </a:lnTo>
                  <a:lnTo>
                    <a:pt x="260360" y="17203"/>
                  </a:lnTo>
                  <a:lnTo>
                    <a:pt x="26617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57215" y="274595"/>
              <a:ext cx="49928" cy="399411"/>
            </a:xfrm>
            <a:custGeom>
              <a:avLst/>
              <a:gdLst/>
              <a:ahLst/>
              <a:cxnLst/>
              <a:rect l="0" t="0" r="0" b="0"/>
              <a:pathLst>
                <a:path w="49928" h="399411">
                  <a:moveTo>
                    <a:pt x="0" y="0"/>
                  </a:moveTo>
                  <a:lnTo>
                    <a:pt x="14393" y="55506"/>
                  </a:lnTo>
                  <a:lnTo>
                    <a:pt x="22065" y="110415"/>
                  </a:lnTo>
                  <a:lnTo>
                    <a:pt x="24105" y="158353"/>
                  </a:lnTo>
                  <a:lnTo>
                    <a:pt x="24709" y="208101"/>
                  </a:lnTo>
                  <a:lnTo>
                    <a:pt x="27379" y="267213"/>
                  </a:lnTo>
                  <a:lnTo>
                    <a:pt x="33431" y="321870"/>
                  </a:lnTo>
                  <a:lnTo>
                    <a:pt x="46485" y="379834"/>
                  </a:lnTo>
                  <a:lnTo>
                    <a:pt x="49927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32252" y="263695"/>
              <a:ext cx="161013" cy="165837"/>
            </a:xfrm>
            <a:custGeom>
              <a:avLst/>
              <a:gdLst/>
              <a:ahLst/>
              <a:cxnLst/>
              <a:rect l="0" t="0" r="0" b="0"/>
              <a:pathLst>
                <a:path w="161013" h="165837">
                  <a:moveTo>
                    <a:pt x="0" y="27542"/>
                  </a:moveTo>
                  <a:lnTo>
                    <a:pt x="4418" y="14290"/>
                  </a:lnTo>
                  <a:lnTo>
                    <a:pt x="9417" y="9461"/>
                  </a:lnTo>
                  <a:lnTo>
                    <a:pt x="24834" y="1631"/>
                  </a:lnTo>
                  <a:lnTo>
                    <a:pt x="41548" y="0"/>
                  </a:lnTo>
                  <a:lnTo>
                    <a:pt x="104267" y="14009"/>
                  </a:lnTo>
                  <a:lnTo>
                    <a:pt x="131979" y="26511"/>
                  </a:lnTo>
                  <a:lnTo>
                    <a:pt x="144334" y="39103"/>
                  </a:lnTo>
                  <a:lnTo>
                    <a:pt x="159798" y="69787"/>
                  </a:lnTo>
                  <a:lnTo>
                    <a:pt x="161012" y="88539"/>
                  </a:lnTo>
                  <a:lnTo>
                    <a:pt x="160041" y="98717"/>
                  </a:lnTo>
                  <a:lnTo>
                    <a:pt x="151567" y="114957"/>
                  </a:lnTo>
                  <a:lnTo>
                    <a:pt x="115634" y="146268"/>
                  </a:lnTo>
                  <a:lnTo>
                    <a:pt x="99470" y="157664"/>
                  </a:lnTo>
                  <a:lnTo>
                    <a:pt x="80575" y="163961"/>
                  </a:lnTo>
                  <a:lnTo>
                    <a:pt x="61699" y="165836"/>
                  </a:lnTo>
                  <a:lnTo>
                    <a:pt x="33284" y="1606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024438" y="227248"/>
              <a:ext cx="192871" cy="480042"/>
            </a:xfrm>
            <a:custGeom>
              <a:avLst/>
              <a:gdLst/>
              <a:ahLst/>
              <a:cxnLst/>
              <a:rect l="0" t="0" r="0" b="0"/>
              <a:pathLst>
                <a:path w="192871" h="480042">
                  <a:moveTo>
                    <a:pt x="157151" y="80631"/>
                  </a:moveTo>
                  <a:lnTo>
                    <a:pt x="176711" y="21951"/>
                  </a:lnTo>
                  <a:lnTo>
                    <a:pt x="175738" y="15623"/>
                  </a:lnTo>
                  <a:lnTo>
                    <a:pt x="172316" y="10480"/>
                  </a:lnTo>
                  <a:lnTo>
                    <a:pt x="167261" y="6127"/>
                  </a:lnTo>
                  <a:lnTo>
                    <a:pt x="151782" y="1290"/>
                  </a:lnTo>
                  <a:lnTo>
                    <a:pt x="142477" y="0"/>
                  </a:lnTo>
                  <a:lnTo>
                    <a:pt x="124741" y="3498"/>
                  </a:lnTo>
                  <a:lnTo>
                    <a:pt x="107613" y="12141"/>
                  </a:lnTo>
                  <a:lnTo>
                    <a:pt x="70088" y="43772"/>
                  </a:lnTo>
                  <a:lnTo>
                    <a:pt x="29661" y="106025"/>
                  </a:lnTo>
                  <a:lnTo>
                    <a:pt x="13873" y="138903"/>
                  </a:lnTo>
                  <a:lnTo>
                    <a:pt x="2253" y="198774"/>
                  </a:lnTo>
                  <a:lnTo>
                    <a:pt x="0" y="247540"/>
                  </a:lnTo>
                  <a:lnTo>
                    <a:pt x="3656" y="300465"/>
                  </a:lnTo>
                  <a:lnTo>
                    <a:pt x="15934" y="359440"/>
                  </a:lnTo>
                  <a:lnTo>
                    <a:pt x="23197" y="378363"/>
                  </a:lnTo>
                  <a:lnTo>
                    <a:pt x="53869" y="417136"/>
                  </a:lnTo>
                  <a:lnTo>
                    <a:pt x="70259" y="424347"/>
                  </a:lnTo>
                  <a:lnTo>
                    <a:pt x="88946" y="426627"/>
                  </a:lnTo>
                  <a:lnTo>
                    <a:pt x="106497" y="424558"/>
                  </a:lnTo>
                  <a:lnTo>
                    <a:pt x="136390" y="409361"/>
                  </a:lnTo>
                  <a:lnTo>
                    <a:pt x="159834" y="387291"/>
                  </a:lnTo>
                  <a:lnTo>
                    <a:pt x="183397" y="348342"/>
                  </a:lnTo>
                  <a:lnTo>
                    <a:pt x="192870" y="316922"/>
                  </a:lnTo>
                  <a:lnTo>
                    <a:pt x="192134" y="298446"/>
                  </a:lnTo>
                  <a:lnTo>
                    <a:pt x="186259" y="283454"/>
                  </a:lnTo>
                  <a:lnTo>
                    <a:pt x="182104" y="276867"/>
                  </a:lnTo>
                  <a:lnTo>
                    <a:pt x="174711" y="273401"/>
                  </a:lnTo>
                  <a:lnTo>
                    <a:pt x="154169" y="272014"/>
                  </a:lnTo>
                  <a:lnTo>
                    <a:pt x="132095" y="279411"/>
                  </a:lnTo>
                  <a:lnTo>
                    <a:pt x="111806" y="291944"/>
                  </a:lnTo>
                  <a:lnTo>
                    <a:pt x="77683" y="330695"/>
                  </a:lnTo>
                  <a:lnTo>
                    <a:pt x="43515" y="391808"/>
                  </a:lnTo>
                  <a:lnTo>
                    <a:pt x="22290" y="446826"/>
                  </a:lnTo>
                  <a:lnTo>
                    <a:pt x="7372" y="4800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61295" y="1213545"/>
            <a:ext cx="1292455" cy="1533265"/>
            <a:chOff x="4261295" y="1213545"/>
            <a:chExt cx="1292455" cy="1533265"/>
          </a:xfrm>
        </p:grpSpPr>
        <p:sp>
          <p:nvSpPr>
            <p:cNvPr id="65" name="Freeform 64"/>
            <p:cNvSpPr/>
            <p:nvPr/>
          </p:nvSpPr>
          <p:spPr>
            <a:xfrm>
              <a:off x="4293219" y="1213545"/>
              <a:ext cx="189259" cy="519526"/>
            </a:xfrm>
            <a:custGeom>
              <a:avLst/>
              <a:gdLst/>
              <a:ahLst/>
              <a:cxnLst/>
              <a:rect l="0" t="0" r="0" b="0"/>
              <a:pathLst>
                <a:path w="189259" h="519526">
                  <a:moveTo>
                    <a:pt x="149451" y="10512"/>
                  </a:moveTo>
                  <a:lnTo>
                    <a:pt x="140617" y="1678"/>
                  </a:lnTo>
                  <a:lnTo>
                    <a:pt x="135240" y="0"/>
                  </a:lnTo>
                  <a:lnTo>
                    <a:pt x="121870" y="601"/>
                  </a:lnTo>
                  <a:lnTo>
                    <a:pt x="109148" y="8881"/>
                  </a:lnTo>
                  <a:lnTo>
                    <a:pt x="68090" y="55170"/>
                  </a:lnTo>
                  <a:lnTo>
                    <a:pt x="39672" y="112787"/>
                  </a:lnTo>
                  <a:lnTo>
                    <a:pt x="19434" y="170868"/>
                  </a:lnTo>
                  <a:lnTo>
                    <a:pt x="8062" y="228949"/>
                  </a:lnTo>
                  <a:lnTo>
                    <a:pt x="1330" y="285006"/>
                  </a:lnTo>
                  <a:lnTo>
                    <a:pt x="0" y="334465"/>
                  </a:lnTo>
                  <a:lnTo>
                    <a:pt x="694" y="384380"/>
                  </a:lnTo>
                  <a:lnTo>
                    <a:pt x="6344" y="433790"/>
                  </a:lnTo>
                  <a:lnTo>
                    <a:pt x="15723" y="476269"/>
                  </a:lnTo>
                  <a:lnTo>
                    <a:pt x="28071" y="497657"/>
                  </a:lnTo>
                  <a:lnTo>
                    <a:pt x="42805" y="511478"/>
                  </a:lnTo>
                  <a:lnTo>
                    <a:pt x="50617" y="516458"/>
                  </a:lnTo>
                  <a:lnTo>
                    <a:pt x="69159" y="519525"/>
                  </a:lnTo>
                  <a:lnTo>
                    <a:pt x="79281" y="519049"/>
                  </a:lnTo>
                  <a:lnTo>
                    <a:pt x="97924" y="511123"/>
                  </a:lnTo>
                  <a:lnTo>
                    <a:pt x="128075" y="487852"/>
                  </a:lnTo>
                  <a:lnTo>
                    <a:pt x="155983" y="442743"/>
                  </a:lnTo>
                  <a:lnTo>
                    <a:pt x="176787" y="386076"/>
                  </a:lnTo>
                  <a:lnTo>
                    <a:pt x="186631" y="323550"/>
                  </a:lnTo>
                  <a:lnTo>
                    <a:pt x="189258" y="263252"/>
                  </a:lnTo>
                  <a:lnTo>
                    <a:pt x="183777" y="207305"/>
                  </a:lnTo>
                  <a:lnTo>
                    <a:pt x="168603" y="143966"/>
                  </a:lnTo>
                  <a:lnTo>
                    <a:pt x="140384" y="82955"/>
                  </a:lnTo>
                  <a:lnTo>
                    <a:pt x="116167" y="437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34202" y="1323910"/>
              <a:ext cx="33285" cy="391090"/>
            </a:xfrm>
            <a:custGeom>
              <a:avLst/>
              <a:gdLst/>
              <a:ahLst/>
              <a:cxnLst/>
              <a:rect l="0" t="0" r="0" b="0"/>
              <a:pathLst>
                <a:path w="33285" h="391090">
                  <a:moveTo>
                    <a:pt x="0" y="0"/>
                  </a:moveTo>
                  <a:lnTo>
                    <a:pt x="13268" y="55866"/>
                  </a:lnTo>
                  <a:lnTo>
                    <a:pt x="20615" y="113624"/>
                  </a:lnTo>
                  <a:lnTo>
                    <a:pt x="24390" y="171704"/>
                  </a:lnTo>
                  <a:lnTo>
                    <a:pt x="24850" y="234033"/>
                  </a:lnTo>
                  <a:lnTo>
                    <a:pt x="31533" y="291648"/>
                  </a:lnTo>
                  <a:lnTo>
                    <a:pt x="33053" y="346765"/>
                  </a:lnTo>
                  <a:lnTo>
                    <a:pt x="33284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42523" y="1517761"/>
              <a:ext cx="113047" cy="164714"/>
            </a:xfrm>
            <a:custGeom>
              <a:avLst/>
              <a:gdLst/>
              <a:ahLst/>
              <a:cxnLst/>
              <a:rect l="0" t="0" r="0" b="0"/>
              <a:pathLst>
                <a:path w="113047" h="164714">
                  <a:moveTo>
                    <a:pt x="0" y="14175"/>
                  </a:moveTo>
                  <a:lnTo>
                    <a:pt x="8834" y="5341"/>
                  </a:lnTo>
                  <a:lnTo>
                    <a:pt x="23034" y="1003"/>
                  </a:lnTo>
                  <a:lnTo>
                    <a:pt x="40748" y="0"/>
                  </a:lnTo>
                  <a:lnTo>
                    <a:pt x="66314" y="5558"/>
                  </a:lnTo>
                  <a:lnTo>
                    <a:pt x="83098" y="13735"/>
                  </a:lnTo>
                  <a:lnTo>
                    <a:pt x="103722" y="33152"/>
                  </a:lnTo>
                  <a:lnTo>
                    <a:pt x="110818" y="50963"/>
                  </a:lnTo>
                  <a:lnTo>
                    <a:pt x="113046" y="72130"/>
                  </a:lnTo>
                  <a:lnTo>
                    <a:pt x="108178" y="107264"/>
                  </a:lnTo>
                  <a:lnTo>
                    <a:pt x="95437" y="130617"/>
                  </a:lnTo>
                  <a:lnTo>
                    <a:pt x="78100" y="149248"/>
                  </a:lnTo>
                  <a:lnTo>
                    <a:pt x="60291" y="160808"/>
                  </a:lnTo>
                  <a:lnTo>
                    <a:pt x="40048" y="164713"/>
                  </a:lnTo>
                  <a:lnTo>
                    <a:pt x="29472" y="164460"/>
                  </a:lnTo>
                  <a:lnTo>
                    <a:pt x="23346" y="161518"/>
                  </a:lnTo>
                  <a:lnTo>
                    <a:pt x="20187" y="156783"/>
                  </a:lnTo>
                  <a:lnTo>
                    <a:pt x="16642" y="1389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567486" y="1573541"/>
              <a:ext cx="162640" cy="367170"/>
            </a:xfrm>
            <a:custGeom>
              <a:avLst/>
              <a:gdLst/>
              <a:ahLst/>
              <a:cxnLst/>
              <a:rect l="0" t="0" r="0" b="0"/>
              <a:pathLst>
                <a:path w="162640" h="367170">
                  <a:moveTo>
                    <a:pt x="133136" y="0"/>
                  </a:moveTo>
                  <a:lnTo>
                    <a:pt x="147529" y="60849"/>
                  </a:lnTo>
                  <a:lnTo>
                    <a:pt x="155201" y="121631"/>
                  </a:lnTo>
                  <a:lnTo>
                    <a:pt x="159993" y="176682"/>
                  </a:lnTo>
                  <a:lnTo>
                    <a:pt x="162639" y="198718"/>
                  </a:lnTo>
                  <a:lnTo>
                    <a:pt x="154463" y="259684"/>
                  </a:lnTo>
                  <a:lnTo>
                    <a:pt x="137418" y="303050"/>
                  </a:lnTo>
                  <a:lnTo>
                    <a:pt x="120743" y="325042"/>
                  </a:lnTo>
                  <a:lnTo>
                    <a:pt x="78256" y="354735"/>
                  </a:lnTo>
                  <a:lnTo>
                    <a:pt x="42089" y="367169"/>
                  </a:lnTo>
                  <a:lnTo>
                    <a:pt x="23021" y="366281"/>
                  </a:lnTo>
                  <a:lnTo>
                    <a:pt x="10231" y="360648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675660" y="14570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739101" y="1498600"/>
              <a:ext cx="169548" cy="156617"/>
            </a:xfrm>
            <a:custGeom>
              <a:avLst/>
              <a:gdLst/>
              <a:ahLst/>
              <a:cxnLst/>
              <a:rect l="0" t="0" r="0" b="0"/>
              <a:pathLst>
                <a:path w="169548" h="156617">
                  <a:moveTo>
                    <a:pt x="19769" y="58299"/>
                  </a:moveTo>
                  <a:lnTo>
                    <a:pt x="33021" y="62717"/>
                  </a:lnTo>
                  <a:lnTo>
                    <a:pt x="46923" y="62420"/>
                  </a:lnTo>
                  <a:lnTo>
                    <a:pt x="54514" y="61046"/>
                  </a:lnTo>
                  <a:lnTo>
                    <a:pt x="67879" y="52124"/>
                  </a:lnTo>
                  <a:lnTo>
                    <a:pt x="74032" y="45861"/>
                  </a:lnTo>
                  <a:lnTo>
                    <a:pt x="77209" y="37988"/>
                  </a:lnTo>
                  <a:lnTo>
                    <a:pt x="78274" y="19378"/>
                  </a:lnTo>
                  <a:lnTo>
                    <a:pt x="75414" y="12011"/>
                  </a:lnTo>
                  <a:lnTo>
                    <a:pt x="64841" y="1361"/>
                  </a:lnTo>
                  <a:lnTo>
                    <a:pt x="58138" y="0"/>
                  </a:lnTo>
                  <a:lnTo>
                    <a:pt x="43294" y="3419"/>
                  </a:lnTo>
                  <a:lnTo>
                    <a:pt x="23760" y="15740"/>
                  </a:lnTo>
                  <a:lnTo>
                    <a:pt x="14455" y="28289"/>
                  </a:lnTo>
                  <a:lnTo>
                    <a:pt x="947" y="58946"/>
                  </a:lnTo>
                  <a:lnTo>
                    <a:pt x="0" y="77694"/>
                  </a:lnTo>
                  <a:lnTo>
                    <a:pt x="3586" y="97430"/>
                  </a:lnTo>
                  <a:lnTo>
                    <a:pt x="11344" y="115447"/>
                  </a:lnTo>
                  <a:lnTo>
                    <a:pt x="30525" y="136766"/>
                  </a:lnTo>
                  <a:lnTo>
                    <a:pt x="53775" y="150377"/>
                  </a:lnTo>
                  <a:lnTo>
                    <a:pt x="93123" y="156616"/>
                  </a:lnTo>
                  <a:lnTo>
                    <a:pt x="134043" y="155383"/>
                  </a:lnTo>
                  <a:lnTo>
                    <a:pt x="155637" y="149010"/>
                  </a:lnTo>
                  <a:lnTo>
                    <a:pt x="169547" y="1415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81159" y="1473689"/>
              <a:ext cx="135664" cy="176785"/>
            </a:xfrm>
            <a:custGeom>
              <a:avLst/>
              <a:gdLst/>
              <a:ahLst/>
              <a:cxnLst/>
              <a:rect l="0" t="0" r="0" b="0"/>
              <a:pathLst>
                <a:path w="135664" h="176785">
                  <a:moveTo>
                    <a:pt x="85737" y="0"/>
                  </a:moveTo>
                  <a:lnTo>
                    <a:pt x="66732" y="7568"/>
                  </a:lnTo>
                  <a:lnTo>
                    <a:pt x="28279" y="37403"/>
                  </a:lnTo>
                  <a:lnTo>
                    <a:pt x="12100" y="67382"/>
                  </a:lnTo>
                  <a:lnTo>
                    <a:pt x="0" y="100013"/>
                  </a:lnTo>
                  <a:lnTo>
                    <a:pt x="1712" y="119031"/>
                  </a:lnTo>
                  <a:lnTo>
                    <a:pt x="8636" y="137962"/>
                  </a:lnTo>
                  <a:lnTo>
                    <a:pt x="17878" y="152540"/>
                  </a:lnTo>
                  <a:lnTo>
                    <a:pt x="30614" y="162717"/>
                  </a:lnTo>
                  <a:lnTo>
                    <a:pt x="65808" y="176784"/>
                  </a:lnTo>
                  <a:lnTo>
                    <a:pt x="114388" y="175650"/>
                  </a:lnTo>
                  <a:lnTo>
                    <a:pt x="135663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041785" y="1232378"/>
              <a:ext cx="33286" cy="482622"/>
            </a:xfrm>
            <a:custGeom>
              <a:avLst/>
              <a:gdLst/>
              <a:ahLst/>
              <a:cxnLst/>
              <a:rect l="0" t="0" r="0" b="0"/>
              <a:pathLst>
                <a:path w="33286" h="482622">
                  <a:moveTo>
                    <a:pt x="0" y="0"/>
                  </a:moveTo>
                  <a:lnTo>
                    <a:pt x="925" y="58622"/>
                  </a:lnTo>
                  <a:lnTo>
                    <a:pt x="6586" y="118213"/>
                  </a:lnTo>
                  <a:lnTo>
                    <a:pt x="12396" y="174568"/>
                  </a:lnTo>
                  <a:lnTo>
                    <a:pt x="15385" y="223179"/>
                  </a:lnTo>
                  <a:lnTo>
                    <a:pt x="16270" y="274154"/>
                  </a:lnTo>
                  <a:lnTo>
                    <a:pt x="17493" y="328715"/>
                  </a:lnTo>
                  <a:lnTo>
                    <a:pt x="23214" y="385515"/>
                  </a:lnTo>
                  <a:lnTo>
                    <a:pt x="29036" y="441045"/>
                  </a:lnTo>
                  <a:lnTo>
                    <a:pt x="3328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008501" y="1506973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16642"/>
                  </a:moveTo>
                  <a:lnTo>
                    <a:pt x="21779" y="10924"/>
                  </a:lnTo>
                  <a:lnTo>
                    <a:pt x="77427" y="8664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49959" y="1523615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0" y="0"/>
                  </a:moveTo>
                  <a:lnTo>
                    <a:pt x="19560" y="58680"/>
                  </a:lnTo>
                  <a:lnTo>
                    <a:pt x="33284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141638" y="13904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191565" y="1457047"/>
              <a:ext cx="91532" cy="189441"/>
            </a:xfrm>
            <a:custGeom>
              <a:avLst/>
              <a:gdLst/>
              <a:ahLst/>
              <a:cxnLst/>
              <a:rect l="0" t="0" r="0" b="0"/>
              <a:pathLst>
                <a:path w="91532" h="189441">
                  <a:moveTo>
                    <a:pt x="0" y="24963"/>
                  </a:moveTo>
                  <a:lnTo>
                    <a:pt x="21742" y="82660"/>
                  </a:lnTo>
                  <a:lnTo>
                    <a:pt x="33195" y="134124"/>
                  </a:lnTo>
                  <a:lnTo>
                    <a:pt x="44361" y="179971"/>
                  </a:lnTo>
                  <a:lnTo>
                    <a:pt x="48990" y="185624"/>
                  </a:lnTo>
                  <a:lnTo>
                    <a:pt x="54849" y="188468"/>
                  </a:lnTo>
                  <a:lnTo>
                    <a:pt x="61529" y="189440"/>
                  </a:lnTo>
                  <a:lnTo>
                    <a:pt x="65982" y="186390"/>
                  </a:lnTo>
                  <a:lnTo>
                    <a:pt x="78133" y="149304"/>
                  </a:lnTo>
                  <a:lnTo>
                    <a:pt x="89127" y="85887"/>
                  </a:lnTo>
                  <a:lnTo>
                    <a:pt x="91215" y="29938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306091" y="1516535"/>
              <a:ext cx="151748" cy="153392"/>
            </a:xfrm>
            <a:custGeom>
              <a:avLst/>
              <a:gdLst/>
              <a:ahLst/>
              <a:cxnLst/>
              <a:rect l="0" t="0" r="0" b="0"/>
              <a:pathLst>
                <a:path w="151748" h="153392">
                  <a:moveTo>
                    <a:pt x="1968" y="65327"/>
                  </a:moveTo>
                  <a:lnTo>
                    <a:pt x="35709" y="62862"/>
                  </a:lnTo>
                  <a:lnTo>
                    <a:pt x="60350" y="53810"/>
                  </a:lnTo>
                  <a:lnTo>
                    <a:pt x="68627" y="49328"/>
                  </a:lnTo>
                  <a:lnTo>
                    <a:pt x="80287" y="36952"/>
                  </a:lnTo>
                  <a:lnTo>
                    <a:pt x="84692" y="29768"/>
                  </a:lnTo>
                  <a:lnTo>
                    <a:pt x="85778" y="22206"/>
                  </a:lnTo>
                  <a:lnTo>
                    <a:pt x="82055" y="6406"/>
                  </a:lnTo>
                  <a:lnTo>
                    <a:pt x="77549" y="2008"/>
                  </a:lnTo>
                  <a:lnTo>
                    <a:pt x="71771" y="0"/>
                  </a:lnTo>
                  <a:lnTo>
                    <a:pt x="57954" y="235"/>
                  </a:lnTo>
                  <a:lnTo>
                    <a:pt x="42569" y="3422"/>
                  </a:lnTo>
                  <a:lnTo>
                    <a:pt x="18313" y="19248"/>
                  </a:lnTo>
                  <a:lnTo>
                    <a:pt x="6766" y="36219"/>
                  </a:lnTo>
                  <a:lnTo>
                    <a:pt x="2394" y="45921"/>
                  </a:lnTo>
                  <a:lnTo>
                    <a:pt x="0" y="66565"/>
                  </a:lnTo>
                  <a:lnTo>
                    <a:pt x="5997" y="105533"/>
                  </a:lnTo>
                  <a:lnTo>
                    <a:pt x="17852" y="127064"/>
                  </a:lnTo>
                  <a:lnTo>
                    <a:pt x="41910" y="145154"/>
                  </a:lnTo>
                  <a:lnTo>
                    <a:pt x="81296" y="153391"/>
                  </a:lnTo>
                  <a:lnTo>
                    <a:pt x="114847" y="151414"/>
                  </a:lnTo>
                  <a:lnTo>
                    <a:pt x="131032" y="144885"/>
                  </a:lnTo>
                  <a:lnTo>
                    <a:pt x="151747" y="1318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24406" y="15402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524406" y="15402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41049" y="160682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261295" y="2165021"/>
              <a:ext cx="272908" cy="411658"/>
            </a:xfrm>
            <a:custGeom>
              <a:avLst/>
              <a:gdLst/>
              <a:ahLst/>
              <a:cxnLst/>
              <a:rect l="0" t="0" r="0" b="0"/>
              <a:pathLst>
                <a:path w="272908" h="411658">
                  <a:moveTo>
                    <a:pt x="272907" y="15957"/>
                  </a:moveTo>
                  <a:lnTo>
                    <a:pt x="264071" y="7122"/>
                  </a:lnTo>
                  <a:lnTo>
                    <a:pt x="247407" y="2785"/>
                  </a:lnTo>
                  <a:lnTo>
                    <a:pt x="199041" y="0"/>
                  </a:lnTo>
                  <a:lnTo>
                    <a:pt x="163085" y="8353"/>
                  </a:lnTo>
                  <a:lnTo>
                    <a:pt x="113009" y="35309"/>
                  </a:lnTo>
                  <a:lnTo>
                    <a:pt x="63775" y="90232"/>
                  </a:lnTo>
                  <a:lnTo>
                    <a:pt x="29893" y="141643"/>
                  </a:lnTo>
                  <a:lnTo>
                    <a:pt x="9744" y="203963"/>
                  </a:lnTo>
                  <a:lnTo>
                    <a:pt x="0" y="252919"/>
                  </a:lnTo>
                  <a:lnTo>
                    <a:pt x="5288" y="309622"/>
                  </a:lnTo>
                  <a:lnTo>
                    <a:pt x="14453" y="355066"/>
                  </a:lnTo>
                  <a:lnTo>
                    <a:pt x="26750" y="377472"/>
                  </a:lnTo>
                  <a:lnTo>
                    <a:pt x="49268" y="401262"/>
                  </a:lnTo>
                  <a:lnTo>
                    <a:pt x="70269" y="409099"/>
                  </a:lnTo>
                  <a:lnTo>
                    <a:pt x="94088" y="411657"/>
                  </a:lnTo>
                  <a:lnTo>
                    <a:pt x="128289" y="406974"/>
                  </a:lnTo>
                  <a:lnTo>
                    <a:pt x="173054" y="3904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384423" y="2433565"/>
              <a:ext cx="113688" cy="313245"/>
            </a:xfrm>
            <a:custGeom>
              <a:avLst/>
              <a:gdLst/>
              <a:ahLst/>
              <a:cxnLst/>
              <a:rect l="0" t="0" r="0" b="0"/>
              <a:pathLst>
                <a:path w="113688" h="313245">
                  <a:moveTo>
                    <a:pt x="0" y="5365"/>
                  </a:moveTo>
                  <a:lnTo>
                    <a:pt x="17670" y="9783"/>
                  </a:lnTo>
                  <a:lnTo>
                    <a:pt x="36206" y="7021"/>
                  </a:lnTo>
                  <a:lnTo>
                    <a:pt x="67434" y="0"/>
                  </a:lnTo>
                  <a:lnTo>
                    <a:pt x="87293" y="207"/>
                  </a:lnTo>
                  <a:lnTo>
                    <a:pt x="102284" y="6463"/>
                  </a:lnTo>
                  <a:lnTo>
                    <a:pt x="107021" y="13494"/>
                  </a:lnTo>
                  <a:lnTo>
                    <a:pt x="113687" y="45475"/>
                  </a:lnTo>
                  <a:lnTo>
                    <a:pt x="113475" y="92766"/>
                  </a:lnTo>
                  <a:lnTo>
                    <a:pt x="104803" y="142617"/>
                  </a:lnTo>
                  <a:lnTo>
                    <a:pt x="99906" y="197391"/>
                  </a:lnTo>
                  <a:lnTo>
                    <a:pt x="93313" y="260041"/>
                  </a:lnTo>
                  <a:lnTo>
                    <a:pt x="99852" y="313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530092" y="2425758"/>
              <a:ext cx="107037" cy="140425"/>
            </a:xfrm>
            <a:custGeom>
              <a:avLst/>
              <a:gdLst/>
              <a:ahLst/>
              <a:cxnLst/>
              <a:rect l="0" t="0" r="0" b="0"/>
              <a:pathLst>
                <a:path w="107037" h="140425">
                  <a:moveTo>
                    <a:pt x="87320" y="21494"/>
                  </a:moveTo>
                  <a:lnTo>
                    <a:pt x="78486" y="8241"/>
                  </a:lnTo>
                  <a:lnTo>
                    <a:pt x="72185" y="4338"/>
                  </a:lnTo>
                  <a:lnTo>
                    <a:pt x="55322" y="0"/>
                  </a:lnTo>
                  <a:lnTo>
                    <a:pt x="47497" y="1617"/>
                  </a:lnTo>
                  <a:lnTo>
                    <a:pt x="27649" y="16221"/>
                  </a:lnTo>
                  <a:lnTo>
                    <a:pt x="15804" y="27163"/>
                  </a:lnTo>
                  <a:lnTo>
                    <a:pt x="9307" y="43121"/>
                  </a:lnTo>
                  <a:lnTo>
                    <a:pt x="0" y="87623"/>
                  </a:lnTo>
                  <a:lnTo>
                    <a:pt x="1667" y="104509"/>
                  </a:lnTo>
                  <a:lnTo>
                    <a:pt x="7955" y="118794"/>
                  </a:lnTo>
                  <a:lnTo>
                    <a:pt x="12221" y="125192"/>
                  </a:lnTo>
                  <a:lnTo>
                    <a:pt x="24356" y="134767"/>
                  </a:lnTo>
                  <a:lnTo>
                    <a:pt x="31476" y="138614"/>
                  </a:lnTo>
                  <a:lnTo>
                    <a:pt x="49248" y="140424"/>
                  </a:lnTo>
                  <a:lnTo>
                    <a:pt x="59165" y="139612"/>
                  </a:lnTo>
                  <a:lnTo>
                    <a:pt x="75115" y="131313"/>
                  </a:lnTo>
                  <a:lnTo>
                    <a:pt x="87443" y="118380"/>
                  </a:lnTo>
                  <a:lnTo>
                    <a:pt x="106022" y="79350"/>
                  </a:lnTo>
                  <a:lnTo>
                    <a:pt x="107036" y="60460"/>
                  </a:lnTo>
                  <a:lnTo>
                    <a:pt x="103479" y="40661"/>
                  </a:lnTo>
                  <a:lnTo>
                    <a:pt x="95735" y="22616"/>
                  </a:lnTo>
                  <a:lnTo>
                    <a:pt x="89231" y="17619"/>
                  </a:lnTo>
                  <a:lnTo>
                    <a:pt x="72144" y="14532"/>
                  </a:lnTo>
                  <a:lnTo>
                    <a:pt x="59619" y="16242"/>
                  </a:lnTo>
                  <a:lnTo>
                    <a:pt x="45715" y="21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664364" y="2144998"/>
              <a:ext cx="269249" cy="429010"/>
            </a:xfrm>
            <a:custGeom>
              <a:avLst/>
              <a:gdLst/>
              <a:ahLst/>
              <a:cxnLst/>
              <a:rect l="0" t="0" r="0" b="0"/>
              <a:pathLst>
                <a:path w="269249" h="429010">
                  <a:moveTo>
                    <a:pt x="86185" y="285611"/>
                  </a:moveTo>
                  <a:lnTo>
                    <a:pt x="72933" y="281194"/>
                  </a:lnTo>
                  <a:lnTo>
                    <a:pt x="59030" y="281491"/>
                  </a:lnTo>
                  <a:lnTo>
                    <a:pt x="43605" y="285629"/>
                  </a:lnTo>
                  <a:lnTo>
                    <a:pt x="27505" y="293632"/>
                  </a:lnTo>
                  <a:lnTo>
                    <a:pt x="16034" y="305818"/>
                  </a:lnTo>
                  <a:lnTo>
                    <a:pt x="1136" y="336242"/>
                  </a:lnTo>
                  <a:lnTo>
                    <a:pt x="0" y="354958"/>
                  </a:lnTo>
                  <a:lnTo>
                    <a:pt x="992" y="365127"/>
                  </a:lnTo>
                  <a:lnTo>
                    <a:pt x="4426" y="372830"/>
                  </a:lnTo>
                  <a:lnTo>
                    <a:pt x="15639" y="383856"/>
                  </a:lnTo>
                  <a:lnTo>
                    <a:pt x="22512" y="385316"/>
                  </a:lnTo>
                  <a:lnTo>
                    <a:pt x="37545" y="382008"/>
                  </a:lnTo>
                  <a:lnTo>
                    <a:pt x="51007" y="371909"/>
                  </a:lnTo>
                  <a:lnTo>
                    <a:pt x="62229" y="357250"/>
                  </a:lnTo>
                  <a:lnTo>
                    <a:pt x="71896" y="335602"/>
                  </a:lnTo>
                  <a:lnTo>
                    <a:pt x="72036" y="337430"/>
                  </a:lnTo>
                  <a:lnTo>
                    <a:pt x="71205" y="342346"/>
                  </a:lnTo>
                  <a:lnTo>
                    <a:pt x="74453" y="362518"/>
                  </a:lnTo>
                  <a:lnTo>
                    <a:pt x="85688" y="386062"/>
                  </a:lnTo>
                  <a:lnTo>
                    <a:pt x="97983" y="397441"/>
                  </a:lnTo>
                  <a:lnTo>
                    <a:pt x="105145" y="401770"/>
                  </a:lnTo>
                  <a:lnTo>
                    <a:pt x="111769" y="402806"/>
                  </a:lnTo>
                  <a:lnTo>
                    <a:pt x="118033" y="401648"/>
                  </a:lnTo>
                  <a:lnTo>
                    <a:pt x="124059" y="399027"/>
                  </a:lnTo>
                  <a:lnTo>
                    <a:pt x="158217" y="363917"/>
                  </a:lnTo>
                  <a:lnTo>
                    <a:pt x="173831" y="334569"/>
                  </a:lnTo>
                  <a:lnTo>
                    <a:pt x="194294" y="274768"/>
                  </a:lnTo>
                  <a:lnTo>
                    <a:pt x="207294" y="221484"/>
                  </a:lnTo>
                  <a:lnTo>
                    <a:pt x="214930" y="166299"/>
                  </a:lnTo>
                  <a:lnTo>
                    <a:pt x="224172" y="102951"/>
                  </a:lnTo>
                  <a:lnTo>
                    <a:pt x="224492" y="40990"/>
                  </a:lnTo>
                  <a:lnTo>
                    <a:pt x="219770" y="17866"/>
                  </a:lnTo>
                  <a:lnTo>
                    <a:pt x="211508" y="1425"/>
                  </a:lnTo>
                  <a:lnTo>
                    <a:pt x="206716" y="0"/>
                  </a:lnTo>
                  <a:lnTo>
                    <a:pt x="201672" y="2748"/>
                  </a:lnTo>
                  <a:lnTo>
                    <a:pt x="191137" y="16587"/>
                  </a:lnTo>
                  <a:lnTo>
                    <a:pt x="168206" y="71858"/>
                  </a:lnTo>
                  <a:lnTo>
                    <a:pt x="159548" y="129953"/>
                  </a:lnTo>
                  <a:lnTo>
                    <a:pt x="152724" y="191456"/>
                  </a:lnTo>
                  <a:lnTo>
                    <a:pt x="145708" y="253842"/>
                  </a:lnTo>
                  <a:lnTo>
                    <a:pt x="156125" y="317141"/>
                  </a:lnTo>
                  <a:lnTo>
                    <a:pt x="171939" y="377563"/>
                  </a:lnTo>
                  <a:lnTo>
                    <a:pt x="196504" y="410510"/>
                  </a:lnTo>
                  <a:lnTo>
                    <a:pt x="219957" y="426580"/>
                  </a:lnTo>
                  <a:lnTo>
                    <a:pt x="236246" y="429009"/>
                  </a:lnTo>
                  <a:lnTo>
                    <a:pt x="250882" y="427007"/>
                  </a:lnTo>
                  <a:lnTo>
                    <a:pt x="269248" y="4187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933445" y="2376266"/>
              <a:ext cx="100504" cy="200778"/>
            </a:xfrm>
            <a:custGeom>
              <a:avLst/>
              <a:gdLst/>
              <a:ahLst/>
              <a:cxnLst/>
              <a:rect l="0" t="0" r="0" b="0"/>
              <a:pathLst>
                <a:path w="100504" h="200778">
                  <a:moveTo>
                    <a:pt x="83377" y="4417"/>
                  </a:moveTo>
                  <a:lnTo>
                    <a:pt x="70126" y="0"/>
                  </a:lnTo>
                  <a:lnTo>
                    <a:pt x="56223" y="2762"/>
                  </a:lnTo>
                  <a:lnTo>
                    <a:pt x="17445" y="24711"/>
                  </a:lnTo>
                  <a:lnTo>
                    <a:pt x="4456" y="35318"/>
                  </a:lnTo>
                  <a:lnTo>
                    <a:pt x="1177" y="42584"/>
                  </a:lnTo>
                  <a:lnTo>
                    <a:pt x="0" y="60520"/>
                  </a:lnTo>
                  <a:lnTo>
                    <a:pt x="2829" y="68631"/>
                  </a:lnTo>
                  <a:lnTo>
                    <a:pt x="13369" y="82575"/>
                  </a:lnTo>
                  <a:lnTo>
                    <a:pt x="72781" y="129144"/>
                  </a:lnTo>
                  <a:lnTo>
                    <a:pt x="96796" y="151405"/>
                  </a:lnTo>
                  <a:lnTo>
                    <a:pt x="99720" y="157883"/>
                  </a:lnTo>
                  <a:lnTo>
                    <a:pt x="100503" y="172476"/>
                  </a:lnTo>
                  <a:lnTo>
                    <a:pt x="97568" y="179327"/>
                  </a:lnTo>
                  <a:lnTo>
                    <a:pt x="86911" y="191869"/>
                  </a:lnTo>
                  <a:lnTo>
                    <a:pt x="67997" y="198676"/>
                  </a:lnTo>
                  <a:lnTo>
                    <a:pt x="46031" y="200777"/>
                  </a:lnTo>
                  <a:lnTo>
                    <a:pt x="27023" y="198629"/>
                  </a:lnTo>
                  <a:lnTo>
                    <a:pt x="14261" y="192127"/>
                  </a:lnTo>
                  <a:lnTo>
                    <a:pt x="167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133317" y="244725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141638" y="25054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309970" y="3128257"/>
            <a:ext cx="798821" cy="557510"/>
            <a:chOff x="4309970" y="3128257"/>
            <a:chExt cx="798821" cy="557510"/>
          </a:xfrm>
        </p:grpSpPr>
        <p:sp>
          <p:nvSpPr>
            <p:cNvPr id="89" name="Freeform 88"/>
            <p:cNvSpPr/>
            <p:nvPr/>
          </p:nvSpPr>
          <p:spPr>
            <a:xfrm>
              <a:off x="4434786" y="3169862"/>
              <a:ext cx="8322" cy="482621"/>
            </a:xfrm>
            <a:custGeom>
              <a:avLst/>
              <a:gdLst/>
              <a:ahLst/>
              <a:cxnLst/>
              <a:rect l="0" t="0" r="0" b="0"/>
              <a:pathLst>
                <a:path w="8322" h="482621">
                  <a:moveTo>
                    <a:pt x="0" y="0"/>
                  </a:moveTo>
                  <a:lnTo>
                    <a:pt x="4417" y="13252"/>
                  </a:lnTo>
                  <a:lnTo>
                    <a:pt x="4121" y="27154"/>
                  </a:lnTo>
                  <a:lnTo>
                    <a:pt x="362" y="86599"/>
                  </a:lnTo>
                  <a:lnTo>
                    <a:pt x="4841" y="140637"/>
                  </a:lnTo>
                  <a:lnTo>
                    <a:pt x="1231" y="190845"/>
                  </a:lnTo>
                  <a:lnTo>
                    <a:pt x="4661" y="244594"/>
                  </a:lnTo>
                  <a:lnTo>
                    <a:pt x="7839" y="299625"/>
                  </a:lnTo>
                  <a:lnTo>
                    <a:pt x="8227" y="352784"/>
                  </a:lnTo>
                  <a:lnTo>
                    <a:pt x="8302" y="414855"/>
                  </a:lnTo>
                  <a:lnTo>
                    <a:pt x="8318" y="459715"/>
                  </a:lnTo>
                  <a:lnTo>
                    <a:pt x="8321" y="4826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09970" y="3128257"/>
              <a:ext cx="274596" cy="58248"/>
            </a:xfrm>
            <a:custGeom>
              <a:avLst/>
              <a:gdLst/>
              <a:ahLst/>
              <a:cxnLst/>
              <a:rect l="0" t="0" r="0" b="0"/>
              <a:pathLst>
                <a:path w="274596" h="58248">
                  <a:moveTo>
                    <a:pt x="0" y="58247"/>
                  </a:moveTo>
                  <a:lnTo>
                    <a:pt x="20854" y="45885"/>
                  </a:lnTo>
                  <a:lnTo>
                    <a:pt x="74679" y="30709"/>
                  </a:lnTo>
                  <a:lnTo>
                    <a:pt x="129021" y="19454"/>
                  </a:lnTo>
                  <a:lnTo>
                    <a:pt x="189749" y="10794"/>
                  </a:lnTo>
                  <a:lnTo>
                    <a:pt x="246300" y="2928"/>
                  </a:lnTo>
                  <a:lnTo>
                    <a:pt x="2745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506524" y="3460536"/>
              <a:ext cx="177894" cy="151673"/>
            </a:xfrm>
            <a:custGeom>
              <a:avLst/>
              <a:gdLst/>
              <a:ahLst/>
              <a:cxnLst/>
              <a:rect l="0" t="0" r="0" b="0"/>
              <a:pathLst>
                <a:path w="177894" h="151673">
                  <a:moveTo>
                    <a:pt x="86362" y="33847"/>
                  </a:moveTo>
                  <a:lnTo>
                    <a:pt x="90779" y="20595"/>
                  </a:lnTo>
                  <a:lnTo>
                    <a:pt x="90231" y="14842"/>
                  </a:lnTo>
                  <a:lnTo>
                    <a:pt x="84691" y="3519"/>
                  </a:lnTo>
                  <a:lnTo>
                    <a:pt x="78776" y="684"/>
                  </a:lnTo>
                  <a:lnTo>
                    <a:pt x="62342" y="0"/>
                  </a:lnTo>
                  <a:lnTo>
                    <a:pt x="47641" y="5244"/>
                  </a:lnTo>
                  <a:lnTo>
                    <a:pt x="41133" y="9231"/>
                  </a:lnTo>
                  <a:lnTo>
                    <a:pt x="23137" y="32511"/>
                  </a:lnTo>
                  <a:lnTo>
                    <a:pt x="915" y="95237"/>
                  </a:lnTo>
                  <a:lnTo>
                    <a:pt x="0" y="114756"/>
                  </a:lnTo>
                  <a:lnTo>
                    <a:pt x="1050" y="123844"/>
                  </a:lnTo>
                  <a:lnTo>
                    <a:pt x="4525" y="130827"/>
                  </a:lnTo>
                  <a:lnTo>
                    <a:pt x="15781" y="141052"/>
                  </a:lnTo>
                  <a:lnTo>
                    <a:pt x="22666" y="141375"/>
                  </a:lnTo>
                  <a:lnTo>
                    <a:pt x="37713" y="134337"/>
                  </a:lnTo>
                  <a:lnTo>
                    <a:pt x="57359" y="114781"/>
                  </a:lnTo>
                  <a:lnTo>
                    <a:pt x="84634" y="66931"/>
                  </a:lnTo>
                  <a:lnTo>
                    <a:pt x="87983" y="65148"/>
                  </a:lnTo>
                  <a:lnTo>
                    <a:pt x="90216" y="67658"/>
                  </a:lnTo>
                  <a:lnTo>
                    <a:pt x="110421" y="129157"/>
                  </a:lnTo>
                  <a:lnTo>
                    <a:pt x="122943" y="143391"/>
                  </a:lnTo>
                  <a:lnTo>
                    <a:pt x="130165" y="148482"/>
                  </a:lnTo>
                  <a:lnTo>
                    <a:pt x="148052" y="151672"/>
                  </a:lnTo>
                  <a:lnTo>
                    <a:pt x="177893" y="1503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674886" y="3446769"/>
              <a:ext cx="94884" cy="185869"/>
            </a:xfrm>
            <a:custGeom>
              <a:avLst/>
              <a:gdLst/>
              <a:ahLst/>
              <a:cxnLst/>
              <a:rect l="0" t="0" r="0" b="0"/>
              <a:pathLst>
                <a:path w="94884" h="185869">
                  <a:moveTo>
                    <a:pt x="76100" y="14329"/>
                  </a:moveTo>
                  <a:lnTo>
                    <a:pt x="62847" y="5495"/>
                  </a:lnTo>
                  <a:lnTo>
                    <a:pt x="36937" y="0"/>
                  </a:lnTo>
                  <a:lnTo>
                    <a:pt x="21403" y="3646"/>
                  </a:lnTo>
                  <a:lnTo>
                    <a:pt x="14672" y="7207"/>
                  </a:lnTo>
                  <a:lnTo>
                    <a:pt x="4728" y="18561"/>
                  </a:lnTo>
                  <a:lnTo>
                    <a:pt x="782" y="25471"/>
                  </a:lnTo>
                  <a:lnTo>
                    <a:pt x="0" y="32852"/>
                  </a:lnTo>
                  <a:lnTo>
                    <a:pt x="4063" y="48449"/>
                  </a:lnTo>
                  <a:lnTo>
                    <a:pt x="14498" y="59696"/>
                  </a:lnTo>
                  <a:lnTo>
                    <a:pt x="74444" y="101385"/>
                  </a:lnTo>
                  <a:lnTo>
                    <a:pt x="91319" y="131584"/>
                  </a:lnTo>
                  <a:lnTo>
                    <a:pt x="94567" y="139652"/>
                  </a:lnTo>
                  <a:lnTo>
                    <a:pt x="94883" y="146879"/>
                  </a:lnTo>
                  <a:lnTo>
                    <a:pt x="90303" y="159841"/>
                  </a:lnTo>
                  <a:lnTo>
                    <a:pt x="77329" y="177534"/>
                  </a:lnTo>
                  <a:lnTo>
                    <a:pt x="62161" y="183943"/>
                  </a:lnTo>
                  <a:lnTo>
                    <a:pt x="43093" y="185868"/>
                  </a:lnTo>
                  <a:lnTo>
                    <a:pt x="22290" y="183641"/>
                  </a:lnTo>
                  <a:lnTo>
                    <a:pt x="15263" y="180828"/>
                  </a:lnTo>
                  <a:lnTo>
                    <a:pt x="10579" y="177104"/>
                  </a:lnTo>
                  <a:lnTo>
                    <a:pt x="1210" y="16410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809233" y="3211467"/>
              <a:ext cx="8322" cy="474300"/>
            </a:xfrm>
            <a:custGeom>
              <a:avLst/>
              <a:gdLst/>
              <a:ahLst/>
              <a:cxnLst/>
              <a:rect l="0" t="0" r="0" b="0"/>
              <a:pathLst>
                <a:path w="8322" h="474300">
                  <a:moveTo>
                    <a:pt x="0" y="0"/>
                  </a:moveTo>
                  <a:lnTo>
                    <a:pt x="4417" y="13252"/>
                  </a:lnTo>
                  <a:lnTo>
                    <a:pt x="1221" y="71144"/>
                  </a:lnTo>
                  <a:lnTo>
                    <a:pt x="241" y="134040"/>
                  </a:lnTo>
                  <a:lnTo>
                    <a:pt x="48" y="186597"/>
                  </a:lnTo>
                  <a:lnTo>
                    <a:pt x="6" y="243819"/>
                  </a:lnTo>
                  <a:lnTo>
                    <a:pt x="1" y="290542"/>
                  </a:lnTo>
                  <a:lnTo>
                    <a:pt x="4418" y="340957"/>
                  </a:lnTo>
                  <a:lnTo>
                    <a:pt x="7164" y="391028"/>
                  </a:lnTo>
                  <a:lnTo>
                    <a:pt x="8092" y="447304"/>
                  </a:lnTo>
                  <a:lnTo>
                    <a:pt x="8321" y="4742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800312" y="3452778"/>
              <a:ext cx="117096" cy="199705"/>
            </a:xfrm>
            <a:custGeom>
              <a:avLst/>
              <a:gdLst/>
              <a:ahLst/>
              <a:cxnLst/>
              <a:rect l="0" t="0" r="0" b="0"/>
              <a:pathLst>
                <a:path w="117096" h="199705">
                  <a:moveTo>
                    <a:pt x="83811" y="0"/>
                  </a:moveTo>
                  <a:lnTo>
                    <a:pt x="50069" y="11517"/>
                  </a:lnTo>
                  <a:lnTo>
                    <a:pt x="17152" y="31142"/>
                  </a:lnTo>
                  <a:lnTo>
                    <a:pt x="5491" y="44351"/>
                  </a:lnTo>
                  <a:lnTo>
                    <a:pt x="1087" y="51757"/>
                  </a:lnTo>
                  <a:lnTo>
                    <a:pt x="0" y="58543"/>
                  </a:lnTo>
                  <a:lnTo>
                    <a:pt x="1124" y="64916"/>
                  </a:lnTo>
                  <a:lnTo>
                    <a:pt x="31629" y="116885"/>
                  </a:lnTo>
                  <a:lnTo>
                    <a:pt x="94685" y="177426"/>
                  </a:lnTo>
                  <a:lnTo>
                    <a:pt x="117095" y="19970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917407" y="3456681"/>
              <a:ext cx="92055" cy="193541"/>
            </a:xfrm>
            <a:custGeom>
              <a:avLst/>
              <a:gdLst/>
              <a:ahLst/>
              <a:cxnLst/>
              <a:rect l="0" t="0" r="0" b="0"/>
              <a:pathLst>
                <a:path w="92055" h="193541">
                  <a:moveTo>
                    <a:pt x="66568" y="4418"/>
                  </a:moveTo>
                  <a:lnTo>
                    <a:pt x="53316" y="0"/>
                  </a:lnTo>
                  <a:lnTo>
                    <a:pt x="39414" y="297"/>
                  </a:lnTo>
                  <a:lnTo>
                    <a:pt x="24913" y="4436"/>
                  </a:lnTo>
                  <a:lnTo>
                    <a:pt x="12305" y="12438"/>
                  </a:lnTo>
                  <a:lnTo>
                    <a:pt x="9128" y="19010"/>
                  </a:lnTo>
                  <a:lnTo>
                    <a:pt x="8063" y="36175"/>
                  </a:lnTo>
                  <a:lnTo>
                    <a:pt x="13137" y="51199"/>
                  </a:lnTo>
                  <a:lnTo>
                    <a:pt x="31461" y="75912"/>
                  </a:lnTo>
                  <a:lnTo>
                    <a:pt x="88440" y="130861"/>
                  </a:lnTo>
                  <a:lnTo>
                    <a:pt x="91320" y="138639"/>
                  </a:lnTo>
                  <a:lnTo>
                    <a:pt x="92054" y="154679"/>
                  </a:lnTo>
                  <a:lnTo>
                    <a:pt x="89106" y="161914"/>
                  </a:lnTo>
                  <a:lnTo>
                    <a:pt x="78434" y="174885"/>
                  </a:lnTo>
                  <a:lnTo>
                    <a:pt x="56832" y="188166"/>
                  </a:lnTo>
                  <a:lnTo>
                    <a:pt x="28447" y="193540"/>
                  </a:lnTo>
                  <a:lnTo>
                    <a:pt x="20814" y="191520"/>
                  </a:lnTo>
                  <a:lnTo>
                    <a:pt x="14800" y="187400"/>
                  </a:lnTo>
                  <a:lnTo>
                    <a:pt x="0" y="1708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100470" y="349438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08790" y="3560951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388734" y="4076856"/>
            <a:ext cx="1232021" cy="524227"/>
            <a:chOff x="4388734" y="4076856"/>
            <a:chExt cx="1232021" cy="524227"/>
          </a:xfrm>
        </p:grpSpPr>
        <p:sp>
          <p:nvSpPr>
            <p:cNvPr id="99" name="Freeform 98"/>
            <p:cNvSpPr/>
            <p:nvPr/>
          </p:nvSpPr>
          <p:spPr>
            <a:xfrm>
              <a:off x="4388734" y="4107047"/>
              <a:ext cx="220298" cy="453786"/>
            </a:xfrm>
            <a:custGeom>
              <a:avLst/>
              <a:gdLst/>
              <a:ahLst/>
              <a:cxnLst/>
              <a:rect l="0" t="0" r="0" b="0"/>
              <a:pathLst>
                <a:path w="220298" h="453786">
                  <a:moveTo>
                    <a:pt x="187510" y="19735"/>
                  </a:moveTo>
                  <a:lnTo>
                    <a:pt x="173299" y="7373"/>
                  </a:lnTo>
                  <a:lnTo>
                    <a:pt x="159929" y="989"/>
                  </a:lnTo>
                  <a:lnTo>
                    <a:pt x="144741" y="0"/>
                  </a:lnTo>
                  <a:lnTo>
                    <a:pt x="128745" y="3567"/>
                  </a:lnTo>
                  <a:lnTo>
                    <a:pt x="112390" y="11316"/>
                  </a:lnTo>
                  <a:lnTo>
                    <a:pt x="87589" y="34910"/>
                  </a:lnTo>
                  <a:lnTo>
                    <a:pt x="48218" y="96302"/>
                  </a:lnTo>
                  <a:lnTo>
                    <a:pt x="23014" y="153750"/>
                  </a:lnTo>
                  <a:lnTo>
                    <a:pt x="7081" y="212931"/>
                  </a:lnTo>
                  <a:lnTo>
                    <a:pt x="0" y="266831"/>
                  </a:lnTo>
                  <a:lnTo>
                    <a:pt x="3294" y="318415"/>
                  </a:lnTo>
                  <a:lnTo>
                    <a:pt x="8637" y="372436"/>
                  </a:lnTo>
                  <a:lnTo>
                    <a:pt x="20444" y="410740"/>
                  </a:lnTo>
                  <a:lnTo>
                    <a:pt x="40005" y="439358"/>
                  </a:lnTo>
                  <a:lnTo>
                    <a:pt x="55383" y="450626"/>
                  </a:lnTo>
                  <a:lnTo>
                    <a:pt x="73930" y="453785"/>
                  </a:lnTo>
                  <a:lnTo>
                    <a:pt x="84053" y="453333"/>
                  </a:lnTo>
                  <a:lnTo>
                    <a:pt x="115970" y="439445"/>
                  </a:lnTo>
                  <a:lnTo>
                    <a:pt x="140014" y="417764"/>
                  </a:lnTo>
                  <a:lnTo>
                    <a:pt x="163780" y="384664"/>
                  </a:lnTo>
                  <a:lnTo>
                    <a:pt x="190076" y="321718"/>
                  </a:lnTo>
                  <a:lnTo>
                    <a:pt x="206533" y="266547"/>
                  </a:lnTo>
                  <a:lnTo>
                    <a:pt x="218277" y="204527"/>
                  </a:lnTo>
                  <a:lnTo>
                    <a:pt x="220297" y="145508"/>
                  </a:lnTo>
                  <a:lnTo>
                    <a:pt x="211812" y="103743"/>
                  </a:lnTo>
                  <a:lnTo>
                    <a:pt x="193169" y="72363"/>
                  </a:lnTo>
                  <a:lnTo>
                    <a:pt x="175540" y="61616"/>
                  </a:lnTo>
                  <a:lnTo>
                    <a:pt x="165662" y="58751"/>
                  </a:lnTo>
                  <a:lnTo>
                    <a:pt x="157227" y="58689"/>
                  </a:lnTo>
                  <a:lnTo>
                    <a:pt x="129262" y="6966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626514" y="4309845"/>
              <a:ext cx="98933" cy="201723"/>
            </a:xfrm>
            <a:custGeom>
              <a:avLst/>
              <a:gdLst/>
              <a:ahLst/>
              <a:cxnLst/>
              <a:rect l="0" t="0" r="0" b="0"/>
              <a:pathLst>
                <a:path w="98933" h="201723">
                  <a:moveTo>
                    <a:pt x="7977" y="33284"/>
                  </a:moveTo>
                  <a:lnTo>
                    <a:pt x="2259" y="55063"/>
                  </a:lnTo>
                  <a:lnTo>
                    <a:pt x="0" y="115128"/>
                  </a:lnTo>
                  <a:lnTo>
                    <a:pt x="7292" y="162830"/>
                  </a:lnTo>
                  <a:lnTo>
                    <a:pt x="15686" y="185474"/>
                  </a:lnTo>
                  <a:lnTo>
                    <a:pt x="22361" y="192991"/>
                  </a:lnTo>
                  <a:lnTo>
                    <a:pt x="39641" y="201344"/>
                  </a:lnTo>
                  <a:lnTo>
                    <a:pt x="48502" y="201722"/>
                  </a:lnTo>
                  <a:lnTo>
                    <a:pt x="65745" y="197212"/>
                  </a:lnTo>
                  <a:lnTo>
                    <a:pt x="72377" y="191571"/>
                  </a:lnTo>
                  <a:lnTo>
                    <a:pt x="82211" y="175441"/>
                  </a:lnTo>
                  <a:lnTo>
                    <a:pt x="95133" y="128310"/>
                  </a:lnTo>
                  <a:lnTo>
                    <a:pt x="98932" y="65168"/>
                  </a:lnTo>
                  <a:lnTo>
                    <a:pt x="92847" y="15899"/>
                  </a:lnTo>
                  <a:lnTo>
                    <a:pt x="9118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784270" y="4076856"/>
              <a:ext cx="16643" cy="492701"/>
            </a:xfrm>
            <a:custGeom>
              <a:avLst/>
              <a:gdLst/>
              <a:ahLst/>
              <a:cxnLst/>
              <a:rect l="0" t="0" r="0" b="0"/>
              <a:pathLst>
                <a:path w="16643" h="492701">
                  <a:moveTo>
                    <a:pt x="0" y="0"/>
                  </a:moveTo>
                  <a:lnTo>
                    <a:pt x="7550" y="62491"/>
                  </a:lnTo>
                  <a:lnTo>
                    <a:pt x="8168" y="115312"/>
                  </a:lnTo>
                  <a:lnTo>
                    <a:pt x="8276" y="168536"/>
                  </a:lnTo>
                  <a:lnTo>
                    <a:pt x="12729" y="231250"/>
                  </a:lnTo>
                  <a:lnTo>
                    <a:pt x="16127" y="290642"/>
                  </a:lnTo>
                  <a:lnTo>
                    <a:pt x="16574" y="348481"/>
                  </a:lnTo>
                  <a:lnTo>
                    <a:pt x="16628" y="404246"/>
                  </a:lnTo>
                  <a:lnTo>
                    <a:pt x="16640" y="462746"/>
                  </a:lnTo>
                  <a:lnTo>
                    <a:pt x="16642" y="492700"/>
                  </a:lnTo>
                  <a:lnTo>
                    <a:pt x="16642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750986" y="4293203"/>
              <a:ext cx="166422" cy="66569"/>
            </a:xfrm>
            <a:custGeom>
              <a:avLst/>
              <a:gdLst/>
              <a:ahLst/>
              <a:cxnLst/>
              <a:rect l="0" t="0" r="0" b="0"/>
              <a:pathLst>
                <a:path w="166422" h="66569">
                  <a:moveTo>
                    <a:pt x="0" y="66568"/>
                  </a:moveTo>
                  <a:lnTo>
                    <a:pt x="59627" y="47244"/>
                  </a:lnTo>
                  <a:lnTo>
                    <a:pt x="119621" y="21836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874061" y="4359771"/>
              <a:ext cx="118236" cy="183703"/>
            </a:xfrm>
            <a:custGeom>
              <a:avLst/>
              <a:gdLst/>
              <a:ahLst/>
              <a:cxnLst/>
              <a:rect l="0" t="0" r="0" b="0"/>
              <a:pathLst>
                <a:path w="118236" h="183703">
                  <a:moveTo>
                    <a:pt x="101593" y="0"/>
                  </a:moveTo>
                  <a:lnTo>
                    <a:pt x="83923" y="0"/>
                  </a:lnTo>
                  <a:lnTo>
                    <a:pt x="59684" y="8835"/>
                  </a:lnTo>
                  <a:lnTo>
                    <a:pt x="17199" y="43538"/>
                  </a:lnTo>
                  <a:lnTo>
                    <a:pt x="6146" y="64038"/>
                  </a:lnTo>
                  <a:lnTo>
                    <a:pt x="0" y="87633"/>
                  </a:lnTo>
                  <a:lnTo>
                    <a:pt x="3589" y="130449"/>
                  </a:lnTo>
                  <a:lnTo>
                    <a:pt x="5747" y="139666"/>
                  </a:lnTo>
                  <a:lnTo>
                    <a:pt x="15541" y="154838"/>
                  </a:lnTo>
                  <a:lnTo>
                    <a:pt x="44428" y="179645"/>
                  </a:lnTo>
                  <a:lnTo>
                    <a:pt x="62934" y="183702"/>
                  </a:lnTo>
                  <a:lnTo>
                    <a:pt x="118235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014799" y="4407312"/>
              <a:ext cx="104028" cy="127623"/>
            </a:xfrm>
            <a:custGeom>
              <a:avLst/>
              <a:gdLst/>
              <a:ahLst/>
              <a:cxnLst/>
              <a:rect l="0" t="0" r="0" b="0"/>
              <a:pathLst>
                <a:path w="104028" h="127623">
                  <a:moveTo>
                    <a:pt x="93991" y="10707"/>
                  </a:moveTo>
                  <a:lnTo>
                    <a:pt x="80740" y="1872"/>
                  </a:lnTo>
                  <a:lnTo>
                    <a:pt x="66837" y="0"/>
                  </a:lnTo>
                  <a:lnTo>
                    <a:pt x="35311" y="6332"/>
                  </a:lnTo>
                  <a:lnTo>
                    <a:pt x="21375" y="16159"/>
                  </a:lnTo>
                  <a:lnTo>
                    <a:pt x="15070" y="22663"/>
                  </a:lnTo>
                  <a:lnTo>
                    <a:pt x="1779" y="53903"/>
                  </a:lnTo>
                  <a:lnTo>
                    <a:pt x="0" y="74284"/>
                  </a:lnTo>
                  <a:lnTo>
                    <a:pt x="3216" y="91664"/>
                  </a:lnTo>
                  <a:lnTo>
                    <a:pt x="15423" y="111844"/>
                  </a:lnTo>
                  <a:lnTo>
                    <a:pt x="25479" y="123766"/>
                  </a:lnTo>
                  <a:lnTo>
                    <a:pt x="32600" y="126760"/>
                  </a:lnTo>
                  <a:lnTo>
                    <a:pt x="50372" y="127622"/>
                  </a:lnTo>
                  <a:lnTo>
                    <a:pt x="65668" y="122457"/>
                  </a:lnTo>
                  <a:lnTo>
                    <a:pt x="90554" y="104075"/>
                  </a:lnTo>
                  <a:lnTo>
                    <a:pt x="103246" y="79258"/>
                  </a:lnTo>
                  <a:lnTo>
                    <a:pt x="104027" y="44065"/>
                  </a:lnTo>
                  <a:lnTo>
                    <a:pt x="98145" y="25224"/>
                  </a:lnTo>
                  <a:lnTo>
                    <a:pt x="93987" y="17611"/>
                  </a:lnTo>
                  <a:lnTo>
                    <a:pt x="79505" y="6687"/>
                  </a:lnTo>
                  <a:lnTo>
                    <a:pt x="70466" y="2480"/>
                  </a:lnTo>
                  <a:lnTo>
                    <a:pt x="61666" y="1524"/>
                  </a:lnTo>
                  <a:lnTo>
                    <a:pt x="27423" y="10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133754" y="4393056"/>
              <a:ext cx="141459" cy="208027"/>
            </a:xfrm>
            <a:custGeom>
              <a:avLst/>
              <a:gdLst/>
              <a:ahLst/>
              <a:cxnLst/>
              <a:rect l="0" t="0" r="0" b="0"/>
              <a:pathLst>
                <a:path w="141459" h="208027">
                  <a:moveTo>
                    <a:pt x="0" y="0"/>
                  </a:moveTo>
                  <a:lnTo>
                    <a:pt x="8475" y="56772"/>
                  </a:lnTo>
                  <a:lnTo>
                    <a:pt x="15384" y="115535"/>
                  </a:lnTo>
                  <a:lnTo>
                    <a:pt x="16269" y="151446"/>
                  </a:lnTo>
                  <a:lnTo>
                    <a:pt x="15469" y="155513"/>
                  </a:lnTo>
                  <a:lnTo>
                    <a:pt x="14010" y="154526"/>
                  </a:lnTo>
                  <a:lnTo>
                    <a:pt x="12114" y="150170"/>
                  </a:lnTo>
                  <a:lnTo>
                    <a:pt x="8820" y="97347"/>
                  </a:lnTo>
                  <a:lnTo>
                    <a:pt x="9311" y="37748"/>
                  </a:lnTo>
                  <a:lnTo>
                    <a:pt x="12768" y="18626"/>
                  </a:lnTo>
                  <a:lnTo>
                    <a:pt x="17757" y="12417"/>
                  </a:lnTo>
                  <a:lnTo>
                    <a:pt x="33164" y="5519"/>
                  </a:lnTo>
                  <a:lnTo>
                    <a:pt x="39676" y="6453"/>
                  </a:lnTo>
                  <a:lnTo>
                    <a:pt x="44942" y="9849"/>
                  </a:lnTo>
                  <a:lnTo>
                    <a:pt x="53258" y="21020"/>
                  </a:lnTo>
                  <a:lnTo>
                    <a:pt x="69050" y="63241"/>
                  </a:lnTo>
                  <a:lnTo>
                    <a:pt x="72811" y="105838"/>
                  </a:lnTo>
                  <a:lnTo>
                    <a:pt x="69959" y="127784"/>
                  </a:lnTo>
                  <a:lnTo>
                    <a:pt x="67904" y="132342"/>
                  </a:lnTo>
                  <a:lnTo>
                    <a:pt x="65609" y="132607"/>
                  </a:lnTo>
                  <a:lnTo>
                    <a:pt x="63155" y="130010"/>
                  </a:lnTo>
                  <a:lnTo>
                    <a:pt x="62444" y="125505"/>
                  </a:lnTo>
                  <a:lnTo>
                    <a:pt x="68711" y="67857"/>
                  </a:lnTo>
                  <a:lnTo>
                    <a:pt x="73992" y="51423"/>
                  </a:lnTo>
                  <a:lnTo>
                    <a:pt x="97691" y="19978"/>
                  </a:lnTo>
                  <a:lnTo>
                    <a:pt x="103034" y="17942"/>
                  </a:lnTo>
                  <a:lnTo>
                    <a:pt x="108446" y="18433"/>
                  </a:lnTo>
                  <a:lnTo>
                    <a:pt x="113902" y="20609"/>
                  </a:lnTo>
                  <a:lnTo>
                    <a:pt x="124896" y="32890"/>
                  </a:lnTo>
                  <a:lnTo>
                    <a:pt x="134097" y="50676"/>
                  </a:lnTo>
                  <a:lnTo>
                    <a:pt x="140489" y="107507"/>
                  </a:lnTo>
                  <a:lnTo>
                    <a:pt x="134745" y="165968"/>
                  </a:lnTo>
                  <a:lnTo>
                    <a:pt x="134776" y="185635"/>
                  </a:lnTo>
                  <a:lnTo>
                    <a:pt x="141458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95320" y="4397817"/>
              <a:ext cx="137993" cy="167565"/>
            </a:xfrm>
            <a:custGeom>
              <a:avLst/>
              <a:gdLst/>
              <a:ahLst/>
              <a:cxnLst/>
              <a:rect l="0" t="0" r="0" b="0"/>
              <a:pathLst>
                <a:path w="137993" h="167565">
                  <a:moveTo>
                    <a:pt x="21497" y="78449"/>
                  </a:moveTo>
                  <a:lnTo>
                    <a:pt x="39167" y="78449"/>
                  </a:lnTo>
                  <a:lnTo>
                    <a:pt x="63406" y="69614"/>
                  </a:lnTo>
                  <a:lnTo>
                    <a:pt x="88156" y="55286"/>
                  </a:lnTo>
                  <a:lnTo>
                    <a:pt x="99817" y="42267"/>
                  </a:lnTo>
                  <a:lnTo>
                    <a:pt x="104220" y="34912"/>
                  </a:lnTo>
                  <a:lnTo>
                    <a:pt x="105307" y="27235"/>
                  </a:lnTo>
                  <a:lnTo>
                    <a:pt x="101584" y="11308"/>
                  </a:lnTo>
                  <a:lnTo>
                    <a:pt x="95228" y="5951"/>
                  </a:lnTo>
                  <a:lnTo>
                    <a:pt x="75840" y="0"/>
                  </a:lnTo>
                  <a:lnTo>
                    <a:pt x="56744" y="2285"/>
                  </a:lnTo>
                  <a:lnTo>
                    <a:pt x="47769" y="5484"/>
                  </a:lnTo>
                  <a:lnTo>
                    <a:pt x="32866" y="18899"/>
                  </a:lnTo>
                  <a:lnTo>
                    <a:pt x="8231" y="57646"/>
                  </a:lnTo>
                  <a:lnTo>
                    <a:pt x="0" y="89955"/>
                  </a:lnTo>
                  <a:lnTo>
                    <a:pt x="3005" y="111916"/>
                  </a:lnTo>
                  <a:lnTo>
                    <a:pt x="11430" y="132155"/>
                  </a:lnTo>
                  <a:lnTo>
                    <a:pt x="24419" y="147313"/>
                  </a:lnTo>
                  <a:lnTo>
                    <a:pt x="51743" y="161826"/>
                  </a:lnTo>
                  <a:lnTo>
                    <a:pt x="83262" y="167564"/>
                  </a:lnTo>
                  <a:lnTo>
                    <a:pt x="137992" y="1616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416669" y="4396960"/>
              <a:ext cx="121705" cy="192801"/>
            </a:xfrm>
            <a:custGeom>
              <a:avLst/>
              <a:gdLst/>
              <a:ahLst/>
              <a:cxnLst/>
              <a:rect l="0" t="0" r="0" b="0"/>
              <a:pathLst>
                <a:path w="121705" h="192801">
                  <a:moveTo>
                    <a:pt x="99853" y="4417"/>
                  </a:moveTo>
                  <a:lnTo>
                    <a:pt x="86601" y="0"/>
                  </a:lnTo>
                  <a:lnTo>
                    <a:pt x="72698" y="296"/>
                  </a:lnTo>
                  <a:lnTo>
                    <a:pt x="65108" y="1670"/>
                  </a:lnTo>
                  <a:lnTo>
                    <a:pt x="60047" y="6284"/>
                  </a:lnTo>
                  <a:lnTo>
                    <a:pt x="54425" y="21273"/>
                  </a:lnTo>
                  <a:lnTo>
                    <a:pt x="55699" y="28598"/>
                  </a:lnTo>
                  <a:lnTo>
                    <a:pt x="64512" y="41668"/>
                  </a:lnTo>
                  <a:lnTo>
                    <a:pt x="113740" y="97551"/>
                  </a:lnTo>
                  <a:lnTo>
                    <a:pt x="119894" y="115768"/>
                  </a:lnTo>
                  <a:lnTo>
                    <a:pt x="121704" y="135268"/>
                  </a:lnTo>
                  <a:lnTo>
                    <a:pt x="119426" y="153180"/>
                  </a:lnTo>
                  <a:lnTo>
                    <a:pt x="115675" y="159991"/>
                  </a:lnTo>
                  <a:lnTo>
                    <a:pt x="104112" y="170023"/>
                  </a:lnTo>
                  <a:lnTo>
                    <a:pt x="67444" y="188791"/>
                  </a:lnTo>
                  <a:lnTo>
                    <a:pt x="36421" y="192800"/>
                  </a:lnTo>
                  <a:lnTo>
                    <a:pt x="18036" y="190461"/>
                  </a:lnTo>
                  <a:lnTo>
                    <a:pt x="12024" y="187618"/>
                  </a:lnTo>
                  <a:lnTo>
                    <a:pt x="8016" y="183874"/>
                  </a:lnTo>
                  <a:lnTo>
                    <a:pt x="0" y="1708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608054" y="444298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608054" y="45178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899623" y="3944177"/>
            <a:ext cx="1466094" cy="549190"/>
            <a:chOff x="5899623" y="3944177"/>
            <a:chExt cx="1466094" cy="549190"/>
          </a:xfrm>
        </p:grpSpPr>
        <p:sp>
          <p:nvSpPr>
            <p:cNvPr id="111" name="Freeform 110"/>
            <p:cNvSpPr/>
            <p:nvPr/>
          </p:nvSpPr>
          <p:spPr>
            <a:xfrm>
              <a:off x="5899623" y="4091570"/>
              <a:ext cx="249633" cy="382242"/>
            </a:xfrm>
            <a:custGeom>
              <a:avLst/>
              <a:gdLst/>
              <a:ahLst/>
              <a:cxnLst/>
              <a:rect l="0" t="0" r="0" b="0"/>
              <a:pathLst>
                <a:path w="249633" h="382242">
                  <a:moveTo>
                    <a:pt x="249632" y="10707"/>
                  </a:moveTo>
                  <a:lnTo>
                    <a:pt x="236379" y="1872"/>
                  </a:lnTo>
                  <a:lnTo>
                    <a:pt x="220012" y="0"/>
                  </a:lnTo>
                  <a:lnTo>
                    <a:pt x="157692" y="11228"/>
                  </a:lnTo>
                  <a:lnTo>
                    <a:pt x="127160" y="21648"/>
                  </a:lnTo>
                  <a:lnTo>
                    <a:pt x="110140" y="32212"/>
                  </a:lnTo>
                  <a:lnTo>
                    <a:pt x="78287" y="69595"/>
                  </a:lnTo>
                  <a:lnTo>
                    <a:pt x="74242" y="88347"/>
                  </a:lnTo>
                  <a:lnTo>
                    <a:pt x="79179" y="126101"/>
                  </a:lnTo>
                  <a:lnTo>
                    <a:pt x="90850" y="151838"/>
                  </a:lnTo>
                  <a:lnTo>
                    <a:pt x="151135" y="211903"/>
                  </a:lnTo>
                  <a:lnTo>
                    <a:pt x="175764" y="249709"/>
                  </a:lnTo>
                  <a:lnTo>
                    <a:pt x="183825" y="267633"/>
                  </a:lnTo>
                  <a:lnTo>
                    <a:pt x="185559" y="287311"/>
                  </a:lnTo>
                  <a:lnTo>
                    <a:pt x="182324" y="307459"/>
                  </a:lnTo>
                  <a:lnTo>
                    <a:pt x="169181" y="334397"/>
                  </a:lnTo>
                  <a:lnTo>
                    <a:pt x="148131" y="358096"/>
                  </a:lnTo>
                  <a:lnTo>
                    <a:pt x="123403" y="371795"/>
                  </a:lnTo>
                  <a:lnTo>
                    <a:pt x="82384" y="382241"/>
                  </a:lnTo>
                  <a:lnTo>
                    <a:pt x="52147" y="381826"/>
                  </a:lnTo>
                  <a:lnTo>
                    <a:pt x="34271" y="377203"/>
                  </a:lnTo>
                  <a:lnTo>
                    <a:pt x="11388" y="365129"/>
                  </a:lnTo>
                  <a:lnTo>
                    <a:pt x="0" y="3518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110139" y="4293661"/>
              <a:ext cx="99959" cy="118147"/>
            </a:xfrm>
            <a:custGeom>
              <a:avLst/>
              <a:gdLst/>
              <a:ahLst/>
              <a:cxnLst/>
              <a:rect l="0" t="0" r="0" b="0"/>
              <a:pathLst>
                <a:path w="99959" h="118147">
                  <a:moveTo>
                    <a:pt x="55758" y="0"/>
                  </a:moveTo>
                  <a:lnTo>
                    <a:pt x="21012" y="15999"/>
                  </a:lnTo>
                  <a:lnTo>
                    <a:pt x="10113" y="28375"/>
                  </a:lnTo>
                  <a:lnTo>
                    <a:pt x="5912" y="35559"/>
                  </a:lnTo>
                  <a:lnTo>
                    <a:pt x="0" y="67756"/>
                  </a:lnTo>
                  <a:lnTo>
                    <a:pt x="2665" y="97739"/>
                  </a:lnTo>
                  <a:lnTo>
                    <a:pt x="7419" y="104915"/>
                  </a:lnTo>
                  <a:lnTo>
                    <a:pt x="22563" y="115355"/>
                  </a:lnTo>
                  <a:lnTo>
                    <a:pt x="39155" y="118146"/>
                  </a:lnTo>
                  <a:lnTo>
                    <a:pt x="47463" y="117595"/>
                  </a:lnTo>
                  <a:lnTo>
                    <a:pt x="61625" y="112053"/>
                  </a:lnTo>
                  <a:lnTo>
                    <a:pt x="74083" y="102501"/>
                  </a:lnTo>
                  <a:lnTo>
                    <a:pt x="85784" y="89011"/>
                  </a:lnTo>
                  <a:lnTo>
                    <a:pt x="98349" y="61404"/>
                  </a:lnTo>
                  <a:lnTo>
                    <a:pt x="99958" y="43008"/>
                  </a:lnTo>
                  <a:lnTo>
                    <a:pt x="96667" y="26511"/>
                  </a:lnTo>
                  <a:lnTo>
                    <a:pt x="89041" y="13016"/>
                  </a:lnTo>
                  <a:lnTo>
                    <a:pt x="82569" y="8677"/>
                  </a:lnTo>
                  <a:lnTo>
                    <a:pt x="65517" y="3856"/>
                  </a:lnTo>
                  <a:lnTo>
                    <a:pt x="48076" y="6645"/>
                  </a:lnTo>
                  <a:lnTo>
                    <a:pt x="32928" y="14048"/>
                  </a:lnTo>
                  <a:lnTo>
                    <a:pt x="14153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240786" y="4268698"/>
              <a:ext cx="144443" cy="224669"/>
            </a:xfrm>
            <a:custGeom>
              <a:avLst/>
              <a:gdLst/>
              <a:ahLst/>
              <a:cxnLst/>
              <a:rect l="0" t="0" r="0" b="0"/>
              <a:pathLst>
                <a:path w="144443" h="224669">
                  <a:moveTo>
                    <a:pt x="0" y="0"/>
                  </a:moveTo>
                  <a:lnTo>
                    <a:pt x="5719" y="62491"/>
                  </a:lnTo>
                  <a:lnTo>
                    <a:pt x="14736" y="124530"/>
                  </a:lnTo>
                  <a:lnTo>
                    <a:pt x="19801" y="145337"/>
                  </a:lnTo>
                  <a:lnTo>
                    <a:pt x="19673" y="150516"/>
                  </a:lnTo>
                  <a:lnTo>
                    <a:pt x="17739" y="152119"/>
                  </a:lnTo>
                  <a:lnTo>
                    <a:pt x="14600" y="151339"/>
                  </a:lnTo>
                  <a:lnTo>
                    <a:pt x="12507" y="147121"/>
                  </a:lnTo>
                  <a:lnTo>
                    <a:pt x="1980" y="88991"/>
                  </a:lnTo>
                  <a:lnTo>
                    <a:pt x="1320" y="78744"/>
                  </a:lnTo>
                  <a:lnTo>
                    <a:pt x="5518" y="62426"/>
                  </a:lnTo>
                  <a:lnTo>
                    <a:pt x="9226" y="55486"/>
                  </a:lnTo>
                  <a:lnTo>
                    <a:pt x="14472" y="52708"/>
                  </a:lnTo>
                  <a:lnTo>
                    <a:pt x="20743" y="52705"/>
                  </a:lnTo>
                  <a:lnTo>
                    <a:pt x="27697" y="54553"/>
                  </a:lnTo>
                  <a:lnTo>
                    <a:pt x="40355" y="64001"/>
                  </a:lnTo>
                  <a:lnTo>
                    <a:pt x="51220" y="77447"/>
                  </a:lnTo>
                  <a:lnTo>
                    <a:pt x="68782" y="116831"/>
                  </a:lnTo>
                  <a:lnTo>
                    <a:pt x="69710" y="133286"/>
                  </a:lnTo>
                  <a:lnTo>
                    <a:pt x="68663" y="141557"/>
                  </a:lnTo>
                  <a:lnTo>
                    <a:pt x="67040" y="144298"/>
                  </a:lnTo>
                  <a:lnTo>
                    <a:pt x="65034" y="143351"/>
                  </a:lnTo>
                  <a:lnTo>
                    <a:pt x="62772" y="139946"/>
                  </a:lnTo>
                  <a:lnTo>
                    <a:pt x="59588" y="113067"/>
                  </a:lnTo>
                  <a:lnTo>
                    <a:pt x="66080" y="69213"/>
                  </a:lnTo>
                  <a:lnTo>
                    <a:pt x="80087" y="37869"/>
                  </a:lnTo>
                  <a:lnTo>
                    <a:pt x="93842" y="22686"/>
                  </a:lnTo>
                  <a:lnTo>
                    <a:pt x="101392" y="18822"/>
                  </a:lnTo>
                  <a:lnTo>
                    <a:pt x="117179" y="16994"/>
                  </a:lnTo>
                  <a:lnTo>
                    <a:pt x="123423" y="19651"/>
                  </a:lnTo>
                  <a:lnTo>
                    <a:pt x="132826" y="29999"/>
                  </a:lnTo>
                  <a:lnTo>
                    <a:pt x="143318" y="51418"/>
                  </a:lnTo>
                  <a:lnTo>
                    <a:pt x="144442" y="67231"/>
                  </a:lnTo>
                  <a:lnTo>
                    <a:pt x="141720" y="128070"/>
                  </a:lnTo>
                  <a:lnTo>
                    <a:pt x="141493" y="187018"/>
                  </a:lnTo>
                  <a:lnTo>
                    <a:pt x="14145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411111" y="4277075"/>
              <a:ext cx="145876" cy="188641"/>
            </a:xfrm>
            <a:custGeom>
              <a:avLst/>
              <a:gdLst/>
              <a:ahLst/>
              <a:cxnLst/>
              <a:rect l="0" t="0" r="0" b="0"/>
              <a:pathLst>
                <a:path w="145876" h="188641">
                  <a:moveTo>
                    <a:pt x="4417" y="49870"/>
                  </a:moveTo>
                  <a:lnTo>
                    <a:pt x="0" y="63122"/>
                  </a:lnTo>
                  <a:lnTo>
                    <a:pt x="548" y="68875"/>
                  </a:lnTo>
                  <a:lnTo>
                    <a:pt x="6088" y="80198"/>
                  </a:lnTo>
                  <a:lnTo>
                    <a:pt x="12003" y="83033"/>
                  </a:lnTo>
                  <a:lnTo>
                    <a:pt x="28437" y="83717"/>
                  </a:lnTo>
                  <a:lnTo>
                    <a:pt x="54064" y="78904"/>
                  </a:lnTo>
                  <a:lnTo>
                    <a:pt x="79223" y="67205"/>
                  </a:lnTo>
                  <a:lnTo>
                    <a:pt x="90980" y="54801"/>
                  </a:lnTo>
                  <a:lnTo>
                    <a:pt x="95410" y="47610"/>
                  </a:lnTo>
                  <a:lnTo>
                    <a:pt x="97866" y="29758"/>
                  </a:lnTo>
                  <a:lnTo>
                    <a:pt x="97227" y="19820"/>
                  </a:lnTo>
                  <a:lnTo>
                    <a:pt x="94027" y="12270"/>
                  </a:lnTo>
                  <a:lnTo>
                    <a:pt x="83075" y="1416"/>
                  </a:lnTo>
                  <a:lnTo>
                    <a:pt x="77196" y="0"/>
                  </a:lnTo>
                  <a:lnTo>
                    <a:pt x="71428" y="906"/>
                  </a:lnTo>
                  <a:lnTo>
                    <a:pt x="44467" y="15646"/>
                  </a:lnTo>
                  <a:lnTo>
                    <a:pt x="33620" y="30653"/>
                  </a:lnTo>
                  <a:lnTo>
                    <a:pt x="19123" y="70421"/>
                  </a:lnTo>
                  <a:lnTo>
                    <a:pt x="14630" y="107324"/>
                  </a:lnTo>
                  <a:lnTo>
                    <a:pt x="18510" y="129030"/>
                  </a:lnTo>
                  <a:lnTo>
                    <a:pt x="27323" y="147922"/>
                  </a:lnTo>
                  <a:lnTo>
                    <a:pt x="47878" y="172303"/>
                  </a:lnTo>
                  <a:lnTo>
                    <a:pt x="63490" y="182256"/>
                  </a:lnTo>
                  <a:lnTo>
                    <a:pt x="92290" y="188640"/>
                  </a:lnTo>
                  <a:lnTo>
                    <a:pt x="145875" y="1830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791353" y="3944177"/>
              <a:ext cx="98906" cy="508782"/>
            </a:xfrm>
            <a:custGeom>
              <a:avLst/>
              <a:gdLst/>
              <a:ahLst/>
              <a:cxnLst/>
              <a:rect l="0" t="0" r="0" b="0"/>
              <a:pathLst>
                <a:path w="98906" h="508782">
                  <a:moveTo>
                    <a:pt x="15265" y="0"/>
                  </a:moveTo>
                  <a:lnTo>
                    <a:pt x="9546" y="21779"/>
                  </a:lnTo>
                  <a:lnTo>
                    <a:pt x="7286" y="77426"/>
                  </a:lnTo>
                  <a:lnTo>
                    <a:pt x="2217" y="132507"/>
                  </a:lnTo>
                  <a:lnTo>
                    <a:pt x="3270" y="182836"/>
                  </a:lnTo>
                  <a:lnTo>
                    <a:pt x="0" y="235387"/>
                  </a:lnTo>
                  <a:lnTo>
                    <a:pt x="3312" y="293457"/>
                  </a:lnTo>
                  <a:lnTo>
                    <a:pt x="8930" y="354342"/>
                  </a:lnTo>
                  <a:lnTo>
                    <a:pt x="21074" y="415254"/>
                  </a:lnTo>
                  <a:lnTo>
                    <a:pt x="34423" y="461986"/>
                  </a:lnTo>
                  <a:lnTo>
                    <a:pt x="54593" y="494057"/>
                  </a:lnTo>
                  <a:lnTo>
                    <a:pt x="75303" y="507993"/>
                  </a:lnTo>
                  <a:lnTo>
                    <a:pt x="82103" y="508781"/>
                  </a:lnTo>
                  <a:lnTo>
                    <a:pt x="94589" y="504726"/>
                  </a:lnTo>
                  <a:lnTo>
                    <a:pt x="97733" y="501056"/>
                  </a:lnTo>
                  <a:lnTo>
                    <a:pt x="98905" y="496760"/>
                  </a:lnTo>
                  <a:lnTo>
                    <a:pt x="98475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698444" y="4252056"/>
              <a:ext cx="166422" cy="41606"/>
            </a:xfrm>
            <a:custGeom>
              <a:avLst/>
              <a:gdLst/>
              <a:ahLst/>
              <a:cxnLst/>
              <a:rect l="0" t="0" r="0" b="0"/>
              <a:pathLst>
                <a:path w="166422" h="41606">
                  <a:moveTo>
                    <a:pt x="0" y="41605"/>
                  </a:moveTo>
                  <a:lnTo>
                    <a:pt x="58681" y="22045"/>
                  </a:lnTo>
                  <a:lnTo>
                    <a:pt x="119793" y="5535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914791" y="4297564"/>
              <a:ext cx="102417" cy="122701"/>
            </a:xfrm>
            <a:custGeom>
              <a:avLst/>
              <a:gdLst/>
              <a:ahLst/>
              <a:cxnLst/>
              <a:rect l="0" t="0" r="0" b="0"/>
              <a:pathLst>
                <a:path w="102417" h="122701">
                  <a:moveTo>
                    <a:pt x="74889" y="4418"/>
                  </a:moveTo>
                  <a:lnTo>
                    <a:pt x="61637" y="0"/>
                  </a:lnTo>
                  <a:lnTo>
                    <a:pt x="47734" y="2763"/>
                  </a:lnTo>
                  <a:lnTo>
                    <a:pt x="33235" y="11079"/>
                  </a:lnTo>
                  <a:lnTo>
                    <a:pt x="15601" y="31355"/>
                  </a:lnTo>
                  <a:lnTo>
                    <a:pt x="7550" y="46900"/>
                  </a:lnTo>
                  <a:lnTo>
                    <a:pt x="2237" y="75664"/>
                  </a:lnTo>
                  <a:lnTo>
                    <a:pt x="5080" y="103191"/>
                  </a:lnTo>
                  <a:lnTo>
                    <a:pt x="8934" y="110023"/>
                  </a:lnTo>
                  <a:lnTo>
                    <a:pt x="20613" y="120079"/>
                  </a:lnTo>
                  <a:lnTo>
                    <a:pt x="37514" y="122700"/>
                  </a:lnTo>
                  <a:lnTo>
                    <a:pt x="55504" y="119858"/>
                  </a:lnTo>
                  <a:lnTo>
                    <a:pt x="69664" y="112431"/>
                  </a:lnTo>
                  <a:lnTo>
                    <a:pt x="88031" y="93436"/>
                  </a:lnTo>
                  <a:lnTo>
                    <a:pt x="100768" y="70241"/>
                  </a:lnTo>
                  <a:lnTo>
                    <a:pt x="102416" y="54013"/>
                  </a:lnTo>
                  <a:lnTo>
                    <a:pt x="99143" y="38480"/>
                  </a:lnTo>
                  <a:lnTo>
                    <a:pt x="91525" y="25412"/>
                  </a:lnTo>
                  <a:lnTo>
                    <a:pt x="79509" y="15906"/>
                  </a:lnTo>
                  <a:lnTo>
                    <a:pt x="72422" y="12077"/>
                  </a:lnTo>
                  <a:lnTo>
                    <a:pt x="57151" y="10287"/>
                  </a:lnTo>
                  <a:lnTo>
                    <a:pt x="24747" y="16672"/>
                  </a:lnTo>
                  <a:lnTo>
                    <a:pt x="0" y="293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7020701" y="4291334"/>
              <a:ext cx="95535" cy="145055"/>
            </a:xfrm>
            <a:custGeom>
              <a:avLst/>
              <a:gdLst/>
              <a:ahLst/>
              <a:cxnLst/>
              <a:rect l="0" t="0" r="0" b="0"/>
              <a:pathLst>
                <a:path w="95535" h="145055">
                  <a:moveTo>
                    <a:pt x="85475" y="18969"/>
                  </a:moveTo>
                  <a:lnTo>
                    <a:pt x="71264" y="6608"/>
                  </a:lnTo>
                  <a:lnTo>
                    <a:pt x="57894" y="223"/>
                  </a:lnTo>
                  <a:lnTo>
                    <a:pt x="51370" y="0"/>
                  </a:lnTo>
                  <a:lnTo>
                    <a:pt x="39190" y="4683"/>
                  </a:lnTo>
                  <a:lnTo>
                    <a:pt x="21937" y="17715"/>
                  </a:lnTo>
                  <a:lnTo>
                    <a:pt x="13165" y="32897"/>
                  </a:lnTo>
                  <a:lnTo>
                    <a:pt x="0" y="68359"/>
                  </a:lnTo>
                  <a:lnTo>
                    <a:pt x="155" y="98117"/>
                  </a:lnTo>
                  <a:lnTo>
                    <a:pt x="6056" y="125939"/>
                  </a:lnTo>
                  <a:lnTo>
                    <a:pt x="10339" y="132812"/>
                  </a:lnTo>
                  <a:lnTo>
                    <a:pt x="22495" y="142914"/>
                  </a:lnTo>
                  <a:lnTo>
                    <a:pt x="29620" y="145054"/>
                  </a:lnTo>
                  <a:lnTo>
                    <a:pt x="44933" y="144965"/>
                  </a:lnTo>
                  <a:lnTo>
                    <a:pt x="58518" y="139379"/>
                  </a:lnTo>
                  <a:lnTo>
                    <a:pt x="70720" y="129807"/>
                  </a:lnTo>
                  <a:lnTo>
                    <a:pt x="87060" y="108825"/>
                  </a:lnTo>
                  <a:lnTo>
                    <a:pt x="94808" y="93114"/>
                  </a:lnTo>
                  <a:lnTo>
                    <a:pt x="95534" y="59840"/>
                  </a:lnTo>
                  <a:lnTo>
                    <a:pt x="89636" y="41448"/>
                  </a:lnTo>
                  <a:lnTo>
                    <a:pt x="85475" y="33955"/>
                  </a:lnTo>
                  <a:lnTo>
                    <a:pt x="79003" y="29884"/>
                  </a:lnTo>
                  <a:lnTo>
                    <a:pt x="61950" y="27827"/>
                  </a:lnTo>
                  <a:lnTo>
                    <a:pt x="46975" y="32459"/>
                  </a:lnTo>
                  <a:lnTo>
                    <a:pt x="27227" y="439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64422" y="4065101"/>
              <a:ext cx="99854" cy="403329"/>
            </a:xfrm>
            <a:custGeom>
              <a:avLst/>
              <a:gdLst/>
              <a:ahLst/>
              <a:cxnLst/>
              <a:rect l="0" t="0" r="0" b="0"/>
              <a:pathLst>
                <a:path w="99854" h="403329">
                  <a:moveTo>
                    <a:pt x="0" y="295128"/>
                  </a:moveTo>
                  <a:lnTo>
                    <a:pt x="31957" y="236448"/>
                  </a:lnTo>
                  <a:lnTo>
                    <a:pt x="52341" y="179752"/>
                  </a:lnTo>
                  <a:lnTo>
                    <a:pt x="64056" y="119073"/>
                  </a:lnTo>
                  <a:lnTo>
                    <a:pt x="66072" y="64653"/>
                  </a:lnTo>
                  <a:lnTo>
                    <a:pt x="54944" y="4843"/>
                  </a:lnTo>
                  <a:lnTo>
                    <a:pt x="51423" y="828"/>
                  </a:lnTo>
                  <a:lnTo>
                    <a:pt x="47225" y="0"/>
                  </a:lnTo>
                  <a:lnTo>
                    <a:pt x="42578" y="1297"/>
                  </a:lnTo>
                  <a:lnTo>
                    <a:pt x="38556" y="5860"/>
                  </a:lnTo>
                  <a:lnTo>
                    <a:pt x="31621" y="20792"/>
                  </a:lnTo>
                  <a:lnTo>
                    <a:pt x="19636" y="77668"/>
                  </a:lnTo>
                  <a:lnTo>
                    <a:pt x="9994" y="138925"/>
                  </a:lnTo>
                  <a:lnTo>
                    <a:pt x="1956" y="195160"/>
                  </a:lnTo>
                  <a:lnTo>
                    <a:pt x="259" y="250734"/>
                  </a:lnTo>
                  <a:lnTo>
                    <a:pt x="2517" y="300056"/>
                  </a:lnTo>
                  <a:lnTo>
                    <a:pt x="14200" y="359058"/>
                  </a:lnTo>
                  <a:lnTo>
                    <a:pt x="23213" y="384954"/>
                  </a:lnTo>
                  <a:lnTo>
                    <a:pt x="32198" y="398537"/>
                  </a:lnTo>
                  <a:lnTo>
                    <a:pt x="38108" y="401975"/>
                  </a:lnTo>
                  <a:lnTo>
                    <a:pt x="52071" y="403328"/>
                  </a:lnTo>
                  <a:lnTo>
                    <a:pt x="67522" y="395917"/>
                  </a:lnTo>
                  <a:lnTo>
                    <a:pt x="99853" y="37001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272596" y="4287075"/>
              <a:ext cx="93121" cy="189650"/>
            </a:xfrm>
            <a:custGeom>
              <a:avLst/>
              <a:gdLst/>
              <a:ahLst/>
              <a:cxnLst/>
              <a:rect l="0" t="0" r="0" b="0"/>
              <a:pathLst>
                <a:path w="93121" h="189650">
                  <a:moveTo>
                    <a:pt x="74890" y="6586"/>
                  </a:moveTo>
                  <a:lnTo>
                    <a:pt x="45269" y="0"/>
                  </a:lnTo>
                  <a:lnTo>
                    <a:pt x="26592" y="885"/>
                  </a:lnTo>
                  <a:lnTo>
                    <a:pt x="9045" y="7442"/>
                  </a:lnTo>
                  <a:lnTo>
                    <a:pt x="4181" y="12704"/>
                  </a:lnTo>
                  <a:lnTo>
                    <a:pt x="1863" y="18986"/>
                  </a:lnTo>
                  <a:lnTo>
                    <a:pt x="1242" y="25947"/>
                  </a:lnTo>
                  <a:lnTo>
                    <a:pt x="4526" y="32437"/>
                  </a:lnTo>
                  <a:lnTo>
                    <a:pt x="18038" y="44580"/>
                  </a:lnTo>
                  <a:lnTo>
                    <a:pt x="62273" y="71464"/>
                  </a:lnTo>
                  <a:lnTo>
                    <a:pt x="84760" y="99427"/>
                  </a:lnTo>
                  <a:lnTo>
                    <a:pt x="92528" y="115342"/>
                  </a:lnTo>
                  <a:lnTo>
                    <a:pt x="93120" y="123469"/>
                  </a:lnTo>
                  <a:lnTo>
                    <a:pt x="88848" y="139895"/>
                  </a:lnTo>
                  <a:lnTo>
                    <a:pt x="76046" y="160319"/>
                  </a:lnTo>
                  <a:lnTo>
                    <a:pt x="63384" y="169834"/>
                  </a:lnTo>
                  <a:lnTo>
                    <a:pt x="25469" y="185533"/>
                  </a:lnTo>
                  <a:lnTo>
                    <a:pt x="0" y="1896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587584" y="4019409"/>
            <a:ext cx="2497528" cy="648700"/>
            <a:chOff x="7587584" y="4019409"/>
            <a:chExt cx="2497528" cy="648700"/>
          </a:xfrm>
        </p:grpSpPr>
        <p:sp>
          <p:nvSpPr>
            <p:cNvPr id="122" name="Freeform 121"/>
            <p:cNvSpPr/>
            <p:nvPr/>
          </p:nvSpPr>
          <p:spPr>
            <a:xfrm>
              <a:off x="7587584" y="4019409"/>
              <a:ext cx="275808" cy="615416"/>
            </a:xfrm>
            <a:custGeom>
              <a:avLst/>
              <a:gdLst/>
              <a:ahLst/>
              <a:cxnLst/>
              <a:rect l="0" t="0" r="0" b="0"/>
              <a:pathLst>
                <a:path w="275808" h="615416">
                  <a:moveTo>
                    <a:pt x="275807" y="257610"/>
                  </a:moveTo>
                  <a:lnTo>
                    <a:pt x="262555" y="266445"/>
                  </a:lnTo>
                  <a:lnTo>
                    <a:pt x="253583" y="278178"/>
                  </a:lnTo>
                  <a:lnTo>
                    <a:pt x="227171" y="337146"/>
                  </a:lnTo>
                  <a:lnTo>
                    <a:pt x="207308" y="379476"/>
                  </a:lnTo>
                  <a:lnTo>
                    <a:pt x="166733" y="433554"/>
                  </a:lnTo>
                  <a:lnTo>
                    <a:pt x="149667" y="453226"/>
                  </a:lnTo>
                  <a:lnTo>
                    <a:pt x="102169" y="486922"/>
                  </a:lnTo>
                  <a:lnTo>
                    <a:pt x="67594" y="495365"/>
                  </a:lnTo>
                  <a:lnTo>
                    <a:pt x="46433" y="492409"/>
                  </a:lnTo>
                  <a:lnTo>
                    <a:pt x="21391" y="480349"/>
                  </a:lnTo>
                  <a:lnTo>
                    <a:pt x="9255" y="469402"/>
                  </a:lnTo>
                  <a:lnTo>
                    <a:pt x="781" y="455290"/>
                  </a:lnTo>
                  <a:lnTo>
                    <a:pt x="0" y="447644"/>
                  </a:lnTo>
                  <a:lnTo>
                    <a:pt x="4063" y="431752"/>
                  </a:lnTo>
                  <a:lnTo>
                    <a:pt x="14498" y="417909"/>
                  </a:lnTo>
                  <a:lnTo>
                    <a:pt x="72488" y="365425"/>
                  </a:lnTo>
                  <a:lnTo>
                    <a:pt x="128458" y="315826"/>
                  </a:lnTo>
                  <a:lnTo>
                    <a:pt x="164585" y="261511"/>
                  </a:lnTo>
                  <a:lnTo>
                    <a:pt x="177003" y="233802"/>
                  </a:lnTo>
                  <a:lnTo>
                    <a:pt x="182120" y="199191"/>
                  </a:lnTo>
                  <a:lnTo>
                    <a:pt x="177405" y="143113"/>
                  </a:lnTo>
                  <a:lnTo>
                    <a:pt x="171824" y="94871"/>
                  </a:lnTo>
                  <a:lnTo>
                    <a:pt x="150082" y="41017"/>
                  </a:lnTo>
                  <a:lnTo>
                    <a:pt x="128622" y="5670"/>
                  </a:lnTo>
                  <a:lnTo>
                    <a:pt x="121285" y="1816"/>
                  </a:lnTo>
                  <a:lnTo>
                    <a:pt x="103272" y="0"/>
                  </a:lnTo>
                  <a:lnTo>
                    <a:pt x="96065" y="3584"/>
                  </a:lnTo>
                  <a:lnTo>
                    <a:pt x="85590" y="17428"/>
                  </a:lnTo>
                  <a:lnTo>
                    <a:pt x="78913" y="59266"/>
                  </a:lnTo>
                  <a:lnTo>
                    <a:pt x="83300" y="111456"/>
                  </a:lnTo>
                  <a:lnTo>
                    <a:pt x="91317" y="173016"/>
                  </a:lnTo>
                  <a:lnTo>
                    <a:pt x="99104" y="226449"/>
                  </a:lnTo>
                  <a:lnTo>
                    <a:pt x="116684" y="289313"/>
                  </a:lnTo>
                  <a:lnTo>
                    <a:pt x="130825" y="343830"/>
                  </a:lnTo>
                  <a:lnTo>
                    <a:pt x="144987" y="396649"/>
                  </a:lnTo>
                  <a:lnTo>
                    <a:pt x="164993" y="459016"/>
                  </a:lnTo>
                  <a:lnTo>
                    <a:pt x="188982" y="520700"/>
                  </a:lnTo>
                  <a:lnTo>
                    <a:pt x="198819" y="546979"/>
                  </a:lnTo>
                  <a:lnTo>
                    <a:pt x="245973" y="609889"/>
                  </a:lnTo>
                  <a:lnTo>
                    <a:pt x="250844" y="6154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114185" y="4089185"/>
              <a:ext cx="98691" cy="470900"/>
            </a:xfrm>
            <a:custGeom>
              <a:avLst/>
              <a:gdLst/>
              <a:ahLst/>
              <a:cxnLst/>
              <a:rect l="0" t="0" r="0" b="0"/>
              <a:pathLst>
                <a:path w="98691" h="470900">
                  <a:moveTo>
                    <a:pt x="32122" y="21413"/>
                  </a:moveTo>
                  <a:lnTo>
                    <a:pt x="32122" y="3743"/>
                  </a:lnTo>
                  <a:lnTo>
                    <a:pt x="30272" y="388"/>
                  </a:lnTo>
                  <a:lnTo>
                    <a:pt x="27190" y="0"/>
                  </a:lnTo>
                  <a:lnTo>
                    <a:pt x="23287" y="1590"/>
                  </a:lnTo>
                  <a:lnTo>
                    <a:pt x="16484" y="18150"/>
                  </a:lnTo>
                  <a:lnTo>
                    <a:pt x="9000" y="69565"/>
                  </a:lnTo>
                  <a:lnTo>
                    <a:pt x="6597" y="128106"/>
                  </a:lnTo>
                  <a:lnTo>
                    <a:pt x="41" y="182640"/>
                  </a:lnTo>
                  <a:lnTo>
                    <a:pt x="0" y="242966"/>
                  </a:lnTo>
                  <a:lnTo>
                    <a:pt x="6033" y="298919"/>
                  </a:lnTo>
                  <a:lnTo>
                    <a:pt x="13579" y="355549"/>
                  </a:lnTo>
                  <a:lnTo>
                    <a:pt x="26437" y="409745"/>
                  </a:lnTo>
                  <a:lnTo>
                    <a:pt x="46511" y="451919"/>
                  </a:lnTo>
                  <a:lnTo>
                    <a:pt x="59781" y="464846"/>
                  </a:lnTo>
                  <a:lnTo>
                    <a:pt x="67203" y="469588"/>
                  </a:lnTo>
                  <a:lnTo>
                    <a:pt x="74000" y="470899"/>
                  </a:lnTo>
                  <a:lnTo>
                    <a:pt x="80381" y="469925"/>
                  </a:lnTo>
                  <a:lnTo>
                    <a:pt x="98690" y="4624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054775" y="4351908"/>
              <a:ext cx="174743" cy="29382"/>
            </a:xfrm>
            <a:custGeom>
              <a:avLst/>
              <a:gdLst/>
              <a:ahLst/>
              <a:cxnLst/>
              <a:rect l="0" t="0" r="0" b="0"/>
              <a:pathLst>
                <a:path w="174743" h="29382">
                  <a:moveTo>
                    <a:pt x="0" y="24963"/>
                  </a:moveTo>
                  <a:lnTo>
                    <a:pt x="13252" y="29381"/>
                  </a:lnTo>
                  <a:lnTo>
                    <a:pt x="50147" y="25870"/>
                  </a:lnTo>
                  <a:lnTo>
                    <a:pt x="110063" y="13623"/>
                  </a:lnTo>
                  <a:lnTo>
                    <a:pt x="154787" y="2434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223630" y="4407770"/>
              <a:ext cx="121260" cy="123344"/>
            </a:xfrm>
            <a:custGeom>
              <a:avLst/>
              <a:gdLst/>
              <a:ahLst/>
              <a:cxnLst/>
              <a:rect l="0" t="0" r="0" b="0"/>
              <a:pathLst>
                <a:path w="121260" h="123344">
                  <a:moveTo>
                    <a:pt x="97419" y="10707"/>
                  </a:moveTo>
                  <a:lnTo>
                    <a:pt x="84166" y="1872"/>
                  </a:lnTo>
                  <a:lnTo>
                    <a:pt x="70264" y="0"/>
                  </a:lnTo>
                  <a:lnTo>
                    <a:pt x="38738" y="6332"/>
                  </a:lnTo>
                  <a:lnTo>
                    <a:pt x="18497" y="18245"/>
                  </a:lnTo>
                  <a:lnTo>
                    <a:pt x="9026" y="30699"/>
                  </a:lnTo>
                  <a:lnTo>
                    <a:pt x="2659" y="46405"/>
                  </a:lnTo>
                  <a:lnTo>
                    <a:pt x="0" y="75114"/>
                  </a:lnTo>
                  <a:lnTo>
                    <a:pt x="2655" y="92956"/>
                  </a:lnTo>
                  <a:lnTo>
                    <a:pt x="9381" y="107667"/>
                  </a:lnTo>
                  <a:lnTo>
                    <a:pt x="13764" y="114178"/>
                  </a:lnTo>
                  <a:lnTo>
                    <a:pt x="20384" y="118519"/>
                  </a:lnTo>
                  <a:lnTo>
                    <a:pt x="37601" y="123343"/>
                  </a:lnTo>
                  <a:lnTo>
                    <a:pt x="55116" y="120556"/>
                  </a:lnTo>
                  <a:lnTo>
                    <a:pt x="88960" y="103699"/>
                  </a:lnTo>
                  <a:lnTo>
                    <a:pt x="109602" y="83564"/>
                  </a:lnTo>
                  <a:lnTo>
                    <a:pt x="116701" y="65585"/>
                  </a:lnTo>
                  <a:lnTo>
                    <a:pt x="121259" y="23909"/>
                  </a:lnTo>
                  <a:lnTo>
                    <a:pt x="117935" y="15810"/>
                  </a:lnTo>
                  <a:lnTo>
                    <a:pt x="112021" y="9486"/>
                  </a:lnTo>
                  <a:lnTo>
                    <a:pt x="104379" y="4346"/>
                  </a:lnTo>
                  <a:lnTo>
                    <a:pt x="88493" y="1099"/>
                  </a:lnTo>
                  <a:lnTo>
                    <a:pt x="80373" y="1528"/>
                  </a:lnTo>
                  <a:lnTo>
                    <a:pt x="66421" y="6936"/>
                  </a:lnTo>
                  <a:lnTo>
                    <a:pt x="47492" y="190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351696" y="4412469"/>
              <a:ext cx="124934" cy="124791"/>
            </a:xfrm>
            <a:custGeom>
              <a:avLst/>
              <a:gdLst/>
              <a:ahLst/>
              <a:cxnLst/>
              <a:rect l="0" t="0" r="0" b="0"/>
              <a:pathLst>
                <a:path w="124934" h="124791">
                  <a:moveTo>
                    <a:pt x="102489" y="14329"/>
                  </a:moveTo>
                  <a:lnTo>
                    <a:pt x="93654" y="5494"/>
                  </a:lnTo>
                  <a:lnTo>
                    <a:pt x="79455" y="1157"/>
                  </a:lnTo>
                  <a:lnTo>
                    <a:pt x="70491" y="0"/>
                  </a:lnTo>
                  <a:lnTo>
                    <a:pt x="55600" y="3646"/>
                  </a:lnTo>
                  <a:lnTo>
                    <a:pt x="30973" y="21053"/>
                  </a:lnTo>
                  <a:lnTo>
                    <a:pt x="9227" y="48941"/>
                  </a:lnTo>
                  <a:lnTo>
                    <a:pt x="1559" y="64845"/>
                  </a:lnTo>
                  <a:lnTo>
                    <a:pt x="0" y="81159"/>
                  </a:lnTo>
                  <a:lnTo>
                    <a:pt x="3314" y="96731"/>
                  </a:lnTo>
                  <a:lnTo>
                    <a:pt x="10950" y="109816"/>
                  </a:lnTo>
                  <a:lnTo>
                    <a:pt x="25439" y="119330"/>
                  </a:lnTo>
                  <a:lnTo>
                    <a:pt x="43282" y="124790"/>
                  </a:lnTo>
                  <a:lnTo>
                    <a:pt x="60457" y="124135"/>
                  </a:lnTo>
                  <a:lnTo>
                    <a:pt x="74871" y="115832"/>
                  </a:lnTo>
                  <a:lnTo>
                    <a:pt x="109707" y="84813"/>
                  </a:lnTo>
                  <a:lnTo>
                    <a:pt x="118949" y="66612"/>
                  </a:lnTo>
                  <a:lnTo>
                    <a:pt x="124933" y="35573"/>
                  </a:lnTo>
                  <a:lnTo>
                    <a:pt x="121402" y="18840"/>
                  </a:lnTo>
                  <a:lnTo>
                    <a:pt x="117871" y="11788"/>
                  </a:lnTo>
                  <a:lnTo>
                    <a:pt x="111819" y="7088"/>
                  </a:lnTo>
                  <a:lnTo>
                    <a:pt x="95233" y="1865"/>
                  </a:lnTo>
                  <a:lnTo>
                    <a:pt x="78000" y="4475"/>
                  </a:lnTo>
                  <a:lnTo>
                    <a:pt x="44242" y="226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512432" y="4106902"/>
              <a:ext cx="116496" cy="469449"/>
            </a:xfrm>
            <a:custGeom>
              <a:avLst/>
              <a:gdLst/>
              <a:ahLst/>
              <a:cxnLst/>
              <a:rect l="0" t="0" r="0" b="0"/>
              <a:pathLst>
                <a:path w="116496" h="469449">
                  <a:moveTo>
                    <a:pt x="0" y="353180"/>
                  </a:moveTo>
                  <a:lnTo>
                    <a:pt x="39120" y="297247"/>
                  </a:lnTo>
                  <a:lnTo>
                    <a:pt x="60559" y="238045"/>
                  </a:lnTo>
                  <a:lnTo>
                    <a:pt x="80410" y="177593"/>
                  </a:lnTo>
                  <a:lnTo>
                    <a:pt x="94302" y="116427"/>
                  </a:lnTo>
                  <a:lnTo>
                    <a:pt x="98757" y="54728"/>
                  </a:lnTo>
                  <a:lnTo>
                    <a:pt x="97679" y="18611"/>
                  </a:lnTo>
                  <a:lnTo>
                    <a:pt x="90874" y="2312"/>
                  </a:lnTo>
                  <a:lnTo>
                    <a:pt x="85546" y="0"/>
                  </a:lnTo>
                  <a:lnTo>
                    <a:pt x="79220" y="1231"/>
                  </a:lnTo>
                  <a:lnTo>
                    <a:pt x="72229" y="4826"/>
                  </a:lnTo>
                  <a:lnTo>
                    <a:pt x="61997" y="16218"/>
                  </a:lnTo>
                  <a:lnTo>
                    <a:pt x="31887" y="70510"/>
                  </a:lnTo>
                  <a:lnTo>
                    <a:pt x="16824" y="127539"/>
                  </a:lnTo>
                  <a:lnTo>
                    <a:pt x="9441" y="184782"/>
                  </a:lnTo>
                  <a:lnTo>
                    <a:pt x="8469" y="246606"/>
                  </a:lnTo>
                  <a:lnTo>
                    <a:pt x="8341" y="309685"/>
                  </a:lnTo>
                  <a:lnTo>
                    <a:pt x="9249" y="365875"/>
                  </a:lnTo>
                  <a:lnTo>
                    <a:pt x="23439" y="420326"/>
                  </a:lnTo>
                  <a:lnTo>
                    <a:pt x="38175" y="449403"/>
                  </a:lnTo>
                  <a:lnTo>
                    <a:pt x="52100" y="464055"/>
                  </a:lnTo>
                  <a:lnTo>
                    <a:pt x="61546" y="467777"/>
                  </a:lnTo>
                  <a:lnTo>
                    <a:pt x="84369" y="469448"/>
                  </a:lnTo>
                  <a:lnTo>
                    <a:pt x="100059" y="467108"/>
                  </a:lnTo>
                  <a:lnTo>
                    <a:pt x="116495" y="4613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645569" y="4415384"/>
              <a:ext cx="88100" cy="144551"/>
            </a:xfrm>
            <a:custGeom>
              <a:avLst/>
              <a:gdLst/>
              <a:ahLst/>
              <a:cxnLst/>
              <a:rect l="0" t="0" r="0" b="0"/>
              <a:pathLst>
                <a:path w="88100" h="144551">
                  <a:moveTo>
                    <a:pt x="66568" y="19735"/>
                  </a:moveTo>
                  <a:lnTo>
                    <a:pt x="52357" y="7373"/>
                  </a:lnTo>
                  <a:lnTo>
                    <a:pt x="38988" y="989"/>
                  </a:lnTo>
                  <a:lnTo>
                    <a:pt x="23800" y="0"/>
                  </a:lnTo>
                  <a:lnTo>
                    <a:pt x="15867" y="1031"/>
                  </a:lnTo>
                  <a:lnTo>
                    <a:pt x="11503" y="4492"/>
                  </a:lnTo>
                  <a:lnTo>
                    <a:pt x="9517" y="9573"/>
                  </a:lnTo>
                  <a:lnTo>
                    <a:pt x="9119" y="15734"/>
                  </a:lnTo>
                  <a:lnTo>
                    <a:pt x="11627" y="20766"/>
                  </a:lnTo>
                  <a:lnTo>
                    <a:pt x="21810" y="28822"/>
                  </a:lnTo>
                  <a:lnTo>
                    <a:pt x="84502" y="67322"/>
                  </a:lnTo>
                  <a:lnTo>
                    <a:pt x="87770" y="72725"/>
                  </a:lnTo>
                  <a:lnTo>
                    <a:pt x="88099" y="78175"/>
                  </a:lnTo>
                  <a:lnTo>
                    <a:pt x="83535" y="89163"/>
                  </a:lnTo>
                  <a:lnTo>
                    <a:pt x="60334" y="116825"/>
                  </a:lnTo>
                  <a:lnTo>
                    <a:pt x="39758" y="133459"/>
                  </a:lnTo>
                  <a:lnTo>
                    <a:pt x="24142" y="139621"/>
                  </a:lnTo>
                  <a:lnTo>
                    <a:pt x="0" y="14455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928484" y="4385707"/>
              <a:ext cx="99854" cy="168338"/>
            </a:xfrm>
            <a:custGeom>
              <a:avLst/>
              <a:gdLst/>
              <a:ahLst/>
              <a:cxnLst/>
              <a:rect l="0" t="0" r="0" b="0"/>
              <a:pathLst>
                <a:path w="99854" h="168338">
                  <a:moveTo>
                    <a:pt x="0" y="66054"/>
                  </a:moveTo>
                  <a:lnTo>
                    <a:pt x="17670" y="66054"/>
                  </a:lnTo>
                  <a:lnTo>
                    <a:pt x="41910" y="57219"/>
                  </a:lnTo>
                  <a:lnTo>
                    <a:pt x="87142" y="26934"/>
                  </a:lnTo>
                  <a:lnTo>
                    <a:pt x="90454" y="20558"/>
                  </a:lnTo>
                  <a:lnTo>
                    <a:pt x="91669" y="6077"/>
                  </a:lnTo>
                  <a:lnTo>
                    <a:pt x="87925" y="2031"/>
                  </a:lnTo>
                  <a:lnTo>
                    <a:pt x="81731" y="258"/>
                  </a:lnTo>
                  <a:lnTo>
                    <a:pt x="73904" y="0"/>
                  </a:lnTo>
                  <a:lnTo>
                    <a:pt x="60275" y="4645"/>
                  </a:lnTo>
                  <a:lnTo>
                    <a:pt x="32042" y="27111"/>
                  </a:lnTo>
                  <a:lnTo>
                    <a:pt x="16788" y="50201"/>
                  </a:lnTo>
                  <a:lnTo>
                    <a:pt x="6413" y="79026"/>
                  </a:lnTo>
                  <a:lnTo>
                    <a:pt x="5316" y="97707"/>
                  </a:lnTo>
                  <a:lnTo>
                    <a:pt x="12145" y="132300"/>
                  </a:lnTo>
                  <a:lnTo>
                    <a:pt x="22040" y="146655"/>
                  </a:lnTo>
                  <a:lnTo>
                    <a:pt x="36608" y="158275"/>
                  </a:lnTo>
                  <a:lnTo>
                    <a:pt x="55411" y="166521"/>
                  </a:lnTo>
                  <a:lnTo>
                    <a:pt x="73629" y="168337"/>
                  </a:lnTo>
                  <a:lnTo>
                    <a:pt x="99853" y="1659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9053301" y="4343587"/>
              <a:ext cx="91532" cy="209691"/>
            </a:xfrm>
            <a:custGeom>
              <a:avLst/>
              <a:gdLst/>
              <a:ahLst/>
              <a:cxnLst/>
              <a:rect l="0" t="0" r="0" b="0"/>
              <a:pathLst>
                <a:path w="91532" h="209691">
                  <a:moveTo>
                    <a:pt x="0" y="66569"/>
                  </a:moveTo>
                  <a:lnTo>
                    <a:pt x="5718" y="88347"/>
                  </a:lnTo>
                  <a:lnTo>
                    <a:pt x="12395" y="143995"/>
                  </a:lnTo>
                  <a:lnTo>
                    <a:pt x="27599" y="197209"/>
                  </a:lnTo>
                  <a:lnTo>
                    <a:pt x="32268" y="206362"/>
                  </a:lnTo>
                  <a:lnTo>
                    <a:pt x="36305" y="209690"/>
                  </a:lnTo>
                  <a:lnTo>
                    <a:pt x="39921" y="209135"/>
                  </a:lnTo>
                  <a:lnTo>
                    <a:pt x="43255" y="205992"/>
                  </a:lnTo>
                  <a:lnTo>
                    <a:pt x="46961" y="190172"/>
                  </a:lnTo>
                  <a:lnTo>
                    <a:pt x="56179" y="134826"/>
                  </a:lnTo>
                  <a:lnTo>
                    <a:pt x="69434" y="73252"/>
                  </a:lnTo>
                  <a:lnTo>
                    <a:pt x="87838" y="11486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163720" y="4424219"/>
              <a:ext cx="114250" cy="169000"/>
            </a:xfrm>
            <a:custGeom>
              <a:avLst/>
              <a:gdLst/>
              <a:ahLst/>
              <a:cxnLst/>
              <a:rect l="0" t="0" r="0" b="0"/>
              <a:pathLst>
                <a:path w="114250" h="169000">
                  <a:moveTo>
                    <a:pt x="80965" y="27542"/>
                  </a:moveTo>
                  <a:lnTo>
                    <a:pt x="76547" y="14290"/>
                  </a:lnTo>
                  <a:lnTo>
                    <a:pt x="66982" y="5318"/>
                  </a:lnTo>
                  <a:lnTo>
                    <a:pt x="60548" y="1631"/>
                  </a:lnTo>
                  <a:lnTo>
                    <a:pt x="46003" y="0"/>
                  </a:lnTo>
                  <a:lnTo>
                    <a:pt x="38241" y="860"/>
                  </a:lnTo>
                  <a:lnTo>
                    <a:pt x="24685" y="9211"/>
                  </a:lnTo>
                  <a:lnTo>
                    <a:pt x="13422" y="22169"/>
                  </a:lnTo>
                  <a:lnTo>
                    <a:pt x="5334" y="37173"/>
                  </a:lnTo>
                  <a:lnTo>
                    <a:pt x="0" y="65631"/>
                  </a:lnTo>
                  <a:lnTo>
                    <a:pt x="2837" y="97486"/>
                  </a:lnTo>
                  <a:lnTo>
                    <a:pt x="6690" y="105606"/>
                  </a:lnTo>
                  <a:lnTo>
                    <a:pt x="18368" y="117095"/>
                  </a:lnTo>
                  <a:lnTo>
                    <a:pt x="25365" y="118679"/>
                  </a:lnTo>
                  <a:lnTo>
                    <a:pt x="40536" y="115508"/>
                  </a:lnTo>
                  <a:lnTo>
                    <a:pt x="46616" y="110224"/>
                  </a:lnTo>
                  <a:lnTo>
                    <a:pt x="63017" y="77638"/>
                  </a:lnTo>
                  <a:lnTo>
                    <a:pt x="75159" y="44217"/>
                  </a:lnTo>
                  <a:lnTo>
                    <a:pt x="77094" y="43282"/>
                  </a:lnTo>
                  <a:lnTo>
                    <a:pt x="87268" y="99483"/>
                  </a:lnTo>
                  <a:lnTo>
                    <a:pt x="95981" y="136486"/>
                  </a:lnTo>
                  <a:lnTo>
                    <a:pt x="114249" y="1689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302932" y="4245284"/>
              <a:ext cx="74890" cy="406183"/>
            </a:xfrm>
            <a:custGeom>
              <a:avLst/>
              <a:gdLst/>
              <a:ahLst/>
              <a:cxnLst/>
              <a:rect l="0" t="0" r="0" b="0"/>
              <a:pathLst>
                <a:path w="74890" h="406183">
                  <a:moveTo>
                    <a:pt x="0" y="273045"/>
                  </a:moveTo>
                  <a:lnTo>
                    <a:pt x="27462" y="243735"/>
                  </a:lnTo>
                  <a:lnTo>
                    <a:pt x="56998" y="181344"/>
                  </a:lnTo>
                  <a:lnTo>
                    <a:pt x="70397" y="134910"/>
                  </a:lnTo>
                  <a:lnTo>
                    <a:pt x="74298" y="71917"/>
                  </a:lnTo>
                  <a:lnTo>
                    <a:pt x="70420" y="8534"/>
                  </a:lnTo>
                  <a:lnTo>
                    <a:pt x="65438" y="3324"/>
                  </a:lnTo>
                  <a:lnTo>
                    <a:pt x="58418" y="775"/>
                  </a:lnTo>
                  <a:lnTo>
                    <a:pt x="50041" y="0"/>
                  </a:lnTo>
                  <a:lnTo>
                    <a:pt x="43530" y="4107"/>
                  </a:lnTo>
                  <a:lnTo>
                    <a:pt x="29951" y="30123"/>
                  </a:lnTo>
                  <a:lnTo>
                    <a:pt x="12213" y="82444"/>
                  </a:lnTo>
                  <a:lnTo>
                    <a:pt x="9090" y="133831"/>
                  </a:lnTo>
                  <a:lnTo>
                    <a:pt x="8549" y="190500"/>
                  </a:lnTo>
                  <a:lnTo>
                    <a:pt x="8389" y="240882"/>
                  </a:lnTo>
                  <a:lnTo>
                    <a:pt x="12751" y="286622"/>
                  </a:lnTo>
                  <a:lnTo>
                    <a:pt x="27882" y="348179"/>
                  </a:lnTo>
                  <a:lnTo>
                    <a:pt x="40519" y="378826"/>
                  </a:lnTo>
                  <a:lnTo>
                    <a:pt x="53141" y="391866"/>
                  </a:lnTo>
                  <a:lnTo>
                    <a:pt x="74889" y="4061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386143" y="4476724"/>
              <a:ext cx="80580" cy="109045"/>
            </a:xfrm>
            <a:custGeom>
              <a:avLst/>
              <a:gdLst/>
              <a:ahLst/>
              <a:cxnLst/>
              <a:rect l="0" t="0" r="0" b="0"/>
              <a:pathLst>
                <a:path w="80580" h="109045">
                  <a:moveTo>
                    <a:pt x="0" y="58247"/>
                  </a:moveTo>
                  <a:lnTo>
                    <a:pt x="11581" y="92992"/>
                  </a:lnTo>
                  <a:lnTo>
                    <a:pt x="16967" y="98977"/>
                  </a:lnTo>
                  <a:lnTo>
                    <a:pt x="32812" y="108093"/>
                  </a:lnTo>
                  <a:lnTo>
                    <a:pt x="41290" y="109044"/>
                  </a:lnTo>
                  <a:lnTo>
                    <a:pt x="58107" y="105170"/>
                  </a:lnTo>
                  <a:lnTo>
                    <a:pt x="64625" y="100624"/>
                  </a:lnTo>
                  <a:lnTo>
                    <a:pt x="74333" y="88176"/>
                  </a:lnTo>
                  <a:lnTo>
                    <a:pt x="80579" y="61157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483761" y="4504001"/>
              <a:ext cx="135371" cy="89218"/>
            </a:xfrm>
            <a:custGeom>
              <a:avLst/>
              <a:gdLst/>
              <a:ahLst/>
              <a:cxnLst/>
              <a:rect l="0" t="0" r="0" b="0"/>
              <a:pathLst>
                <a:path w="135371" h="89218">
                  <a:moveTo>
                    <a:pt x="93765" y="14328"/>
                  </a:moveTo>
                  <a:lnTo>
                    <a:pt x="84931" y="5494"/>
                  </a:lnTo>
                  <a:lnTo>
                    <a:pt x="70732" y="1156"/>
                  </a:lnTo>
                  <a:lnTo>
                    <a:pt x="61768" y="0"/>
                  </a:lnTo>
                  <a:lnTo>
                    <a:pt x="46877" y="3645"/>
                  </a:lnTo>
                  <a:lnTo>
                    <a:pt x="22250" y="21053"/>
                  </a:lnTo>
                  <a:lnTo>
                    <a:pt x="9603" y="41284"/>
                  </a:lnTo>
                  <a:lnTo>
                    <a:pt x="0" y="64845"/>
                  </a:lnTo>
                  <a:lnTo>
                    <a:pt x="745" y="71120"/>
                  </a:lnTo>
                  <a:lnTo>
                    <a:pt x="4015" y="76228"/>
                  </a:lnTo>
                  <a:lnTo>
                    <a:pt x="8969" y="80558"/>
                  </a:lnTo>
                  <a:lnTo>
                    <a:pt x="14121" y="81595"/>
                  </a:lnTo>
                  <a:lnTo>
                    <a:pt x="19404" y="80438"/>
                  </a:lnTo>
                  <a:lnTo>
                    <a:pt x="35674" y="69974"/>
                  </a:lnTo>
                  <a:lnTo>
                    <a:pt x="57739" y="45455"/>
                  </a:lnTo>
                  <a:lnTo>
                    <a:pt x="74359" y="17593"/>
                  </a:lnTo>
                  <a:lnTo>
                    <a:pt x="78055" y="14655"/>
                  </a:lnTo>
                  <a:lnTo>
                    <a:pt x="80518" y="16396"/>
                  </a:lnTo>
                  <a:lnTo>
                    <a:pt x="83255" y="29115"/>
                  </a:lnTo>
                  <a:lnTo>
                    <a:pt x="86646" y="60418"/>
                  </a:lnTo>
                  <a:lnTo>
                    <a:pt x="93991" y="79191"/>
                  </a:lnTo>
                  <a:lnTo>
                    <a:pt x="100387" y="84382"/>
                  </a:lnTo>
                  <a:lnTo>
                    <a:pt x="135370" y="892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652416" y="4193808"/>
              <a:ext cx="41606" cy="424375"/>
            </a:xfrm>
            <a:custGeom>
              <a:avLst/>
              <a:gdLst/>
              <a:ahLst/>
              <a:cxnLst/>
              <a:rect l="0" t="0" r="0" b="0"/>
              <a:pathLst>
                <a:path w="41606" h="424375">
                  <a:moveTo>
                    <a:pt x="0" y="0"/>
                  </a:moveTo>
                  <a:lnTo>
                    <a:pt x="4418" y="62326"/>
                  </a:lnTo>
                  <a:lnTo>
                    <a:pt x="7550" y="123773"/>
                  </a:lnTo>
                  <a:lnTo>
                    <a:pt x="8170" y="180837"/>
                  </a:lnTo>
                  <a:lnTo>
                    <a:pt x="10742" y="234795"/>
                  </a:lnTo>
                  <a:lnTo>
                    <a:pt x="14894" y="289306"/>
                  </a:lnTo>
                  <a:lnTo>
                    <a:pt x="21056" y="338126"/>
                  </a:lnTo>
                  <a:lnTo>
                    <a:pt x="37393" y="400689"/>
                  </a:lnTo>
                  <a:lnTo>
                    <a:pt x="41605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585847" y="4435119"/>
              <a:ext cx="166422" cy="16643"/>
            </a:xfrm>
            <a:custGeom>
              <a:avLst/>
              <a:gdLst/>
              <a:ahLst/>
              <a:cxnLst/>
              <a:rect l="0" t="0" r="0" b="0"/>
              <a:pathLst>
                <a:path w="166422" h="16643">
                  <a:moveTo>
                    <a:pt x="0" y="16642"/>
                  </a:moveTo>
                  <a:lnTo>
                    <a:pt x="55507" y="2249"/>
                  </a:lnTo>
                  <a:lnTo>
                    <a:pt x="106502" y="444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735627" y="4485045"/>
              <a:ext cx="24963" cy="124817"/>
            </a:xfrm>
            <a:custGeom>
              <a:avLst/>
              <a:gdLst/>
              <a:ahLst/>
              <a:cxnLst/>
              <a:rect l="0" t="0" r="0" b="0"/>
              <a:pathLst>
                <a:path w="24963" h="124817">
                  <a:moveTo>
                    <a:pt x="0" y="0"/>
                  </a:moveTo>
                  <a:lnTo>
                    <a:pt x="14392" y="53041"/>
                  </a:lnTo>
                  <a:lnTo>
                    <a:pt x="18909" y="109371"/>
                  </a:lnTo>
                  <a:lnTo>
                    <a:pt x="2496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768911" y="4368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787817" y="4482659"/>
              <a:ext cx="97589" cy="114784"/>
            </a:xfrm>
            <a:custGeom>
              <a:avLst/>
              <a:gdLst/>
              <a:ahLst/>
              <a:cxnLst/>
              <a:rect l="0" t="0" r="0" b="0"/>
              <a:pathLst>
                <a:path w="97589" h="114784">
                  <a:moveTo>
                    <a:pt x="97588" y="10707"/>
                  </a:moveTo>
                  <a:lnTo>
                    <a:pt x="84336" y="1872"/>
                  </a:lnTo>
                  <a:lnTo>
                    <a:pt x="70433" y="0"/>
                  </a:lnTo>
                  <a:lnTo>
                    <a:pt x="55009" y="3175"/>
                  </a:lnTo>
                  <a:lnTo>
                    <a:pt x="38908" y="10750"/>
                  </a:lnTo>
                  <a:lnTo>
                    <a:pt x="18667" y="29827"/>
                  </a:lnTo>
                  <a:lnTo>
                    <a:pt x="5376" y="53046"/>
                  </a:lnTo>
                  <a:lnTo>
                    <a:pt x="0" y="81910"/>
                  </a:lnTo>
                  <a:lnTo>
                    <a:pt x="3673" y="98135"/>
                  </a:lnTo>
                  <a:lnTo>
                    <a:pt x="7241" y="105050"/>
                  </a:lnTo>
                  <a:lnTo>
                    <a:pt x="13318" y="109660"/>
                  </a:lnTo>
                  <a:lnTo>
                    <a:pt x="29933" y="114783"/>
                  </a:lnTo>
                  <a:lnTo>
                    <a:pt x="47179" y="112129"/>
                  </a:lnTo>
                  <a:lnTo>
                    <a:pt x="70016" y="100238"/>
                  </a:lnTo>
                  <a:lnTo>
                    <a:pt x="81636" y="89330"/>
                  </a:lnTo>
                  <a:lnTo>
                    <a:pt x="89882" y="75237"/>
                  </a:lnTo>
                  <a:lnTo>
                    <a:pt x="91698" y="57262"/>
                  </a:lnTo>
                  <a:lnTo>
                    <a:pt x="88499" y="38794"/>
                  </a:lnTo>
                  <a:lnTo>
                    <a:pt x="80912" y="24423"/>
                  </a:lnTo>
                  <a:lnTo>
                    <a:pt x="75376" y="19851"/>
                  </a:lnTo>
                  <a:lnTo>
                    <a:pt x="47662" y="1070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905951" y="4476724"/>
              <a:ext cx="179161" cy="191385"/>
            </a:xfrm>
            <a:custGeom>
              <a:avLst/>
              <a:gdLst/>
              <a:ahLst/>
              <a:cxnLst/>
              <a:rect l="0" t="0" r="0" b="0"/>
              <a:pathLst>
                <a:path w="179161" h="191385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4799" y="66104"/>
                  </a:lnTo>
                  <a:lnTo>
                    <a:pt x="6521" y="64410"/>
                  </a:lnTo>
                  <a:lnTo>
                    <a:pt x="15927" y="39535"/>
                  </a:lnTo>
                  <a:lnTo>
                    <a:pt x="26175" y="28974"/>
                  </a:lnTo>
                  <a:lnTo>
                    <a:pt x="32791" y="24863"/>
                  </a:lnTo>
                  <a:lnTo>
                    <a:pt x="47538" y="22761"/>
                  </a:lnTo>
                  <a:lnTo>
                    <a:pt x="55354" y="23495"/>
                  </a:lnTo>
                  <a:lnTo>
                    <a:pt x="61489" y="26758"/>
                  </a:lnTo>
                  <a:lnTo>
                    <a:pt x="70771" y="37780"/>
                  </a:lnTo>
                  <a:lnTo>
                    <a:pt x="90140" y="95187"/>
                  </a:lnTo>
                  <a:lnTo>
                    <a:pt x="111438" y="156534"/>
                  </a:lnTo>
                  <a:lnTo>
                    <a:pt x="131357" y="178182"/>
                  </a:lnTo>
                  <a:lnTo>
                    <a:pt x="149284" y="185517"/>
                  </a:lnTo>
                  <a:lnTo>
                    <a:pt x="17916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2" name="Freeform 141"/>
          <p:cNvSpPr/>
          <p:nvPr/>
        </p:nvSpPr>
        <p:spPr>
          <a:xfrm>
            <a:off x="939683" y="5780726"/>
            <a:ext cx="1033" cy="317"/>
          </a:xfrm>
          <a:custGeom>
            <a:avLst/>
            <a:gdLst/>
            <a:ahLst/>
            <a:cxnLst/>
            <a:rect l="0" t="0" r="0" b="0"/>
            <a:pathLst>
              <a:path w="1033" h="317">
                <a:moveTo>
                  <a:pt x="1032" y="0"/>
                </a:moveTo>
                <a:lnTo>
                  <a:pt x="0" y="316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5" name="Group 154"/>
          <p:cNvGrpSpPr/>
          <p:nvPr/>
        </p:nvGrpSpPr>
        <p:grpSpPr>
          <a:xfrm>
            <a:off x="6209640" y="1264530"/>
            <a:ext cx="2577942" cy="567491"/>
            <a:chOff x="6209640" y="1264530"/>
            <a:chExt cx="2577942" cy="567491"/>
          </a:xfrm>
        </p:grpSpPr>
        <p:sp>
          <p:nvSpPr>
            <p:cNvPr id="143" name="Freeform 142"/>
            <p:cNvSpPr/>
            <p:nvPr/>
          </p:nvSpPr>
          <p:spPr>
            <a:xfrm>
              <a:off x="6209640" y="1397936"/>
              <a:ext cx="104487" cy="258055"/>
            </a:xfrm>
            <a:custGeom>
              <a:avLst/>
              <a:gdLst/>
              <a:ahLst/>
              <a:cxnLst/>
              <a:rect l="0" t="0" r="0" b="0"/>
              <a:pathLst>
                <a:path w="104487" h="258055">
                  <a:moveTo>
                    <a:pt x="81073" y="0"/>
                  </a:moveTo>
                  <a:lnTo>
                    <a:pt x="46327" y="15999"/>
                  </a:lnTo>
                  <a:lnTo>
                    <a:pt x="32963" y="33307"/>
                  </a:lnTo>
                  <a:lnTo>
                    <a:pt x="17508" y="69041"/>
                  </a:lnTo>
                  <a:lnTo>
                    <a:pt x="1956" y="123874"/>
                  </a:lnTo>
                  <a:lnTo>
                    <a:pt x="0" y="154945"/>
                  </a:lnTo>
                  <a:lnTo>
                    <a:pt x="9604" y="208124"/>
                  </a:lnTo>
                  <a:lnTo>
                    <a:pt x="17469" y="238874"/>
                  </a:lnTo>
                  <a:lnTo>
                    <a:pt x="22028" y="246158"/>
                  </a:lnTo>
                  <a:lnTo>
                    <a:pt x="34490" y="256717"/>
                  </a:lnTo>
                  <a:lnTo>
                    <a:pt x="42621" y="258054"/>
                  </a:lnTo>
                  <a:lnTo>
                    <a:pt x="61518" y="254607"/>
                  </a:lnTo>
                  <a:lnTo>
                    <a:pt x="68960" y="250175"/>
                  </a:lnTo>
                  <a:lnTo>
                    <a:pt x="79696" y="237854"/>
                  </a:lnTo>
                  <a:lnTo>
                    <a:pt x="95355" y="202071"/>
                  </a:lnTo>
                  <a:lnTo>
                    <a:pt x="102871" y="151918"/>
                  </a:lnTo>
                  <a:lnTo>
                    <a:pt x="104486" y="95070"/>
                  </a:lnTo>
                  <a:lnTo>
                    <a:pt x="97358" y="50359"/>
                  </a:lnTo>
                  <a:lnTo>
                    <a:pt x="85537" y="24847"/>
                  </a:lnTo>
                  <a:lnTo>
                    <a:pt x="71037" y="8578"/>
                  </a:lnTo>
                  <a:lnTo>
                    <a:pt x="63288" y="2945"/>
                  </a:lnTo>
                  <a:lnTo>
                    <a:pt x="56272" y="1963"/>
                  </a:lnTo>
                  <a:lnTo>
                    <a:pt x="49746" y="4083"/>
                  </a:lnTo>
                  <a:lnTo>
                    <a:pt x="43546" y="8269"/>
                  </a:lnTo>
                  <a:lnTo>
                    <a:pt x="40337" y="14758"/>
                  </a:lnTo>
                  <a:lnTo>
                    <a:pt x="39238" y="31831"/>
                  </a:lnTo>
                  <a:lnTo>
                    <a:pt x="41831" y="44349"/>
                  </a:lnTo>
                  <a:lnTo>
                    <a:pt x="47788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409199" y="1422899"/>
              <a:ext cx="97861" cy="163262"/>
            </a:xfrm>
            <a:custGeom>
              <a:avLst/>
              <a:gdLst/>
              <a:ahLst/>
              <a:cxnLst/>
              <a:rect l="0" t="0" r="0" b="0"/>
              <a:pathLst>
                <a:path w="97861" h="163262">
                  <a:moveTo>
                    <a:pt x="22971" y="74890"/>
                  </a:moveTo>
                  <a:lnTo>
                    <a:pt x="8778" y="137381"/>
                  </a:lnTo>
                  <a:lnTo>
                    <a:pt x="3412" y="160294"/>
                  </a:lnTo>
                  <a:lnTo>
                    <a:pt x="1610" y="163261"/>
                  </a:lnTo>
                  <a:lnTo>
                    <a:pt x="409" y="160616"/>
                  </a:lnTo>
                  <a:lnTo>
                    <a:pt x="0" y="145350"/>
                  </a:lnTo>
                  <a:lnTo>
                    <a:pt x="9731" y="89088"/>
                  </a:lnTo>
                  <a:lnTo>
                    <a:pt x="27889" y="45369"/>
                  </a:lnTo>
                  <a:lnTo>
                    <a:pt x="41799" y="26636"/>
                  </a:lnTo>
                  <a:lnTo>
                    <a:pt x="62158" y="13996"/>
                  </a:lnTo>
                  <a:lnTo>
                    <a:pt x="9786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509630" y="1397936"/>
              <a:ext cx="98575" cy="414909"/>
            </a:xfrm>
            <a:custGeom>
              <a:avLst/>
              <a:gdLst/>
              <a:ahLst/>
              <a:cxnLst/>
              <a:rect l="0" t="0" r="0" b="0"/>
              <a:pathLst>
                <a:path w="98575" h="414909">
                  <a:moveTo>
                    <a:pt x="88961" y="0"/>
                  </a:moveTo>
                  <a:lnTo>
                    <a:pt x="75709" y="4417"/>
                  </a:lnTo>
                  <a:lnTo>
                    <a:pt x="66738" y="13983"/>
                  </a:lnTo>
                  <a:lnTo>
                    <a:pt x="53444" y="47141"/>
                  </a:lnTo>
                  <a:lnTo>
                    <a:pt x="49483" y="99816"/>
                  </a:lnTo>
                  <a:lnTo>
                    <a:pt x="59096" y="157513"/>
                  </a:lnTo>
                  <a:lnTo>
                    <a:pt x="81456" y="218370"/>
                  </a:lnTo>
                  <a:lnTo>
                    <a:pt x="98574" y="272221"/>
                  </a:lnTo>
                  <a:lnTo>
                    <a:pt x="97572" y="326449"/>
                  </a:lnTo>
                  <a:lnTo>
                    <a:pt x="90074" y="360431"/>
                  </a:lnTo>
                  <a:lnTo>
                    <a:pt x="71443" y="389417"/>
                  </a:lnTo>
                  <a:lnTo>
                    <a:pt x="45540" y="412948"/>
                  </a:lnTo>
                  <a:lnTo>
                    <a:pt x="37824" y="414908"/>
                  </a:lnTo>
                  <a:lnTo>
                    <a:pt x="21854" y="412154"/>
                  </a:lnTo>
                  <a:lnTo>
                    <a:pt x="15562" y="406057"/>
                  </a:lnTo>
                  <a:lnTo>
                    <a:pt x="6104" y="386955"/>
                  </a:lnTo>
                  <a:lnTo>
                    <a:pt x="0" y="354628"/>
                  </a:lnTo>
                  <a:lnTo>
                    <a:pt x="2608" y="321628"/>
                  </a:lnTo>
                  <a:lnTo>
                    <a:pt x="22393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653929" y="1381294"/>
              <a:ext cx="294147" cy="227596"/>
            </a:xfrm>
            <a:custGeom>
              <a:avLst/>
              <a:gdLst/>
              <a:ahLst/>
              <a:cxnLst/>
              <a:rect l="0" t="0" r="0" b="0"/>
              <a:pathLst>
                <a:path w="294147" h="227596">
                  <a:moveTo>
                    <a:pt x="86120" y="83211"/>
                  </a:moveTo>
                  <a:lnTo>
                    <a:pt x="81703" y="69959"/>
                  </a:lnTo>
                  <a:lnTo>
                    <a:pt x="75779" y="67904"/>
                  </a:lnTo>
                  <a:lnTo>
                    <a:pt x="56868" y="70552"/>
                  </a:lnTo>
                  <a:lnTo>
                    <a:pt x="29068" y="86856"/>
                  </a:lnTo>
                  <a:lnTo>
                    <a:pt x="16693" y="101473"/>
                  </a:lnTo>
                  <a:lnTo>
                    <a:pt x="1215" y="137874"/>
                  </a:lnTo>
                  <a:lnTo>
                    <a:pt x="0" y="156507"/>
                  </a:lnTo>
                  <a:lnTo>
                    <a:pt x="969" y="165359"/>
                  </a:lnTo>
                  <a:lnTo>
                    <a:pt x="4390" y="172185"/>
                  </a:lnTo>
                  <a:lnTo>
                    <a:pt x="15586" y="182235"/>
                  </a:lnTo>
                  <a:lnTo>
                    <a:pt x="23380" y="183435"/>
                  </a:lnTo>
                  <a:lnTo>
                    <a:pt x="41902" y="179839"/>
                  </a:lnTo>
                  <a:lnTo>
                    <a:pt x="64287" y="167417"/>
                  </a:lnTo>
                  <a:lnTo>
                    <a:pt x="69715" y="167085"/>
                  </a:lnTo>
                  <a:lnTo>
                    <a:pt x="74259" y="169637"/>
                  </a:lnTo>
                  <a:lnTo>
                    <a:pt x="83622" y="178021"/>
                  </a:lnTo>
                  <a:lnTo>
                    <a:pt x="97029" y="184829"/>
                  </a:lnTo>
                  <a:lnTo>
                    <a:pt x="103562" y="185165"/>
                  </a:lnTo>
                  <a:lnTo>
                    <a:pt x="162355" y="164808"/>
                  </a:lnTo>
                  <a:lnTo>
                    <a:pt x="173002" y="165345"/>
                  </a:lnTo>
                  <a:lnTo>
                    <a:pt x="180099" y="169402"/>
                  </a:lnTo>
                  <a:lnTo>
                    <a:pt x="184830" y="175805"/>
                  </a:lnTo>
                  <a:lnTo>
                    <a:pt x="196421" y="197555"/>
                  </a:lnTo>
                  <a:lnTo>
                    <a:pt x="201259" y="203819"/>
                  </a:lnTo>
                  <a:lnTo>
                    <a:pt x="206334" y="206146"/>
                  </a:lnTo>
                  <a:lnTo>
                    <a:pt x="211566" y="205848"/>
                  </a:lnTo>
                  <a:lnTo>
                    <a:pt x="216904" y="203800"/>
                  </a:lnTo>
                  <a:lnTo>
                    <a:pt x="230231" y="203991"/>
                  </a:lnTo>
                  <a:lnTo>
                    <a:pt x="237667" y="205336"/>
                  </a:lnTo>
                  <a:lnTo>
                    <a:pt x="242625" y="209931"/>
                  </a:lnTo>
                  <a:lnTo>
                    <a:pt x="248133" y="224899"/>
                  </a:lnTo>
                  <a:lnTo>
                    <a:pt x="248678" y="227595"/>
                  </a:lnTo>
                  <a:lnTo>
                    <a:pt x="246817" y="223196"/>
                  </a:lnTo>
                  <a:lnTo>
                    <a:pt x="256030" y="166204"/>
                  </a:lnTo>
                  <a:lnTo>
                    <a:pt x="259907" y="114055"/>
                  </a:lnTo>
                  <a:lnTo>
                    <a:pt x="265154" y="55883"/>
                  </a:lnTo>
                  <a:lnTo>
                    <a:pt x="272407" y="26728"/>
                  </a:lnTo>
                  <a:lnTo>
                    <a:pt x="280169" y="14036"/>
                  </a:lnTo>
                  <a:lnTo>
                    <a:pt x="29414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037905" y="1414578"/>
              <a:ext cx="201408" cy="216348"/>
            </a:xfrm>
            <a:custGeom>
              <a:avLst/>
              <a:gdLst/>
              <a:ahLst/>
              <a:cxnLst/>
              <a:rect l="0" t="0" r="0" b="0"/>
              <a:pathLst>
                <a:path w="201408" h="216348">
                  <a:moveTo>
                    <a:pt x="10023" y="0"/>
                  </a:moveTo>
                  <a:lnTo>
                    <a:pt x="51933" y="11582"/>
                  </a:lnTo>
                  <a:lnTo>
                    <a:pt x="57379" y="17892"/>
                  </a:lnTo>
                  <a:lnTo>
                    <a:pt x="63430" y="37230"/>
                  </a:lnTo>
                  <a:lnTo>
                    <a:pt x="61188" y="56303"/>
                  </a:lnTo>
                  <a:lnTo>
                    <a:pt x="54028" y="73101"/>
                  </a:lnTo>
                  <a:lnTo>
                    <a:pt x="18160" y="131866"/>
                  </a:lnTo>
                  <a:lnTo>
                    <a:pt x="535" y="166170"/>
                  </a:lnTo>
                  <a:lnTo>
                    <a:pt x="0" y="174575"/>
                  </a:lnTo>
                  <a:lnTo>
                    <a:pt x="4336" y="191310"/>
                  </a:lnTo>
                  <a:lnTo>
                    <a:pt x="9930" y="197807"/>
                  </a:lnTo>
                  <a:lnTo>
                    <a:pt x="26007" y="207491"/>
                  </a:lnTo>
                  <a:lnTo>
                    <a:pt x="43015" y="209946"/>
                  </a:lnTo>
                  <a:lnTo>
                    <a:pt x="60744" y="207030"/>
                  </a:lnTo>
                  <a:lnTo>
                    <a:pt x="92442" y="193144"/>
                  </a:lnTo>
                  <a:lnTo>
                    <a:pt x="139168" y="156256"/>
                  </a:lnTo>
                  <a:lnTo>
                    <a:pt x="171238" y="117774"/>
                  </a:lnTo>
                  <a:lnTo>
                    <a:pt x="173898" y="109951"/>
                  </a:lnTo>
                  <a:lnTo>
                    <a:pt x="173822" y="102887"/>
                  </a:lnTo>
                  <a:lnTo>
                    <a:pt x="171922" y="96328"/>
                  </a:lnTo>
                  <a:lnTo>
                    <a:pt x="167882" y="93805"/>
                  </a:lnTo>
                  <a:lnTo>
                    <a:pt x="162415" y="93972"/>
                  </a:lnTo>
                  <a:lnTo>
                    <a:pt x="155996" y="95932"/>
                  </a:lnTo>
                  <a:lnTo>
                    <a:pt x="143934" y="110438"/>
                  </a:lnTo>
                  <a:lnTo>
                    <a:pt x="129213" y="144594"/>
                  </a:lnTo>
                  <a:lnTo>
                    <a:pt x="125541" y="157417"/>
                  </a:lnTo>
                  <a:lnTo>
                    <a:pt x="126392" y="179062"/>
                  </a:lnTo>
                  <a:lnTo>
                    <a:pt x="129207" y="188717"/>
                  </a:lnTo>
                  <a:lnTo>
                    <a:pt x="139732" y="204375"/>
                  </a:lnTo>
                  <a:lnTo>
                    <a:pt x="146422" y="211140"/>
                  </a:lnTo>
                  <a:lnTo>
                    <a:pt x="155505" y="214725"/>
                  </a:lnTo>
                  <a:lnTo>
                    <a:pt x="201407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826354" y="1522752"/>
              <a:ext cx="165870" cy="309269"/>
            </a:xfrm>
            <a:custGeom>
              <a:avLst/>
              <a:gdLst/>
              <a:ahLst/>
              <a:cxnLst/>
              <a:rect l="0" t="0" r="0" b="0"/>
              <a:pathLst>
                <a:path w="165870" h="309269">
                  <a:moveTo>
                    <a:pt x="62000" y="0"/>
                  </a:moveTo>
                  <a:lnTo>
                    <a:pt x="66794" y="26572"/>
                  </a:lnTo>
                  <a:lnTo>
                    <a:pt x="58397" y="82657"/>
                  </a:lnTo>
                  <a:lnTo>
                    <a:pt x="53686" y="142068"/>
                  </a:lnTo>
                  <a:lnTo>
                    <a:pt x="44811" y="201743"/>
                  </a:lnTo>
                  <a:lnTo>
                    <a:pt x="34155" y="257841"/>
                  </a:lnTo>
                  <a:lnTo>
                    <a:pt x="25909" y="301990"/>
                  </a:lnTo>
                  <a:lnTo>
                    <a:pt x="22222" y="308576"/>
                  </a:lnTo>
                  <a:lnTo>
                    <a:pt x="17914" y="309268"/>
                  </a:lnTo>
                  <a:lnTo>
                    <a:pt x="13194" y="306031"/>
                  </a:lnTo>
                  <a:lnTo>
                    <a:pt x="7949" y="292573"/>
                  </a:lnTo>
                  <a:lnTo>
                    <a:pt x="0" y="229911"/>
                  </a:lnTo>
                  <a:lnTo>
                    <a:pt x="4183" y="168960"/>
                  </a:lnTo>
                  <a:lnTo>
                    <a:pt x="15172" y="118366"/>
                  </a:lnTo>
                  <a:lnTo>
                    <a:pt x="39043" y="59142"/>
                  </a:lnTo>
                  <a:lnTo>
                    <a:pt x="49948" y="42927"/>
                  </a:lnTo>
                  <a:lnTo>
                    <a:pt x="73530" y="23403"/>
                  </a:lnTo>
                  <a:lnTo>
                    <a:pt x="96402" y="11634"/>
                  </a:lnTo>
                  <a:lnTo>
                    <a:pt x="119511" y="7636"/>
                  </a:lnTo>
                  <a:lnTo>
                    <a:pt x="140261" y="9866"/>
                  </a:lnTo>
                  <a:lnTo>
                    <a:pt x="155646" y="17020"/>
                  </a:lnTo>
                  <a:lnTo>
                    <a:pt x="160489" y="23366"/>
                  </a:lnTo>
                  <a:lnTo>
                    <a:pt x="165869" y="40279"/>
                  </a:lnTo>
                  <a:lnTo>
                    <a:pt x="164481" y="66175"/>
                  </a:lnTo>
                  <a:lnTo>
                    <a:pt x="153797" y="91415"/>
                  </a:lnTo>
                  <a:lnTo>
                    <a:pt x="138920" y="112043"/>
                  </a:lnTo>
                  <a:lnTo>
                    <a:pt x="130704" y="119139"/>
                  </a:lnTo>
                  <a:lnTo>
                    <a:pt x="120247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063095" y="1406257"/>
              <a:ext cx="41607" cy="231144"/>
            </a:xfrm>
            <a:custGeom>
              <a:avLst/>
              <a:gdLst/>
              <a:ahLst/>
              <a:cxnLst/>
              <a:rect l="0" t="0" r="0" b="0"/>
              <a:pathLst>
                <a:path w="41607" h="231144">
                  <a:moveTo>
                    <a:pt x="0" y="149779"/>
                  </a:moveTo>
                  <a:lnTo>
                    <a:pt x="4795" y="208383"/>
                  </a:lnTo>
                  <a:lnTo>
                    <a:pt x="2757" y="231143"/>
                  </a:lnTo>
                  <a:lnTo>
                    <a:pt x="11823" y="181062"/>
                  </a:lnTo>
                  <a:lnTo>
                    <a:pt x="18474" y="117692"/>
                  </a:lnTo>
                  <a:lnTo>
                    <a:pt x="30753" y="65973"/>
                  </a:lnTo>
                  <a:lnTo>
                    <a:pt x="39189" y="22825"/>
                  </a:ln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146307" y="1264530"/>
              <a:ext cx="124816" cy="341433"/>
            </a:xfrm>
            <a:custGeom>
              <a:avLst/>
              <a:gdLst/>
              <a:ahLst/>
              <a:cxnLst/>
              <a:rect l="0" t="0" r="0" b="0"/>
              <a:pathLst>
                <a:path w="124816" h="341433">
                  <a:moveTo>
                    <a:pt x="0" y="75159"/>
                  </a:moveTo>
                  <a:lnTo>
                    <a:pt x="7567" y="56154"/>
                  </a:lnTo>
                  <a:lnTo>
                    <a:pt x="44350" y="10349"/>
                  </a:lnTo>
                  <a:lnTo>
                    <a:pt x="51756" y="4216"/>
                  </a:lnTo>
                  <a:lnTo>
                    <a:pt x="60391" y="1051"/>
                  </a:lnTo>
                  <a:lnTo>
                    <a:pt x="79848" y="0"/>
                  </a:lnTo>
                  <a:lnTo>
                    <a:pt x="87441" y="2864"/>
                  </a:lnTo>
                  <a:lnTo>
                    <a:pt x="98342" y="13442"/>
                  </a:lnTo>
                  <a:lnTo>
                    <a:pt x="100694" y="21070"/>
                  </a:lnTo>
                  <a:lnTo>
                    <a:pt x="99588" y="49476"/>
                  </a:lnTo>
                  <a:lnTo>
                    <a:pt x="85717" y="109377"/>
                  </a:lnTo>
                  <a:lnTo>
                    <a:pt x="74837" y="159649"/>
                  </a:lnTo>
                  <a:lnTo>
                    <a:pt x="63783" y="218513"/>
                  </a:lnTo>
                  <a:lnTo>
                    <a:pt x="60265" y="275992"/>
                  </a:lnTo>
                  <a:lnTo>
                    <a:pt x="66138" y="310537"/>
                  </a:lnTo>
                  <a:lnTo>
                    <a:pt x="74390" y="326468"/>
                  </a:lnTo>
                  <a:lnTo>
                    <a:pt x="81953" y="331456"/>
                  </a:lnTo>
                  <a:lnTo>
                    <a:pt x="124815" y="3414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323094" y="1541968"/>
              <a:ext cx="102803" cy="116152"/>
            </a:xfrm>
            <a:custGeom>
              <a:avLst/>
              <a:gdLst/>
              <a:ahLst/>
              <a:cxnLst/>
              <a:rect l="0" t="0" r="0" b="0"/>
              <a:pathLst>
                <a:path w="102803" h="116152">
                  <a:moveTo>
                    <a:pt x="39560" y="14068"/>
                  </a:moveTo>
                  <a:lnTo>
                    <a:pt x="16396" y="41649"/>
                  </a:lnTo>
                  <a:lnTo>
                    <a:pt x="4857" y="69187"/>
                  </a:lnTo>
                  <a:lnTo>
                    <a:pt x="0" y="100769"/>
                  </a:lnTo>
                  <a:lnTo>
                    <a:pt x="3016" y="107927"/>
                  </a:lnTo>
                  <a:lnTo>
                    <a:pt x="8725" y="112698"/>
                  </a:lnTo>
                  <a:lnTo>
                    <a:pt x="16230" y="115879"/>
                  </a:lnTo>
                  <a:lnTo>
                    <a:pt x="24007" y="116151"/>
                  </a:lnTo>
                  <a:lnTo>
                    <a:pt x="40044" y="111522"/>
                  </a:lnTo>
                  <a:lnTo>
                    <a:pt x="60249" y="98520"/>
                  </a:lnTo>
                  <a:lnTo>
                    <a:pt x="89289" y="54010"/>
                  </a:lnTo>
                  <a:lnTo>
                    <a:pt x="98644" y="32745"/>
                  </a:lnTo>
                  <a:lnTo>
                    <a:pt x="102802" y="10966"/>
                  </a:lnTo>
                  <a:lnTo>
                    <a:pt x="101137" y="4603"/>
                  </a:lnTo>
                  <a:lnTo>
                    <a:pt x="97253" y="1286"/>
                  </a:lnTo>
                  <a:lnTo>
                    <a:pt x="91891" y="0"/>
                  </a:lnTo>
                  <a:lnTo>
                    <a:pt x="86466" y="2840"/>
                  </a:lnTo>
                  <a:lnTo>
                    <a:pt x="75508" y="15858"/>
                  </a:lnTo>
                  <a:lnTo>
                    <a:pt x="72771" y="22658"/>
                  </a:lnTo>
                  <a:lnTo>
                    <a:pt x="72844" y="473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562359" y="1323047"/>
              <a:ext cx="49927" cy="307879"/>
            </a:xfrm>
            <a:custGeom>
              <a:avLst/>
              <a:gdLst/>
              <a:ahLst/>
              <a:cxnLst/>
              <a:rect l="0" t="0" r="0" b="0"/>
              <a:pathLst>
                <a:path w="49927" h="307879">
                  <a:moveTo>
                    <a:pt x="49926" y="0"/>
                  </a:moveTo>
                  <a:lnTo>
                    <a:pt x="49926" y="59579"/>
                  </a:lnTo>
                  <a:lnTo>
                    <a:pt x="49926" y="112717"/>
                  </a:lnTo>
                  <a:lnTo>
                    <a:pt x="45509" y="176105"/>
                  </a:lnTo>
                  <a:lnTo>
                    <a:pt x="37531" y="239543"/>
                  </a:lnTo>
                  <a:lnTo>
                    <a:pt x="22326" y="282683"/>
                  </a:lnTo>
                  <a:lnTo>
                    <a:pt x="13621" y="296680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512432" y="1531073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8321"/>
                  </a:moveTo>
                  <a:lnTo>
                    <a:pt x="50745" y="1157"/>
                  </a:lnTo>
                  <a:lnTo>
                    <a:pt x="113283" y="1899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653890" y="1522752"/>
              <a:ext cx="133692" cy="184091"/>
            </a:xfrm>
            <a:custGeom>
              <a:avLst/>
              <a:gdLst/>
              <a:ahLst/>
              <a:cxnLst/>
              <a:rect l="0" t="0" r="0" b="0"/>
              <a:pathLst>
                <a:path w="133692" h="184091">
                  <a:moveTo>
                    <a:pt x="91532" y="0"/>
                  </a:moveTo>
                  <a:lnTo>
                    <a:pt x="82698" y="8834"/>
                  </a:lnTo>
                  <a:lnTo>
                    <a:pt x="72786" y="31998"/>
                  </a:lnTo>
                  <a:lnTo>
                    <a:pt x="74263" y="49355"/>
                  </a:lnTo>
                  <a:lnTo>
                    <a:pt x="77245" y="57866"/>
                  </a:lnTo>
                  <a:lnTo>
                    <a:pt x="87956" y="72255"/>
                  </a:lnTo>
                  <a:lnTo>
                    <a:pt x="130154" y="113567"/>
                  </a:lnTo>
                  <a:lnTo>
                    <a:pt x="132998" y="120090"/>
                  </a:lnTo>
                  <a:lnTo>
                    <a:pt x="133691" y="134735"/>
                  </a:lnTo>
                  <a:lnTo>
                    <a:pt x="128453" y="148023"/>
                  </a:lnTo>
                  <a:lnTo>
                    <a:pt x="124467" y="154156"/>
                  </a:lnTo>
                  <a:lnTo>
                    <a:pt x="101188" y="171621"/>
                  </a:lnTo>
                  <a:lnTo>
                    <a:pt x="70868" y="184090"/>
                  </a:lnTo>
                  <a:lnTo>
                    <a:pt x="13169" y="183837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873516" y="2245665"/>
            <a:ext cx="2186632" cy="551718"/>
            <a:chOff x="7873516" y="2245665"/>
            <a:chExt cx="2186632" cy="551718"/>
          </a:xfrm>
        </p:grpSpPr>
        <p:sp>
          <p:nvSpPr>
            <p:cNvPr id="156" name="Freeform 155"/>
            <p:cNvSpPr/>
            <p:nvPr/>
          </p:nvSpPr>
          <p:spPr>
            <a:xfrm>
              <a:off x="7873516" y="2245665"/>
              <a:ext cx="174067" cy="527840"/>
            </a:xfrm>
            <a:custGeom>
              <a:avLst/>
              <a:gdLst/>
              <a:ahLst/>
              <a:cxnLst/>
              <a:rect l="0" t="0" r="0" b="0"/>
              <a:pathLst>
                <a:path w="174067" h="527840">
                  <a:moveTo>
                    <a:pt x="39801" y="184081"/>
                  </a:moveTo>
                  <a:lnTo>
                    <a:pt x="26549" y="188498"/>
                  </a:lnTo>
                  <a:lnTo>
                    <a:pt x="21721" y="193498"/>
                  </a:lnTo>
                  <a:lnTo>
                    <a:pt x="10508" y="219128"/>
                  </a:lnTo>
                  <a:lnTo>
                    <a:pt x="0" y="277705"/>
                  </a:lnTo>
                  <a:lnTo>
                    <a:pt x="2172" y="284404"/>
                  </a:lnTo>
                  <a:lnTo>
                    <a:pt x="6394" y="287945"/>
                  </a:lnTo>
                  <a:lnTo>
                    <a:pt x="11982" y="289382"/>
                  </a:lnTo>
                  <a:lnTo>
                    <a:pt x="17557" y="287566"/>
                  </a:lnTo>
                  <a:lnTo>
                    <a:pt x="28682" y="278151"/>
                  </a:lnTo>
                  <a:lnTo>
                    <a:pt x="49966" y="242864"/>
                  </a:lnTo>
                  <a:lnTo>
                    <a:pt x="59044" y="212080"/>
                  </a:lnTo>
                  <a:lnTo>
                    <a:pt x="58215" y="193751"/>
                  </a:lnTo>
                  <a:lnTo>
                    <a:pt x="52299" y="178825"/>
                  </a:lnTo>
                  <a:lnTo>
                    <a:pt x="48133" y="172256"/>
                  </a:lnTo>
                  <a:lnTo>
                    <a:pt x="43507" y="169726"/>
                  </a:lnTo>
                  <a:lnTo>
                    <a:pt x="38573" y="169888"/>
                  </a:lnTo>
                  <a:lnTo>
                    <a:pt x="33435" y="171845"/>
                  </a:lnTo>
                  <a:lnTo>
                    <a:pt x="32783" y="174075"/>
                  </a:lnTo>
                  <a:lnTo>
                    <a:pt x="35122" y="176486"/>
                  </a:lnTo>
                  <a:lnTo>
                    <a:pt x="39455" y="179017"/>
                  </a:lnTo>
                  <a:lnTo>
                    <a:pt x="44194" y="178856"/>
                  </a:lnTo>
                  <a:lnTo>
                    <a:pt x="54388" y="173746"/>
                  </a:lnTo>
                  <a:lnTo>
                    <a:pt x="100093" y="130947"/>
                  </a:lnTo>
                  <a:lnTo>
                    <a:pt x="139610" y="69134"/>
                  </a:lnTo>
                  <a:lnTo>
                    <a:pt x="170468" y="11210"/>
                  </a:lnTo>
                  <a:lnTo>
                    <a:pt x="174066" y="2265"/>
                  </a:lnTo>
                  <a:lnTo>
                    <a:pt x="173690" y="0"/>
                  </a:lnTo>
                  <a:lnTo>
                    <a:pt x="165875" y="7346"/>
                  </a:lnTo>
                  <a:lnTo>
                    <a:pt x="154716" y="27856"/>
                  </a:lnTo>
                  <a:lnTo>
                    <a:pt x="144149" y="87654"/>
                  </a:lnTo>
                  <a:lnTo>
                    <a:pt x="141466" y="148666"/>
                  </a:lnTo>
                  <a:lnTo>
                    <a:pt x="148880" y="206603"/>
                  </a:lnTo>
                  <a:lnTo>
                    <a:pt x="159248" y="261878"/>
                  </a:lnTo>
                  <a:lnTo>
                    <a:pt x="170496" y="322167"/>
                  </a:lnTo>
                  <a:lnTo>
                    <a:pt x="168038" y="371512"/>
                  </a:lnTo>
                  <a:lnTo>
                    <a:pt x="150624" y="433481"/>
                  </a:lnTo>
                  <a:lnTo>
                    <a:pt x="132446" y="475288"/>
                  </a:lnTo>
                  <a:lnTo>
                    <a:pt x="110664" y="501953"/>
                  </a:lnTo>
                  <a:lnTo>
                    <a:pt x="80612" y="522561"/>
                  </a:lnTo>
                  <a:lnTo>
                    <a:pt x="72556" y="526229"/>
                  </a:lnTo>
                  <a:lnTo>
                    <a:pt x="53742" y="527839"/>
                  </a:lnTo>
                  <a:lnTo>
                    <a:pt x="43547" y="526974"/>
                  </a:lnTo>
                  <a:lnTo>
                    <a:pt x="36751" y="524548"/>
                  </a:lnTo>
                  <a:lnTo>
                    <a:pt x="32220" y="521082"/>
                  </a:lnTo>
                  <a:lnTo>
                    <a:pt x="23159" y="5086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298645" y="2293668"/>
              <a:ext cx="247072" cy="292043"/>
            </a:xfrm>
            <a:custGeom>
              <a:avLst/>
              <a:gdLst/>
              <a:ahLst/>
              <a:cxnLst/>
              <a:rect l="0" t="0" r="0" b="0"/>
              <a:pathLst>
                <a:path w="247072" h="292043">
                  <a:moveTo>
                    <a:pt x="113935" y="152720"/>
                  </a:moveTo>
                  <a:lnTo>
                    <a:pt x="113935" y="135051"/>
                  </a:lnTo>
                  <a:lnTo>
                    <a:pt x="105100" y="110811"/>
                  </a:lnTo>
                  <a:lnTo>
                    <a:pt x="93367" y="99269"/>
                  </a:lnTo>
                  <a:lnTo>
                    <a:pt x="86354" y="94896"/>
                  </a:lnTo>
                  <a:lnTo>
                    <a:pt x="77981" y="94755"/>
                  </a:lnTo>
                  <a:lnTo>
                    <a:pt x="58816" y="101995"/>
                  </a:lnTo>
                  <a:lnTo>
                    <a:pt x="36069" y="117247"/>
                  </a:lnTo>
                  <a:lnTo>
                    <a:pt x="26011" y="132948"/>
                  </a:lnTo>
                  <a:lnTo>
                    <a:pt x="6078" y="192316"/>
                  </a:lnTo>
                  <a:lnTo>
                    <a:pt x="0" y="221159"/>
                  </a:lnTo>
                  <a:lnTo>
                    <a:pt x="2363" y="268454"/>
                  </a:lnTo>
                  <a:lnTo>
                    <a:pt x="7194" y="277954"/>
                  </a:lnTo>
                  <a:lnTo>
                    <a:pt x="22424" y="290973"/>
                  </a:lnTo>
                  <a:lnTo>
                    <a:pt x="30738" y="292042"/>
                  </a:lnTo>
                  <a:lnTo>
                    <a:pt x="47373" y="285832"/>
                  </a:lnTo>
                  <a:lnTo>
                    <a:pt x="59081" y="273827"/>
                  </a:lnTo>
                  <a:lnTo>
                    <a:pt x="90300" y="211907"/>
                  </a:lnTo>
                  <a:lnTo>
                    <a:pt x="107890" y="153848"/>
                  </a:lnTo>
                  <a:lnTo>
                    <a:pt x="117999" y="119770"/>
                  </a:lnTo>
                  <a:lnTo>
                    <a:pt x="128338" y="64007"/>
                  </a:lnTo>
                  <a:lnTo>
                    <a:pt x="137325" y="4077"/>
                  </a:lnTo>
                  <a:lnTo>
                    <a:pt x="136925" y="0"/>
                  </a:lnTo>
                  <a:lnTo>
                    <a:pt x="135733" y="1905"/>
                  </a:lnTo>
                  <a:lnTo>
                    <a:pt x="132105" y="29138"/>
                  </a:lnTo>
                  <a:lnTo>
                    <a:pt x="135296" y="88039"/>
                  </a:lnTo>
                  <a:lnTo>
                    <a:pt x="145754" y="138882"/>
                  </a:lnTo>
                  <a:lnTo>
                    <a:pt x="154581" y="158589"/>
                  </a:lnTo>
                  <a:lnTo>
                    <a:pt x="193374" y="208005"/>
                  </a:lnTo>
                  <a:lnTo>
                    <a:pt x="201883" y="239470"/>
                  </a:lnTo>
                  <a:lnTo>
                    <a:pt x="204405" y="272215"/>
                  </a:lnTo>
                  <a:lnTo>
                    <a:pt x="205683" y="275838"/>
                  </a:lnTo>
                  <a:lnTo>
                    <a:pt x="207461" y="274555"/>
                  </a:lnTo>
                  <a:lnTo>
                    <a:pt x="216955" y="250340"/>
                  </a:lnTo>
                  <a:lnTo>
                    <a:pt x="226073" y="190869"/>
                  </a:lnTo>
                  <a:lnTo>
                    <a:pt x="234464" y="129341"/>
                  </a:lnTo>
                  <a:lnTo>
                    <a:pt x="236817" y="126039"/>
                  </a:lnTo>
                  <a:lnTo>
                    <a:pt x="239311" y="126612"/>
                  </a:lnTo>
                  <a:lnTo>
                    <a:pt x="247071" y="1360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545722" y="2529599"/>
              <a:ext cx="133132" cy="267784"/>
            </a:xfrm>
            <a:custGeom>
              <a:avLst/>
              <a:gdLst/>
              <a:ahLst/>
              <a:cxnLst/>
              <a:rect l="0" t="0" r="0" b="0"/>
              <a:pathLst>
                <a:path w="133132" h="267784">
                  <a:moveTo>
                    <a:pt x="41600" y="0"/>
                  </a:moveTo>
                  <a:lnTo>
                    <a:pt x="41600" y="55161"/>
                  </a:lnTo>
                  <a:lnTo>
                    <a:pt x="41600" y="115679"/>
                  </a:lnTo>
                  <a:lnTo>
                    <a:pt x="37183" y="176677"/>
                  </a:lnTo>
                  <a:lnTo>
                    <a:pt x="29204" y="239593"/>
                  </a:lnTo>
                  <a:lnTo>
                    <a:pt x="21798" y="265764"/>
                  </a:lnTo>
                  <a:lnTo>
                    <a:pt x="17304" y="267783"/>
                  </a:lnTo>
                  <a:lnTo>
                    <a:pt x="11534" y="265431"/>
                  </a:lnTo>
                  <a:lnTo>
                    <a:pt x="4913" y="260164"/>
                  </a:lnTo>
                  <a:lnTo>
                    <a:pt x="1425" y="251106"/>
                  </a:lnTo>
                  <a:lnTo>
                    <a:pt x="0" y="189900"/>
                  </a:lnTo>
                  <a:lnTo>
                    <a:pt x="7564" y="150205"/>
                  </a:lnTo>
                  <a:lnTo>
                    <a:pt x="25905" y="112640"/>
                  </a:lnTo>
                  <a:lnTo>
                    <a:pt x="47334" y="86866"/>
                  </a:lnTo>
                  <a:lnTo>
                    <a:pt x="81735" y="64893"/>
                  </a:lnTo>
                  <a:lnTo>
                    <a:pt x="99194" y="57194"/>
                  </a:lnTo>
                  <a:lnTo>
                    <a:pt x="116199" y="55622"/>
                  </a:lnTo>
                  <a:lnTo>
                    <a:pt x="129304" y="56156"/>
                  </a:lnTo>
                  <a:lnTo>
                    <a:pt x="131504" y="55004"/>
                  </a:lnTo>
                  <a:lnTo>
                    <a:pt x="133131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734323" y="2288288"/>
              <a:ext cx="44384" cy="291238"/>
            </a:xfrm>
            <a:custGeom>
              <a:avLst/>
              <a:gdLst/>
              <a:ahLst/>
              <a:cxnLst/>
              <a:rect l="0" t="0" r="0" b="0"/>
              <a:pathLst>
                <a:path w="44384" h="291238">
                  <a:moveTo>
                    <a:pt x="36062" y="0"/>
                  </a:moveTo>
                  <a:lnTo>
                    <a:pt x="43226" y="55162"/>
                  </a:lnTo>
                  <a:lnTo>
                    <a:pt x="43230" y="109962"/>
                  </a:lnTo>
                  <a:lnTo>
                    <a:pt x="32771" y="173117"/>
                  </a:lnTo>
                  <a:lnTo>
                    <a:pt x="19351" y="229945"/>
                  </a:lnTo>
                  <a:lnTo>
                    <a:pt x="8312" y="270090"/>
                  </a:lnTo>
                  <a:lnTo>
                    <a:pt x="5543" y="274365"/>
                  </a:lnTo>
                  <a:lnTo>
                    <a:pt x="2772" y="274442"/>
                  </a:lnTo>
                  <a:lnTo>
                    <a:pt x="0" y="271719"/>
                  </a:lnTo>
                  <a:lnTo>
                    <a:pt x="1" y="271753"/>
                  </a:lnTo>
                  <a:lnTo>
                    <a:pt x="4933" y="276722"/>
                  </a:lnTo>
                  <a:lnTo>
                    <a:pt x="27962" y="287411"/>
                  </a:lnTo>
                  <a:lnTo>
                    <a:pt x="44383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795457" y="2278441"/>
              <a:ext cx="232881" cy="284443"/>
            </a:xfrm>
            <a:custGeom>
              <a:avLst/>
              <a:gdLst/>
              <a:ahLst/>
              <a:cxnLst/>
              <a:rect l="0" t="0" r="0" b="0"/>
              <a:pathLst>
                <a:path w="232881" h="284443">
                  <a:moveTo>
                    <a:pt x="99743" y="184589"/>
                  </a:moveTo>
                  <a:lnTo>
                    <a:pt x="66003" y="196106"/>
                  </a:lnTo>
                  <a:lnTo>
                    <a:pt x="37503" y="215731"/>
                  </a:lnTo>
                  <a:lnTo>
                    <a:pt x="9272" y="249776"/>
                  </a:lnTo>
                  <a:lnTo>
                    <a:pt x="54" y="267185"/>
                  </a:lnTo>
                  <a:lnTo>
                    <a:pt x="0" y="272013"/>
                  </a:lnTo>
                  <a:lnTo>
                    <a:pt x="2738" y="274307"/>
                  </a:lnTo>
                  <a:lnTo>
                    <a:pt x="13175" y="274390"/>
                  </a:lnTo>
                  <a:lnTo>
                    <a:pt x="63368" y="265726"/>
                  </a:lnTo>
                  <a:lnTo>
                    <a:pt x="77721" y="254859"/>
                  </a:lnTo>
                  <a:lnTo>
                    <a:pt x="91780" y="233147"/>
                  </a:lnTo>
                  <a:lnTo>
                    <a:pt x="105738" y="178087"/>
                  </a:lnTo>
                  <a:lnTo>
                    <a:pt x="126261" y="123260"/>
                  </a:lnTo>
                  <a:lnTo>
                    <a:pt x="141188" y="68054"/>
                  </a:lnTo>
                  <a:lnTo>
                    <a:pt x="157978" y="10574"/>
                  </a:lnTo>
                  <a:lnTo>
                    <a:pt x="160756" y="2011"/>
                  </a:lnTo>
                  <a:lnTo>
                    <a:pt x="162608" y="0"/>
                  </a:lnTo>
                  <a:lnTo>
                    <a:pt x="163843" y="2358"/>
                  </a:lnTo>
                  <a:lnTo>
                    <a:pt x="164291" y="13915"/>
                  </a:lnTo>
                  <a:lnTo>
                    <a:pt x="154586" y="74075"/>
                  </a:lnTo>
                  <a:lnTo>
                    <a:pt x="150641" y="129235"/>
                  </a:lnTo>
                  <a:lnTo>
                    <a:pt x="149799" y="187014"/>
                  </a:lnTo>
                  <a:lnTo>
                    <a:pt x="157263" y="236467"/>
                  </a:lnTo>
                  <a:lnTo>
                    <a:pt x="165681" y="256648"/>
                  </a:lnTo>
                  <a:lnTo>
                    <a:pt x="180516" y="269932"/>
                  </a:lnTo>
                  <a:lnTo>
                    <a:pt x="198513" y="277993"/>
                  </a:lnTo>
                  <a:lnTo>
                    <a:pt x="232880" y="2844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286290" y="2496314"/>
              <a:ext cx="24964" cy="116496"/>
            </a:xfrm>
            <a:custGeom>
              <a:avLst/>
              <a:gdLst/>
              <a:ahLst/>
              <a:cxnLst/>
              <a:rect l="0" t="0" r="0" b="0"/>
              <a:pathLst>
                <a:path w="24964" h="116496">
                  <a:moveTo>
                    <a:pt x="24963" y="0"/>
                  </a:moveTo>
                  <a:lnTo>
                    <a:pt x="18377" y="29621"/>
                  </a:lnTo>
                  <a:lnTo>
                    <a:pt x="10228" y="74407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9302932" y="2421425"/>
              <a:ext cx="108174" cy="216348"/>
            </a:xfrm>
            <a:custGeom>
              <a:avLst/>
              <a:gdLst/>
              <a:ahLst/>
              <a:cxnLst/>
              <a:rect l="0" t="0" r="0" b="0"/>
              <a:pathLst>
                <a:path w="108174" h="216348">
                  <a:moveTo>
                    <a:pt x="0" y="0"/>
                  </a:moveTo>
                  <a:lnTo>
                    <a:pt x="13252" y="8835"/>
                  </a:lnTo>
                  <a:lnTo>
                    <a:pt x="30329" y="31998"/>
                  </a:lnTo>
                  <a:lnTo>
                    <a:pt x="38264" y="62284"/>
                  </a:lnTo>
                  <a:lnTo>
                    <a:pt x="41165" y="125713"/>
                  </a:lnTo>
                  <a:lnTo>
                    <a:pt x="41519" y="176049"/>
                  </a:lnTo>
                  <a:lnTo>
                    <a:pt x="44321" y="182085"/>
                  </a:lnTo>
                  <a:lnTo>
                    <a:pt x="48964" y="184260"/>
                  </a:lnTo>
                  <a:lnTo>
                    <a:pt x="61517" y="184520"/>
                  </a:lnTo>
                  <a:lnTo>
                    <a:pt x="76344" y="187717"/>
                  </a:lnTo>
                  <a:lnTo>
                    <a:pt x="95866" y="199132"/>
                  </a:lnTo>
                  <a:lnTo>
                    <a:pt x="102703" y="206539"/>
                  </a:lnTo>
                  <a:lnTo>
                    <a:pt x="108173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421592" y="2521278"/>
              <a:ext cx="97688" cy="138627"/>
            </a:xfrm>
            <a:custGeom>
              <a:avLst/>
              <a:gdLst/>
              <a:ahLst/>
              <a:cxnLst/>
              <a:rect l="0" t="0" r="0" b="0"/>
              <a:pathLst>
                <a:path w="97688" h="138627">
                  <a:moveTo>
                    <a:pt x="72724" y="0"/>
                  </a:moveTo>
                  <a:lnTo>
                    <a:pt x="55054" y="4417"/>
                  </a:lnTo>
                  <a:lnTo>
                    <a:pt x="41449" y="16448"/>
                  </a:lnTo>
                  <a:lnTo>
                    <a:pt x="8797" y="73137"/>
                  </a:lnTo>
                  <a:lnTo>
                    <a:pt x="2707" y="91677"/>
                  </a:lnTo>
                  <a:lnTo>
                    <a:pt x="0" y="112245"/>
                  </a:lnTo>
                  <a:lnTo>
                    <a:pt x="3727" y="128782"/>
                  </a:lnTo>
                  <a:lnTo>
                    <a:pt x="7311" y="135781"/>
                  </a:lnTo>
                  <a:lnTo>
                    <a:pt x="12473" y="138598"/>
                  </a:lnTo>
                  <a:lnTo>
                    <a:pt x="18688" y="138626"/>
                  </a:lnTo>
                  <a:lnTo>
                    <a:pt x="32066" y="133727"/>
                  </a:lnTo>
                  <a:lnTo>
                    <a:pt x="49993" y="119649"/>
                  </a:lnTo>
                  <a:lnTo>
                    <a:pt x="82847" y="74435"/>
                  </a:lnTo>
                  <a:lnTo>
                    <a:pt x="97687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9528180" y="2296609"/>
              <a:ext cx="157521" cy="357806"/>
            </a:xfrm>
            <a:custGeom>
              <a:avLst/>
              <a:gdLst/>
              <a:ahLst/>
              <a:cxnLst/>
              <a:rect l="0" t="0" r="0" b="0"/>
              <a:pathLst>
                <a:path w="157521" h="357806">
                  <a:moveTo>
                    <a:pt x="41026" y="0"/>
                  </a:moveTo>
                  <a:lnTo>
                    <a:pt x="32191" y="8835"/>
                  </a:lnTo>
                  <a:lnTo>
                    <a:pt x="22280" y="31998"/>
                  </a:lnTo>
                  <a:lnTo>
                    <a:pt x="10294" y="90358"/>
                  </a:lnTo>
                  <a:lnTo>
                    <a:pt x="2359" y="146851"/>
                  </a:lnTo>
                  <a:lnTo>
                    <a:pt x="0" y="196285"/>
                  </a:lnTo>
                  <a:lnTo>
                    <a:pt x="3952" y="250086"/>
                  </a:lnTo>
                  <a:lnTo>
                    <a:pt x="10988" y="268633"/>
                  </a:lnTo>
                  <a:lnTo>
                    <a:pt x="15454" y="276168"/>
                  </a:lnTo>
                  <a:lnTo>
                    <a:pt x="22129" y="279342"/>
                  </a:lnTo>
                  <a:lnTo>
                    <a:pt x="39407" y="277937"/>
                  </a:lnTo>
                  <a:lnTo>
                    <a:pt x="54482" y="271150"/>
                  </a:lnTo>
                  <a:lnTo>
                    <a:pt x="61092" y="266751"/>
                  </a:lnTo>
                  <a:lnTo>
                    <a:pt x="67347" y="266592"/>
                  </a:lnTo>
                  <a:lnTo>
                    <a:pt x="73366" y="269260"/>
                  </a:lnTo>
                  <a:lnTo>
                    <a:pt x="79228" y="273812"/>
                  </a:lnTo>
                  <a:lnTo>
                    <a:pt x="85742" y="288732"/>
                  </a:lnTo>
                  <a:lnTo>
                    <a:pt x="94340" y="324026"/>
                  </a:lnTo>
                  <a:lnTo>
                    <a:pt x="98758" y="327890"/>
                  </a:lnTo>
                  <a:lnTo>
                    <a:pt x="104477" y="328616"/>
                  </a:lnTo>
                  <a:lnTo>
                    <a:pt x="117303" y="324492"/>
                  </a:lnTo>
                  <a:lnTo>
                    <a:pt x="129168" y="316495"/>
                  </a:lnTo>
                  <a:lnTo>
                    <a:pt x="133996" y="316397"/>
                  </a:lnTo>
                  <a:lnTo>
                    <a:pt x="138139" y="319105"/>
                  </a:lnTo>
                  <a:lnTo>
                    <a:pt x="145208" y="329511"/>
                  </a:lnTo>
                  <a:lnTo>
                    <a:pt x="15752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9732839" y="2494711"/>
              <a:ext cx="119283" cy="205084"/>
            </a:xfrm>
            <a:custGeom>
              <a:avLst/>
              <a:gdLst/>
              <a:ahLst/>
              <a:cxnLst/>
              <a:rect l="0" t="0" r="0" b="0"/>
              <a:pathLst>
                <a:path w="119283" h="205084">
                  <a:moveTo>
                    <a:pt x="36072" y="18245"/>
                  </a:moveTo>
                  <a:lnTo>
                    <a:pt x="22785" y="33381"/>
                  </a:lnTo>
                  <a:lnTo>
                    <a:pt x="1369" y="76112"/>
                  </a:lnTo>
                  <a:lnTo>
                    <a:pt x="0" y="95431"/>
                  </a:lnTo>
                  <a:lnTo>
                    <a:pt x="3398" y="115420"/>
                  </a:lnTo>
                  <a:lnTo>
                    <a:pt x="21370" y="159351"/>
                  </a:lnTo>
                  <a:lnTo>
                    <a:pt x="21648" y="166865"/>
                  </a:lnTo>
                  <a:lnTo>
                    <a:pt x="17026" y="180145"/>
                  </a:lnTo>
                  <a:lnTo>
                    <a:pt x="4027" y="198017"/>
                  </a:lnTo>
                  <a:lnTo>
                    <a:pt x="2690" y="198190"/>
                  </a:lnTo>
                  <a:lnTo>
                    <a:pt x="6135" y="188520"/>
                  </a:lnTo>
                  <a:lnTo>
                    <a:pt x="41000" y="147086"/>
                  </a:lnTo>
                  <a:lnTo>
                    <a:pt x="46754" y="144820"/>
                  </a:lnTo>
                  <a:lnTo>
                    <a:pt x="52439" y="145158"/>
                  </a:lnTo>
                  <a:lnTo>
                    <a:pt x="58077" y="147233"/>
                  </a:lnTo>
                  <a:lnTo>
                    <a:pt x="60912" y="153239"/>
                  </a:lnTo>
                  <a:lnTo>
                    <a:pt x="61596" y="172240"/>
                  </a:lnTo>
                  <a:lnTo>
                    <a:pt x="56784" y="200092"/>
                  </a:lnTo>
                  <a:lnTo>
                    <a:pt x="53578" y="204196"/>
                  </a:lnTo>
                  <a:lnTo>
                    <a:pt x="49592" y="205083"/>
                  </a:lnTo>
                  <a:lnTo>
                    <a:pt x="45085" y="203825"/>
                  </a:lnTo>
                  <a:lnTo>
                    <a:pt x="43929" y="199288"/>
                  </a:lnTo>
                  <a:lnTo>
                    <a:pt x="55608" y="146368"/>
                  </a:lnTo>
                  <a:lnTo>
                    <a:pt x="72140" y="85835"/>
                  </a:lnTo>
                  <a:lnTo>
                    <a:pt x="88772" y="27813"/>
                  </a:lnTo>
                  <a:lnTo>
                    <a:pt x="97093" y="1973"/>
                  </a:lnTo>
                  <a:lnTo>
                    <a:pt x="99866" y="0"/>
                  </a:lnTo>
                  <a:lnTo>
                    <a:pt x="102640" y="2384"/>
                  </a:lnTo>
                  <a:lnTo>
                    <a:pt x="105414" y="7671"/>
                  </a:lnTo>
                  <a:lnTo>
                    <a:pt x="117331" y="68819"/>
                  </a:lnTo>
                  <a:lnTo>
                    <a:pt x="119282" y="764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9875664" y="2545859"/>
              <a:ext cx="184484" cy="106501"/>
            </a:xfrm>
            <a:custGeom>
              <a:avLst/>
              <a:gdLst/>
              <a:ahLst/>
              <a:cxnLst/>
              <a:rect l="0" t="0" r="0" b="0"/>
              <a:pathLst>
                <a:path w="184484" h="106501">
                  <a:moveTo>
                    <a:pt x="18062" y="33666"/>
                  </a:moveTo>
                  <a:lnTo>
                    <a:pt x="0" y="77170"/>
                  </a:lnTo>
                  <a:lnTo>
                    <a:pt x="173" y="96764"/>
                  </a:lnTo>
                  <a:lnTo>
                    <a:pt x="3362" y="102543"/>
                  </a:lnTo>
                  <a:lnTo>
                    <a:pt x="8263" y="105472"/>
                  </a:lnTo>
                  <a:lnTo>
                    <a:pt x="14303" y="106500"/>
                  </a:lnTo>
                  <a:lnTo>
                    <a:pt x="28411" y="100245"/>
                  </a:lnTo>
                  <a:lnTo>
                    <a:pt x="60068" y="73630"/>
                  </a:lnTo>
                  <a:lnTo>
                    <a:pt x="85463" y="35944"/>
                  </a:lnTo>
                  <a:lnTo>
                    <a:pt x="93630" y="18036"/>
                  </a:lnTo>
                  <a:lnTo>
                    <a:pt x="93403" y="11227"/>
                  </a:lnTo>
                  <a:lnTo>
                    <a:pt x="90479" y="5763"/>
                  </a:lnTo>
                  <a:lnTo>
                    <a:pt x="85756" y="1195"/>
                  </a:lnTo>
                  <a:lnTo>
                    <a:pt x="80759" y="0"/>
                  </a:lnTo>
                  <a:lnTo>
                    <a:pt x="75577" y="1052"/>
                  </a:lnTo>
                  <a:lnTo>
                    <a:pt x="59451" y="11367"/>
                  </a:lnTo>
                  <a:lnTo>
                    <a:pt x="53976" y="16026"/>
                  </a:lnTo>
                  <a:lnTo>
                    <a:pt x="52175" y="20982"/>
                  </a:lnTo>
                  <a:lnTo>
                    <a:pt x="52824" y="26134"/>
                  </a:lnTo>
                  <a:lnTo>
                    <a:pt x="55105" y="31419"/>
                  </a:lnTo>
                  <a:lnTo>
                    <a:pt x="61249" y="34941"/>
                  </a:lnTo>
                  <a:lnTo>
                    <a:pt x="80402" y="38856"/>
                  </a:lnTo>
                  <a:lnTo>
                    <a:pt x="141316" y="34989"/>
                  </a:lnTo>
                  <a:lnTo>
                    <a:pt x="152932" y="34548"/>
                  </a:lnTo>
                  <a:lnTo>
                    <a:pt x="162524" y="37028"/>
                  </a:lnTo>
                  <a:lnTo>
                    <a:pt x="178114" y="47179"/>
                  </a:lnTo>
                  <a:lnTo>
                    <a:pt x="182086" y="54694"/>
                  </a:lnTo>
                  <a:lnTo>
                    <a:pt x="184483" y="1002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558649" y="2051013"/>
            <a:ext cx="2408658" cy="753181"/>
            <a:chOff x="5558649" y="2051013"/>
            <a:chExt cx="2408658" cy="753181"/>
          </a:xfrm>
        </p:grpSpPr>
        <p:sp>
          <p:nvSpPr>
            <p:cNvPr id="168" name="Freeform 167"/>
            <p:cNvSpPr/>
            <p:nvPr/>
          </p:nvSpPr>
          <p:spPr>
            <a:xfrm>
              <a:off x="5558649" y="2205078"/>
              <a:ext cx="139191" cy="291742"/>
            </a:xfrm>
            <a:custGeom>
              <a:avLst/>
              <a:gdLst/>
              <a:ahLst/>
              <a:cxnLst/>
              <a:rect l="0" t="0" r="0" b="0"/>
              <a:pathLst>
                <a:path w="139191" h="291742">
                  <a:moveTo>
                    <a:pt x="49738" y="0"/>
                  </a:moveTo>
                  <a:lnTo>
                    <a:pt x="36485" y="8835"/>
                  </a:lnTo>
                  <a:lnTo>
                    <a:pt x="19410" y="31998"/>
                  </a:lnTo>
                  <a:lnTo>
                    <a:pt x="7056" y="71118"/>
                  </a:lnTo>
                  <a:lnTo>
                    <a:pt x="1958" y="122260"/>
                  </a:lnTo>
                  <a:lnTo>
                    <a:pt x="447" y="173985"/>
                  </a:lnTo>
                  <a:lnTo>
                    <a:pt x="0" y="224444"/>
                  </a:lnTo>
                  <a:lnTo>
                    <a:pt x="4284" y="265693"/>
                  </a:lnTo>
                  <a:lnTo>
                    <a:pt x="8341" y="275132"/>
                  </a:lnTo>
                  <a:lnTo>
                    <a:pt x="20244" y="288085"/>
                  </a:lnTo>
                  <a:lnTo>
                    <a:pt x="28226" y="290985"/>
                  </a:lnTo>
                  <a:lnTo>
                    <a:pt x="46957" y="291741"/>
                  </a:lnTo>
                  <a:lnTo>
                    <a:pt x="65144" y="284064"/>
                  </a:lnTo>
                  <a:lnTo>
                    <a:pt x="82473" y="269558"/>
                  </a:lnTo>
                  <a:lnTo>
                    <a:pt x="111267" y="227508"/>
                  </a:lnTo>
                  <a:lnTo>
                    <a:pt x="129511" y="179739"/>
                  </a:lnTo>
                  <a:lnTo>
                    <a:pt x="137374" y="131638"/>
                  </a:lnTo>
                  <a:lnTo>
                    <a:pt x="139190" y="79171"/>
                  </a:lnTo>
                  <a:lnTo>
                    <a:pt x="133359" y="40819"/>
                  </a:lnTo>
                  <a:lnTo>
                    <a:pt x="125118" y="23997"/>
                  </a:lnTo>
                  <a:lnTo>
                    <a:pt x="112826" y="12823"/>
                  </a:lnTo>
                  <a:lnTo>
                    <a:pt x="105665" y="8548"/>
                  </a:lnTo>
                  <a:lnTo>
                    <a:pt x="90312" y="6265"/>
                  </a:lnTo>
                  <a:lnTo>
                    <a:pt x="82335" y="6950"/>
                  </a:lnTo>
                  <a:lnTo>
                    <a:pt x="68540" y="12642"/>
                  </a:lnTo>
                  <a:lnTo>
                    <a:pt x="55320" y="23185"/>
                  </a:lnTo>
                  <a:lnTo>
                    <a:pt x="40200" y="40199"/>
                  </a:lnTo>
                  <a:lnTo>
                    <a:pt x="24928" y="74986"/>
                  </a:lnTo>
                  <a:lnTo>
                    <a:pt x="22685" y="96197"/>
                  </a:lnTo>
                  <a:lnTo>
                    <a:pt x="23382" y="105737"/>
                  </a:lnTo>
                  <a:lnTo>
                    <a:pt x="26619" y="112096"/>
                  </a:lnTo>
                  <a:lnTo>
                    <a:pt x="31552" y="116336"/>
                  </a:lnTo>
                  <a:lnTo>
                    <a:pt x="49738" y="1248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758276" y="2263325"/>
              <a:ext cx="110991" cy="321062"/>
            </a:xfrm>
            <a:custGeom>
              <a:avLst/>
              <a:gdLst/>
              <a:ahLst/>
              <a:cxnLst/>
              <a:rect l="0" t="0" r="0" b="0"/>
              <a:pathLst>
                <a:path w="110991" h="321062">
                  <a:moveTo>
                    <a:pt x="16532" y="0"/>
                  </a:moveTo>
                  <a:lnTo>
                    <a:pt x="12114" y="55162"/>
                  </a:lnTo>
                  <a:lnTo>
                    <a:pt x="6259" y="115723"/>
                  </a:lnTo>
                  <a:lnTo>
                    <a:pt x="728" y="172791"/>
                  </a:lnTo>
                  <a:lnTo>
                    <a:pt x="0" y="234593"/>
                  </a:lnTo>
                  <a:lnTo>
                    <a:pt x="836" y="291348"/>
                  </a:lnTo>
                  <a:lnTo>
                    <a:pt x="4316" y="316558"/>
                  </a:lnTo>
                  <a:lnTo>
                    <a:pt x="7464" y="321061"/>
                  </a:lnTo>
                  <a:lnTo>
                    <a:pt x="11411" y="320365"/>
                  </a:lnTo>
                  <a:lnTo>
                    <a:pt x="15891" y="316203"/>
                  </a:lnTo>
                  <a:lnTo>
                    <a:pt x="39310" y="259597"/>
                  </a:lnTo>
                  <a:lnTo>
                    <a:pt x="55075" y="202696"/>
                  </a:lnTo>
                  <a:lnTo>
                    <a:pt x="69194" y="147034"/>
                  </a:lnTo>
                  <a:lnTo>
                    <a:pt x="85870" y="87604"/>
                  </a:lnTo>
                  <a:lnTo>
                    <a:pt x="106327" y="30667"/>
                  </a:lnTo>
                  <a:lnTo>
                    <a:pt x="110990" y="12705"/>
                  </a:lnTo>
                  <a:lnTo>
                    <a:pt x="108063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602085" y="2321572"/>
              <a:ext cx="106155" cy="482622"/>
            </a:xfrm>
            <a:custGeom>
              <a:avLst/>
              <a:gdLst/>
              <a:ahLst/>
              <a:cxnLst/>
              <a:rect l="0" t="0" r="0" b="0"/>
              <a:pathLst>
                <a:path w="106155" h="482622">
                  <a:moveTo>
                    <a:pt x="106154" y="0"/>
                  </a:moveTo>
                  <a:lnTo>
                    <a:pt x="84411" y="55848"/>
                  </a:lnTo>
                  <a:lnTo>
                    <a:pt x="64575" y="116355"/>
                  </a:lnTo>
                  <a:lnTo>
                    <a:pt x="51609" y="170444"/>
                  </a:lnTo>
                  <a:lnTo>
                    <a:pt x="43977" y="227242"/>
                  </a:lnTo>
                  <a:lnTo>
                    <a:pt x="31112" y="289476"/>
                  </a:lnTo>
                  <a:lnTo>
                    <a:pt x="17376" y="347403"/>
                  </a:lnTo>
                  <a:lnTo>
                    <a:pt x="6297" y="402561"/>
                  </a:lnTo>
                  <a:lnTo>
                    <a:pt x="0" y="466052"/>
                  </a:lnTo>
                  <a:lnTo>
                    <a:pt x="1176" y="471575"/>
                  </a:lnTo>
                  <a:lnTo>
                    <a:pt x="6302" y="482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883896" y="2296609"/>
              <a:ext cx="140544" cy="215993"/>
            </a:xfrm>
            <a:custGeom>
              <a:avLst/>
              <a:gdLst/>
              <a:ahLst/>
              <a:cxnLst/>
              <a:rect l="0" t="0" r="0" b="0"/>
              <a:pathLst>
                <a:path w="140544" h="215993">
                  <a:moveTo>
                    <a:pt x="24048" y="0"/>
                  </a:moveTo>
                  <a:lnTo>
                    <a:pt x="38430" y="4794"/>
                  </a:lnTo>
                  <a:lnTo>
                    <a:pt x="32290" y="2747"/>
                  </a:lnTo>
                  <a:lnTo>
                    <a:pt x="27694" y="4605"/>
                  </a:lnTo>
                  <a:lnTo>
                    <a:pt x="17655" y="14066"/>
                  </a:lnTo>
                  <a:lnTo>
                    <a:pt x="6026" y="48239"/>
                  </a:lnTo>
                  <a:lnTo>
                    <a:pt x="0" y="107586"/>
                  </a:lnTo>
                  <a:lnTo>
                    <a:pt x="1821" y="138819"/>
                  </a:lnTo>
                  <a:lnTo>
                    <a:pt x="6303" y="183056"/>
                  </a:lnTo>
                  <a:lnTo>
                    <a:pt x="9445" y="189530"/>
                  </a:lnTo>
                  <a:lnTo>
                    <a:pt x="14312" y="191997"/>
                  </a:lnTo>
                  <a:lnTo>
                    <a:pt x="20331" y="191793"/>
                  </a:lnTo>
                  <a:lnTo>
                    <a:pt x="26193" y="187959"/>
                  </a:lnTo>
                  <a:lnTo>
                    <a:pt x="37637" y="173836"/>
                  </a:lnTo>
                  <a:lnTo>
                    <a:pt x="59594" y="117572"/>
                  </a:lnTo>
                  <a:lnTo>
                    <a:pt x="61614" y="115364"/>
                  </a:lnTo>
                  <a:lnTo>
                    <a:pt x="62961" y="117590"/>
                  </a:lnTo>
                  <a:lnTo>
                    <a:pt x="72660" y="180224"/>
                  </a:lnTo>
                  <a:lnTo>
                    <a:pt x="82420" y="213041"/>
                  </a:lnTo>
                  <a:lnTo>
                    <a:pt x="87001" y="215992"/>
                  </a:lnTo>
                  <a:lnTo>
                    <a:pt x="91905" y="214262"/>
                  </a:lnTo>
                  <a:lnTo>
                    <a:pt x="97023" y="209410"/>
                  </a:lnTo>
                  <a:lnTo>
                    <a:pt x="108643" y="184911"/>
                  </a:lnTo>
                  <a:lnTo>
                    <a:pt x="126553" y="121718"/>
                  </a:lnTo>
                  <a:lnTo>
                    <a:pt x="136821" y="66162"/>
                  </a:lnTo>
                  <a:lnTo>
                    <a:pt x="140543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041155" y="2121867"/>
              <a:ext cx="274522" cy="400417"/>
            </a:xfrm>
            <a:custGeom>
              <a:avLst/>
              <a:gdLst/>
              <a:ahLst/>
              <a:cxnLst/>
              <a:rect l="0" t="0" r="0" b="0"/>
              <a:pathLst>
                <a:path w="274522" h="400417">
                  <a:moveTo>
                    <a:pt x="24889" y="0"/>
                  </a:moveTo>
                  <a:lnTo>
                    <a:pt x="19171" y="21779"/>
                  </a:lnTo>
                  <a:lnTo>
                    <a:pt x="11078" y="82882"/>
                  </a:lnTo>
                  <a:lnTo>
                    <a:pt x="4203" y="136233"/>
                  </a:lnTo>
                  <a:lnTo>
                    <a:pt x="489" y="198013"/>
                  </a:lnTo>
                  <a:lnTo>
                    <a:pt x="0" y="255881"/>
                  </a:lnTo>
                  <a:lnTo>
                    <a:pt x="4354" y="313370"/>
                  </a:lnTo>
                  <a:lnTo>
                    <a:pt x="6576" y="317087"/>
                  </a:lnTo>
                  <a:lnTo>
                    <a:pt x="8983" y="316792"/>
                  </a:lnTo>
                  <a:lnTo>
                    <a:pt x="23905" y="300805"/>
                  </a:lnTo>
                  <a:lnTo>
                    <a:pt x="28856" y="299465"/>
                  </a:lnTo>
                  <a:lnTo>
                    <a:pt x="34006" y="300420"/>
                  </a:lnTo>
                  <a:lnTo>
                    <a:pt x="39288" y="302907"/>
                  </a:lnTo>
                  <a:lnTo>
                    <a:pt x="47623" y="313066"/>
                  </a:lnTo>
                  <a:lnTo>
                    <a:pt x="51140" y="319658"/>
                  </a:lnTo>
                  <a:lnTo>
                    <a:pt x="59713" y="382950"/>
                  </a:lnTo>
                  <a:lnTo>
                    <a:pt x="61973" y="396758"/>
                  </a:lnTo>
                  <a:lnTo>
                    <a:pt x="64405" y="400416"/>
                  </a:lnTo>
                  <a:lnTo>
                    <a:pt x="66950" y="397307"/>
                  </a:lnTo>
                  <a:lnTo>
                    <a:pt x="77679" y="348041"/>
                  </a:lnTo>
                  <a:lnTo>
                    <a:pt x="87777" y="295917"/>
                  </a:lnTo>
                  <a:lnTo>
                    <a:pt x="90973" y="238788"/>
                  </a:lnTo>
                  <a:lnTo>
                    <a:pt x="100445" y="178976"/>
                  </a:lnTo>
                  <a:lnTo>
                    <a:pt x="109893" y="116136"/>
                  </a:lnTo>
                  <a:lnTo>
                    <a:pt x="123129" y="61899"/>
                  </a:lnTo>
                  <a:lnTo>
                    <a:pt x="142161" y="28150"/>
                  </a:lnTo>
                  <a:lnTo>
                    <a:pt x="147449" y="21541"/>
                  </a:lnTo>
                  <a:lnTo>
                    <a:pt x="152824" y="18983"/>
                  </a:lnTo>
                  <a:lnTo>
                    <a:pt x="158257" y="19128"/>
                  </a:lnTo>
                  <a:lnTo>
                    <a:pt x="163727" y="21073"/>
                  </a:lnTo>
                  <a:lnTo>
                    <a:pt x="168299" y="26068"/>
                  </a:lnTo>
                  <a:lnTo>
                    <a:pt x="175844" y="41480"/>
                  </a:lnTo>
                  <a:lnTo>
                    <a:pt x="181577" y="98664"/>
                  </a:lnTo>
                  <a:lnTo>
                    <a:pt x="180244" y="150914"/>
                  </a:lnTo>
                  <a:lnTo>
                    <a:pt x="169684" y="212628"/>
                  </a:lnTo>
                  <a:lnTo>
                    <a:pt x="162369" y="268923"/>
                  </a:lnTo>
                  <a:lnTo>
                    <a:pt x="154895" y="297877"/>
                  </a:lnTo>
                  <a:lnTo>
                    <a:pt x="150391" y="303060"/>
                  </a:lnTo>
                  <a:lnTo>
                    <a:pt x="144615" y="305591"/>
                  </a:lnTo>
                  <a:lnTo>
                    <a:pt x="137991" y="306354"/>
                  </a:lnTo>
                  <a:lnTo>
                    <a:pt x="132650" y="304089"/>
                  </a:lnTo>
                  <a:lnTo>
                    <a:pt x="124250" y="294175"/>
                  </a:lnTo>
                  <a:lnTo>
                    <a:pt x="123489" y="292271"/>
                  </a:lnTo>
                  <a:lnTo>
                    <a:pt x="124831" y="292851"/>
                  </a:lnTo>
                  <a:lnTo>
                    <a:pt x="151908" y="311036"/>
                  </a:lnTo>
                  <a:lnTo>
                    <a:pt x="167326" y="317912"/>
                  </a:lnTo>
                  <a:lnTo>
                    <a:pt x="183424" y="319118"/>
                  </a:lnTo>
                  <a:lnTo>
                    <a:pt x="191600" y="318145"/>
                  </a:lnTo>
                  <a:lnTo>
                    <a:pt x="197051" y="321195"/>
                  </a:lnTo>
                  <a:lnTo>
                    <a:pt x="200685" y="326927"/>
                  </a:lnTo>
                  <a:lnTo>
                    <a:pt x="203798" y="342232"/>
                  </a:lnTo>
                  <a:lnTo>
                    <a:pt x="202100" y="358281"/>
                  </a:lnTo>
                  <a:lnTo>
                    <a:pt x="201277" y="359971"/>
                  </a:lnTo>
                  <a:lnTo>
                    <a:pt x="200362" y="351988"/>
                  </a:lnTo>
                  <a:lnTo>
                    <a:pt x="211277" y="288622"/>
                  </a:lnTo>
                  <a:lnTo>
                    <a:pt x="224667" y="237131"/>
                  </a:lnTo>
                  <a:lnTo>
                    <a:pt x="235704" y="193846"/>
                  </a:lnTo>
                  <a:lnTo>
                    <a:pt x="239397" y="191176"/>
                  </a:lnTo>
                  <a:lnTo>
                    <a:pt x="243709" y="193095"/>
                  </a:lnTo>
                  <a:lnTo>
                    <a:pt x="248432" y="198072"/>
                  </a:lnTo>
                  <a:lnTo>
                    <a:pt x="274521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6292845" y="2171030"/>
              <a:ext cx="197574" cy="319004"/>
            </a:xfrm>
            <a:custGeom>
              <a:avLst/>
              <a:gdLst/>
              <a:ahLst/>
              <a:cxnLst/>
              <a:rect l="0" t="0" r="0" b="0"/>
              <a:pathLst>
                <a:path w="197574" h="319004">
                  <a:moveTo>
                    <a:pt x="72757" y="208790"/>
                  </a:moveTo>
                  <a:lnTo>
                    <a:pt x="63922" y="199955"/>
                  </a:lnTo>
                  <a:lnTo>
                    <a:pt x="58546" y="199202"/>
                  </a:lnTo>
                  <a:lnTo>
                    <a:pt x="45176" y="203296"/>
                  </a:lnTo>
                  <a:lnTo>
                    <a:pt x="26472" y="215997"/>
                  </a:lnTo>
                  <a:lnTo>
                    <a:pt x="13637" y="235888"/>
                  </a:lnTo>
                  <a:lnTo>
                    <a:pt x="1941" y="268384"/>
                  </a:lnTo>
                  <a:lnTo>
                    <a:pt x="0" y="297844"/>
                  </a:lnTo>
                  <a:lnTo>
                    <a:pt x="2821" y="315862"/>
                  </a:lnTo>
                  <a:lnTo>
                    <a:pt x="7642" y="319003"/>
                  </a:lnTo>
                  <a:lnTo>
                    <a:pt x="14554" y="318323"/>
                  </a:lnTo>
                  <a:lnTo>
                    <a:pt x="22861" y="315096"/>
                  </a:lnTo>
                  <a:lnTo>
                    <a:pt x="39486" y="299183"/>
                  </a:lnTo>
                  <a:lnTo>
                    <a:pt x="73763" y="242705"/>
                  </a:lnTo>
                  <a:lnTo>
                    <a:pt x="93983" y="199627"/>
                  </a:lnTo>
                  <a:lnTo>
                    <a:pt x="105851" y="150753"/>
                  </a:lnTo>
                  <a:lnTo>
                    <a:pt x="117098" y="97268"/>
                  </a:lnTo>
                  <a:lnTo>
                    <a:pt x="130999" y="42293"/>
                  </a:lnTo>
                  <a:lnTo>
                    <a:pt x="142098" y="2392"/>
                  </a:lnTo>
                  <a:lnTo>
                    <a:pt x="144872" y="0"/>
                  </a:lnTo>
                  <a:lnTo>
                    <a:pt x="147646" y="2104"/>
                  </a:lnTo>
                  <a:lnTo>
                    <a:pt x="158741" y="27635"/>
                  </a:lnTo>
                  <a:lnTo>
                    <a:pt x="162268" y="84111"/>
                  </a:lnTo>
                  <a:lnTo>
                    <a:pt x="157486" y="139235"/>
                  </a:lnTo>
                  <a:lnTo>
                    <a:pt x="151850" y="190428"/>
                  </a:lnTo>
                  <a:lnTo>
                    <a:pt x="145734" y="247338"/>
                  </a:lnTo>
                  <a:lnTo>
                    <a:pt x="136174" y="283075"/>
                  </a:lnTo>
                  <a:lnTo>
                    <a:pt x="136300" y="286975"/>
                  </a:lnTo>
                  <a:lnTo>
                    <a:pt x="138233" y="287726"/>
                  </a:lnTo>
                  <a:lnTo>
                    <a:pt x="159039" y="280061"/>
                  </a:lnTo>
                  <a:lnTo>
                    <a:pt x="173975" y="282379"/>
                  </a:lnTo>
                  <a:lnTo>
                    <a:pt x="181841" y="285586"/>
                  </a:lnTo>
                  <a:lnTo>
                    <a:pt x="187085" y="291423"/>
                  </a:lnTo>
                  <a:lnTo>
                    <a:pt x="194465" y="311759"/>
                  </a:lnTo>
                  <a:lnTo>
                    <a:pt x="195501" y="312569"/>
                  </a:lnTo>
                  <a:lnTo>
                    <a:pt x="197573" y="308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515381" y="2289624"/>
              <a:ext cx="16643" cy="15307"/>
            </a:xfrm>
            <a:custGeom>
              <a:avLst/>
              <a:gdLst/>
              <a:ahLst/>
              <a:cxnLst/>
              <a:rect l="0" t="0" r="0" b="0"/>
              <a:pathLst>
                <a:path w="16643" h="15307">
                  <a:moveTo>
                    <a:pt x="0" y="15306"/>
                  </a:moveTo>
                  <a:lnTo>
                    <a:pt x="4416" y="2055"/>
                  </a:lnTo>
                  <a:lnTo>
                    <a:pt x="6643" y="0"/>
                  </a:lnTo>
                  <a:lnTo>
                    <a:pt x="9051" y="479"/>
                  </a:lnTo>
                  <a:lnTo>
                    <a:pt x="16642" y="69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631876" y="2363178"/>
              <a:ext cx="8321" cy="49927"/>
            </a:xfrm>
            <a:custGeom>
              <a:avLst/>
              <a:gdLst/>
              <a:ahLst/>
              <a:cxnLst/>
              <a:rect l="0" t="0" r="0" b="0"/>
              <a:pathLst>
                <a:path w="8321" h="49927">
                  <a:moveTo>
                    <a:pt x="0" y="49926"/>
                  </a:moveTo>
                  <a:lnTo>
                    <a:pt x="6585" y="22771"/>
                  </a:lnTo>
                  <a:lnTo>
                    <a:pt x="832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623555" y="2346536"/>
              <a:ext cx="257953" cy="194329"/>
            </a:xfrm>
            <a:custGeom>
              <a:avLst/>
              <a:gdLst/>
              <a:ahLst/>
              <a:cxnLst/>
              <a:rect l="0" t="0" r="0" b="0"/>
              <a:pathLst>
                <a:path w="257953" h="194329">
                  <a:moveTo>
                    <a:pt x="0" y="0"/>
                  </a:moveTo>
                  <a:lnTo>
                    <a:pt x="7164" y="57908"/>
                  </a:lnTo>
                  <a:lnTo>
                    <a:pt x="8092" y="117147"/>
                  </a:lnTo>
                  <a:lnTo>
                    <a:pt x="12708" y="179496"/>
                  </a:lnTo>
                  <a:lnTo>
                    <a:pt x="15868" y="182534"/>
                  </a:lnTo>
                  <a:lnTo>
                    <a:pt x="19825" y="180861"/>
                  </a:lnTo>
                  <a:lnTo>
                    <a:pt x="29151" y="168216"/>
                  </a:lnTo>
                  <a:lnTo>
                    <a:pt x="47739" y="119965"/>
                  </a:lnTo>
                  <a:lnTo>
                    <a:pt x="60588" y="66124"/>
                  </a:lnTo>
                  <a:lnTo>
                    <a:pt x="65355" y="58875"/>
                  </a:lnTo>
                  <a:lnTo>
                    <a:pt x="71307" y="54968"/>
                  </a:lnTo>
                  <a:lnTo>
                    <a:pt x="78048" y="53287"/>
                  </a:lnTo>
                  <a:lnTo>
                    <a:pt x="84391" y="54940"/>
                  </a:lnTo>
                  <a:lnTo>
                    <a:pt x="117928" y="76131"/>
                  </a:lnTo>
                  <a:lnTo>
                    <a:pt x="136239" y="77599"/>
                  </a:lnTo>
                  <a:lnTo>
                    <a:pt x="173711" y="71007"/>
                  </a:lnTo>
                  <a:lnTo>
                    <a:pt x="194982" y="59049"/>
                  </a:lnTo>
                  <a:lnTo>
                    <a:pt x="212996" y="43794"/>
                  </a:lnTo>
                  <a:lnTo>
                    <a:pt x="213188" y="41215"/>
                  </a:lnTo>
                  <a:lnTo>
                    <a:pt x="209619" y="40421"/>
                  </a:lnTo>
                  <a:lnTo>
                    <a:pt x="203540" y="40815"/>
                  </a:lnTo>
                  <a:lnTo>
                    <a:pt x="197639" y="44777"/>
                  </a:lnTo>
                  <a:lnTo>
                    <a:pt x="181423" y="67097"/>
                  </a:lnTo>
                  <a:lnTo>
                    <a:pt x="164161" y="112660"/>
                  </a:lnTo>
                  <a:lnTo>
                    <a:pt x="163259" y="131432"/>
                  </a:lnTo>
                  <a:lnTo>
                    <a:pt x="166865" y="149021"/>
                  </a:lnTo>
                  <a:lnTo>
                    <a:pt x="174631" y="166084"/>
                  </a:lnTo>
                  <a:lnTo>
                    <a:pt x="186711" y="177982"/>
                  </a:lnTo>
                  <a:lnTo>
                    <a:pt x="217068" y="193154"/>
                  </a:lnTo>
                  <a:lnTo>
                    <a:pt x="233309" y="194328"/>
                  </a:lnTo>
                  <a:lnTo>
                    <a:pt x="257952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064570" y="2055299"/>
              <a:ext cx="374448" cy="220160"/>
            </a:xfrm>
            <a:custGeom>
              <a:avLst/>
              <a:gdLst/>
              <a:ahLst/>
              <a:cxnLst/>
              <a:rect l="0" t="0" r="0" b="0"/>
              <a:pathLst>
                <a:path w="374448" h="220160">
                  <a:moveTo>
                    <a:pt x="0" y="0"/>
                  </a:moveTo>
                  <a:lnTo>
                    <a:pt x="5719" y="21778"/>
                  </a:lnTo>
                  <a:lnTo>
                    <a:pt x="7807" y="71144"/>
                  </a:lnTo>
                  <a:lnTo>
                    <a:pt x="8168" y="120316"/>
                  </a:lnTo>
                  <a:lnTo>
                    <a:pt x="8276" y="170943"/>
                  </a:lnTo>
                  <a:lnTo>
                    <a:pt x="9225" y="193394"/>
                  </a:lnTo>
                  <a:lnTo>
                    <a:pt x="10773" y="195498"/>
                  </a:lnTo>
                  <a:lnTo>
                    <a:pt x="12729" y="194126"/>
                  </a:lnTo>
                  <a:lnTo>
                    <a:pt x="23056" y="138642"/>
                  </a:lnTo>
                  <a:lnTo>
                    <a:pt x="36173" y="78354"/>
                  </a:lnTo>
                  <a:lnTo>
                    <a:pt x="48831" y="55370"/>
                  </a:lnTo>
                  <a:lnTo>
                    <a:pt x="53818" y="53555"/>
                  </a:lnTo>
                  <a:lnTo>
                    <a:pt x="58993" y="55119"/>
                  </a:lnTo>
                  <a:lnTo>
                    <a:pt x="64292" y="58936"/>
                  </a:lnTo>
                  <a:lnTo>
                    <a:pt x="80585" y="81976"/>
                  </a:lnTo>
                  <a:lnTo>
                    <a:pt x="88288" y="121060"/>
                  </a:lnTo>
                  <a:lnTo>
                    <a:pt x="90571" y="158939"/>
                  </a:lnTo>
                  <a:lnTo>
                    <a:pt x="92740" y="163282"/>
                  </a:lnTo>
                  <a:lnTo>
                    <a:pt x="96036" y="162479"/>
                  </a:lnTo>
                  <a:lnTo>
                    <a:pt x="103703" y="152650"/>
                  </a:lnTo>
                  <a:lnTo>
                    <a:pt x="123462" y="120194"/>
                  </a:lnTo>
                  <a:lnTo>
                    <a:pt x="128536" y="118037"/>
                  </a:lnTo>
                  <a:lnTo>
                    <a:pt x="133767" y="118447"/>
                  </a:lnTo>
                  <a:lnTo>
                    <a:pt x="139105" y="120570"/>
                  </a:lnTo>
                  <a:lnTo>
                    <a:pt x="149966" y="132791"/>
                  </a:lnTo>
                  <a:lnTo>
                    <a:pt x="159108" y="150549"/>
                  </a:lnTo>
                  <a:lnTo>
                    <a:pt x="169907" y="187153"/>
                  </a:lnTo>
                  <a:lnTo>
                    <a:pt x="174293" y="194111"/>
                  </a:lnTo>
                  <a:lnTo>
                    <a:pt x="179989" y="196900"/>
                  </a:lnTo>
                  <a:lnTo>
                    <a:pt x="186562" y="196911"/>
                  </a:lnTo>
                  <a:lnTo>
                    <a:pt x="193716" y="195068"/>
                  </a:lnTo>
                  <a:lnTo>
                    <a:pt x="206598" y="185625"/>
                  </a:lnTo>
                  <a:lnTo>
                    <a:pt x="224245" y="162249"/>
                  </a:lnTo>
                  <a:lnTo>
                    <a:pt x="242357" y="121218"/>
                  </a:lnTo>
                  <a:lnTo>
                    <a:pt x="247477" y="88514"/>
                  </a:lnTo>
                  <a:lnTo>
                    <a:pt x="246346" y="83972"/>
                  </a:lnTo>
                  <a:lnTo>
                    <a:pt x="243743" y="83718"/>
                  </a:lnTo>
                  <a:lnTo>
                    <a:pt x="240158" y="86323"/>
                  </a:lnTo>
                  <a:lnTo>
                    <a:pt x="226279" y="107658"/>
                  </a:lnTo>
                  <a:lnTo>
                    <a:pt x="214873" y="141818"/>
                  </a:lnTo>
                  <a:lnTo>
                    <a:pt x="214473" y="176801"/>
                  </a:lnTo>
                  <a:lnTo>
                    <a:pt x="217872" y="185360"/>
                  </a:lnTo>
                  <a:lnTo>
                    <a:pt x="229044" y="197336"/>
                  </a:lnTo>
                  <a:lnTo>
                    <a:pt x="235906" y="199975"/>
                  </a:lnTo>
                  <a:lnTo>
                    <a:pt x="250928" y="200441"/>
                  </a:lnTo>
                  <a:lnTo>
                    <a:pt x="264384" y="195101"/>
                  </a:lnTo>
                  <a:lnTo>
                    <a:pt x="299480" y="169513"/>
                  </a:lnTo>
                  <a:lnTo>
                    <a:pt x="321492" y="134021"/>
                  </a:lnTo>
                  <a:lnTo>
                    <a:pt x="327798" y="115963"/>
                  </a:lnTo>
                  <a:lnTo>
                    <a:pt x="330600" y="95610"/>
                  </a:lnTo>
                  <a:lnTo>
                    <a:pt x="326914" y="79167"/>
                  </a:lnTo>
                  <a:lnTo>
                    <a:pt x="323343" y="72194"/>
                  </a:lnTo>
                  <a:lnTo>
                    <a:pt x="319113" y="70319"/>
                  </a:lnTo>
                  <a:lnTo>
                    <a:pt x="314443" y="71842"/>
                  </a:lnTo>
                  <a:lnTo>
                    <a:pt x="309481" y="75632"/>
                  </a:lnTo>
                  <a:lnTo>
                    <a:pt x="303969" y="89704"/>
                  </a:lnTo>
                  <a:lnTo>
                    <a:pt x="295824" y="143763"/>
                  </a:lnTo>
                  <a:lnTo>
                    <a:pt x="303238" y="181875"/>
                  </a:lnTo>
                  <a:lnTo>
                    <a:pt x="307558" y="186894"/>
                  </a:lnTo>
                  <a:lnTo>
                    <a:pt x="313212" y="189315"/>
                  </a:lnTo>
                  <a:lnTo>
                    <a:pt x="319755" y="190005"/>
                  </a:lnTo>
                  <a:lnTo>
                    <a:pt x="331957" y="185840"/>
                  </a:lnTo>
                  <a:lnTo>
                    <a:pt x="354856" y="168099"/>
                  </a:lnTo>
                  <a:lnTo>
                    <a:pt x="358613" y="170314"/>
                  </a:lnTo>
                  <a:lnTo>
                    <a:pt x="362787" y="187567"/>
                  </a:lnTo>
                  <a:lnTo>
                    <a:pt x="361597" y="219291"/>
                  </a:lnTo>
                  <a:lnTo>
                    <a:pt x="364032" y="220159"/>
                  </a:lnTo>
                  <a:lnTo>
                    <a:pt x="374447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488414" y="2055299"/>
              <a:ext cx="51311" cy="239282"/>
            </a:xfrm>
            <a:custGeom>
              <a:avLst/>
              <a:gdLst/>
              <a:ahLst/>
              <a:cxnLst/>
              <a:rect l="0" t="0" r="0" b="0"/>
              <a:pathLst>
                <a:path w="51311" h="239282">
                  <a:moveTo>
                    <a:pt x="50456" y="0"/>
                  </a:moveTo>
                  <a:lnTo>
                    <a:pt x="30544" y="54941"/>
                  </a:lnTo>
                  <a:lnTo>
                    <a:pt x="22469" y="88600"/>
                  </a:lnTo>
                  <a:lnTo>
                    <a:pt x="23532" y="110877"/>
                  </a:lnTo>
                  <a:lnTo>
                    <a:pt x="33746" y="139793"/>
                  </a:lnTo>
                  <a:lnTo>
                    <a:pt x="50990" y="174413"/>
                  </a:lnTo>
                  <a:lnTo>
                    <a:pt x="51310" y="191238"/>
                  </a:lnTo>
                  <a:lnTo>
                    <a:pt x="41874" y="216304"/>
                  </a:lnTo>
                  <a:lnTo>
                    <a:pt x="22950" y="236880"/>
                  </a:lnTo>
                  <a:lnTo>
                    <a:pt x="16402" y="239281"/>
                  </a:lnTo>
                  <a:lnTo>
                    <a:pt x="10186" y="239033"/>
                  </a:lnTo>
                  <a:lnTo>
                    <a:pt x="4194" y="237018"/>
                  </a:lnTo>
                  <a:lnTo>
                    <a:pt x="1123" y="232902"/>
                  </a:lnTo>
                  <a:lnTo>
                    <a:pt x="0" y="227384"/>
                  </a:lnTo>
                  <a:lnTo>
                    <a:pt x="1219" y="216630"/>
                  </a:lnTo>
                  <a:lnTo>
                    <a:pt x="2839" y="213762"/>
                  </a:lnTo>
                  <a:lnTo>
                    <a:pt x="8851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605438" y="2051013"/>
              <a:ext cx="361869" cy="158727"/>
            </a:xfrm>
            <a:custGeom>
              <a:avLst/>
              <a:gdLst/>
              <a:ahLst/>
              <a:cxnLst/>
              <a:rect l="0" t="0" r="0" b="0"/>
              <a:pathLst>
                <a:path w="361869" h="158727">
                  <a:moveTo>
                    <a:pt x="0" y="4286"/>
                  </a:moveTo>
                  <a:lnTo>
                    <a:pt x="7165" y="55030"/>
                  </a:lnTo>
                  <a:lnTo>
                    <a:pt x="1583" y="108082"/>
                  </a:lnTo>
                  <a:lnTo>
                    <a:pt x="2935" y="141981"/>
                  </a:lnTo>
                  <a:lnTo>
                    <a:pt x="4730" y="151556"/>
                  </a:lnTo>
                  <a:lnTo>
                    <a:pt x="8701" y="156091"/>
                  </a:lnTo>
                  <a:lnTo>
                    <a:pt x="14122" y="157265"/>
                  </a:lnTo>
                  <a:lnTo>
                    <a:pt x="20509" y="156198"/>
                  </a:lnTo>
                  <a:lnTo>
                    <a:pt x="32537" y="147616"/>
                  </a:lnTo>
                  <a:lnTo>
                    <a:pt x="38333" y="141445"/>
                  </a:lnTo>
                  <a:lnTo>
                    <a:pt x="42198" y="141953"/>
                  </a:lnTo>
                  <a:lnTo>
                    <a:pt x="44774" y="146915"/>
                  </a:lnTo>
                  <a:lnTo>
                    <a:pt x="46492" y="154846"/>
                  </a:lnTo>
                  <a:lnTo>
                    <a:pt x="51335" y="158284"/>
                  </a:lnTo>
                  <a:lnTo>
                    <a:pt x="58262" y="158726"/>
                  </a:lnTo>
                  <a:lnTo>
                    <a:pt x="66578" y="157173"/>
                  </a:lnTo>
                  <a:lnTo>
                    <a:pt x="80749" y="145584"/>
                  </a:lnTo>
                  <a:lnTo>
                    <a:pt x="104914" y="108011"/>
                  </a:lnTo>
                  <a:lnTo>
                    <a:pt x="117481" y="75905"/>
                  </a:lnTo>
                  <a:lnTo>
                    <a:pt x="121775" y="72373"/>
                  </a:lnTo>
                  <a:lnTo>
                    <a:pt x="126487" y="73715"/>
                  </a:lnTo>
                  <a:lnTo>
                    <a:pt x="131477" y="78309"/>
                  </a:lnTo>
                  <a:lnTo>
                    <a:pt x="137022" y="93275"/>
                  </a:lnTo>
                  <a:lnTo>
                    <a:pt x="138501" y="102444"/>
                  </a:lnTo>
                  <a:lnTo>
                    <a:pt x="140411" y="105782"/>
                  </a:lnTo>
                  <a:lnTo>
                    <a:pt x="142609" y="105234"/>
                  </a:lnTo>
                  <a:lnTo>
                    <a:pt x="163046" y="83771"/>
                  </a:lnTo>
                  <a:lnTo>
                    <a:pt x="185453" y="68723"/>
                  </a:lnTo>
                  <a:lnTo>
                    <a:pt x="220757" y="52421"/>
                  </a:lnTo>
                  <a:lnTo>
                    <a:pt x="246085" y="31669"/>
                  </a:lnTo>
                  <a:lnTo>
                    <a:pt x="245418" y="29013"/>
                  </a:lnTo>
                  <a:lnTo>
                    <a:pt x="232349" y="28528"/>
                  </a:lnTo>
                  <a:lnTo>
                    <a:pt x="226091" y="31542"/>
                  </a:lnTo>
                  <a:lnTo>
                    <a:pt x="216671" y="42287"/>
                  </a:lnTo>
                  <a:lnTo>
                    <a:pt x="206170" y="63931"/>
                  </a:lnTo>
                  <a:lnTo>
                    <a:pt x="205044" y="79797"/>
                  </a:lnTo>
                  <a:lnTo>
                    <a:pt x="206038" y="87911"/>
                  </a:lnTo>
                  <a:lnTo>
                    <a:pt x="210399" y="92395"/>
                  </a:lnTo>
                  <a:lnTo>
                    <a:pt x="217005" y="94461"/>
                  </a:lnTo>
                  <a:lnTo>
                    <a:pt x="225107" y="94913"/>
                  </a:lnTo>
                  <a:lnTo>
                    <a:pt x="241505" y="88019"/>
                  </a:lnTo>
                  <a:lnTo>
                    <a:pt x="302317" y="41531"/>
                  </a:lnTo>
                  <a:lnTo>
                    <a:pt x="345309" y="0"/>
                  </a:lnTo>
                  <a:lnTo>
                    <a:pt x="349474" y="504"/>
                  </a:lnTo>
                  <a:lnTo>
                    <a:pt x="352251" y="5463"/>
                  </a:lnTo>
                  <a:lnTo>
                    <a:pt x="361868" y="52689"/>
                  </a:lnTo>
                  <a:lnTo>
                    <a:pt x="357571" y="84169"/>
                  </a:lnTo>
                  <a:lnTo>
                    <a:pt x="344998" y="110549"/>
                  </a:lnTo>
                  <a:lnTo>
                    <a:pt x="334855" y="124246"/>
                  </a:lnTo>
                  <a:lnTo>
                    <a:pt x="314331" y="137936"/>
                  </a:lnTo>
                  <a:lnTo>
                    <a:pt x="290683" y="147848"/>
                  </a:lnTo>
                  <a:lnTo>
                    <a:pt x="274348" y="148836"/>
                  </a:lnTo>
                  <a:lnTo>
                    <a:pt x="249631" y="1457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9603018" y="2770909"/>
            <a:ext cx="482094" cy="340138"/>
            <a:chOff x="9603018" y="2770909"/>
            <a:chExt cx="482094" cy="340138"/>
          </a:xfrm>
        </p:grpSpPr>
        <p:sp>
          <p:nvSpPr>
            <p:cNvPr id="181" name="Freeform 180"/>
            <p:cNvSpPr/>
            <p:nvPr/>
          </p:nvSpPr>
          <p:spPr>
            <a:xfrm>
              <a:off x="9603018" y="2912327"/>
              <a:ext cx="95607" cy="198720"/>
            </a:xfrm>
            <a:custGeom>
              <a:avLst/>
              <a:gdLst/>
              <a:ahLst/>
              <a:cxnLst/>
              <a:rect l="0" t="0" r="0" b="0"/>
              <a:pathLst>
                <a:path w="95607" h="198720">
                  <a:moveTo>
                    <a:pt x="16113" y="99892"/>
                  </a:moveTo>
                  <a:lnTo>
                    <a:pt x="8950" y="157801"/>
                  </a:lnTo>
                  <a:lnTo>
                    <a:pt x="7097" y="198206"/>
                  </a:lnTo>
                  <a:lnTo>
                    <a:pt x="5480" y="198719"/>
                  </a:lnTo>
                  <a:lnTo>
                    <a:pt x="3477" y="196287"/>
                  </a:lnTo>
                  <a:lnTo>
                    <a:pt x="0" y="144341"/>
                  </a:lnTo>
                  <a:lnTo>
                    <a:pt x="3993" y="86586"/>
                  </a:lnTo>
                  <a:lnTo>
                    <a:pt x="14610" y="43948"/>
                  </a:lnTo>
                  <a:lnTo>
                    <a:pt x="29331" y="18289"/>
                  </a:lnTo>
                  <a:lnTo>
                    <a:pt x="43253" y="4760"/>
                  </a:lnTo>
                  <a:lnTo>
                    <a:pt x="50849" y="1338"/>
                  </a:lnTo>
                  <a:lnTo>
                    <a:pt x="66685" y="0"/>
                  </a:lnTo>
                  <a:lnTo>
                    <a:pt x="80503" y="4953"/>
                  </a:lnTo>
                  <a:lnTo>
                    <a:pt x="86777" y="8863"/>
                  </a:lnTo>
                  <a:lnTo>
                    <a:pt x="90959" y="16092"/>
                  </a:lnTo>
                  <a:lnTo>
                    <a:pt x="95606" y="36452"/>
                  </a:lnTo>
                  <a:lnTo>
                    <a:pt x="91947" y="79622"/>
                  </a:lnTo>
                  <a:lnTo>
                    <a:pt x="84786" y="105956"/>
                  </a:lnTo>
                  <a:lnTo>
                    <a:pt x="82682" y="1082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9718984" y="2812766"/>
              <a:ext cx="201215" cy="198967"/>
            </a:xfrm>
            <a:custGeom>
              <a:avLst/>
              <a:gdLst/>
              <a:ahLst/>
              <a:cxnLst/>
              <a:rect l="0" t="0" r="0" b="0"/>
              <a:pathLst>
                <a:path w="201215" h="198967">
                  <a:moveTo>
                    <a:pt x="0" y="124564"/>
                  </a:moveTo>
                  <a:lnTo>
                    <a:pt x="11583" y="163727"/>
                  </a:lnTo>
                  <a:lnTo>
                    <a:pt x="10849" y="191574"/>
                  </a:lnTo>
                  <a:lnTo>
                    <a:pt x="28374" y="135793"/>
                  </a:lnTo>
                  <a:lnTo>
                    <a:pt x="41183" y="79972"/>
                  </a:lnTo>
                  <a:lnTo>
                    <a:pt x="56343" y="20209"/>
                  </a:lnTo>
                  <a:lnTo>
                    <a:pt x="65414" y="5452"/>
                  </a:lnTo>
                  <a:lnTo>
                    <a:pt x="71346" y="1702"/>
                  </a:lnTo>
                  <a:lnTo>
                    <a:pt x="85334" y="0"/>
                  </a:lnTo>
                  <a:lnTo>
                    <a:pt x="90174" y="4539"/>
                  </a:lnTo>
                  <a:lnTo>
                    <a:pt x="95551" y="21910"/>
                  </a:lnTo>
                  <a:lnTo>
                    <a:pt x="98079" y="65010"/>
                  </a:lnTo>
                  <a:lnTo>
                    <a:pt x="93098" y="117081"/>
                  </a:lnTo>
                  <a:lnTo>
                    <a:pt x="93588" y="177203"/>
                  </a:lnTo>
                  <a:lnTo>
                    <a:pt x="100458" y="192954"/>
                  </a:lnTo>
                  <a:lnTo>
                    <a:pt x="105804" y="196970"/>
                  </a:lnTo>
                  <a:lnTo>
                    <a:pt x="112142" y="198722"/>
                  </a:lnTo>
                  <a:lnTo>
                    <a:pt x="119140" y="198966"/>
                  </a:lnTo>
                  <a:lnTo>
                    <a:pt x="131847" y="194306"/>
                  </a:lnTo>
                  <a:lnTo>
                    <a:pt x="143659" y="185146"/>
                  </a:lnTo>
                  <a:lnTo>
                    <a:pt x="171894" y="148739"/>
                  </a:lnTo>
                  <a:lnTo>
                    <a:pt x="173768" y="145303"/>
                  </a:lnTo>
                  <a:lnTo>
                    <a:pt x="173168" y="144862"/>
                  </a:lnTo>
                  <a:lnTo>
                    <a:pt x="170919" y="146417"/>
                  </a:lnTo>
                  <a:lnTo>
                    <a:pt x="157962" y="176272"/>
                  </a:lnTo>
                  <a:lnTo>
                    <a:pt x="155234" y="183999"/>
                  </a:lnTo>
                  <a:lnTo>
                    <a:pt x="157115" y="188226"/>
                  </a:lnTo>
                  <a:lnTo>
                    <a:pt x="162066" y="190120"/>
                  </a:lnTo>
                  <a:lnTo>
                    <a:pt x="169065" y="190457"/>
                  </a:lnTo>
                  <a:lnTo>
                    <a:pt x="175580" y="187908"/>
                  </a:lnTo>
                  <a:lnTo>
                    <a:pt x="187751" y="177680"/>
                  </a:lnTo>
                  <a:lnTo>
                    <a:pt x="200581" y="151910"/>
                  </a:lnTo>
                  <a:lnTo>
                    <a:pt x="201214" y="143720"/>
                  </a:lnTo>
                  <a:lnTo>
                    <a:pt x="196986" y="129688"/>
                  </a:lnTo>
                  <a:lnTo>
                    <a:pt x="193269" y="127055"/>
                  </a:lnTo>
                  <a:lnTo>
                    <a:pt x="188943" y="127149"/>
                  </a:lnTo>
                  <a:lnTo>
                    <a:pt x="184210" y="129061"/>
                  </a:lnTo>
                  <a:lnTo>
                    <a:pt x="182903" y="128487"/>
                  </a:lnTo>
                  <a:lnTo>
                    <a:pt x="183881" y="126255"/>
                  </a:lnTo>
                  <a:lnTo>
                    <a:pt x="191385" y="1162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9953849" y="2770909"/>
              <a:ext cx="97978" cy="215312"/>
            </a:xfrm>
            <a:custGeom>
              <a:avLst/>
              <a:gdLst/>
              <a:ahLst/>
              <a:cxnLst/>
              <a:rect l="0" t="0" r="0" b="0"/>
              <a:pathLst>
                <a:path w="97978" h="215312">
                  <a:moveTo>
                    <a:pt x="39730" y="0"/>
                  </a:moveTo>
                  <a:lnTo>
                    <a:pt x="37265" y="50189"/>
                  </a:lnTo>
                  <a:lnTo>
                    <a:pt x="32565" y="107712"/>
                  </a:lnTo>
                  <a:lnTo>
                    <a:pt x="27334" y="156525"/>
                  </a:lnTo>
                  <a:lnTo>
                    <a:pt x="22077" y="211242"/>
                  </a:lnTo>
                  <a:lnTo>
                    <a:pt x="18716" y="214793"/>
                  </a:lnTo>
                  <a:lnTo>
                    <a:pt x="14626" y="215311"/>
                  </a:lnTo>
                  <a:lnTo>
                    <a:pt x="10975" y="211958"/>
                  </a:lnTo>
                  <a:lnTo>
                    <a:pt x="4452" y="198371"/>
                  </a:lnTo>
                  <a:lnTo>
                    <a:pt x="0" y="169930"/>
                  </a:lnTo>
                  <a:lnTo>
                    <a:pt x="3073" y="163213"/>
                  </a:lnTo>
                  <a:lnTo>
                    <a:pt x="8820" y="158735"/>
                  </a:lnTo>
                  <a:lnTo>
                    <a:pt x="25067" y="153759"/>
                  </a:lnTo>
                  <a:lnTo>
                    <a:pt x="88394" y="143426"/>
                  </a:lnTo>
                  <a:lnTo>
                    <a:pt x="97977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9960295" y="2895725"/>
              <a:ext cx="124817" cy="208027"/>
            </a:xfrm>
            <a:custGeom>
              <a:avLst/>
              <a:gdLst/>
              <a:ahLst/>
              <a:cxnLst/>
              <a:rect l="0" t="0" r="0" b="0"/>
              <a:pathLst>
                <a:path w="124817" h="208027">
                  <a:moveTo>
                    <a:pt x="124816" y="0"/>
                  </a:moveTo>
                  <a:lnTo>
                    <a:pt x="105811" y="14211"/>
                  </a:lnTo>
                  <a:lnTo>
                    <a:pt x="94488" y="27580"/>
                  </a:lnTo>
                  <a:lnTo>
                    <a:pt x="92578" y="35029"/>
                  </a:lnTo>
                  <a:lnTo>
                    <a:pt x="95387" y="50702"/>
                  </a:lnTo>
                  <a:lnTo>
                    <a:pt x="112257" y="82439"/>
                  </a:lnTo>
                  <a:lnTo>
                    <a:pt x="122624" y="95503"/>
                  </a:lnTo>
                  <a:lnTo>
                    <a:pt x="123354" y="103425"/>
                  </a:lnTo>
                  <a:lnTo>
                    <a:pt x="116770" y="122089"/>
                  </a:lnTo>
                  <a:lnTo>
                    <a:pt x="97469" y="148971"/>
                  </a:lnTo>
                  <a:lnTo>
                    <a:pt x="74182" y="170085"/>
                  </a:lnTo>
                  <a:lnTo>
                    <a:pt x="22485" y="196992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623555" y="2646093"/>
            <a:ext cx="1597642" cy="574154"/>
            <a:chOff x="6623555" y="2646093"/>
            <a:chExt cx="1597642" cy="574154"/>
          </a:xfrm>
        </p:grpSpPr>
        <p:sp>
          <p:nvSpPr>
            <p:cNvPr id="186" name="Freeform 185"/>
            <p:cNvSpPr/>
            <p:nvPr/>
          </p:nvSpPr>
          <p:spPr>
            <a:xfrm>
              <a:off x="6623555" y="2791078"/>
              <a:ext cx="124816" cy="21437"/>
            </a:xfrm>
            <a:custGeom>
              <a:avLst/>
              <a:gdLst/>
              <a:ahLst/>
              <a:cxnLst/>
              <a:rect l="0" t="0" r="0" b="0"/>
              <a:pathLst>
                <a:path w="124816" h="21437">
                  <a:moveTo>
                    <a:pt x="0" y="4794"/>
                  </a:moveTo>
                  <a:lnTo>
                    <a:pt x="26572" y="0"/>
                  </a:lnTo>
                  <a:lnTo>
                    <a:pt x="88217" y="10895"/>
                  </a:lnTo>
                  <a:lnTo>
                    <a:pt x="124815" y="214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856611" y="2779230"/>
              <a:ext cx="8255" cy="194324"/>
            </a:xfrm>
            <a:custGeom>
              <a:avLst/>
              <a:gdLst/>
              <a:ahLst/>
              <a:cxnLst/>
              <a:rect l="0" t="0" r="0" b="0"/>
              <a:pathLst>
                <a:path w="8255" h="194324">
                  <a:moveTo>
                    <a:pt x="8254" y="0"/>
                  </a:moveTo>
                  <a:lnTo>
                    <a:pt x="5789" y="54309"/>
                  </a:lnTo>
                  <a:lnTo>
                    <a:pt x="1089" y="108526"/>
                  </a:lnTo>
                  <a:lnTo>
                    <a:pt x="161" y="166285"/>
                  </a:lnTo>
                  <a:lnTo>
                    <a:pt x="0" y="194323"/>
                  </a:lnTo>
                  <a:lnTo>
                    <a:pt x="2411" y="166180"/>
                  </a:lnTo>
                  <a:lnTo>
                    <a:pt x="8254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6873186" y="2712662"/>
              <a:ext cx="124817" cy="194120"/>
            </a:xfrm>
            <a:custGeom>
              <a:avLst/>
              <a:gdLst/>
              <a:ahLst/>
              <a:cxnLst/>
              <a:rect l="0" t="0" r="0" b="0"/>
              <a:pathLst>
                <a:path w="124817" h="194120">
                  <a:moveTo>
                    <a:pt x="0" y="0"/>
                  </a:moveTo>
                  <a:lnTo>
                    <a:pt x="17669" y="0"/>
                  </a:lnTo>
                  <a:lnTo>
                    <a:pt x="31276" y="4931"/>
                  </a:lnTo>
                  <a:lnTo>
                    <a:pt x="37492" y="8834"/>
                  </a:lnTo>
                  <a:lnTo>
                    <a:pt x="46866" y="23034"/>
                  </a:lnTo>
                  <a:lnTo>
                    <a:pt x="50660" y="31998"/>
                  </a:lnTo>
                  <a:lnTo>
                    <a:pt x="51582" y="66701"/>
                  </a:lnTo>
                  <a:lnTo>
                    <a:pt x="44534" y="125561"/>
                  </a:lnTo>
                  <a:lnTo>
                    <a:pt x="37573" y="187829"/>
                  </a:lnTo>
                  <a:lnTo>
                    <a:pt x="37992" y="192712"/>
                  </a:lnTo>
                  <a:lnTo>
                    <a:pt x="40121" y="194119"/>
                  </a:lnTo>
                  <a:lnTo>
                    <a:pt x="43389" y="193207"/>
                  </a:lnTo>
                  <a:lnTo>
                    <a:pt x="56824" y="178672"/>
                  </a:lnTo>
                  <a:lnTo>
                    <a:pt x="68099" y="156799"/>
                  </a:lnTo>
                  <a:lnTo>
                    <a:pt x="73136" y="152610"/>
                  </a:lnTo>
                  <a:lnTo>
                    <a:pt x="79267" y="150741"/>
                  </a:lnTo>
                  <a:lnTo>
                    <a:pt x="86130" y="150420"/>
                  </a:lnTo>
                  <a:lnTo>
                    <a:pt x="91628" y="153905"/>
                  </a:lnTo>
                  <a:lnTo>
                    <a:pt x="109562" y="178673"/>
                  </a:lnTo>
                  <a:lnTo>
                    <a:pt x="12481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060931" y="2646093"/>
              <a:ext cx="126739" cy="282743"/>
            </a:xfrm>
            <a:custGeom>
              <a:avLst/>
              <a:gdLst/>
              <a:ahLst/>
              <a:cxnLst/>
              <a:rect l="0" t="0" r="0" b="0"/>
              <a:pathLst>
                <a:path w="126739" h="282743">
                  <a:moveTo>
                    <a:pt x="11960" y="0"/>
                  </a:moveTo>
                  <a:lnTo>
                    <a:pt x="16377" y="13252"/>
                  </a:lnTo>
                  <a:lnTo>
                    <a:pt x="16080" y="27155"/>
                  </a:lnTo>
                  <a:lnTo>
                    <a:pt x="12321" y="84134"/>
                  </a:lnTo>
                  <a:lnTo>
                    <a:pt x="11083" y="144525"/>
                  </a:lnTo>
                  <a:lnTo>
                    <a:pt x="4802" y="202153"/>
                  </a:lnTo>
                  <a:lnTo>
                    <a:pt x="0" y="246965"/>
                  </a:lnTo>
                  <a:lnTo>
                    <a:pt x="2138" y="249703"/>
                  </a:lnTo>
                  <a:lnTo>
                    <a:pt x="5411" y="249679"/>
                  </a:lnTo>
                  <a:lnTo>
                    <a:pt x="27690" y="236394"/>
                  </a:lnTo>
                  <a:lnTo>
                    <a:pt x="61036" y="199058"/>
                  </a:lnTo>
                  <a:lnTo>
                    <a:pt x="66866" y="190953"/>
                  </a:lnTo>
                  <a:lnTo>
                    <a:pt x="67980" y="186474"/>
                  </a:lnTo>
                  <a:lnTo>
                    <a:pt x="65949" y="184413"/>
                  </a:lnTo>
                  <a:lnTo>
                    <a:pt x="61821" y="183963"/>
                  </a:lnTo>
                  <a:lnTo>
                    <a:pt x="58145" y="186437"/>
                  </a:lnTo>
                  <a:lnTo>
                    <a:pt x="51595" y="196582"/>
                  </a:lnTo>
                  <a:lnTo>
                    <a:pt x="50532" y="210337"/>
                  </a:lnTo>
                  <a:lnTo>
                    <a:pt x="51543" y="217888"/>
                  </a:lnTo>
                  <a:lnTo>
                    <a:pt x="60063" y="231209"/>
                  </a:lnTo>
                  <a:lnTo>
                    <a:pt x="90308" y="259567"/>
                  </a:lnTo>
                  <a:lnTo>
                    <a:pt x="126738" y="282742"/>
                  </a:lnTo>
                  <a:lnTo>
                    <a:pt x="126385" y="281875"/>
                  </a:lnTo>
                  <a:lnTo>
                    <a:pt x="124302" y="279449"/>
                  </a:lnTo>
                  <a:lnTo>
                    <a:pt x="118218" y="223390"/>
                  </a:lnTo>
                  <a:lnTo>
                    <a:pt x="111813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7022965" y="2754267"/>
              <a:ext cx="158101" cy="8322"/>
            </a:xfrm>
            <a:custGeom>
              <a:avLst/>
              <a:gdLst/>
              <a:ahLst/>
              <a:cxnLst/>
              <a:rect l="0" t="0" r="0" b="0"/>
              <a:pathLst>
                <a:path w="158101" h="8322">
                  <a:moveTo>
                    <a:pt x="0" y="0"/>
                  </a:moveTo>
                  <a:lnTo>
                    <a:pt x="57909" y="4417"/>
                  </a:lnTo>
                  <a:lnTo>
                    <a:pt x="110504" y="7550"/>
                  </a:lnTo>
                  <a:lnTo>
                    <a:pt x="15810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272939" y="2787551"/>
              <a:ext cx="99510" cy="111728"/>
            </a:xfrm>
            <a:custGeom>
              <a:avLst/>
              <a:gdLst/>
              <a:ahLst/>
              <a:cxnLst/>
              <a:rect l="0" t="0" r="0" b="0"/>
              <a:pathLst>
                <a:path w="99510" h="111728">
                  <a:moveTo>
                    <a:pt x="7979" y="0"/>
                  </a:moveTo>
                  <a:lnTo>
                    <a:pt x="2260" y="21779"/>
                  </a:lnTo>
                  <a:lnTo>
                    <a:pt x="0" y="77427"/>
                  </a:lnTo>
                  <a:lnTo>
                    <a:pt x="4177" y="106460"/>
                  </a:lnTo>
                  <a:lnTo>
                    <a:pt x="8217" y="110729"/>
                  </a:lnTo>
                  <a:lnTo>
                    <a:pt x="13685" y="111727"/>
                  </a:lnTo>
                  <a:lnTo>
                    <a:pt x="20104" y="110542"/>
                  </a:lnTo>
                  <a:lnTo>
                    <a:pt x="25308" y="106055"/>
                  </a:lnTo>
                  <a:lnTo>
                    <a:pt x="55885" y="43298"/>
                  </a:lnTo>
                  <a:lnTo>
                    <a:pt x="59332" y="34412"/>
                  </a:lnTo>
                  <a:lnTo>
                    <a:pt x="64403" y="29414"/>
                  </a:lnTo>
                  <a:lnTo>
                    <a:pt x="70558" y="27006"/>
                  </a:lnTo>
                  <a:lnTo>
                    <a:pt x="77435" y="26325"/>
                  </a:lnTo>
                  <a:lnTo>
                    <a:pt x="82945" y="27720"/>
                  </a:lnTo>
                  <a:lnTo>
                    <a:pt x="99509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381926" y="2772278"/>
              <a:ext cx="39197" cy="167159"/>
            </a:xfrm>
            <a:custGeom>
              <a:avLst/>
              <a:gdLst/>
              <a:ahLst/>
              <a:cxnLst/>
              <a:rect l="0" t="0" r="0" b="0"/>
              <a:pathLst>
                <a:path w="39197" h="167159">
                  <a:moveTo>
                    <a:pt x="7165" y="81842"/>
                  </a:moveTo>
                  <a:lnTo>
                    <a:pt x="1447" y="138614"/>
                  </a:lnTo>
                  <a:lnTo>
                    <a:pt x="0" y="160082"/>
                  </a:lnTo>
                  <a:lnTo>
                    <a:pt x="1464" y="165437"/>
                  </a:lnTo>
                  <a:lnTo>
                    <a:pt x="4289" y="167158"/>
                  </a:lnTo>
                  <a:lnTo>
                    <a:pt x="8021" y="166456"/>
                  </a:lnTo>
                  <a:lnTo>
                    <a:pt x="11434" y="162290"/>
                  </a:lnTo>
                  <a:lnTo>
                    <a:pt x="29242" y="112231"/>
                  </a:lnTo>
                  <a:lnTo>
                    <a:pt x="37961" y="57128"/>
                  </a:lnTo>
                  <a:lnTo>
                    <a:pt x="39196" y="684"/>
                  </a:lnTo>
                  <a:lnTo>
                    <a:pt x="37765" y="0"/>
                  </a:lnTo>
                  <a:lnTo>
                    <a:pt x="35886" y="2317"/>
                  </a:lnTo>
                  <a:lnTo>
                    <a:pt x="32128" y="48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425513" y="2868376"/>
              <a:ext cx="221531" cy="110127"/>
            </a:xfrm>
            <a:custGeom>
              <a:avLst/>
              <a:gdLst/>
              <a:ahLst/>
              <a:cxnLst/>
              <a:rect l="0" t="0" r="0" b="0"/>
              <a:pathLst>
                <a:path w="221531" h="110127">
                  <a:moveTo>
                    <a:pt x="21825" y="10707"/>
                  </a:moveTo>
                  <a:lnTo>
                    <a:pt x="30660" y="1872"/>
                  </a:lnTo>
                  <a:lnTo>
                    <a:pt x="30488" y="194"/>
                  </a:lnTo>
                  <a:lnTo>
                    <a:pt x="27601" y="0"/>
                  </a:lnTo>
                  <a:lnTo>
                    <a:pt x="22902" y="795"/>
                  </a:lnTo>
                  <a:lnTo>
                    <a:pt x="12750" y="9075"/>
                  </a:lnTo>
                  <a:lnTo>
                    <a:pt x="7454" y="15166"/>
                  </a:lnTo>
                  <a:lnTo>
                    <a:pt x="1569" y="34262"/>
                  </a:lnTo>
                  <a:lnTo>
                    <a:pt x="0" y="45826"/>
                  </a:lnTo>
                  <a:lnTo>
                    <a:pt x="2652" y="54460"/>
                  </a:lnTo>
                  <a:lnTo>
                    <a:pt x="8119" y="61140"/>
                  </a:lnTo>
                  <a:lnTo>
                    <a:pt x="15461" y="66519"/>
                  </a:lnTo>
                  <a:lnTo>
                    <a:pt x="23130" y="68255"/>
                  </a:lnTo>
                  <a:lnTo>
                    <a:pt x="39047" y="65253"/>
                  </a:lnTo>
                  <a:lnTo>
                    <a:pt x="59185" y="53167"/>
                  </a:lnTo>
                  <a:lnTo>
                    <a:pt x="76862" y="37875"/>
                  </a:lnTo>
                  <a:lnTo>
                    <a:pt x="81631" y="37140"/>
                  </a:lnTo>
                  <a:lnTo>
                    <a:pt x="85734" y="39423"/>
                  </a:lnTo>
                  <a:lnTo>
                    <a:pt x="103380" y="58601"/>
                  </a:lnTo>
                  <a:lnTo>
                    <a:pt x="149973" y="84044"/>
                  </a:lnTo>
                  <a:lnTo>
                    <a:pt x="159833" y="96926"/>
                  </a:lnTo>
                  <a:lnTo>
                    <a:pt x="163756" y="104244"/>
                  </a:lnTo>
                  <a:lnTo>
                    <a:pt x="169146" y="108198"/>
                  </a:lnTo>
                  <a:lnTo>
                    <a:pt x="175513" y="109910"/>
                  </a:lnTo>
                  <a:lnTo>
                    <a:pt x="182531" y="110126"/>
                  </a:lnTo>
                  <a:lnTo>
                    <a:pt x="189059" y="107497"/>
                  </a:lnTo>
                  <a:lnTo>
                    <a:pt x="201243" y="97179"/>
                  </a:lnTo>
                  <a:lnTo>
                    <a:pt x="207891" y="80882"/>
                  </a:lnTo>
                  <a:lnTo>
                    <a:pt x="217303" y="36145"/>
                  </a:lnTo>
                  <a:lnTo>
                    <a:pt x="215645" y="19239"/>
                  </a:lnTo>
                  <a:lnTo>
                    <a:pt x="214833" y="17319"/>
                  </a:lnTo>
                  <a:lnTo>
                    <a:pt x="213931" y="25048"/>
                  </a:lnTo>
                  <a:lnTo>
                    <a:pt x="221530" y="689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738575" y="3103751"/>
              <a:ext cx="33285" cy="116496"/>
            </a:xfrm>
            <a:custGeom>
              <a:avLst/>
              <a:gdLst/>
              <a:ahLst/>
              <a:cxnLst/>
              <a:rect l="0" t="0" r="0" b="0"/>
              <a:pathLst>
                <a:path w="33285" h="116496">
                  <a:moveTo>
                    <a:pt x="33284" y="0"/>
                  </a:moveTo>
                  <a:lnTo>
                    <a:pt x="17647" y="41137"/>
                  </a:lnTo>
                  <a:lnTo>
                    <a:pt x="3830" y="100544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929959" y="3070467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8063095" y="3028862"/>
              <a:ext cx="33286" cy="8322"/>
            </a:xfrm>
            <a:custGeom>
              <a:avLst/>
              <a:gdLst/>
              <a:ahLst/>
              <a:cxnLst/>
              <a:rect l="0" t="0" r="0" b="0"/>
              <a:pathLst>
                <a:path w="33286" h="8322">
                  <a:moveTo>
                    <a:pt x="0" y="0"/>
                  </a:moveTo>
                  <a:lnTo>
                    <a:pt x="33285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212875" y="303718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9" name="Freeform 198"/>
          <p:cNvSpPr/>
          <p:nvPr/>
        </p:nvSpPr>
        <p:spPr>
          <a:xfrm>
            <a:off x="332842" y="1680224"/>
            <a:ext cx="7942" cy="8950"/>
          </a:xfrm>
          <a:custGeom>
            <a:avLst/>
            <a:gdLst/>
            <a:ahLst/>
            <a:cxnLst/>
            <a:rect l="0" t="0" r="0" b="0"/>
            <a:pathLst>
              <a:path w="7942" h="8950">
                <a:moveTo>
                  <a:pt x="7941" y="0"/>
                </a:moveTo>
                <a:lnTo>
                  <a:pt x="7756" y="408"/>
                </a:lnTo>
                <a:lnTo>
                  <a:pt x="0" y="894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03" name="Group 202"/>
          <p:cNvGrpSpPr/>
          <p:nvPr/>
        </p:nvGrpSpPr>
        <p:grpSpPr>
          <a:xfrm>
            <a:off x="164247" y="2463103"/>
            <a:ext cx="416053" cy="679031"/>
            <a:chOff x="164247" y="2463103"/>
            <a:chExt cx="416053" cy="679031"/>
          </a:xfrm>
        </p:grpSpPr>
        <p:sp>
          <p:nvSpPr>
            <p:cNvPr id="200" name="Freeform 199"/>
            <p:cNvSpPr/>
            <p:nvPr/>
          </p:nvSpPr>
          <p:spPr>
            <a:xfrm>
              <a:off x="230815" y="2546314"/>
              <a:ext cx="33286" cy="595820"/>
            </a:xfrm>
            <a:custGeom>
              <a:avLst/>
              <a:gdLst/>
              <a:ahLst/>
              <a:cxnLst/>
              <a:rect l="0" t="0" r="0" b="0"/>
              <a:pathLst>
                <a:path w="33286" h="595820">
                  <a:moveTo>
                    <a:pt x="33285" y="0"/>
                  </a:moveTo>
                  <a:lnTo>
                    <a:pt x="14297" y="54941"/>
                  </a:lnTo>
                  <a:lnTo>
                    <a:pt x="9108" y="110877"/>
                  </a:lnTo>
                  <a:lnTo>
                    <a:pt x="8477" y="162880"/>
                  </a:lnTo>
                  <a:lnTo>
                    <a:pt x="8352" y="225612"/>
                  </a:lnTo>
                  <a:lnTo>
                    <a:pt x="10796" y="274873"/>
                  </a:lnTo>
                  <a:lnTo>
                    <a:pt x="14910" y="327069"/>
                  </a:lnTo>
                  <a:lnTo>
                    <a:pt x="13664" y="383523"/>
                  </a:lnTo>
                  <a:lnTo>
                    <a:pt x="9904" y="438774"/>
                  </a:lnTo>
                  <a:lnTo>
                    <a:pt x="8790" y="490277"/>
                  </a:lnTo>
                  <a:lnTo>
                    <a:pt x="8414" y="552961"/>
                  </a:lnTo>
                  <a:lnTo>
                    <a:pt x="7415" y="595819"/>
                  </a:lnTo>
                  <a:lnTo>
                    <a:pt x="5868" y="595069"/>
                  </a:lnTo>
                  <a:lnTo>
                    <a:pt x="0" y="5824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64247" y="2463103"/>
              <a:ext cx="349485" cy="91533"/>
            </a:xfrm>
            <a:custGeom>
              <a:avLst/>
              <a:gdLst/>
              <a:ahLst/>
              <a:cxnLst/>
              <a:rect l="0" t="0" r="0" b="0"/>
              <a:pathLst>
                <a:path w="349485" h="91533">
                  <a:moveTo>
                    <a:pt x="0" y="91532"/>
                  </a:moveTo>
                  <a:lnTo>
                    <a:pt x="47098" y="44433"/>
                  </a:lnTo>
                  <a:lnTo>
                    <a:pt x="72613" y="32170"/>
                  </a:lnTo>
                  <a:lnTo>
                    <a:pt x="127712" y="16861"/>
                  </a:lnTo>
                  <a:lnTo>
                    <a:pt x="180861" y="5591"/>
                  </a:lnTo>
                  <a:lnTo>
                    <a:pt x="235876" y="1104"/>
                  </a:lnTo>
                  <a:lnTo>
                    <a:pt x="288794" y="218"/>
                  </a:lnTo>
                  <a:lnTo>
                    <a:pt x="3494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72875" y="2571276"/>
              <a:ext cx="107425" cy="462612"/>
            </a:xfrm>
            <a:custGeom>
              <a:avLst/>
              <a:gdLst/>
              <a:ahLst/>
              <a:cxnLst/>
              <a:rect l="0" t="0" r="0" b="0"/>
              <a:pathLst>
                <a:path w="107425" h="462612">
                  <a:moveTo>
                    <a:pt x="107424" y="0"/>
                  </a:moveTo>
                  <a:lnTo>
                    <a:pt x="68304" y="63098"/>
                  </a:lnTo>
                  <a:lnTo>
                    <a:pt x="40818" y="121699"/>
                  </a:lnTo>
                  <a:lnTo>
                    <a:pt x="23076" y="184091"/>
                  </a:lnTo>
                  <a:lnTo>
                    <a:pt x="13604" y="233294"/>
                  </a:lnTo>
                  <a:lnTo>
                    <a:pt x="3045" y="293900"/>
                  </a:lnTo>
                  <a:lnTo>
                    <a:pt x="0" y="353400"/>
                  </a:lnTo>
                  <a:lnTo>
                    <a:pt x="5993" y="407905"/>
                  </a:lnTo>
                  <a:lnTo>
                    <a:pt x="10876" y="432464"/>
                  </a:lnTo>
                  <a:lnTo>
                    <a:pt x="15322" y="441786"/>
                  </a:lnTo>
                  <a:lnTo>
                    <a:pt x="27659" y="454611"/>
                  </a:lnTo>
                  <a:lnTo>
                    <a:pt x="44853" y="460927"/>
                  </a:lnTo>
                  <a:lnTo>
                    <a:pt x="54615" y="462611"/>
                  </a:lnTo>
                  <a:lnTo>
                    <a:pt x="70393" y="459551"/>
                  </a:lnTo>
                  <a:lnTo>
                    <a:pt x="77190" y="456146"/>
                  </a:lnTo>
                  <a:lnTo>
                    <a:pt x="87207" y="444967"/>
                  </a:lnTo>
                  <a:lnTo>
                    <a:pt x="94740" y="428903"/>
                  </a:lnTo>
                  <a:lnTo>
                    <a:pt x="102331" y="395719"/>
                  </a:lnTo>
                  <a:lnTo>
                    <a:pt x="101154" y="376505"/>
                  </a:lnTo>
                  <a:lnTo>
                    <a:pt x="90876" y="350094"/>
                  </a:lnTo>
                  <a:lnTo>
                    <a:pt x="83449" y="346192"/>
                  </a:lnTo>
                  <a:lnTo>
                    <a:pt x="62868" y="346789"/>
                  </a:lnTo>
                  <a:lnTo>
                    <a:pt x="24214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81037" y="1434529"/>
            <a:ext cx="3378346" cy="2875848"/>
            <a:chOff x="81037" y="1434529"/>
            <a:chExt cx="3378346" cy="2875848"/>
          </a:xfrm>
        </p:grpSpPr>
        <p:sp>
          <p:nvSpPr>
            <p:cNvPr id="204" name="Freeform 203"/>
            <p:cNvSpPr/>
            <p:nvPr/>
          </p:nvSpPr>
          <p:spPr>
            <a:xfrm>
              <a:off x="139284" y="1539466"/>
              <a:ext cx="91532" cy="417614"/>
            </a:xfrm>
            <a:custGeom>
              <a:avLst/>
              <a:gdLst/>
              <a:ahLst/>
              <a:cxnLst/>
              <a:rect l="0" t="0" r="0" b="0"/>
              <a:pathLst>
                <a:path w="91532" h="417614">
                  <a:moveTo>
                    <a:pt x="91531" y="0"/>
                  </a:moveTo>
                  <a:lnTo>
                    <a:pt x="87114" y="55162"/>
                  </a:lnTo>
                  <a:lnTo>
                    <a:pt x="74673" y="118189"/>
                  </a:lnTo>
                  <a:lnTo>
                    <a:pt x="68169" y="176721"/>
                  </a:lnTo>
                  <a:lnTo>
                    <a:pt x="60241" y="235983"/>
                  </a:lnTo>
                  <a:lnTo>
                    <a:pt x="49772" y="297684"/>
                  </a:lnTo>
                  <a:lnTo>
                    <a:pt x="43218" y="350244"/>
                  </a:lnTo>
                  <a:lnTo>
                    <a:pt x="32766" y="405001"/>
                  </a:lnTo>
                  <a:lnTo>
                    <a:pt x="30165" y="414232"/>
                  </a:lnTo>
                  <a:lnTo>
                    <a:pt x="26582" y="417613"/>
                  </a:lnTo>
                  <a:lnTo>
                    <a:pt x="22344" y="417093"/>
                  </a:lnTo>
                  <a:lnTo>
                    <a:pt x="17670" y="413973"/>
                  </a:lnTo>
                  <a:lnTo>
                    <a:pt x="10010" y="400644"/>
                  </a:lnTo>
                  <a:lnTo>
                    <a:pt x="2966" y="372347"/>
                  </a:lnTo>
                  <a:lnTo>
                    <a:pt x="260" y="317557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1037" y="1434529"/>
              <a:ext cx="399411" cy="63334"/>
            </a:xfrm>
            <a:custGeom>
              <a:avLst/>
              <a:gdLst/>
              <a:ahLst/>
              <a:cxnLst/>
              <a:rect l="0" t="0" r="0" b="0"/>
              <a:pathLst>
                <a:path w="399411" h="63334">
                  <a:moveTo>
                    <a:pt x="0" y="38369"/>
                  </a:moveTo>
                  <a:lnTo>
                    <a:pt x="19004" y="30802"/>
                  </a:lnTo>
                  <a:lnTo>
                    <a:pt x="46455" y="14925"/>
                  </a:lnTo>
                  <a:lnTo>
                    <a:pt x="98642" y="662"/>
                  </a:lnTo>
                  <a:lnTo>
                    <a:pt x="150635" y="0"/>
                  </a:lnTo>
                  <a:lnTo>
                    <a:pt x="209839" y="8498"/>
                  </a:lnTo>
                  <a:lnTo>
                    <a:pt x="258489" y="16369"/>
                  </a:lnTo>
                  <a:lnTo>
                    <a:pt x="317983" y="33955"/>
                  </a:lnTo>
                  <a:lnTo>
                    <a:pt x="379350" y="56291"/>
                  </a:lnTo>
                  <a:lnTo>
                    <a:pt x="399410" y="633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90034" y="1531145"/>
              <a:ext cx="90414" cy="404344"/>
            </a:xfrm>
            <a:custGeom>
              <a:avLst/>
              <a:gdLst/>
              <a:ahLst/>
              <a:cxnLst/>
              <a:rect l="0" t="0" r="0" b="0"/>
              <a:pathLst>
                <a:path w="90414" h="404344">
                  <a:moveTo>
                    <a:pt x="90413" y="0"/>
                  </a:moveTo>
                  <a:lnTo>
                    <a:pt x="60085" y="34745"/>
                  </a:lnTo>
                  <a:lnTo>
                    <a:pt x="38776" y="86599"/>
                  </a:lnTo>
                  <a:lnTo>
                    <a:pt x="22376" y="143771"/>
                  </a:lnTo>
                  <a:lnTo>
                    <a:pt x="13137" y="192070"/>
                  </a:lnTo>
                  <a:lnTo>
                    <a:pt x="4543" y="241514"/>
                  </a:lnTo>
                  <a:lnTo>
                    <a:pt x="0" y="302200"/>
                  </a:lnTo>
                  <a:lnTo>
                    <a:pt x="1062" y="348418"/>
                  </a:lnTo>
                  <a:lnTo>
                    <a:pt x="7863" y="374282"/>
                  </a:lnTo>
                  <a:lnTo>
                    <a:pt x="19515" y="393173"/>
                  </a:lnTo>
                  <a:lnTo>
                    <a:pt x="26506" y="400800"/>
                  </a:lnTo>
                  <a:lnTo>
                    <a:pt x="33940" y="404035"/>
                  </a:lnTo>
                  <a:lnTo>
                    <a:pt x="41669" y="404343"/>
                  </a:lnTo>
                  <a:lnTo>
                    <a:pt x="49596" y="402699"/>
                  </a:lnTo>
                  <a:lnTo>
                    <a:pt x="55805" y="398829"/>
                  </a:lnTo>
                  <a:lnTo>
                    <a:pt x="65170" y="387133"/>
                  </a:lnTo>
                  <a:lnTo>
                    <a:pt x="75640" y="356120"/>
                  </a:lnTo>
                  <a:lnTo>
                    <a:pt x="74293" y="333326"/>
                  </a:lnTo>
                  <a:lnTo>
                    <a:pt x="71345" y="322070"/>
                  </a:lnTo>
                  <a:lnTo>
                    <a:pt x="66606" y="313641"/>
                  </a:lnTo>
                  <a:lnTo>
                    <a:pt x="53945" y="301811"/>
                  </a:lnTo>
                  <a:lnTo>
                    <a:pt x="47609" y="300135"/>
                  </a:lnTo>
                  <a:lnTo>
                    <a:pt x="41537" y="300868"/>
                  </a:lnTo>
                  <a:lnTo>
                    <a:pt x="35639" y="303205"/>
                  </a:lnTo>
                  <a:lnTo>
                    <a:pt x="26621" y="310732"/>
                  </a:lnTo>
                  <a:lnTo>
                    <a:pt x="15523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71978" y="1872308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1664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470652" y="1764135"/>
              <a:ext cx="8322" cy="216348"/>
            </a:xfrm>
            <a:custGeom>
              <a:avLst/>
              <a:gdLst/>
              <a:ahLst/>
              <a:cxnLst/>
              <a:rect l="0" t="0" r="0" b="0"/>
              <a:pathLst>
                <a:path w="8322" h="216348">
                  <a:moveTo>
                    <a:pt x="8321" y="0"/>
                  </a:moveTo>
                  <a:lnTo>
                    <a:pt x="8321" y="55161"/>
                  </a:lnTo>
                  <a:lnTo>
                    <a:pt x="8321" y="115723"/>
                  </a:lnTo>
                  <a:lnTo>
                    <a:pt x="1735" y="178875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1437367" y="1654857"/>
              <a:ext cx="232991" cy="51031"/>
            </a:xfrm>
            <a:custGeom>
              <a:avLst/>
              <a:gdLst/>
              <a:ahLst/>
              <a:cxnLst/>
              <a:rect l="0" t="0" r="0" b="0"/>
              <a:pathLst>
                <a:path w="232991" h="51031">
                  <a:moveTo>
                    <a:pt x="0" y="51030"/>
                  </a:moveTo>
                  <a:lnTo>
                    <a:pt x="4418" y="33361"/>
                  </a:lnTo>
                  <a:lnTo>
                    <a:pt x="16448" y="19755"/>
                  </a:lnTo>
                  <a:lnTo>
                    <a:pt x="49888" y="371"/>
                  </a:lnTo>
                  <a:lnTo>
                    <a:pt x="107002" y="0"/>
                  </a:lnTo>
                  <a:lnTo>
                    <a:pt x="144090" y="2626"/>
                  </a:lnTo>
                  <a:lnTo>
                    <a:pt x="198281" y="23743"/>
                  </a:lnTo>
                  <a:lnTo>
                    <a:pt x="232990" y="510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412404" y="1930556"/>
              <a:ext cx="199706" cy="23735"/>
            </a:xfrm>
            <a:custGeom>
              <a:avLst/>
              <a:gdLst/>
              <a:ahLst/>
              <a:cxnLst/>
              <a:rect l="0" t="0" r="0" b="0"/>
              <a:pathLst>
                <a:path w="199706" h="23735">
                  <a:moveTo>
                    <a:pt x="0" y="0"/>
                  </a:moveTo>
                  <a:lnTo>
                    <a:pt x="8835" y="8835"/>
                  </a:lnTo>
                  <a:lnTo>
                    <a:pt x="31998" y="18746"/>
                  </a:lnTo>
                  <a:lnTo>
                    <a:pt x="87168" y="23734"/>
                  </a:lnTo>
                  <a:lnTo>
                    <a:pt x="138830" y="23674"/>
                  </a:lnTo>
                  <a:lnTo>
                    <a:pt x="19970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709044" y="1897272"/>
              <a:ext cx="144377" cy="191385"/>
            </a:xfrm>
            <a:custGeom>
              <a:avLst/>
              <a:gdLst/>
              <a:ahLst/>
              <a:cxnLst/>
              <a:rect l="0" t="0" r="0" b="0"/>
              <a:pathLst>
                <a:path w="144377" h="191385">
                  <a:moveTo>
                    <a:pt x="19560" y="0"/>
                  </a:moveTo>
                  <a:lnTo>
                    <a:pt x="2702" y="59627"/>
                  </a:lnTo>
                  <a:lnTo>
                    <a:pt x="0" y="70262"/>
                  </a:lnTo>
                  <a:lnTo>
                    <a:pt x="48" y="79201"/>
                  </a:lnTo>
                  <a:lnTo>
                    <a:pt x="5033" y="94064"/>
                  </a:lnTo>
                  <a:lnTo>
                    <a:pt x="9875" y="97843"/>
                  </a:lnTo>
                  <a:lnTo>
                    <a:pt x="15877" y="99437"/>
                  </a:lnTo>
                  <a:lnTo>
                    <a:pt x="22652" y="99575"/>
                  </a:lnTo>
                  <a:lnTo>
                    <a:pt x="76922" y="73918"/>
                  </a:lnTo>
                  <a:lnTo>
                    <a:pt x="85538" y="73317"/>
                  </a:lnTo>
                  <a:lnTo>
                    <a:pt x="102508" y="77580"/>
                  </a:lnTo>
                  <a:lnTo>
                    <a:pt x="109068" y="83155"/>
                  </a:lnTo>
                  <a:lnTo>
                    <a:pt x="118821" y="99212"/>
                  </a:lnTo>
                  <a:lnTo>
                    <a:pt x="131369" y="161304"/>
                  </a:lnTo>
                  <a:lnTo>
                    <a:pt x="144376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926389" y="1722530"/>
              <a:ext cx="484542" cy="551814"/>
            </a:xfrm>
            <a:custGeom>
              <a:avLst/>
              <a:gdLst/>
              <a:ahLst/>
              <a:cxnLst/>
              <a:rect l="0" t="0" r="0" b="0"/>
              <a:pathLst>
                <a:path w="484542" h="551814">
                  <a:moveTo>
                    <a:pt x="126736" y="0"/>
                  </a:moveTo>
                  <a:lnTo>
                    <a:pt x="102071" y="58383"/>
                  </a:lnTo>
                  <a:lnTo>
                    <a:pt x="87944" y="112232"/>
                  </a:lnTo>
                  <a:lnTo>
                    <a:pt x="74041" y="173416"/>
                  </a:lnTo>
                  <a:lnTo>
                    <a:pt x="68661" y="227728"/>
                  </a:lnTo>
                  <a:lnTo>
                    <a:pt x="59654" y="282972"/>
                  </a:lnTo>
                  <a:lnTo>
                    <a:pt x="53389" y="338400"/>
                  </a:lnTo>
                  <a:lnTo>
                    <a:pt x="46433" y="393865"/>
                  </a:lnTo>
                  <a:lnTo>
                    <a:pt x="39491" y="454370"/>
                  </a:lnTo>
                  <a:lnTo>
                    <a:pt x="26717" y="510347"/>
                  </a:lnTo>
                  <a:lnTo>
                    <a:pt x="20338" y="533775"/>
                  </a:lnTo>
                  <a:lnTo>
                    <a:pt x="11338" y="550351"/>
                  </a:lnTo>
                  <a:lnTo>
                    <a:pt x="7275" y="551813"/>
                  </a:lnTo>
                  <a:lnTo>
                    <a:pt x="3641" y="549089"/>
                  </a:lnTo>
                  <a:lnTo>
                    <a:pt x="294" y="543575"/>
                  </a:lnTo>
                  <a:lnTo>
                    <a:pt x="0" y="504893"/>
                  </a:lnTo>
                  <a:lnTo>
                    <a:pt x="13185" y="446243"/>
                  </a:lnTo>
                  <a:lnTo>
                    <a:pt x="39290" y="387154"/>
                  </a:lnTo>
                  <a:lnTo>
                    <a:pt x="79771" y="327508"/>
                  </a:lnTo>
                  <a:lnTo>
                    <a:pt x="110679" y="294292"/>
                  </a:lnTo>
                  <a:lnTo>
                    <a:pt x="152701" y="264827"/>
                  </a:lnTo>
                  <a:lnTo>
                    <a:pt x="172793" y="257001"/>
                  </a:lnTo>
                  <a:lnTo>
                    <a:pt x="191585" y="255373"/>
                  </a:lnTo>
                  <a:lnTo>
                    <a:pt x="200479" y="256232"/>
                  </a:lnTo>
                  <a:lnTo>
                    <a:pt x="215292" y="264584"/>
                  </a:lnTo>
                  <a:lnTo>
                    <a:pt x="221832" y="270694"/>
                  </a:lnTo>
                  <a:lnTo>
                    <a:pt x="229097" y="287346"/>
                  </a:lnTo>
                  <a:lnTo>
                    <a:pt x="231402" y="307074"/>
                  </a:lnTo>
                  <a:lnTo>
                    <a:pt x="229344" y="328169"/>
                  </a:lnTo>
                  <a:lnTo>
                    <a:pt x="232124" y="332500"/>
                  </a:lnTo>
                  <a:lnTo>
                    <a:pt x="237675" y="332614"/>
                  </a:lnTo>
                  <a:lnTo>
                    <a:pt x="251856" y="326269"/>
                  </a:lnTo>
                  <a:lnTo>
                    <a:pt x="311738" y="280043"/>
                  </a:lnTo>
                  <a:lnTo>
                    <a:pt x="329892" y="264395"/>
                  </a:lnTo>
                  <a:lnTo>
                    <a:pt x="372918" y="247341"/>
                  </a:lnTo>
                  <a:lnTo>
                    <a:pt x="391476" y="246456"/>
                  </a:lnTo>
                  <a:lnTo>
                    <a:pt x="403423" y="247296"/>
                  </a:lnTo>
                  <a:lnTo>
                    <a:pt x="402725" y="246225"/>
                  </a:lnTo>
                  <a:lnTo>
                    <a:pt x="399487" y="244587"/>
                  </a:lnTo>
                  <a:lnTo>
                    <a:pt x="377259" y="242281"/>
                  </a:lnTo>
                  <a:lnTo>
                    <a:pt x="362587" y="246672"/>
                  </a:lnTo>
                  <a:lnTo>
                    <a:pt x="356086" y="250432"/>
                  </a:lnTo>
                  <a:lnTo>
                    <a:pt x="352676" y="256637"/>
                  </a:lnTo>
                  <a:lnTo>
                    <a:pt x="351353" y="273394"/>
                  </a:lnTo>
                  <a:lnTo>
                    <a:pt x="360224" y="299202"/>
                  </a:lnTo>
                  <a:lnTo>
                    <a:pt x="374432" y="311111"/>
                  </a:lnTo>
                  <a:lnTo>
                    <a:pt x="409269" y="326289"/>
                  </a:lnTo>
                  <a:lnTo>
                    <a:pt x="428589" y="324999"/>
                  </a:lnTo>
                  <a:lnTo>
                    <a:pt x="484541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455412" y="1880629"/>
              <a:ext cx="88656" cy="299209"/>
            </a:xfrm>
            <a:custGeom>
              <a:avLst/>
              <a:gdLst/>
              <a:ahLst/>
              <a:cxnLst/>
              <a:rect l="0" t="0" r="0" b="0"/>
              <a:pathLst>
                <a:path w="88656" h="299209">
                  <a:moveTo>
                    <a:pt x="72013" y="16642"/>
                  </a:moveTo>
                  <a:lnTo>
                    <a:pt x="53008" y="24210"/>
                  </a:lnTo>
                  <a:lnTo>
                    <a:pt x="24914" y="47784"/>
                  </a:lnTo>
                  <a:lnTo>
                    <a:pt x="18720" y="63459"/>
                  </a:lnTo>
                  <a:lnTo>
                    <a:pt x="16892" y="83678"/>
                  </a:lnTo>
                  <a:lnTo>
                    <a:pt x="19161" y="108074"/>
                  </a:lnTo>
                  <a:lnTo>
                    <a:pt x="43925" y="163577"/>
                  </a:lnTo>
                  <a:lnTo>
                    <a:pt x="70003" y="225149"/>
                  </a:lnTo>
                  <a:lnTo>
                    <a:pt x="73447" y="236084"/>
                  </a:lnTo>
                  <a:lnTo>
                    <a:pt x="72342" y="258095"/>
                  </a:lnTo>
                  <a:lnTo>
                    <a:pt x="64762" y="278356"/>
                  </a:lnTo>
                  <a:lnTo>
                    <a:pt x="52148" y="293525"/>
                  </a:lnTo>
                  <a:lnTo>
                    <a:pt x="43977" y="297385"/>
                  </a:lnTo>
                  <a:lnTo>
                    <a:pt x="25035" y="299208"/>
                  </a:lnTo>
                  <a:lnTo>
                    <a:pt x="17580" y="296551"/>
                  </a:lnTo>
                  <a:lnTo>
                    <a:pt x="6832" y="286202"/>
                  </a:lnTo>
                  <a:lnTo>
                    <a:pt x="0" y="247113"/>
                  </a:lnTo>
                  <a:lnTo>
                    <a:pt x="5259" y="189209"/>
                  </a:lnTo>
                  <a:lnTo>
                    <a:pt x="23146" y="130790"/>
                  </a:lnTo>
                  <a:lnTo>
                    <a:pt x="48902" y="70522"/>
                  </a:lnTo>
                  <a:lnTo>
                    <a:pt x="81502" y="12483"/>
                  </a:lnTo>
                  <a:lnTo>
                    <a:pt x="8865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616215" y="1780777"/>
              <a:ext cx="468721" cy="317183"/>
            </a:xfrm>
            <a:custGeom>
              <a:avLst/>
              <a:gdLst/>
              <a:ahLst/>
              <a:cxnLst/>
              <a:rect l="0" t="0" r="0" b="0"/>
              <a:pathLst>
                <a:path w="468721" h="317183">
                  <a:moveTo>
                    <a:pt x="44347" y="0"/>
                  </a:moveTo>
                  <a:lnTo>
                    <a:pt x="62016" y="0"/>
                  </a:lnTo>
                  <a:lnTo>
                    <a:pt x="68146" y="2773"/>
                  </a:lnTo>
                  <a:lnTo>
                    <a:pt x="77422" y="13252"/>
                  </a:lnTo>
                  <a:lnTo>
                    <a:pt x="79695" y="32085"/>
                  </a:lnTo>
                  <a:lnTo>
                    <a:pt x="73621" y="77426"/>
                  </a:lnTo>
                  <a:lnTo>
                    <a:pt x="50942" y="137046"/>
                  </a:lnTo>
                  <a:lnTo>
                    <a:pt x="26180" y="198161"/>
                  </a:lnTo>
                  <a:lnTo>
                    <a:pt x="5588" y="257862"/>
                  </a:lnTo>
                  <a:lnTo>
                    <a:pt x="0" y="274554"/>
                  </a:lnTo>
                  <a:lnTo>
                    <a:pt x="914" y="281039"/>
                  </a:lnTo>
                  <a:lnTo>
                    <a:pt x="4297" y="286288"/>
                  </a:lnTo>
                  <a:lnTo>
                    <a:pt x="9326" y="290711"/>
                  </a:lnTo>
                  <a:lnTo>
                    <a:pt x="15452" y="291811"/>
                  </a:lnTo>
                  <a:lnTo>
                    <a:pt x="29655" y="288102"/>
                  </a:lnTo>
                  <a:lnTo>
                    <a:pt x="79441" y="257607"/>
                  </a:lnTo>
                  <a:lnTo>
                    <a:pt x="99084" y="257182"/>
                  </a:lnTo>
                  <a:lnTo>
                    <a:pt x="105801" y="261137"/>
                  </a:lnTo>
                  <a:lnTo>
                    <a:pt x="110279" y="267472"/>
                  </a:lnTo>
                  <a:lnTo>
                    <a:pt x="113265" y="275394"/>
                  </a:lnTo>
                  <a:lnTo>
                    <a:pt x="113406" y="282523"/>
                  </a:lnTo>
                  <a:lnTo>
                    <a:pt x="108468" y="297695"/>
                  </a:lnTo>
                  <a:lnTo>
                    <a:pt x="110209" y="297391"/>
                  </a:lnTo>
                  <a:lnTo>
                    <a:pt x="173645" y="239568"/>
                  </a:lnTo>
                  <a:lnTo>
                    <a:pt x="191803" y="231907"/>
                  </a:lnTo>
                  <a:lnTo>
                    <a:pt x="209736" y="230351"/>
                  </a:lnTo>
                  <a:lnTo>
                    <a:pt x="226026" y="233666"/>
                  </a:lnTo>
                  <a:lnTo>
                    <a:pt x="239431" y="241303"/>
                  </a:lnTo>
                  <a:lnTo>
                    <a:pt x="243745" y="247777"/>
                  </a:lnTo>
                  <a:lnTo>
                    <a:pt x="255599" y="279810"/>
                  </a:lnTo>
                  <a:lnTo>
                    <a:pt x="260071" y="286392"/>
                  </a:lnTo>
                  <a:lnTo>
                    <a:pt x="272436" y="296172"/>
                  </a:lnTo>
                  <a:lnTo>
                    <a:pt x="279617" y="300074"/>
                  </a:lnTo>
                  <a:lnTo>
                    <a:pt x="299923" y="301944"/>
                  </a:lnTo>
                  <a:lnTo>
                    <a:pt x="323432" y="298769"/>
                  </a:lnTo>
                  <a:lnTo>
                    <a:pt x="355611" y="286586"/>
                  </a:lnTo>
                  <a:lnTo>
                    <a:pt x="390042" y="260479"/>
                  </a:lnTo>
                  <a:lnTo>
                    <a:pt x="402981" y="239593"/>
                  </a:lnTo>
                  <a:lnTo>
                    <a:pt x="401780" y="235543"/>
                  </a:lnTo>
                  <a:lnTo>
                    <a:pt x="397281" y="233767"/>
                  </a:lnTo>
                  <a:lnTo>
                    <a:pt x="390584" y="233508"/>
                  </a:lnTo>
                  <a:lnTo>
                    <a:pt x="373280" y="240616"/>
                  </a:lnTo>
                  <a:lnTo>
                    <a:pt x="356036" y="253021"/>
                  </a:lnTo>
                  <a:lnTo>
                    <a:pt x="345290" y="267780"/>
                  </a:lnTo>
                  <a:lnTo>
                    <a:pt x="338459" y="296100"/>
                  </a:lnTo>
                  <a:lnTo>
                    <a:pt x="340274" y="303724"/>
                  </a:lnTo>
                  <a:lnTo>
                    <a:pt x="344258" y="309732"/>
                  </a:lnTo>
                  <a:lnTo>
                    <a:pt x="349687" y="314661"/>
                  </a:lnTo>
                  <a:lnTo>
                    <a:pt x="357005" y="317023"/>
                  </a:lnTo>
                  <a:lnTo>
                    <a:pt x="374998" y="317182"/>
                  </a:lnTo>
                  <a:lnTo>
                    <a:pt x="390391" y="311705"/>
                  </a:lnTo>
                  <a:lnTo>
                    <a:pt x="435865" y="273469"/>
                  </a:lnTo>
                  <a:lnTo>
                    <a:pt x="450420" y="257452"/>
                  </a:lnTo>
                  <a:lnTo>
                    <a:pt x="46872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075102" y="1814061"/>
              <a:ext cx="384281" cy="416054"/>
            </a:xfrm>
            <a:custGeom>
              <a:avLst/>
              <a:gdLst/>
              <a:ahLst/>
              <a:cxnLst/>
              <a:rect l="0" t="0" r="0" b="0"/>
              <a:pathLst>
                <a:path w="384281" h="416054">
                  <a:moveTo>
                    <a:pt x="93043" y="0"/>
                  </a:moveTo>
                  <a:lnTo>
                    <a:pt x="69880" y="43580"/>
                  </a:lnTo>
                  <a:lnTo>
                    <a:pt x="52040" y="99748"/>
                  </a:lnTo>
                  <a:lnTo>
                    <a:pt x="31930" y="155313"/>
                  </a:lnTo>
                  <a:lnTo>
                    <a:pt x="7124" y="217100"/>
                  </a:lnTo>
                  <a:lnTo>
                    <a:pt x="0" y="241337"/>
                  </a:lnTo>
                  <a:lnTo>
                    <a:pt x="504" y="247800"/>
                  </a:lnTo>
                  <a:lnTo>
                    <a:pt x="3614" y="250260"/>
                  </a:lnTo>
                  <a:lnTo>
                    <a:pt x="14465" y="250835"/>
                  </a:lnTo>
                  <a:lnTo>
                    <a:pt x="38018" y="254508"/>
                  </a:lnTo>
                  <a:lnTo>
                    <a:pt x="72528" y="249639"/>
                  </a:lnTo>
                  <a:lnTo>
                    <a:pt x="95328" y="241622"/>
                  </a:lnTo>
                  <a:lnTo>
                    <a:pt x="101963" y="242443"/>
                  </a:lnTo>
                  <a:lnTo>
                    <a:pt x="105462" y="246688"/>
                  </a:lnTo>
                  <a:lnTo>
                    <a:pt x="108851" y="280074"/>
                  </a:lnTo>
                  <a:lnTo>
                    <a:pt x="112828" y="287494"/>
                  </a:lnTo>
                  <a:lnTo>
                    <a:pt x="127108" y="298203"/>
                  </a:lnTo>
                  <a:lnTo>
                    <a:pt x="143317" y="301113"/>
                  </a:lnTo>
                  <a:lnTo>
                    <a:pt x="189415" y="295893"/>
                  </a:lnTo>
                  <a:lnTo>
                    <a:pt x="203985" y="301320"/>
                  </a:lnTo>
                  <a:lnTo>
                    <a:pt x="230254" y="318020"/>
                  </a:lnTo>
                  <a:lnTo>
                    <a:pt x="279782" y="323665"/>
                  </a:lnTo>
                  <a:lnTo>
                    <a:pt x="299005" y="319210"/>
                  </a:lnTo>
                  <a:lnTo>
                    <a:pt x="308014" y="315433"/>
                  </a:lnTo>
                  <a:lnTo>
                    <a:pt x="320490" y="303840"/>
                  </a:lnTo>
                  <a:lnTo>
                    <a:pt x="325111" y="296865"/>
                  </a:lnTo>
                  <a:lnTo>
                    <a:pt x="327781" y="281719"/>
                  </a:lnTo>
                  <a:lnTo>
                    <a:pt x="327198" y="273797"/>
                  </a:lnTo>
                  <a:lnTo>
                    <a:pt x="323112" y="267591"/>
                  </a:lnTo>
                  <a:lnTo>
                    <a:pt x="308709" y="258230"/>
                  </a:lnTo>
                  <a:lnTo>
                    <a:pt x="292446" y="255919"/>
                  </a:lnTo>
                  <a:lnTo>
                    <a:pt x="276896" y="258898"/>
                  </a:lnTo>
                  <a:lnTo>
                    <a:pt x="263822" y="266386"/>
                  </a:lnTo>
                  <a:lnTo>
                    <a:pt x="261445" y="272821"/>
                  </a:lnTo>
                  <a:lnTo>
                    <a:pt x="263735" y="289832"/>
                  </a:lnTo>
                  <a:lnTo>
                    <a:pt x="275420" y="311367"/>
                  </a:lnTo>
                  <a:lnTo>
                    <a:pt x="335709" y="370463"/>
                  </a:lnTo>
                  <a:lnTo>
                    <a:pt x="384280" y="4160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446005" y="2286687"/>
              <a:ext cx="135491" cy="304856"/>
            </a:xfrm>
            <a:custGeom>
              <a:avLst/>
              <a:gdLst/>
              <a:ahLst/>
              <a:cxnLst/>
              <a:rect l="0" t="0" r="0" b="0"/>
              <a:pathLst>
                <a:path w="135491" h="304856">
                  <a:moveTo>
                    <a:pt x="48135" y="1674"/>
                  </a:moveTo>
                  <a:lnTo>
                    <a:pt x="42417" y="61202"/>
                  </a:lnTo>
                  <a:lnTo>
                    <a:pt x="35740" y="124615"/>
                  </a:lnTo>
                  <a:lnTo>
                    <a:pt x="23001" y="186590"/>
                  </a:lnTo>
                  <a:lnTo>
                    <a:pt x="10206" y="247680"/>
                  </a:lnTo>
                  <a:lnTo>
                    <a:pt x="2597" y="303893"/>
                  </a:lnTo>
                  <a:lnTo>
                    <a:pt x="1134" y="304855"/>
                  </a:lnTo>
                  <a:lnTo>
                    <a:pt x="0" y="277136"/>
                  </a:lnTo>
                  <a:lnTo>
                    <a:pt x="4967" y="225418"/>
                  </a:lnTo>
                  <a:lnTo>
                    <a:pt x="10639" y="170686"/>
                  </a:lnTo>
                  <a:lnTo>
                    <a:pt x="20662" y="110565"/>
                  </a:lnTo>
                  <a:lnTo>
                    <a:pt x="34302" y="49651"/>
                  </a:lnTo>
                  <a:lnTo>
                    <a:pt x="51433" y="15786"/>
                  </a:lnTo>
                  <a:lnTo>
                    <a:pt x="59580" y="8309"/>
                  </a:lnTo>
                  <a:lnTo>
                    <a:pt x="78493" y="0"/>
                  </a:lnTo>
                  <a:lnTo>
                    <a:pt x="87790" y="558"/>
                  </a:lnTo>
                  <a:lnTo>
                    <a:pt x="105516" y="8574"/>
                  </a:lnTo>
                  <a:lnTo>
                    <a:pt x="126672" y="33099"/>
                  </a:lnTo>
                  <a:lnTo>
                    <a:pt x="133891" y="55705"/>
                  </a:lnTo>
                  <a:lnTo>
                    <a:pt x="135490" y="91956"/>
                  </a:lnTo>
                  <a:lnTo>
                    <a:pt x="131339" y="113915"/>
                  </a:lnTo>
                  <a:lnTo>
                    <a:pt x="123330" y="132920"/>
                  </a:lnTo>
                  <a:lnTo>
                    <a:pt x="111141" y="145681"/>
                  </a:lnTo>
                  <a:lnTo>
                    <a:pt x="104008" y="150379"/>
                  </a:lnTo>
                  <a:lnTo>
                    <a:pt x="97403" y="150737"/>
                  </a:lnTo>
                  <a:lnTo>
                    <a:pt x="91151" y="148202"/>
                  </a:lnTo>
                  <a:lnTo>
                    <a:pt x="85133" y="143738"/>
                  </a:lnTo>
                  <a:lnTo>
                    <a:pt x="82046" y="136140"/>
                  </a:lnTo>
                  <a:lnTo>
                    <a:pt x="81082" y="115369"/>
                  </a:lnTo>
                  <a:lnTo>
                    <a:pt x="89741" y="765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648878" y="2280040"/>
              <a:ext cx="11684" cy="100789"/>
            </a:xfrm>
            <a:custGeom>
              <a:avLst/>
              <a:gdLst/>
              <a:ahLst/>
              <a:cxnLst/>
              <a:rect l="0" t="0" r="0" b="0"/>
              <a:pathLst>
                <a:path w="11684" h="100789">
                  <a:moveTo>
                    <a:pt x="3362" y="0"/>
                  </a:moveTo>
                  <a:lnTo>
                    <a:pt x="9949" y="29620"/>
                  </a:lnTo>
                  <a:lnTo>
                    <a:pt x="8704" y="59627"/>
                  </a:lnTo>
                  <a:lnTo>
                    <a:pt x="0" y="98481"/>
                  </a:lnTo>
                  <a:lnTo>
                    <a:pt x="196" y="100788"/>
                  </a:lnTo>
                  <a:lnTo>
                    <a:pt x="5346" y="93488"/>
                  </a:lnTo>
                  <a:lnTo>
                    <a:pt x="11683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718809" y="2171866"/>
              <a:ext cx="74890" cy="49927"/>
            </a:xfrm>
            <a:custGeom>
              <a:avLst/>
              <a:gdLst/>
              <a:ahLst/>
              <a:cxnLst/>
              <a:rect l="0" t="0" r="0" b="0"/>
              <a:pathLst>
                <a:path w="74890" h="49927">
                  <a:moveTo>
                    <a:pt x="0" y="49926"/>
                  </a:moveTo>
                  <a:lnTo>
                    <a:pt x="23163" y="19598"/>
                  </a:lnTo>
                  <a:lnTo>
                    <a:pt x="43538" y="7245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763639" y="2238435"/>
              <a:ext cx="183135" cy="243466"/>
            </a:xfrm>
            <a:custGeom>
              <a:avLst/>
              <a:gdLst/>
              <a:ahLst/>
              <a:cxnLst/>
              <a:rect l="0" t="0" r="0" b="0"/>
              <a:pathLst>
                <a:path w="183135" h="243466">
                  <a:moveTo>
                    <a:pt x="63343" y="0"/>
                  </a:moveTo>
                  <a:lnTo>
                    <a:pt x="30163" y="55847"/>
                  </a:lnTo>
                  <a:lnTo>
                    <a:pt x="5427" y="116354"/>
                  </a:lnTo>
                  <a:lnTo>
                    <a:pt x="620" y="135848"/>
                  </a:lnTo>
                  <a:lnTo>
                    <a:pt x="0" y="188632"/>
                  </a:lnTo>
                  <a:lnTo>
                    <a:pt x="4680" y="210501"/>
                  </a:lnTo>
                  <a:lnTo>
                    <a:pt x="12924" y="226385"/>
                  </a:lnTo>
                  <a:lnTo>
                    <a:pt x="27683" y="237142"/>
                  </a:lnTo>
                  <a:lnTo>
                    <a:pt x="36796" y="241305"/>
                  </a:lnTo>
                  <a:lnTo>
                    <a:pt x="59249" y="243465"/>
                  </a:lnTo>
                  <a:lnTo>
                    <a:pt x="83713" y="239494"/>
                  </a:lnTo>
                  <a:lnTo>
                    <a:pt x="116429" y="221664"/>
                  </a:lnTo>
                  <a:lnTo>
                    <a:pt x="137731" y="198815"/>
                  </a:lnTo>
                  <a:lnTo>
                    <a:pt x="146639" y="182667"/>
                  </a:lnTo>
                  <a:lnTo>
                    <a:pt x="147535" y="175403"/>
                  </a:lnTo>
                  <a:lnTo>
                    <a:pt x="143600" y="162400"/>
                  </a:lnTo>
                  <a:lnTo>
                    <a:pt x="138113" y="159117"/>
                  </a:lnTo>
                  <a:lnTo>
                    <a:pt x="122154" y="157936"/>
                  </a:lnTo>
                  <a:lnTo>
                    <a:pt x="105199" y="165423"/>
                  </a:lnTo>
                  <a:lnTo>
                    <a:pt x="82525" y="185233"/>
                  </a:lnTo>
                  <a:lnTo>
                    <a:pt x="76131" y="192831"/>
                  </a:lnTo>
                  <a:lnTo>
                    <a:pt x="72793" y="201594"/>
                  </a:lnTo>
                  <a:lnTo>
                    <a:pt x="71550" y="221193"/>
                  </a:lnTo>
                  <a:lnTo>
                    <a:pt x="75286" y="228823"/>
                  </a:lnTo>
                  <a:lnTo>
                    <a:pt x="89300" y="239767"/>
                  </a:lnTo>
                  <a:lnTo>
                    <a:pt x="107856" y="242782"/>
                  </a:lnTo>
                  <a:lnTo>
                    <a:pt x="117981" y="242291"/>
                  </a:lnTo>
                  <a:lnTo>
                    <a:pt x="136629" y="234350"/>
                  </a:lnTo>
                  <a:lnTo>
                    <a:pt x="171200" y="211069"/>
                  </a:lnTo>
                  <a:lnTo>
                    <a:pt x="176853" y="203582"/>
                  </a:lnTo>
                  <a:lnTo>
                    <a:pt x="183134" y="185403"/>
                  </a:lnTo>
                  <a:lnTo>
                    <a:pt x="182035" y="177226"/>
                  </a:lnTo>
                  <a:lnTo>
                    <a:pt x="173419" y="163210"/>
                  </a:lnTo>
                  <a:lnTo>
                    <a:pt x="157877" y="153283"/>
                  </a:lnTo>
                  <a:lnTo>
                    <a:pt x="148556" y="149341"/>
                  </a:lnTo>
                  <a:lnTo>
                    <a:pt x="142341" y="144864"/>
                  </a:lnTo>
                  <a:lnTo>
                    <a:pt x="129912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026688" y="2230113"/>
              <a:ext cx="63042" cy="274596"/>
            </a:xfrm>
            <a:custGeom>
              <a:avLst/>
              <a:gdLst/>
              <a:ahLst/>
              <a:cxnLst/>
              <a:rect l="0" t="0" r="0" b="0"/>
              <a:pathLst>
                <a:path w="63042" h="274596">
                  <a:moveTo>
                    <a:pt x="58247" y="0"/>
                  </a:moveTo>
                  <a:lnTo>
                    <a:pt x="63041" y="25649"/>
                  </a:lnTo>
                  <a:lnTo>
                    <a:pt x="57865" y="81593"/>
                  </a:lnTo>
                  <a:lnTo>
                    <a:pt x="46737" y="140480"/>
                  </a:lnTo>
                  <a:lnTo>
                    <a:pt x="33229" y="199212"/>
                  </a:lnTo>
                  <a:lnTo>
                    <a:pt x="18484" y="25234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001725" y="2346608"/>
              <a:ext cx="133137" cy="58249"/>
            </a:xfrm>
            <a:custGeom>
              <a:avLst/>
              <a:gdLst/>
              <a:ahLst/>
              <a:cxnLst/>
              <a:rect l="0" t="0" r="0" b="0"/>
              <a:pathLst>
                <a:path w="133137" h="58249">
                  <a:moveTo>
                    <a:pt x="0" y="0"/>
                  </a:moveTo>
                  <a:lnTo>
                    <a:pt x="15135" y="13286"/>
                  </a:lnTo>
                  <a:lnTo>
                    <a:pt x="72032" y="43647"/>
                  </a:lnTo>
                  <a:lnTo>
                    <a:pt x="107609" y="55089"/>
                  </a:lnTo>
                  <a:lnTo>
                    <a:pt x="133136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134861" y="2413177"/>
              <a:ext cx="102205" cy="168664"/>
            </a:xfrm>
            <a:custGeom>
              <a:avLst/>
              <a:gdLst/>
              <a:ahLst/>
              <a:cxnLst/>
              <a:rect l="0" t="0" r="0" b="0"/>
              <a:pathLst>
                <a:path w="102205" h="168664">
                  <a:moveTo>
                    <a:pt x="99853" y="0"/>
                  </a:moveTo>
                  <a:lnTo>
                    <a:pt x="65108" y="11582"/>
                  </a:lnTo>
                  <a:lnTo>
                    <a:pt x="60047" y="16967"/>
                  </a:lnTo>
                  <a:lnTo>
                    <a:pt x="54425" y="32812"/>
                  </a:lnTo>
                  <a:lnTo>
                    <a:pt x="54775" y="40365"/>
                  </a:lnTo>
                  <a:lnTo>
                    <a:pt x="69068" y="76004"/>
                  </a:lnTo>
                  <a:lnTo>
                    <a:pt x="100289" y="124913"/>
                  </a:lnTo>
                  <a:lnTo>
                    <a:pt x="102204" y="143967"/>
                  </a:lnTo>
                  <a:lnTo>
                    <a:pt x="101421" y="154225"/>
                  </a:lnTo>
                  <a:lnTo>
                    <a:pt x="97199" y="161064"/>
                  </a:lnTo>
                  <a:lnTo>
                    <a:pt x="90687" y="165623"/>
                  </a:lnTo>
                  <a:lnTo>
                    <a:pt x="82648" y="168663"/>
                  </a:lnTo>
                  <a:lnTo>
                    <a:pt x="53663" y="168523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587146" y="2587919"/>
              <a:ext cx="249632" cy="91532"/>
            </a:xfrm>
            <a:custGeom>
              <a:avLst/>
              <a:gdLst/>
              <a:ahLst/>
              <a:cxnLst/>
              <a:rect l="0" t="0" r="0" b="0"/>
              <a:pathLst>
                <a:path w="249632" h="91532">
                  <a:moveTo>
                    <a:pt x="0" y="0"/>
                  </a:moveTo>
                  <a:lnTo>
                    <a:pt x="4417" y="13252"/>
                  </a:lnTo>
                  <a:lnTo>
                    <a:pt x="16448" y="24689"/>
                  </a:lnTo>
                  <a:lnTo>
                    <a:pt x="74878" y="59361"/>
                  </a:lnTo>
                  <a:lnTo>
                    <a:pt x="136834" y="80339"/>
                  </a:lnTo>
                  <a:lnTo>
                    <a:pt x="195231" y="89047"/>
                  </a:lnTo>
                  <a:lnTo>
                    <a:pt x="249631" y="915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811815" y="2554635"/>
              <a:ext cx="96621" cy="266274"/>
            </a:xfrm>
            <a:custGeom>
              <a:avLst/>
              <a:gdLst/>
              <a:ahLst/>
              <a:cxnLst/>
              <a:rect l="0" t="0" r="0" b="0"/>
              <a:pathLst>
                <a:path w="96621" h="266274">
                  <a:moveTo>
                    <a:pt x="41605" y="0"/>
                  </a:moveTo>
                  <a:lnTo>
                    <a:pt x="67515" y="62092"/>
                  </a:lnTo>
                  <a:lnTo>
                    <a:pt x="92581" y="122377"/>
                  </a:lnTo>
                  <a:lnTo>
                    <a:pt x="96620" y="148387"/>
                  </a:lnTo>
                  <a:lnTo>
                    <a:pt x="90060" y="184602"/>
                  </a:lnTo>
                  <a:lnTo>
                    <a:pt x="71988" y="214337"/>
                  </a:lnTo>
                  <a:lnTo>
                    <a:pt x="45826" y="242591"/>
                  </a:lnTo>
                  <a:lnTo>
                    <a:pt x="14359" y="261047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097589" y="2762661"/>
              <a:ext cx="63711" cy="179805"/>
            </a:xfrm>
            <a:custGeom>
              <a:avLst/>
              <a:gdLst/>
              <a:ahLst/>
              <a:cxnLst/>
              <a:rect l="0" t="0" r="0" b="0"/>
              <a:pathLst>
                <a:path w="63711" h="179805">
                  <a:moveTo>
                    <a:pt x="63710" y="0"/>
                  </a:moveTo>
                  <a:lnTo>
                    <a:pt x="49516" y="61566"/>
                  </a:lnTo>
                  <a:lnTo>
                    <a:pt x="36217" y="98864"/>
                  </a:lnTo>
                  <a:lnTo>
                    <a:pt x="23820" y="129454"/>
                  </a:lnTo>
                  <a:lnTo>
                    <a:pt x="6931" y="176788"/>
                  </a:lnTo>
                  <a:lnTo>
                    <a:pt x="3668" y="179804"/>
                  </a:lnTo>
                  <a:lnTo>
                    <a:pt x="1492" y="177192"/>
                  </a:lnTo>
                  <a:lnTo>
                    <a:pt x="0" y="162887"/>
                  </a:lnTo>
                  <a:lnTo>
                    <a:pt x="5282" y="134966"/>
                  </a:lnTo>
                  <a:lnTo>
                    <a:pt x="18147" y="109640"/>
                  </a:lnTo>
                  <a:lnTo>
                    <a:pt x="38746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111188" y="2862513"/>
              <a:ext cx="91717" cy="143029"/>
            </a:xfrm>
            <a:custGeom>
              <a:avLst/>
              <a:gdLst/>
              <a:ahLst/>
              <a:cxnLst/>
              <a:rect l="0" t="0" r="0" b="0"/>
              <a:pathLst>
                <a:path w="91717" h="143029">
                  <a:moveTo>
                    <a:pt x="33468" y="0"/>
                  </a:moveTo>
                  <a:lnTo>
                    <a:pt x="72589" y="39120"/>
                  </a:lnTo>
                  <a:lnTo>
                    <a:pt x="84610" y="64394"/>
                  </a:lnTo>
                  <a:lnTo>
                    <a:pt x="85130" y="73440"/>
                  </a:lnTo>
                  <a:lnTo>
                    <a:pt x="80776" y="90887"/>
                  </a:lnTo>
                  <a:lnTo>
                    <a:pt x="67928" y="111886"/>
                  </a:lnTo>
                  <a:lnTo>
                    <a:pt x="47993" y="129819"/>
                  </a:lnTo>
                  <a:lnTo>
                    <a:pt x="24520" y="142427"/>
                  </a:lnTo>
                  <a:lnTo>
                    <a:pt x="17333" y="143028"/>
                  </a:lnTo>
                  <a:lnTo>
                    <a:pt x="4416" y="138766"/>
                  </a:lnTo>
                  <a:lnTo>
                    <a:pt x="1156" y="134116"/>
                  </a:lnTo>
                  <a:lnTo>
                    <a:pt x="0" y="121553"/>
                  </a:lnTo>
                  <a:lnTo>
                    <a:pt x="8964" y="98886"/>
                  </a:lnTo>
                  <a:lnTo>
                    <a:pt x="23332" y="79020"/>
                  </a:lnTo>
                  <a:lnTo>
                    <a:pt x="43717" y="61423"/>
                  </a:lnTo>
                  <a:lnTo>
                    <a:pt x="91716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244509" y="2929082"/>
              <a:ext cx="49928" cy="39789"/>
            </a:xfrm>
            <a:custGeom>
              <a:avLst/>
              <a:gdLst/>
              <a:ahLst/>
              <a:cxnLst/>
              <a:rect l="0" t="0" r="0" b="0"/>
              <a:pathLst>
                <a:path w="49928" h="39789">
                  <a:moveTo>
                    <a:pt x="0" y="0"/>
                  </a:moveTo>
                  <a:lnTo>
                    <a:pt x="0" y="17669"/>
                  </a:lnTo>
                  <a:lnTo>
                    <a:pt x="4931" y="31275"/>
                  </a:lnTo>
                  <a:lnTo>
                    <a:pt x="8835" y="37492"/>
                  </a:lnTo>
                  <a:lnTo>
                    <a:pt x="14211" y="39788"/>
                  </a:lnTo>
                  <a:lnTo>
                    <a:pt x="20569" y="39469"/>
                  </a:lnTo>
                  <a:lnTo>
                    <a:pt x="37838" y="32651"/>
                  </a:lnTo>
                  <a:lnTo>
                    <a:pt x="49927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248155" y="2924664"/>
              <a:ext cx="121171" cy="118849"/>
            </a:xfrm>
            <a:custGeom>
              <a:avLst/>
              <a:gdLst/>
              <a:ahLst/>
              <a:cxnLst/>
              <a:rect l="0" t="0" r="0" b="0"/>
              <a:pathLst>
                <a:path w="121171" h="118849">
                  <a:moveTo>
                    <a:pt x="62922" y="4417"/>
                  </a:moveTo>
                  <a:lnTo>
                    <a:pt x="49670" y="0"/>
                  </a:lnTo>
                  <a:lnTo>
                    <a:pt x="35768" y="2762"/>
                  </a:lnTo>
                  <a:lnTo>
                    <a:pt x="14812" y="14714"/>
                  </a:lnTo>
                  <a:lnTo>
                    <a:pt x="8660" y="19602"/>
                  </a:lnTo>
                  <a:lnTo>
                    <a:pt x="1823" y="34897"/>
                  </a:lnTo>
                  <a:lnTo>
                    <a:pt x="0" y="44153"/>
                  </a:lnTo>
                  <a:lnTo>
                    <a:pt x="1558" y="51248"/>
                  </a:lnTo>
                  <a:lnTo>
                    <a:pt x="5371" y="56903"/>
                  </a:lnTo>
                  <a:lnTo>
                    <a:pt x="10686" y="61597"/>
                  </a:lnTo>
                  <a:lnTo>
                    <a:pt x="17004" y="63802"/>
                  </a:lnTo>
                  <a:lnTo>
                    <a:pt x="31419" y="63787"/>
                  </a:lnTo>
                  <a:lnTo>
                    <a:pt x="37298" y="67111"/>
                  </a:lnTo>
                  <a:lnTo>
                    <a:pt x="46294" y="80667"/>
                  </a:lnTo>
                  <a:lnTo>
                    <a:pt x="52140" y="109090"/>
                  </a:lnTo>
                  <a:lnTo>
                    <a:pt x="55734" y="114880"/>
                  </a:lnTo>
                  <a:lnTo>
                    <a:pt x="60904" y="117815"/>
                  </a:lnTo>
                  <a:lnTo>
                    <a:pt x="67124" y="118848"/>
                  </a:lnTo>
                  <a:lnTo>
                    <a:pt x="73120" y="117686"/>
                  </a:lnTo>
                  <a:lnTo>
                    <a:pt x="84713" y="111466"/>
                  </a:lnTo>
                  <a:lnTo>
                    <a:pt x="121170" y="793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395770" y="2930417"/>
              <a:ext cx="38792" cy="118902"/>
            </a:xfrm>
            <a:custGeom>
              <a:avLst/>
              <a:gdLst/>
              <a:ahLst/>
              <a:cxnLst/>
              <a:rect l="0" t="0" r="0" b="0"/>
              <a:pathLst>
                <a:path w="38792" h="118902">
                  <a:moveTo>
                    <a:pt x="15160" y="15307"/>
                  </a:moveTo>
                  <a:lnTo>
                    <a:pt x="23995" y="2055"/>
                  </a:lnTo>
                  <a:lnTo>
                    <a:pt x="24748" y="0"/>
                  </a:lnTo>
                  <a:lnTo>
                    <a:pt x="23401" y="480"/>
                  </a:lnTo>
                  <a:lnTo>
                    <a:pt x="20654" y="2649"/>
                  </a:lnTo>
                  <a:lnTo>
                    <a:pt x="12371" y="18953"/>
                  </a:lnTo>
                  <a:lnTo>
                    <a:pt x="11763" y="33569"/>
                  </a:lnTo>
                  <a:lnTo>
                    <a:pt x="15499" y="49311"/>
                  </a:lnTo>
                  <a:lnTo>
                    <a:pt x="32965" y="79552"/>
                  </a:lnTo>
                  <a:lnTo>
                    <a:pt x="38125" y="85874"/>
                  </a:lnTo>
                  <a:lnTo>
                    <a:pt x="38791" y="92862"/>
                  </a:lnTo>
                  <a:lnTo>
                    <a:pt x="32135" y="108023"/>
                  </a:lnTo>
                  <a:lnTo>
                    <a:pt x="25552" y="113176"/>
                  </a:lnTo>
                  <a:lnTo>
                    <a:pt x="8376" y="118901"/>
                  </a:lnTo>
                  <a:lnTo>
                    <a:pt x="3241" y="116729"/>
                  </a:lnTo>
                  <a:lnTo>
                    <a:pt x="742" y="111583"/>
                  </a:lnTo>
                  <a:lnTo>
                    <a:pt x="0" y="104454"/>
                  </a:lnTo>
                  <a:lnTo>
                    <a:pt x="4108" y="91602"/>
                  </a:lnTo>
                  <a:lnTo>
                    <a:pt x="15160" y="7355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477498" y="2929082"/>
              <a:ext cx="49928" cy="42120"/>
            </a:xfrm>
            <a:custGeom>
              <a:avLst/>
              <a:gdLst/>
              <a:ahLst/>
              <a:cxnLst/>
              <a:rect l="0" t="0" r="0" b="0"/>
              <a:pathLst>
                <a:path w="49928" h="42120">
                  <a:moveTo>
                    <a:pt x="0" y="33284"/>
                  </a:moveTo>
                  <a:lnTo>
                    <a:pt x="8835" y="42119"/>
                  </a:lnTo>
                  <a:lnTo>
                    <a:pt x="13287" y="41948"/>
                  </a:lnTo>
                  <a:lnTo>
                    <a:pt x="23164" y="34361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2544067" y="2891003"/>
              <a:ext cx="33285" cy="4796"/>
            </a:xfrm>
            <a:custGeom>
              <a:avLst/>
              <a:gdLst/>
              <a:ahLst/>
              <a:cxnLst/>
              <a:rect l="0" t="0" r="0" b="0"/>
              <a:pathLst>
                <a:path w="33285" h="4796">
                  <a:moveTo>
                    <a:pt x="0" y="4795"/>
                  </a:moveTo>
                  <a:lnTo>
                    <a:pt x="13252" y="377"/>
                  </a:lnTo>
                  <a:lnTo>
                    <a:pt x="18080" y="0"/>
                  </a:lnTo>
                  <a:lnTo>
                    <a:pt x="33284" y="47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2643919" y="2995650"/>
              <a:ext cx="66570" cy="18834"/>
            </a:xfrm>
            <a:custGeom>
              <a:avLst/>
              <a:gdLst/>
              <a:ahLst/>
              <a:cxnLst/>
              <a:rect l="0" t="0" r="0" b="0"/>
              <a:pathLst>
                <a:path w="66570" h="18834">
                  <a:moveTo>
                    <a:pt x="0" y="8321"/>
                  </a:moveTo>
                  <a:lnTo>
                    <a:pt x="8835" y="17156"/>
                  </a:lnTo>
                  <a:lnTo>
                    <a:pt x="14211" y="18833"/>
                  </a:lnTo>
                  <a:lnTo>
                    <a:pt x="27581" y="18232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2777056" y="2979008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8321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2918514" y="2932682"/>
              <a:ext cx="208027" cy="17460"/>
            </a:xfrm>
            <a:custGeom>
              <a:avLst/>
              <a:gdLst/>
              <a:ahLst/>
              <a:cxnLst/>
              <a:rect l="0" t="0" r="0" b="0"/>
              <a:pathLst>
                <a:path w="208027" h="17460">
                  <a:moveTo>
                    <a:pt x="0" y="13042"/>
                  </a:moveTo>
                  <a:lnTo>
                    <a:pt x="13252" y="17459"/>
                  </a:lnTo>
                  <a:lnTo>
                    <a:pt x="39162" y="15789"/>
                  </a:lnTo>
                  <a:lnTo>
                    <a:pt x="91941" y="231"/>
                  </a:lnTo>
                  <a:lnTo>
                    <a:pt x="124937" y="0"/>
                  </a:lnTo>
                  <a:lnTo>
                    <a:pt x="186464" y="4306"/>
                  </a:lnTo>
                  <a:lnTo>
                    <a:pt x="208026" y="47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680152" y="2995650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310992" y="2995650"/>
              <a:ext cx="267834" cy="370051"/>
            </a:xfrm>
            <a:custGeom>
              <a:avLst/>
              <a:gdLst/>
              <a:ahLst/>
              <a:cxnLst/>
              <a:rect l="0" t="0" r="0" b="0"/>
              <a:pathLst>
                <a:path w="267834" h="370051">
                  <a:moveTo>
                    <a:pt x="267833" y="0"/>
                  </a:moveTo>
                  <a:lnTo>
                    <a:pt x="218759" y="4417"/>
                  </a:lnTo>
                  <a:lnTo>
                    <a:pt x="174279" y="20836"/>
                  </a:lnTo>
                  <a:lnTo>
                    <a:pt x="126906" y="58330"/>
                  </a:lnTo>
                  <a:lnTo>
                    <a:pt x="104291" y="84870"/>
                  </a:lnTo>
                  <a:lnTo>
                    <a:pt x="88661" y="118672"/>
                  </a:lnTo>
                  <a:lnTo>
                    <a:pt x="81403" y="152992"/>
                  </a:lnTo>
                  <a:lnTo>
                    <a:pt x="86297" y="190375"/>
                  </a:lnTo>
                  <a:lnTo>
                    <a:pt x="105483" y="244293"/>
                  </a:lnTo>
                  <a:lnTo>
                    <a:pt x="137584" y="304807"/>
                  </a:lnTo>
                  <a:lnTo>
                    <a:pt x="148615" y="323156"/>
                  </a:lnTo>
                  <a:lnTo>
                    <a:pt x="150448" y="331932"/>
                  </a:lnTo>
                  <a:lnTo>
                    <a:pt x="147552" y="349079"/>
                  </a:lnTo>
                  <a:lnTo>
                    <a:pt x="141418" y="354761"/>
                  </a:lnTo>
                  <a:lnTo>
                    <a:pt x="122274" y="361075"/>
                  </a:lnTo>
                  <a:lnTo>
                    <a:pt x="67523" y="366053"/>
                  </a:lnTo>
                  <a:lnTo>
                    <a:pt x="19178" y="370050"/>
                  </a:lnTo>
                  <a:lnTo>
                    <a:pt x="7758" y="368742"/>
                  </a:lnTo>
                  <a:lnTo>
                    <a:pt x="1994" y="364171"/>
                  </a:lnTo>
                  <a:lnTo>
                    <a:pt x="0" y="357426"/>
                  </a:lnTo>
                  <a:lnTo>
                    <a:pt x="520" y="349231"/>
                  </a:lnTo>
                  <a:lnTo>
                    <a:pt x="6029" y="335195"/>
                  </a:lnTo>
                  <a:lnTo>
                    <a:pt x="14641" y="323718"/>
                  </a:lnTo>
                  <a:lnTo>
                    <a:pt x="34844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528899" y="3222011"/>
              <a:ext cx="287945" cy="256261"/>
            </a:xfrm>
            <a:custGeom>
              <a:avLst/>
              <a:gdLst/>
              <a:ahLst/>
              <a:cxnLst/>
              <a:rect l="0" t="0" r="0" b="0"/>
              <a:pathLst>
                <a:path w="287945" h="256261">
                  <a:moveTo>
                    <a:pt x="0" y="73197"/>
                  </a:moveTo>
                  <a:lnTo>
                    <a:pt x="13252" y="77614"/>
                  </a:lnTo>
                  <a:lnTo>
                    <a:pt x="19929" y="76142"/>
                  </a:lnTo>
                  <a:lnTo>
                    <a:pt x="48110" y="56314"/>
                  </a:lnTo>
                  <a:lnTo>
                    <a:pt x="71757" y="34318"/>
                  </a:lnTo>
                  <a:lnTo>
                    <a:pt x="78120" y="18318"/>
                  </a:lnTo>
                  <a:lnTo>
                    <a:pt x="79817" y="8874"/>
                  </a:lnTo>
                  <a:lnTo>
                    <a:pt x="78174" y="3503"/>
                  </a:lnTo>
                  <a:lnTo>
                    <a:pt x="74306" y="847"/>
                  </a:lnTo>
                  <a:lnTo>
                    <a:pt x="68953" y="0"/>
                  </a:lnTo>
                  <a:lnTo>
                    <a:pt x="55609" y="3991"/>
                  </a:lnTo>
                  <a:lnTo>
                    <a:pt x="41357" y="12853"/>
                  </a:lnTo>
                  <a:lnTo>
                    <a:pt x="23862" y="33436"/>
                  </a:lnTo>
                  <a:lnTo>
                    <a:pt x="15845" y="49054"/>
                  </a:lnTo>
                  <a:lnTo>
                    <a:pt x="14130" y="65240"/>
                  </a:lnTo>
                  <a:lnTo>
                    <a:pt x="17375" y="80755"/>
                  </a:lnTo>
                  <a:lnTo>
                    <a:pt x="24981" y="93815"/>
                  </a:lnTo>
                  <a:lnTo>
                    <a:pt x="36990" y="103317"/>
                  </a:lnTo>
                  <a:lnTo>
                    <a:pt x="98913" y="137294"/>
                  </a:lnTo>
                  <a:lnTo>
                    <a:pt x="103849" y="145514"/>
                  </a:lnTo>
                  <a:lnTo>
                    <a:pt x="106868" y="166975"/>
                  </a:lnTo>
                  <a:lnTo>
                    <a:pt x="102662" y="186992"/>
                  </a:lnTo>
                  <a:lnTo>
                    <a:pt x="98952" y="196213"/>
                  </a:lnTo>
                  <a:lnTo>
                    <a:pt x="98328" y="200511"/>
                  </a:lnTo>
                  <a:lnTo>
                    <a:pt x="99761" y="201527"/>
                  </a:lnTo>
                  <a:lnTo>
                    <a:pt x="102565" y="200356"/>
                  </a:lnTo>
                  <a:lnTo>
                    <a:pt x="161665" y="145389"/>
                  </a:lnTo>
                  <a:lnTo>
                    <a:pt x="192088" y="125604"/>
                  </a:lnTo>
                  <a:lnTo>
                    <a:pt x="200175" y="122003"/>
                  </a:lnTo>
                  <a:lnTo>
                    <a:pt x="205565" y="124225"/>
                  </a:lnTo>
                  <a:lnTo>
                    <a:pt x="209159" y="130330"/>
                  </a:lnTo>
                  <a:lnTo>
                    <a:pt x="214927" y="173343"/>
                  </a:lnTo>
                  <a:lnTo>
                    <a:pt x="215926" y="208373"/>
                  </a:lnTo>
                  <a:lnTo>
                    <a:pt x="218840" y="216939"/>
                  </a:lnTo>
                  <a:lnTo>
                    <a:pt x="229474" y="228922"/>
                  </a:lnTo>
                  <a:lnTo>
                    <a:pt x="235269" y="230638"/>
                  </a:lnTo>
                  <a:lnTo>
                    <a:pt x="240981" y="229933"/>
                  </a:lnTo>
                  <a:lnTo>
                    <a:pt x="252259" y="224219"/>
                  </a:lnTo>
                  <a:lnTo>
                    <a:pt x="280123" y="200220"/>
                  </a:lnTo>
                  <a:lnTo>
                    <a:pt x="283827" y="200408"/>
                  </a:lnTo>
                  <a:lnTo>
                    <a:pt x="286297" y="204233"/>
                  </a:lnTo>
                  <a:lnTo>
                    <a:pt x="287944" y="210480"/>
                  </a:lnTo>
                  <a:lnTo>
                    <a:pt x="284842" y="224819"/>
                  </a:lnTo>
                  <a:lnTo>
                    <a:pt x="280074" y="238588"/>
                  </a:lnTo>
                  <a:lnTo>
                    <a:pt x="282916" y="2562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1870062" y="3303529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930176" y="3395060"/>
              <a:ext cx="214481" cy="174743"/>
            </a:xfrm>
            <a:custGeom>
              <a:avLst/>
              <a:gdLst/>
              <a:ahLst/>
              <a:cxnLst/>
              <a:rect l="0" t="0" r="0" b="0"/>
              <a:pathLst>
                <a:path w="214481" h="174743">
                  <a:moveTo>
                    <a:pt x="73023" y="0"/>
                  </a:moveTo>
                  <a:lnTo>
                    <a:pt x="58812" y="12362"/>
                  </a:lnTo>
                  <a:lnTo>
                    <a:pt x="15183" y="37946"/>
                  </a:lnTo>
                  <a:lnTo>
                    <a:pt x="2321" y="51998"/>
                  </a:lnTo>
                  <a:lnTo>
                    <a:pt x="0" y="59629"/>
                  </a:lnTo>
                  <a:lnTo>
                    <a:pt x="2353" y="75504"/>
                  </a:lnTo>
                  <a:lnTo>
                    <a:pt x="14074" y="95617"/>
                  </a:lnTo>
                  <a:lnTo>
                    <a:pt x="26483" y="105059"/>
                  </a:lnTo>
                  <a:lnTo>
                    <a:pt x="33675" y="108871"/>
                  </a:lnTo>
                  <a:lnTo>
                    <a:pt x="85077" y="114989"/>
                  </a:lnTo>
                  <a:lnTo>
                    <a:pt x="131452" y="114199"/>
                  </a:lnTo>
                  <a:lnTo>
                    <a:pt x="160629" y="107461"/>
                  </a:lnTo>
                  <a:lnTo>
                    <a:pt x="181609" y="95838"/>
                  </a:lnTo>
                  <a:lnTo>
                    <a:pt x="189792" y="88855"/>
                  </a:lnTo>
                  <a:lnTo>
                    <a:pt x="194324" y="81426"/>
                  </a:lnTo>
                  <a:lnTo>
                    <a:pt x="196893" y="65775"/>
                  </a:lnTo>
                  <a:lnTo>
                    <a:pt x="190022" y="49574"/>
                  </a:lnTo>
                  <a:lnTo>
                    <a:pt x="184306" y="41370"/>
                  </a:lnTo>
                  <a:lnTo>
                    <a:pt x="163163" y="29789"/>
                  </a:lnTo>
                  <a:lnTo>
                    <a:pt x="137124" y="23410"/>
                  </a:lnTo>
                  <a:lnTo>
                    <a:pt x="113223" y="23657"/>
                  </a:lnTo>
                  <a:lnTo>
                    <a:pt x="83393" y="33411"/>
                  </a:lnTo>
                  <a:lnTo>
                    <a:pt x="77163" y="39840"/>
                  </a:lnTo>
                  <a:lnTo>
                    <a:pt x="70240" y="56847"/>
                  </a:lnTo>
                  <a:lnTo>
                    <a:pt x="74560" y="79198"/>
                  </a:lnTo>
                  <a:lnTo>
                    <a:pt x="90120" y="110375"/>
                  </a:lnTo>
                  <a:lnTo>
                    <a:pt x="108907" y="131324"/>
                  </a:lnTo>
                  <a:lnTo>
                    <a:pt x="132041" y="146776"/>
                  </a:lnTo>
                  <a:lnTo>
                    <a:pt x="187850" y="166158"/>
                  </a:lnTo>
                  <a:lnTo>
                    <a:pt x="21448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2428652" y="3487283"/>
              <a:ext cx="150814" cy="299283"/>
            </a:xfrm>
            <a:custGeom>
              <a:avLst/>
              <a:gdLst/>
              <a:ahLst/>
              <a:cxnLst/>
              <a:rect l="0" t="0" r="0" b="0"/>
              <a:pathLst>
                <a:path w="150814" h="299283">
                  <a:moveTo>
                    <a:pt x="65489" y="65877"/>
                  </a:moveTo>
                  <a:lnTo>
                    <a:pt x="53907" y="122116"/>
                  </a:lnTo>
                  <a:lnTo>
                    <a:pt x="42927" y="172862"/>
                  </a:lnTo>
                  <a:lnTo>
                    <a:pt x="36306" y="215304"/>
                  </a:lnTo>
                  <a:lnTo>
                    <a:pt x="24595" y="277384"/>
                  </a:lnTo>
                  <a:lnTo>
                    <a:pt x="20193" y="296715"/>
                  </a:lnTo>
                  <a:lnTo>
                    <a:pt x="17725" y="299282"/>
                  </a:lnTo>
                  <a:lnTo>
                    <a:pt x="15155" y="297294"/>
                  </a:lnTo>
                  <a:lnTo>
                    <a:pt x="4387" y="271950"/>
                  </a:lnTo>
                  <a:lnTo>
                    <a:pt x="0" y="213660"/>
                  </a:lnTo>
                  <a:lnTo>
                    <a:pt x="165" y="161544"/>
                  </a:lnTo>
                  <a:lnTo>
                    <a:pt x="10544" y="102080"/>
                  </a:lnTo>
                  <a:lnTo>
                    <a:pt x="26418" y="57941"/>
                  </a:lnTo>
                  <a:lnTo>
                    <a:pt x="46574" y="28766"/>
                  </a:lnTo>
                  <a:lnTo>
                    <a:pt x="71698" y="6496"/>
                  </a:lnTo>
                  <a:lnTo>
                    <a:pt x="94444" y="346"/>
                  </a:lnTo>
                  <a:lnTo>
                    <a:pt x="106982" y="0"/>
                  </a:lnTo>
                  <a:lnTo>
                    <a:pt x="117190" y="2544"/>
                  </a:lnTo>
                  <a:lnTo>
                    <a:pt x="133462" y="12766"/>
                  </a:lnTo>
                  <a:lnTo>
                    <a:pt x="144393" y="29020"/>
                  </a:lnTo>
                  <a:lnTo>
                    <a:pt x="148602" y="38532"/>
                  </a:lnTo>
                  <a:lnTo>
                    <a:pt x="150813" y="58963"/>
                  </a:lnTo>
                  <a:lnTo>
                    <a:pt x="147790" y="78522"/>
                  </a:lnTo>
                  <a:lnTo>
                    <a:pt x="140282" y="93379"/>
                  </a:lnTo>
                  <a:lnTo>
                    <a:pt x="121242" y="112138"/>
                  </a:lnTo>
                  <a:lnTo>
                    <a:pt x="116526" y="115209"/>
                  </a:lnTo>
                  <a:lnTo>
                    <a:pt x="113382" y="116332"/>
                  </a:lnTo>
                  <a:lnTo>
                    <a:pt x="107094" y="1158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2623483" y="3544839"/>
              <a:ext cx="20437" cy="70563"/>
            </a:xfrm>
            <a:custGeom>
              <a:avLst/>
              <a:gdLst/>
              <a:ahLst/>
              <a:cxnLst/>
              <a:rect l="0" t="0" r="0" b="0"/>
              <a:pathLst>
                <a:path w="20437" h="70563">
                  <a:moveTo>
                    <a:pt x="20436" y="0"/>
                  </a:moveTo>
                  <a:lnTo>
                    <a:pt x="3578" y="57162"/>
                  </a:lnTo>
                  <a:lnTo>
                    <a:pt x="0" y="69785"/>
                  </a:lnTo>
                  <a:lnTo>
                    <a:pt x="340" y="70562"/>
                  </a:lnTo>
                  <a:lnTo>
                    <a:pt x="3794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2668882" y="3386739"/>
              <a:ext cx="49928" cy="4419"/>
            </a:xfrm>
            <a:custGeom>
              <a:avLst/>
              <a:gdLst/>
              <a:ahLst/>
              <a:cxnLst/>
              <a:rect l="0" t="0" r="0" b="0"/>
              <a:pathLst>
                <a:path w="49928" h="4419">
                  <a:moveTo>
                    <a:pt x="0" y="0"/>
                  </a:moveTo>
                  <a:lnTo>
                    <a:pt x="13253" y="4418"/>
                  </a:lnTo>
                  <a:lnTo>
                    <a:pt x="27155" y="4121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777543" y="3261923"/>
              <a:ext cx="66082" cy="349485"/>
            </a:xfrm>
            <a:custGeom>
              <a:avLst/>
              <a:gdLst/>
              <a:ahLst/>
              <a:cxnLst/>
              <a:rect l="0" t="0" r="0" b="0"/>
              <a:pathLst>
                <a:path w="66082" h="349485">
                  <a:moveTo>
                    <a:pt x="49439" y="0"/>
                  </a:moveTo>
                  <a:lnTo>
                    <a:pt x="35246" y="61378"/>
                  </a:lnTo>
                  <a:lnTo>
                    <a:pt x="24412" y="117764"/>
                  </a:lnTo>
                  <a:lnTo>
                    <a:pt x="7829" y="174123"/>
                  </a:lnTo>
                  <a:lnTo>
                    <a:pt x="1977" y="206919"/>
                  </a:lnTo>
                  <a:lnTo>
                    <a:pt x="0" y="267699"/>
                  </a:lnTo>
                  <a:lnTo>
                    <a:pt x="4075" y="307788"/>
                  </a:lnTo>
                  <a:lnTo>
                    <a:pt x="9026" y="317064"/>
                  </a:lnTo>
                  <a:lnTo>
                    <a:pt x="24389" y="329836"/>
                  </a:lnTo>
                  <a:lnTo>
                    <a:pt x="66081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2854296" y="3461629"/>
              <a:ext cx="105874" cy="180365"/>
            </a:xfrm>
            <a:custGeom>
              <a:avLst/>
              <a:gdLst/>
              <a:ahLst/>
              <a:cxnLst/>
              <a:rect l="0" t="0" r="0" b="0"/>
              <a:pathLst>
                <a:path w="105874" h="180365">
                  <a:moveTo>
                    <a:pt x="64218" y="74889"/>
                  </a:moveTo>
                  <a:lnTo>
                    <a:pt x="33776" y="76738"/>
                  </a:lnTo>
                  <a:lnTo>
                    <a:pt x="19561" y="83724"/>
                  </a:lnTo>
                  <a:lnTo>
                    <a:pt x="9546" y="95458"/>
                  </a:lnTo>
                  <a:lnTo>
                    <a:pt x="2937" y="110843"/>
                  </a:lnTo>
                  <a:lnTo>
                    <a:pt x="0" y="130009"/>
                  </a:lnTo>
                  <a:lnTo>
                    <a:pt x="3625" y="148388"/>
                  </a:lnTo>
                  <a:lnTo>
                    <a:pt x="7181" y="157173"/>
                  </a:lnTo>
                  <a:lnTo>
                    <a:pt x="18528" y="169399"/>
                  </a:lnTo>
                  <a:lnTo>
                    <a:pt x="25437" y="173954"/>
                  </a:lnTo>
                  <a:lnTo>
                    <a:pt x="52830" y="180364"/>
                  </a:lnTo>
                  <a:lnTo>
                    <a:pt x="71176" y="176932"/>
                  </a:lnTo>
                  <a:lnTo>
                    <a:pt x="94633" y="164604"/>
                  </a:lnTo>
                  <a:lnTo>
                    <a:pt x="101136" y="159663"/>
                  </a:lnTo>
                  <a:lnTo>
                    <a:pt x="104548" y="153594"/>
                  </a:lnTo>
                  <a:lnTo>
                    <a:pt x="105873" y="139455"/>
                  </a:lnTo>
                  <a:lnTo>
                    <a:pt x="92586" y="111484"/>
                  </a:lnTo>
                  <a:lnTo>
                    <a:pt x="75500" y="88609"/>
                  </a:lnTo>
                  <a:lnTo>
                    <a:pt x="71697" y="68659"/>
                  </a:lnTo>
                  <a:lnTo>
                    <a:pt x="71978" y="56867"/>
                  </a:lnTo>
                  <a:lnTo>
                    <a:pt x="79686" y="33904"/>
                  </a:lnTo>
                  <a:lnTo>
                    <a:pt x="9750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035009" y="3328492"/>
              <a:ext cx="58248" cy="291238"/>
            </a:xfrm>
            <a:custGeom>
              <a:avLst/>
              <a:gdLst/>
              <a:ahLst/>
              <a:cxnLst/>
              <a:rect l="0" t="0" r="0" b="0"/>
              <a:pathLst>
                <a:path w="58248" h="291238">
                  <a:moveTo>
                    <a:pt x="58247" y="0"/>
                  </a:moveTo>
                  <a:lnTo>
                    <a:pt x="44054" y="57679"/>
                  </a:lnTo>
                  <a:lnTo>
                    <a:pt x="35685" y="93885"/>
                  </a:lnTo>
                  <a:lnTo>
                    <a:pt x="26957" y="147315"/>
                  </a:lnTo>
                  <a:lnTo>
                    <a:pt x="18183" y="202520"/>
                  </a:lnTo>
                  <a:lnTo>
                    <a:pt x="5196" y="261887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2993403" y="3469949"/>
              <a:ext cx="158101" cy="1"/>
            </a:xfrm>
            <a:custGeom>
              <a:avLst/>
              <a:gdLst/>
              <a:ahLst/>
              <a:cxnLst/>
              <a:rect l="0" t="0" r="0" b="0"/>
              <a:pathLst>
                <a:path w="158101" h="1">
                  <a:moveTo>
                    <a:pt x="0" y="0"/>
                  </a:moveTo>
                  <a:lnTo>
                    <a:pt x="62327" y="0"/>
                  </a:lnTo>
                  <a:lnTo>
                    <a:pt x="121924" y="0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084935" y="3486592"/>
              <a:ext cx="141459" cy="260580"/>
            </a:xfrm>
            <a:custGeom>
              <a:avLst/>
              <a:gdLst/>
              <a:ahLst/>
              <a:cxnLst/>
              <a:rect l="0" t="0" r="0" b="0"/>
              <a:pathLst>
                <a:path w="141459" h="260580">
                  <a:moveTo>
                    <a:pt x="141458" y="0"/>
                  </a:moveTo>
                  <a:lnTo>
                    <a:pt x="122453" y="7567"/>
                  </a:lnTo>
                  <a:lnTo>
                    <a:pt x="111130" y="15998"/>
                  </a:lnTo>
                  <a:lnTo>
                    <a:pt x="98777" y="35559"/>
                  </a:lnTo>
                  <a:lnTo>
                    <a:pt x="97217" y="55868"/>
                  </a:lnTo>
                  <a:lnTo>
                    <a:pt x="106149" y="109538"/>
                  </a:lnTo>
                  <a:lnTo>
                    <a:pt x="114177" y="168334"/>
                  </a:lnTo>
                  <a:lnTo>
                    <a:pt x="113616" y="198706"/>
                  </a:lnTo>
                  <a:lnTo>
                    <a:pt x="107202" y="224532"/>
                  </a:lnTo>
                  <a:lnTo>
                    <a:pt x="95723" y="240942"/>
                  </a:lnTo>
                  <a:lnTo>
                    <a:pt x="73666" y="255378"/>
                  </a:lnTo>
                  <a:lnTo>
                    <a:pt x="65753" y="259010"/>
                  </a:lnTo>
                  <a:lnTo>
                    <a:pt x="47098" y="260579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753567" y="3861039"/>
              <a:ext cx="174743" cy="83211"/>
            </a:xfrm>
            <a:custGeom>
              <a:avLst/>
              <a:gdLst/>
              <a:ahLst/>
              <a:cxnLst/>
              <a:rect l="0" t="0" r="0" b="0"/>
              <a:pathLst>
                <a:path w="174743" h="83211">
                  <a:moveTo>
                    <a:pt x="0" y="0"/>
                  </a:moveTo>
                  <a:lnTo>
                    <a:pt x="4418" y="13252"/>
                  </a:lnTo>
                  <a:lnTo>
                    <a:pt x="18914" y="24689"/>
                  </a:lnTo>
                  <a:lnTo>
                    <a:pt x="74359" y="49172"/>
                  </a:lnTo>
                  <a:lnTo>
                    <a:pt x="137523" y="69298"/>
                  </a:lnTo>
                  <a:lnTo>
                    <a:pt x="174742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997018" y="3920275"/>
              <a:ext cx="122676" cy="242911"/>
            </a:xfrm>
            <a:custGeom>
              <a:avLst/>
              <a:gdLst/>
              <a:ahLst/>
              <a:cxnLst/>
              <a:rect l="0" t="0" r="0" b="0"/>
              <a:pathLst>
                <a:path w="122676" h="242911">
                  <a:moveTo>
                    <a:pt x="47786" y="90543"/>
                  </a:moveTo>
                  <a:lnTo>
                    <a:pt x="67346" y="31862"/>
                  </a:lnTo>
                  <a:lnTo>
                    <a:pt x="67882" y="15461"/>
                  </a:lnTo>
                  <a:lnTo>
                    <a:pt x="66731" y="7204"/>
                  </a:lnTo>
                  <a:lnTo>
                    <a:pt x="63190" y="2624"/>
                  </a:lnTo>
                  <a:lnTo>
                    <a:pt x="58055" y="495"/>
                  </a:lnTo>
                  <a:lnTo>
                    <a:pt x="51858" y="0"/>
                  </a:lnTo>
                  <a:lnTo>
                    <a:pt x="40042" y="4382"/>
                  </a:lnTo>
                  <a:lnTo>
                    <a:pt x="34302" y="8139"/>
                  </a:lnTo>
                  <a:lnTo>
                    <a:pt x="17389" y="31096"/>
                  </a:lnTo>
                  <a:lnTo>
                    <a:pt x="5085" y="56903"/>
                  </a:lnTo>
                  <a:lnTo>
                    <a:pt x="0" y="95369"/>
                  </a:lnTo>
                  <a:lnTo>
                    <a:pt x="7193" y="153820"/>
                  </a:lnTo>
                  <a:lnTo>
                    <a:pt x="17267" y="181099"/>
                  </a:lnTo>
                  <a:lnTo>
                    <a:pt x="37237" y="210749"/>
                  </a:lnTo>
                  <a:lnTo>
                    <a:pt x="53495" y="228683"/>
                  </a:lnTo>
                  <a:lnTo>
                    <a:pt x="83275" y="241291"/>
                  </a:lnTo>
                  <a:lnTo>
                    <a:pt x="100850" y="242910"/>
                  </a:lnTo>
                  <a:lnTo>
                    <a:pt x="122675" y="240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144656" y="4052423"/>
              <a:ext cx="41607" cy="257954"/>
            </a:xfrm>
            <a:custGeom>
              <a:avLst/>
              <a:gdLst/>
              <a:ahLst/>
              <a:cxnLst/>
              <a:rect l="0" t="0" r="0" b="0"/>
              <a:pathLst>
                <a:path w="41607" h="257954">
                  <a:moveTo>
                    <a:pt x="0" y="0"/>
                  </a:moveTo>
                  <a:lnTo>
                    <a:pt x="5719" y="22703"/>
                  </a:lnTo>
                  <a:lnTo>
                    <a:pt x="12396" y="84591"/>
                  </a:lnTo>
                  <a:lnTo>
                    <a:pt x="16083" y="147861"/>
                  </a:lnTo>
                  <a:lnTo>
                    <a:pt x="20949" y="189362"/>
                  </a:lnTo>
                  <a:lnTo>
                    <a:pt x="39200" y="250477"/>
                  </a:lnTo>
                  <a:lnTo>
                    <a:pt x="41606" y="2579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119693" y="4059869"/>
              <a:ext cx="174744" cy="117371"/>
            </a:xfrm>
            <a:custGeom>
              <a:avLst/>
              <a:gdLst/>
              <a:ahLst/>
              <a:cxnLst/>
              <a:rect l="0" t="0" r="0" b="0"/>
              <a:pathLst>
                <a:path w="174744" h="117371">
                  <a:moveTo>
                    <a:pt x="0" y="117370"/>
                  </a:moveTo>
                  <a:lnTo>
                    <a:pt x="7568" y="92646"/>
                  </a:lnTo>
                  <a:lnTo>
                    <a:pt x="35560" y="57875"/>
                  </a:lnTo>
                  <a:lnTo>
                    <a:pt x="68867" y="32235"/>
                  </a:lnTo>
                  <a:lnTo>
                    <a:pt x="126979" y="3760"/>
                  </a:lnTo>
                  <a:lnTo>
                    <a:pt x="147042" y="0"/>
                  </a:lnTo>
                  <a:lnTo>
                    <a:pt x="174743" y="87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277793" y="4302054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4" name="Freeform 253"/>
          <p:cNvSpPr/>
          <p:nvPr/>
        </p:nvSpPr>
        <p:spPr>
          <a:xfrm>
            <a:off x="657363" y="1511811"/>
            <a:ext cx="174688" cy="418673"/>
          </a:xfrm>
          <a:custGeom>
            <a:avLst/>
            <a:gdLst/>
            <a:ahLst/>
            <a:cxnLst/>
            <a:rect l="0" t="0" r="0" b="0"/>
            <a:pathLst>
              <a:path w="174688" h="418673">
                <a:moveTo>
                  <a:pt x="0" y="252251"/>
                </a:moveTo>
                <a:lnTo>
                  <a:pt x="13286" y="237116"/>
                </a:lnTo>
                <a:lnTo>
                  <a:pt x="50054" y="177531"/>
                </a:lnTo>
                <a:lnTo>
                  <a:pt x="88765" y="119124"/>
                </a:lnTo>
                <a:lnTo>
                  <a:pt x="129421" y="60868"/>
                </a:lnTo>
                <a:lnTo>
                  <a:pt x="167622" y="1463"/>
                </a:lnTo>
                <a:lnTo>
                  <a:pt x="169996" y="0"/>
                </a:lnTo>
                <a:lnTo>
                  <a:pt x="171578" y="2722"/>
                </a:lnTo>
                <a:lnTo>
                  <a:pt x="174325" y="60812"/>
                </a:lnTo>
                <a:lnTo>
                  <a:pt x="174687" y="121150"/>
                </a:lnTo>
                <a:lnTo>
                  <a:pt x="169012" y="172764"/>
                </a:lnTo>
                <a:lnTo>
                  <a:pt x="164467" y="227476"/>
                </a:lnTo>
                <a:lnTo>
                  <a:pt x="159357" y="282799"/>
                </a:lnTo>
                <a:lnTo>
                  <a:pt x="158348" y="337318"/>
                </a:lnTo>
                <a:lnTo>
                  <a:pt x="158132" y="395997"/>
                </a:lnTo>
                <a:lnTo>
                  <a:pt x="158100" y="41867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5" name="Freeform 254"/>
          <p:cNvSpPr/>
          <p:nvPr/>
        </p:nvSpPr>
        <p:spPr>
          <a:xfrm>
            <a:off x="807142" y="2619026"/>
            <a:ext cx="216348" cy="393194"/>
          </a:xfrm>
          <a:custGeom>
            <a:avLst/>
            <a:gdLst/>
            <a:ahLst/>
            <a:cxnLst/>
            <a:rect l="0" t="0" r="0" b="0"/>
            <a:pathLst>
              <a:path w="216348" h="393194">
                <a:moveTo>
                  <a:pt x="0" y="18746"/>
                </a:moveTo>
                <a:lnTo>
                  <a:pt x="8834" y="9912"/>
                </a:lnTo>
                <a:lnTo>
                  <a:pt x="36415" y="0"/>
                </a:lnTo>
                <a:lnTo>
                  <a:pt x="69448" y="43"/>
                </a:lnTo>
                <a:lnTo>
                  <a:pt x="102657" y="10328"/>
                </a:lnTo>
                <a:lnTo>
                  <a:pt x="119898" y="24867"/>
                </a:lnTo>
                <a:lnTo>
                  <a:pt x="127085" y="33921"/>
                </a:lnTo>
                <a:lnTo>
                  <a:pt x="132604" y="56310"/>
                </a:lnTo>
                <a:lnTo>
                  <a:pt x="128614" y="112767"/>
                </a:lnTo>
                <a:lnTo>
                  <a:pt x="117106" y="147690"/>
                </a:lnTo>
                <a:lnTo>
                  <a:pt x="90211" y="205859"/>
                </a:lnTo>
                <a:lnTo>
                  <a:pt x="54327" y="268128"/>
                </a:lnTo>
                <a:lnTo>
                  <a:pt x="39461" y="299147"/>
                </a:lnTo>
                <a:lnTo>
                  <a:pt x="30482" y="313488"/>
                </a:lnTo>
                <a:lnTo>
                  <a:pt x="23409" y="332189"/>
                </a:lnTo>
                <a:lnTo>
                  <a:pt x="22115" y="350363"/>
                </a:lnTo>
                <a:lnTo>
                  <a:pt x="23064" y="359093"/>
                </a:lnTo>
                <a:lnTo>
                  <a:pt x="27395" y="365837"/>
                </a:lnTo>
                <a:lnTo>
                  <a:pt x="42070" y="375796"/>
                </a:lnTo>
                <a:lnTo>
                  <a:pt x="105495" y="383677"/>
                </a:lnTo>
                <a:lnTo>
                  <a:pt x="156441" y="389054"/>
                </a:lnTo>
                <a:lnTo>
                  <a:pt x="216347" y="39319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3" name="Group 282"/>
          <p:cNvGrpSpPr/>
          <p:nvPr/>
        </p:nvGrpSpPr>
        <p:grpSpPr>
          <a:xfrm>
            <a:off x="5858154" y="4693071"/>
            <a:ext cx="3062011" cy="1805454"/>
            <a:chOff x="5858154" y="4693071"/>
            <a:chExt cx="3062011" cy="1805454"/>
          </a:xfrm>
        </p:grpSpPr>
        <p:sp>
          <p:nvSpPr>
            <p:cNvPr id="256" name="Freeform 255"/>
            <p:cNvSpPr/>
            <p:nvPr/>
          </p:nvSpPr>
          <p:spPr>
            <a:xfrm>
              <a:off x="5874919" y="4693071"/>
              <a:ext cx="107916" cy="465903"/>
            </a:xfrm>
            <a:custGeom>
              <a:avLst/>
              <a:gdLst/>
              <a:ahLst/>
              <a:cxnLst/>
              <a:rect l="0" t="0" r="0" b="0"/>
              <a:pathLst>
                <a:path w="107916" h="465903">
                  <a:moveTo>
                    <a:pt x="41346" y="0"/>
                  </a:moveTo>
                  <a:lnTo>
                    <a:pt x="22600" y="34745"/>
                  </a:lnTo>
                  <a:lnTo>
                    <a:pt x="11893" y="91581"/>
                  </a:lnTo>
                  <a:lnTo>
                    <a:pt x="6354" y="149241"/>
                  </a:lnTo>
                  <a:lnTo>
                    <a:pt x="1048" y="205146"/>
                  </a:lnTo>
                  <a:lnTo>
                    <a:pt x="0" y="265500"/>
                  </a:lnTo>
                  <a:lnTo>
                    <a:pt x="4192" y="326462"/>
                  </a:lnTo>
                  <a:lnTo>
                    <a:pt x="9147" y="382946"/>
                  </a:lnTo>
                  <a:lnTo>
                    <a:pt x="26708" y="438665"/>
                  </a:lnTo>
                  <a:lnTo>
                    <a:pt x="39988" y="460865"/>
                  </a:lnTo>
                  <a:lnTo>
                    <a:pt x="45988" y="464419"/>
                  </a:lnTo>
                  <a:lnTo>
                    <a:pt x="60052" y="465902"/>
                  </a:lnTo>
                  <a:lnTo>
                    <a:pt x="73082" y="461014"/>
                  </a:lnTo>
                  <a:lnTo>
                    <a:pt x="79145" y="457122"/>
                  </a:lnTo>
                  <a:lnTo>
                    <a:pt x="96514" y="433974"/>
                  </a:lnTo>
                  <a:lnTo>
                    <a:pt x="107915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051326" y="4917739"/>
              <a:ext cx="31361" cy="220550"/>
            </a:xfrm>
            <a:custGeom>
              <a:avLst/>
              <a:gdLst/>
              <a:ahLst/>
              <a:cxnLst/>
              <a:rect l="0" t="0" r="0" b="0"/>
              <a:pathLst>
                <a:path w="31361" h="220550">
                  <a:moveTo>
                    <a:pt x="14718" y="0"/>
                  </a:moveTo>
                  <a:lnTo>
                    <a:pt x="3137" y="59579"/>
                  </a:lnTo>
                  <a:lnTo>
                    <a:pt x="0" y="111793"/>
                  </a:lnTo>
                  <a:lnTo>
                    <a:pt x="5373" y="168941"/>
                  </a:lnTo>
                  <a:lnTo>
                    <a:pt x="12838" y="218489"/>
                  </a:lnTo>
                  <a:lnTo>
                    <a:pt x="15314" y="220549"/>
                  </a:lnTo>
                  <a:lnTo>
                    <a:pt x="17889" y="219149"/>
                  </a:lnTo>
                  <a:lnTo>
                    <a:pt x="20751" y="207730"/>
                  </a:lnTo>
                  <a:lnTo>
                    <a:pt x="22838" y="149023"/>
                  </a:lnTo>
                  <a:lnTo>
                    <a:pt x="28732" y="88488"/>
                  </a:lnTo>
                  <a:lnTo>
                    <a:pt x="30841" y="37169"/>
                  </a:lnTo>
                  <a:lnTo>
                    <a:pt x="3136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178812" y="4917739"/>
              <a:ext cx="44325" cy="347058"/>
            </a:xfrm>
            <a:custGeom>
              <a:avLst/>
              <a:gdLst/>
              <a:ahLst/>
              <a:cxnLst/>
              <a:rect l="0" t="0" r="0" b="0"/>
              <a:pathLst>
                <a:path w="44325" h="347058">
                  <a:moveTo>
                    <a:pt x="28690" y="0"/>
                  </a:moveTo>
                  <a:lnTo>
                    <a:pt x="11832" y="55507"/>
                  </a:lnTo>
                  <a:lnTo>
                    <a:pt x="0" y="118154"/>
                  </a:lnTo>
                  <a:lnTo>
                    <a:pt x="1454" y="138498"/>
                  </a:lnTo>
                  <a:lnTo>
                    <a:pt x="10113" y="154319"/>
                  </a:lnTo>
                  <a:lnTo>
                    <a:pt x="33855" y="179543"/>
                  </a:lnTo>
                  <a:lnTo>
                    <a:pt x="40231" y="195984"/>
                  </a:lnTo>
                  <a:lnTo>
                    <a:pt x="44324" y="245507"/>
                  </a:lnTo>
                  <a:lnTo>
                    <a:pt x="40616" y="296898"/>
                  </a:lnTo>
                  <a:lnTo>
                    <a:pt x="33662" y="339862"/>
                  </a:lnTo>
                  <a:lnTo>
                    <a:pt x="30156" y="345843"/>
                  </a:lnTo>
                  <a:lnTo>
                    <a:pt x="25969" y="347057"/>
                  </a:lnTo>
                  <a:lnTo>
                    <a:pt x="21329" y="345092"/>
                  </a:lnTo>
                  <a:lnTo>
                    <a:pt x="18235" y="340085"/>
                  </a:lnTo>
                  <a:lnTo>
                    <a:pt x="13881" y="314442"/>
                  </a:lnTo>
                  <a:lnTo>
                    <a:pt x="12410" y="262365"/>
                  </a:lnTo>
                  <a:lnTo>
                    <a:pt x="12155" y="212724"/>
                  </a:lnTo>
                  <a:lnTo>
                    <a:pt x="12080" y="157027"/>
                  </a:lnTo>
                  <a:lnTo>
                    <a:pt x="12048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240786" y="4754868"/>
              <a:ext cx="208028" cy="314416"/>
            </a:xfrm>
            <a:custGeom>
              <a:avLst/>
              <a:gdLst/>
              <a:ahLst/>
              <a:cxnLst/>
              <a:rect l="0" t="0" r="0" b="0"/>
              <a:pathLst>
                <a:path w="208028" h="314416">
                  <a:moveTo>
                    <a:pt x="0" y="21414"/>
                  </a:moveTo>
                  <a:lnTo>
                    <a:pt x="13252" y="3744"/>
                  </a:lnTo>
                  <a:lnTo>
                    <a:pt x="19005" y="389"/>
                  </a:lnTo>
                  <a:lnTo>
                    <a:pt x="24689" y="0"/>
                  </a:lnTo>
                  <a:lnTo>
                    <a:pt x="30328" y="1591"/>
                  </a:lnTo>
                  <a:lnTo>
                    <a:pt x="34087" y="6350"/>
                  </a:lnTo>
                  <a:lnTo>
                    <a:pt x="46664" y="62283"/>
                  </a:lnTo>
                  <a:lnTo>
                    <a:pt x="49282" y="116361"/>
                  </a:lnTo>
                  <a:lnTo>
                    <a:pt x="49736" y="163884"/>
                  </a:lnTo>
                  <a:lnTo>
                    <a:pt x="49889" y="225222"/>
                  </a:lnTo>
                  <a:lnTo>
                    <a:pt x="49919" y="281855"/>
                  </a:lnTo>
                  <a:lnTo>
                    <a:pt x="49925" y="314415"/>
                  </a:lnTo>
                  <a:lnTo>
                    <a:pt x="47179" y="255087"/>
                  </a:lnTo>
                  <a:lnTo>
                    <a:pt x="53636" y="240531"/>
                  </a:lnTo>
                  <a:lnTo>
                    <a:pt x="63595" y="227897"/>
                  </a:lnTo>
                  <a:lnTo>
                    <a:pt x="121739" y="181321"/>
                  </a:lnTo>
                  <a:lnTo>
                    <a:pt x="178035" y="158658"/>
                  </a:lnTo>
                  <a:lnTo>
                    <a:pt x="208027" y="1462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6710028" y="4779150"/>
              <a:ext cx="185289" cy="548069"/>
            </a:xfrm>
            <a:custGeom>
              <a:avLst/>
              <a:gdLst/>
              <a:ahLst/>
              <a:cxnLst/>
              <a:rect l="0" t="0" r="0" b="0"/>
              <a:pathLst>
                <a:path w="185289" h="548069">
                  <a:moveTo>
                    <a:pt x="54984" y="180195"/>
                  </a:moveTo>
                  <a:lnTo>
                    <a:pt x="35979" y="187762"/>
                  </a:lnTo>
                  <a:lnTo>
                    <a:pt x="24656" y="196194"/>
                  </a:lnTo>
                  <a:lnTo>
                    <a:pt x="15926" y="211036"/>
                  </a:lnTo>
                  <a:lnTo>
                    <a:pt x="771" y="257536"/>
                  </a:lnTo>
                  <a:lnTo>
                    <a:pt x="0" y="312994"/>
                  </a:lnTo>
                  <a:lnTo>
                    <a:pt x="4659" y="338145"/>
                  </a:lnTo>
                  <a:lnTo>
                    <a:pt x="12893" y="355487"/>
                  </a:lnTo>
                  <a:lnTo>
                    <a:pt x="18602" y="359926"/>
                  </a:lnTo>
                  <a:lnTo>
                    <a:pt x="25183" y="361961"/>
                  </a:lnTo>
                  <a:lnTo>
                    <a:pt x="32343" y="362394"/>
                  </a:lnTo>
                  <a:lnTo>
                    <a:pt x="38965" y="358984"/>
                  </a:lnTo>
                  <a:lnTo>
                    <a:pt x="51255" y="345333"/>
                  </a:lnTo>
                  <a:lnTo>
                    <a:pt x="80993" y="282248"/>
                  </a:lnTo>
                  <a:lnTo>
                    <a:pt x="99211" y="221480"/>
                  </a:lnTo>
                  <a:lnTo>
                    <a:pt x="98804" y="190887"/>
                  </a:lnTo>
                  <a:lnTo>
                    <a:pt x="95293" y="187322"/>
                  </a:lnTo>
                  <a:lnTo>
                    <a:pt x="90178" y="187720"/>
                  </a:lnTo>
                  <a:lnTo>
                    <a:pt x="83994" y="190759"/>
                  </a:lnTo>
                  <a:lnTo>
                    <a:pt x="74658" y="203998"/>
                  </a:lnTo>
                  <a:lnTo>
                    <a:pt x="61130" y="238213"/>
                  </a:lnTo>
                  <a:lnTo>
                    <a:pt x="62780" y="241063"/>
                  </a:lnTo>
                  <a:lnTo>
                    <a:pt x="67578" y="240189"/>
                  </a:lnTo>
                  <a:lnTo>
                    <a:pt x="80922" y="231822"/>
                  </a:lnTo>
                  <a:lnTo>
                    <a:pt x="97905" y="211517"/>
                  </a:lnTo>
                  <a:lnTo>
                    <a:pt x="131326" y="153998"/>
                  </a:lnTo>
                  <a:lnTo>
                    <a:pt x="159536" y="96912"/>
                  </a:lnTo>
                  <a:lnTo>
                    <a:pt x="181746" y="34690"/>
                  </a:lnTo>
                  <a:lnTo>
                    <a:pt x="185288" y="11667"/>
                  </a:lnTo>
                  <a:lnTo>
                    <a:pt x="183458" y="4973"/>
                  </a:lnTo>
                  <a:lnTo>
                    <a:pt x="179465" y="1434"/>
                  </a:lnTo>
                  <a:lnTo>
                    <a:pt x="174029" y="0"/>
                  </a:lnTo>
                  <a:lnTo>
                    <a:pt x="169481" y="1818"/>
                  </a:lnTo>
                  <a:lnTo>
                    <a:pt x="161962" y="11234"/>
                  </a:lnTo>
                  <a:lnTo>
                    <a:pt x="146723" y="65922"/>
                  </a:lnTo>
                  <a:lnTo>
                    <a:pt x="139879" y="124030"/>
                  </a:lnTo>
                  <a:lnTo>
                    <a:pt x="144246" y="178414"/>
                  </a:lnTo>
                  <a:lnTo>
                    <a:pt x="146067" y="241206"/>
                  </a:lnTo>
                  <a:lnTo>
                    <a:pt x="146457" y="301505"/>
                  </a:lnTo>
                  <a:lnTo>
                    <a:pt x="146508" y="357614"/>
                  </a:lnTo>
                  <a:lnTo>
                    <a:pt x="144049" y="419757"/>
                  </a:lnTo>
                  <a:lnTo>
                    <a:pt x="138041" y="475824"/>
                  </a:lnTo>
                  <a:lnTo>
                    <a:pt x="121381" y="537770"/>
                  </a:lnTo>
                  <a:lnTo>
                    <a:pt x="118664" y="546168"/>
                  </a:lnTo>
                  <a:lnTo>
                    <a:pt x="118703" y="548068"/>
                  </a:lnTo>
                  <a:lnTo>
                    <a:pt x="138195" y="5130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264288" y="4942703"/>
              <a:ext cx="153340" cy="312408"/>
            </a:xfrm>
            <a:custGeom>
              <a:avLst/>
              <a:gdLst/>
              <a:ahLst/>
              <a:cxnLst/>
              <a:rect l="0" t="0" r="0" b="0"/>
              <a:pathLst>
                <a:path w="153340" h="312408">
                  <a:moveTo>
                    <a:pt x="8308" y="0"/>
                  </a:moveTo>
                  <a:lnTo>
                    <a:pt x="2590" y="22703"/>
                  </a:lnTo>
                  <a:lnTo>
                    <a:pt x="330" y="84591"/>
                  </a:lnTo>
                  <a:lnTo>
                    <a:pt x="55" y="136731"/>
                  </a:lnTo>
                  <a:lnTo>
                    <a:pt x="0" y="191546"/>
                  </a:lnTo>
                  <a:lnTo>
                    <a:pt x="914" y="254104"/>
                  </a:lnTo>
                  <a:lnTo>
                    <a:pt x="7152" y="310510"/>
                  </a:lnTo>
                  <a:lnTo>
                    <a:pt x="6613" y="312407"/>
                  </a:lnTo>
                  <a:lnTo>
                    <a:pt x="2361" y="287647"/>
                  </a:lnTo>
                  <a:lnTo>
                    <a:pt x="456" y="229164"/>
                  </a:lnTo>
                  <a:lnTo>
                    <a:pt x="4497" y="176760"/>
                  </a:lnTo>
                  <a:lnTo>
                    <a:pt x="15123" y="129460"/>
                  </a:lnTo>
                  <a:lnTo>
                    <a:pt x="46029" y="66840"/>
                  </a:lnTo>
                  <a:lnTo>
                    <a:pt x="88517" y="19919"/>
                  </a:lnTo>
                  <a:lnTo>
                    <a:pt x="114155" y="7340"/>
                  </a:lnTo>
                  <a:lnTo>
                    <a:pt x="132089" y="5728"/>
                  </a:lnTo>
                  <a:lnTo>
                    <a:pt x="140755" y="6592"/>
                  </a:lnTo>
                  <a:lnTo>
                    <a:pt x="146533" y="10866"/>
                  </a:lnTo>
                  <a:lnTo>
                    <a:pt x="152952" y="25478"/>
                  </a:lnTo>
                  <a:lnTo>
                    <a:pt x="153339" y="41834"/>
                  </a:lnTo>
                  <a:lnTo>
                    <a:pt x="138393" y="104283"/>
                  </a:lnTo>
                  <a:lnTo>
                    <a:pt x="110765" y="166193"/>
                  </a:lnTo>
                  <a:lnTo>
                    <a:pt x="95269" y="190392"/>
                  </a:lnTo>
                  <a:lnTo>
                    <a:pt x="81167" y="203579"/>
                  </a:lnTo>
                  <a:lnTo>
                    <a:pt x="74447" y="205985"/>
                  </a:lnTo>
                  <a:lnTo>
                    <a:pt x="68118" y="205741"/>
                  </a:lnTo>
                  <a:lnTo>
                    <a:pt x="62050" y="203729"/>
                  </a:lnTo>
                  <a:lnTo>
                    <a:pt x="58929" y="197765"/>
                  </a:lnTo>
                  <a:lnTo>
                    <a:pt x="57927" y="178810"/>
                  </a:lnTo>
                  <a:lnTo>
                    <a:pt x="69789" y="118008"/>
                  </a:lnTo>
                  <a:lnTo>
                    <a:pt x="83198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463980" y="4967666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8321" y="0"/>
                  </a:moveTo>
                  <a:lnTo>
                    <a:pt x="5856" y="33741"/>
                  </a:lnTo>
                  <a:lnTo>
                    <a:pt x="1157" y="84328"/>
                  </a:lnTo>
                  <a:lnTo>
                    <a:pt x="152" y="14106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488944" y="50175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513906" y="4788835"/>
              <a:ext cx="213705" cy="351682"/>
            </a:xfrm>
            <a:custGeom>
              <a:avLst/>
              <a:gdLst/>
              <a:ahLst/>
              <a:cxnLst/>
              <a:rect l="0" t="0" r="0" b="0"/>
              <a:pathLst>
                <a:path w="213705" h="351682">
                  <a:moveTo>
                    <a:pt x="0" y="137226"/>
                  </a:moveTo>
                  <a:lnTo>
                    <a:pt x="5719" y="115447"/>
                  </a:lnTo>
                  <a:lnTo>
                    <a:pt x="7979" y="59799"/>
                  </a:lnTo>
                  <a:lnTo>
                    <a:pt x="19874" y="4597"/>
                  </a:lnTo>
                  <a:lnTo>
                    <a:pt x="23419" y="729"/>
                  </a:lnTo>
                  <a:lnTo>
                    <a:pt x="27633" y="0"/>
                  </a:lnTo>
                  <a:lnTo>
                    <a:pt x="32291" y="1363"/>
                  </a:lnTo>
                  <a:lnTo>
                    <a:pt x="36320" y="5045"/>
                  </a:lnTo>
                  <a:lnTo>
                    <a:pt x="43263" y="16533"/>
                  </a:lnTo>
                  <a:lnTo>
                    <a:pt x="48611" y="66438"/>
                  </a:lnTo>
                  <a:lnTo>
                    <a:pt x="49537" y="114403"/>
                  </a:lnTo>
                  <a:lnTo>
                    <a:pt x="49811" y="166418"/>
                  </a:lnTo>
                  <a:lnTo>
                    <a:pt x="49904" y="225928"/>
                  </a:lnTo>
                  <a:lnTo>
                    <a:pt x="52386" y="275380"/>
                  </a:lnTo>
                  <a:lnTo>
                    <a:pt x="61507" y="329087"/>
                  </a:lnTo>
                  <a:lnTo>
                    <a:pt x="65968" y="338174"/>
                  </a:lnTo>
                  <a:lnTo>
                    <a:pt x="78321" y="350735"/>
                  </a:lnTo>
                  <a:lnTo>
                    <a:pt x="86423" y="351681"/>
                  </a:lnTo>
                  <a:lnTo>
                    <a:pt x="105287" y="345336"/>
                  </a:lnTo>
                  <a:lnTo>
                    <a:pt x="127865" y="326169"/>
                  </a:lnTo>
                  <a:lnTo>
                    <a:pt x="146266" y="298506"/>
                  </a:lnTo>
                  <a:lnTo>
                    <a:pt x="154594" y="266887"/>
                  </a:lnTo>
                  <a:lnTo>
                    <a:pt x="152990" y="260649"/>
                  </a:lnTo>
                  <a:lnTo>
                    <a:pt x="149146" y="257415"/>
                  </a:lnTo>
                  <a:lnTo>
                    <a:pt x="143810" y="256183"/>
                  </a:lnTo>
                  <a:lnTo>
                    <a:pt x="138403" y="258136"/>
                  </a:lnTo>
                  <a:lnTo>
                    <a:pt x="127464" y="267702"/>
                  </a:lnTo>
                  <a:lnTo>
                    <a:pt x="115328" y="293099"/>
                  </a:lnTo>
                  <a:lnTo>
                    <a:pt x="113819" y="313443"/>
                  </a:lnTo>
                  <a:lnTo>
                    <a:pt x="114711" y="324046"/>
                  </a:lnTo>
                  <a:lnTo>
                    <a:pt x="119929" y="329265"/>
                  </a:lnTo>
                  <a:lnTo>
                    <a:pt x="128030" y="330896"/>
                  </a:lnTo>
                  <a:lnTo>
                    <a:pt x="138053" y="330134"/>
                  </a:lnTo>
                  <a:lnTo>
                    <a:pt x="147509" y="325003"/>
                  </a:lnTo>
                  <a:lnTo>
                    <a:pt x="174070" y="295695"/>
                  </a:lnTo>
                  <a:lnTo>
                    <a:pt x="207425" y="239684"/>
                  </a:lnTo>
                  <a:lnTo>
                    <a:pt x="213704" y="208470"/>
                  </a:lnTo>
                  <a:lnTo>
                    <a:pt x="212736" y="203213"/>
                  </a:lnTo>
                  <a:lnTo>
                    <a:pt x="210242" y="201557"/>
                  </a:lnTo>
                  <a:lnTo>
                    <a:pt x="206730" y="202303"/>
                  </a:lnTo>
                  <a:lnTo>
                    <a:pt x="200362" y="212993"/>
                  </a:lnTo>
                  <a:lnTo>
                    <a:pt x="194044" y="239804"/>
                  </a:lnTo>
                  <a:lnTo>
                    <a:pt x="193492" y="257705"/>
                  </a:lnTo>
                  <a:lnTo>
                    <a:pt x="199706" y="2786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829983" y="4801245"/>
              <a:ext cx="33409" cy="277966"/>
            </a:xfrm>
            <a:custGeom>
              <a:avLst/>
              <a:gdLst/>
              <a:ahLst/>
              <a:cxnLst/>
              <a:rect l="0" t="0" r="0" b="0"/>
              <a:pathLst>
                <a:path w="33409" h="277966">
                  <a:moveTo>
                    <a:pt x="33408" y="0"/>
                  </a:moveTo>
                  <a:lnTo>
                    <a:pt x="33408" y="59240"/>
                  </a:lnTo>
                  <a:lnTo>
                    <a:pt x="33408" y="109392"/>
                  </a:lnTo>
                  <a:lnTo>
                    <a:pt x="28990" y="163888"/>
                  </a:lnTo>
                  <a:lnTo>
                    <a:pt x="25858" y="218244"/>
                  </a:lnTo>
                  <a:lnTo>
                    <a:pt x="20770" y="272470"/>
                  </a:lnTo>
                  <a:lnTo>
                    <a:pt x="16661" y="276876"/>
                  </a:lnTo>
                  <a:lnTo>
                    <a:pt x="11148" y="277965"/>
                  </a:lnTo>
                  <a:lnTo>
                    <a:pt x="4700" y="276841"/>
                  </a:lnTo>
                  <a:lnTo>
                    <a:pt x="1325" y="275168"/>
                  </a:lnTo>
                  <a:lnTo>
                    <a:pt x="0" y="273127"/>
                  </a:lnTo>
                  <a:lnTo>
                    <a:pt x="124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955621" y="4967666"/>
              <a:ext cx="82541" cy="324522"/>
            </a:xfrm>
            <a:custGeom>
              <a:avLst/>
              <a:gdLst/>
              <a:ahLst/>
              <a:cxnLst/>
              <a:rect l="0" t="0" r="0" b="0"/>
              <a:pathLst>
                <a:path w="82541" h="324522">
                  <a:moveTo>
                    <a:pt x="74190" y="0"/>
                  </a:moveTo>
                  <a:lnTo>
                    <a:pt x="39179" y="36860"/>
                  </a:lnTo>
                  <a:lnTo>
                    <a:pt x="1737" y="97245"/>
                  </a:lnTo>
                  <a:lnTo>
                    <a:pt x="0" y="105511"/>
                  </a:lnTo>
                  <a:lnTo>
                    <a:pt x="692" y="112870"/>
                  </a:lnTo>
                  <a:lnTo>
                    <a:pt x="3002" y="119625"/>
                  </a:lnTo>
                  <a:lnTo>
                    <a:pt x="9165" y="125054"/>
                  </a:lnTo>
                  <a:lnTo>
                    <a:pt x="64107" y="149313"/>
                  </a:lnTo>
                  <a:lnTo>
                    <a:pt x="77722" y="165597"/>
                  </a:lnTo>
                  <a:lnTo>
                    <a:pt x="82540" y="187628"/>
                  </a:lnTo>
                  <a:lnTo>
                    <a:pt x="73682" y="248273"/>
                  </a:lnTo>
                  <a:lnTo>
                    <a:pt x="57846" y="303043"/>
                  </a:lnTo>
                  <a:lnTo>
                    <a:pt x="49228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604865" y="4796905"/>
              <a:ext cx="315300" cy="505378"/>
            </a:xfrm>
            <a:custGeom>
              <a:avLst/>
              <a:gdLst/>
              <a:ahLst/>
              <a:cxnLst/>
              <a:rect l="0" t="0" r="0" b="0"/>
              <a:pathLst>
                <a:path w="315300" h="505378">
                  <a:moveTo>
                    <a:pt x="107272" y="170761"/>
                  </a:moveTo>
                  <a:lnTo>
                    <a:pt x="118709" y="198258"/>
                  </a:lnTo>
                  <a:lnTo>
                    <a:pt x="121448" y="233252"/>
                  </a:lnTo>
                  <a:lnTo>
                    <a:pt x="117024" y="286073"/>
                  </a:lnTo>
                  <a:lnTo>
                    <a:pt x="111459" y="344756"/>
                  </a:lnTo>
                  <a:lnTo>
                    <a:pt x="96058" y="402954"/>
                  </a:lnTo>
                  <a:lnTo>
                    <a:pt x="83210" y="437802"/>
                  </a:lnTo>
                  <a:lnTo>
                    <a:pt x="52465" y="485783"/>
                  </a:lnTo>
                  <a:lnTo>
                    <a:pt x="38535" y="498149"/>
                  </a:lnTo>
                  <a:lnTo>
                    <a:pt x="30937" y="502740"/>
                  </a:lnTo>
                  <a:lnTo>
                    <a:pt x="15099" y="505377"/>
                  </a:lnTo>
                  <a:lnTo>
                    <a:pt x="6992" y="504785"/>
                  </a:lnTo>
                  <a:lnTo>
                    <a:pt x="2512" y="499769"/>
                  </a:lnTo>
                  <a:lnTo>
                    <a:pt x="0" y="481867"/>
                  </a:lnTo>
                  <a:lnTo>
                    <a:pt x="3783" y="454633"/>
                  </a:lnTo>
                  <a:lnTo>
                    <a:pt x="15177" y="428997"/>
                  </a:lnTo>
                  <a:lnTo>
                    <a:pt x="58027" y="374394"/>
                  </a:lnTo>
                  <a:lnTo>
                    <a:pt x="94920" y="320326"/>
                  </a:lnTo>
                  <a:lnTo>
                    <a:pt x="148524" y="260539"/>
                  </a:lnTo>
                  <a:lnTo>
                    <a:pt x="191361" y="206588"/>
                  </a:lnTo>
                  <a:lnTo>
                    <a:pt x="234830" y="151315"/>
                  </a:lnTo>
                  <a:lnTo>
                    <a:pt x="270673" y="96356"/>
                  </a:lnTo>
                  <a:lnTo>
                    <a:pt x="287488" y="62217"/>
                  </a:lnTo>
                  <a:lnTo>
                    <a:pt x="291228" y="41158"/>
                  </a:lnTo>
                  <a:lnTo>
                    <a:pt x="288883" y="23477"/>
                  </a:lnTo>
                  <a:lnTo>
                    <a:pt x="281677" y="9455"/>
                  </a:lnTo>
                  <a:lnTo>
                    <a:pt x="273469" y="4976"/>
                  </a:lnTo>
                  <a:lnTo>
                    <a:pt x="249555" y="0"/>
                  </a:lnTo>
                  <a:lnTo>
                    <a:pt x="218156" y="1616"/>
                  </a:lnTo>
                  <a:lnTo>
                    <a:pt x="200008" y="10526"/>
                  </a:lnTo>
                  <a:lnTo>
                    <a:pt x="170175" y="34428"/>
                  </a:lnTo>
                  <a:lnTo>
                    <a:pt x="135175" y="91261"/>
                  </a:lnTo>
                  <a:lnTo>
                    <a:pt x="122932" y="145921"/>
                  </a:lnTo>
                  <a:lnTo>
                    <a:pt x="119780" y="168042"/>
                  </a:lnTo>
                  <a:lnTo>
                    <a:pt x="123188" y="223468"/>
                  </a:lnTo>
                  <a:lnTo>
                    <a:pt x="132533" y="256747"/>
                  </a:lnTo>
                  <a:lnTo>
                    <a:pt x="153183" y="294481"/>
                  </a:lnTo>
                  <a:lnTo>
                    <a:pt x="207377" y="351294"/>
                  </a:lnTo>
                  <a:lnTo>
                    <a:pt x="269805" y="392507"/>
                  </a:lnTo>
                  <a:lnTo>
                    <a:pt x="315299" y="4120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480622" y="5508588"/>
              <a:ext cx="174744" cy="216923"/>
            </a:xfrm>
            <a:custGeom>
              <a:avLst/>
              <a:gdLst/>
              <a:ahLst/>
              <a:cxnLst/>
              <a:rect l="0" t="0" r="0" b="0"/>
              <a:pathLst>
                <a:path w="174744" h="216923">
                  <a:moveTo>
                    <a:pt x="0" y="74836"/>
                  </a:moveTo>
                  <a:lnTo>
                    <a:pt x="34746" y="86417"/>
                  </a:lnTo>
                  <a:lnTo>
                    <a:pt x="63098" y="85561"/>
                  </a:lnTo>
                  <a:lnTo>
                    <a:pt x="90503" y="79452"/>
                  </a:lnTo>
                  <a:lnTo>
                    <a:pt x="111773" y="67368"/>
                  </a:lnTo>
                  <a:lnTo>
                    <a:pt x="129786" y="52077"/>
                  </a:lnTo>
                  <a:lnTo>
                    <a:pt x="132753" y="44870"/>
                  </a:lnTo>
                  <a:lnTo>
                    <a:pt x="133583" y="27000"/>
                  </a:lnTo>
                  <a:lnTo>
                    <a:pt x="129736" y="18907"/>
                  </a:lnTo>
                  <a:lnTo>
                    <a:pt x="115600" y="4983"/>
                  </a:lnTo>
                  <a:lnTo>
                    <a:pt x="106653" y="1455"/>
                  </a:lnTo>
                  <a:lnTo>
                    <a:pt x="86849" y="0"/>
                  </a:lnTo>
                  <a:lnTo>
                    <a:pt x="68185" y="7367"/>
                  </a:lnTo>
                  <a:lnTo>
                    <a:pt x="44550" y="27108"/>
                  </a:lnTo>
                  <a:lnTo>
                    <a:pt x="32744" y="44378"/>
                  </a:lnTo>
                  <a:lnTo>
                    <a:pt x="24415" y="67462"/>
                  </a:lnTo>
                  <a:lnTo>
                    <a:pt x="23363" y="106449"/>
                  </a:lnTo>
                  <a:lnTo>
                    <a:pt x="33805" y="163316"/>
                  </a:lnTo>
                  <a:lnTo>
                    <a:pt x="36404" y="172654"/>
                  </a:lnTo>
                  <a:lnTo>
                    <a:pt x="46691" y="187961"/>
                  </a:lnTo>
                  <a:lnTo>
                    <a:pt x="75894" y="212854"/>
                  </a:lnTo>
                  <a:lnTo>
                    <a:pt x="94444" y="216922"/>
                  </a:lnTo>
                  <a:lnTo>
                    <a:pt x="115015" y="214724"/>
                  </a:lnTo>
                  <a:lnTo>
                    <a:pt x="136486" y="207583"/>
                  </a:lnTo>
                  <a:lnTo>
                    <a:pt x="153425" y="195780"/>
                  </a:lnTo>
                  <a:lnTo>
                    <a:pt x="174743" y="1746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7721933" y="5532795"/>
              <a:ext cx="176237" cy="273538"/>
            </a:xfrm>
            <a:custGeom>
              <a:avLst/>
              <a:gdLst/>
              <a:ahLst/>
              <a:cxnLst/>
              <a:rect l="0" t="0" r="0" b="0"/>
              <a:pathLst>
                <a:path w="176237" h="273538">
                  <a:moveTo>
                    <a:pt x="0" y="42307"/>
                  </a:moveTo>
                  <a:lnTo>
                    <a:pt x="14192" y="100004"/>
                  </a:lnTo>
                  <a:lnTo>
                    <a:pt x="27779" y="156173"/>
                  </a:lnTo>
                  <a:lnTo>
                    <a:pt x="37218" y="215662"/>
                  </a:lnTo>
                  <a:lnTo>
                    <a:pt x="48898" y="273537"/>
                  </a:lnTo>
                  <a:lnTo>
                    <a:pt x="49836" y="214970"/>
                  </a:lnTo>
                  <a:lnTo>
                    <a:pt x="54332" y="156485"/>
                  </a:lnTo>
                  <a:lnTo>
                    <a:pt x="69485" y="93917"/>
                  </a:lnTo>
                  <a:lnTo>
                    <a:pt x="97241" y="35010"/>
                  </a:lnTo>
                  <a:lnTo>
                    <a:pt x="112742" y="15696"/>
                  </a:lnTo>
                  <a:lnTo>
                    <a:pt x="126846" y="3976"/>
                  </a:lnTo>
                  <a:lnTo>
                    <a:pt x="144826" y="0"/>
                  </a:lnTo>
                  <a:lnTo>
                    <a:pt x="154797" y="234"/>
                  </a:lnTo>
                  <a:lnTo>
                    <a:pt x="162370" y="5013"/>
                  </a:lnTo>
                  <a:lnTo>
                    <a:pt x="173249" y="22650"/>
                  </a:lnTo>
                  <a:lnTo>
                    <a:pt x="176236" y="48364"/>
                  </a:lnTo>
                  <a:lnTo>
                    <a:pt x="170620" y="110072"/>
                  </a:lnTo>
                  <a:lnTo>
                    <a:pt x="153964" y="160545"/>
                  </a:lnTo>
                  <a:lnTo>
                    <a:pt x="137355" y="183768"/>
                  </a:lnTo>
                  <a:lnTo>
                    <a:pt x="122993" y="196402"/>
                  </a:lnTo>
                  <a:lnTo>
                    <a:pt x="115279" y="199586"/>
                  </a:lnTo>
                  <a:lnTo>
                    <a:pt x="99312" y="200659"/>
                  </a:lnTo>
                  <a:lnTo>
                    <a:pt x="74729" y="191647"/>
                  </a:lnTo>
                  <a:lnTo>
                    <a:pt x="63107" y="182337"/>
                  </a:lnTo>
                  <a:lnTo>
                    <a:pt x="49926" y="1671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7688649" y="5516855"/>
              <a:ext cx="66569" cy="241312"/>
            </a:xfrm>
            <a:custGeom>
              <a:avLst/>
              <a:gdLst/>
              <a:ahLst/>
              <a:cxnLst/>
              <a:rect l="0" t="0" r="0" b="0"/>
              <a:pathLst>
                <a:path w="66569" h="241312">
                  <a:moveTo>
                    <a:pt x="0" y="0"/>
                  </a:moveTo>
                  <a:lnTo>
                    <a:pt x="19911" y="61567"/>
                  </a:lnTo>
                  <a:lnTo>
                    <a:pt x="35758" y="120767"/>
                  </a:lnTo>
                  <a:lnTo>
                    <a:pt x="52673" y="181977"/>
                  </a:lnTo>
                  <a:lnTo>
                    <a:pt x="66568" y="2413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7663686" y="5649992"/>
              <a:ext cx="49927" cy="91532"/>
            </a:xfrm>
            <a:custGeom>
              <a:avLst/>
              <a:gdLst/>
              <a:ahLst/>
              <a:cxnLst/>
              <a:rect l="0" t="0" r="0" b="0"/>
              <a:pathLst>
                <a:path w="49927" h="91532">
                  <a:moveTo>
                    <a:pt x="0" y="91531"/>
                  </a:moveTo>
                  <a:lnTo>
                    <a:pt x="20836" y="44158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949112" y="5568532"/>
              <a:ext cx="230480" cy="148029"/>
            </a:xfrm>
            <a:custGeom>
              <a:avLst/>
              <a:gdLst/>
              <a:ahLst/>
              <a:cxnLst/>
              <a:rect l="0" t="0" r="0" b="0"/>
              <a:pathLst>
                <a:path w="230480" h="148029">
                  <a:moveTo>
                    <a:pt x="55737" y="48176"/>
                  </a:moveTo>
                  <a:lnTo>
                    <a:pt x="60154" y="34924"/>
                  </a:lnTo>
                  <a:lnTo>
                    <a:pt x="58484" y="9013"/>
                  </a:lnTo>
                  <a:lnTo>
                    <a:pt x="54794" y="3576"/>
                  </a:lnTo>
                  <a:lnTo>
                    <a:pt x="49561" y="876"/>
                  </a:lnTo>
                  <a:lnTo>
                    <a:pt x="43299" y="0"/>
                  </a:lnTo>
                  <a:lnTo>
                    <a:pt x="36349" y="3115"/>
                  </a:lnTo>
                  <a:lnTo>
                    <a:pt x="21233" y="16438"/>
                  </a:lnTo>
                  <a:lnTo>
                    <a:pt x="5962" y="44730"/>
                  </a:lnTo>
                  <a:lnTo>
                    <a:pt x="0" y="76535"/>
                  </a:lnTo>
                  <a:lnTo>
                    <a:pt x="3536" y="93448"/>
                  </a:lnTo>
                  <a:lnTo>
                    <a:pt x="7067" y="100546"/>
                  </a:lnTo>
                  <a:lnTo>
                    <a:pt x="11271" y="103430"/>
                  </a:lnTo>
                  <a:lnTo>
                    <a:pt x="15923" y="103503"/>
                  </a:lnTo>
                  <a:lnTo>
                    <a:pt x="41092" y="90334"/>
                  </a:lnTo>
                  <a:lnTo>
                    <a:pt x="97934" y="43968"/>
                  </a:lnTo>
                  <a:lnTo>
                    <a:pt x="106058" y="39823"/>
                  </a:lnTo>
                  <a:lnTo>
                    <a:pt x="114247" y="38909"/>
                  </a:lnTo>
                  <a:lnTo>
                    <a:pt x="130743" y="42824"/>
                  </a:lnTo>
                  <a:lnTo>
                    <a:pt x="142389" y="53194"/>
                  </a:lnTo>
                  <a:lnTo>
                    <a:pt x="157399" y="82451"/>
                  </a:lnTo>
                  <a:lnTo>
                    <a:pt x="162343" y="86743"/>
                  </a:lnTo>
                  <a:lnTo>
                    <a:pt x="168413" y="88680"/>
                  </a:lnTo>
                  <a:lnTo>
                    <a:pt x="198084" y="93981"/>
                  </a:lnTo>
                  <a:lnTo>
                    <a:pt x="203335" y="99053"/>
                  </a:lnTo>
                  <a:lnTo>
                    <a:pt x="219558" y="144292"/>
                  </a:lnTo>
                  <a:lnTo>
                    <a:pt x="222274" y="146462"/>
                  </a:lnTo>
                  <a:lnTo>
                    <a:pt x="230479" y="1480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8162948" y="5566781"/>
              <a:ext cx="232991" cy="99149"/>
            </a:xfrm>
            <a:custGeom>
              <a:avLst/>
              <a:gdLst/>
              <a:ahLst/>
              <a:cxnLst/>
              <a:rect l="0" t="0" r="0" b="0"/>
              <a:pathLst>
                <a:path w="232991" h="99149">
                  <a:moveTo>
                    <a:pt x="0" y="0"/>
                  </a:moveTo>
                  <a:lnTo>
                    <a:pt x="29311" y="27462"/>
                  </a:lnTo>
                  <a:lnTo>
                    <a:pt x="43538" y="34703"/>
                  </a:lnTo>
                  <a:lnTo>
                    <a:pt x="59107" y="36072"/>
                  </a:lnTo>
                  <a:lnTo>
                    <a:pt x="67141" y="35143"/>
                  </a:lnTo>
                  <a:lnTo>
                    <a:pt x="80999" y="26714"/>
                  </a:lnTo>
                  <a:lnTo>
                    <a:pt x="87284" y="20583"/>
                  </a:lnTo>
                  <a:lnTo>
                    <a:pt x="89624" y="14647"/>
                  </a:lnTo>
                  <a:lnTo>
                    <a:pt x="89336" y="8840"/>
                  </a:lnTo>
                  <a:lnTo>
                    <a:pt x="87294" y="3120"/>
                  </a:lnTo>
                  <a:lnTo>
                    <a:pt x="84083" y="1155"/>
                  </a:lnTo>
                  <a:lnTo>
                    <a:pt x="80095" y="1695"/>
                  </a:lnTo>
                  <a:lnTo>
                    <a:pt x="75586" y="3904"/>
                  </a:lnTo>
                  <a:lnTo>
                    <a:pt x="72580" y="9074"/>
                  </a:lnTo>
                  <a:lnTo>
                    <a:pt x="67757" y="43946"/>
                  </a:lnTo>
                  <a:lnTo>
                    <a:pt x="68946" y="62986"/>
                  </a:lnTo>
                  <a:lnTo>
                    <a:pt x="75638" y="77612"/>
                  </a:lnTo>
                  <a:lnTo>
                    <a:pt x="87242" y="87811"/>
                  </a:lnTo>
                  <a:lnTo>
                    <a:pt x="102569" y="94501"/>
                  </a:lnTo>
                  <a:lnTo>
                    <a:pt x="153276" y="99148"/>
                  </a:lnTo>
                  <a:lnTo>
                    <a:pt x="214768" y="88209"/>
                  </a:lnTo>
                  <a:lnTo>
                    <a:pt x="232990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8448414" y="5541818"/>
              <a:ext cx="305329" cy="190363"/>
            </a:xfrm>
            <a:custGeom>
              <a:avLst/>
              <a:gdLst/>
              <a:ahLst/>
              <a:cxnLst/>
              <a:rect l="0" t="0" r="0" b="0"/>
              <a:pathLst>
                <a:path w="305329" h="190363">
                  <a:moveTo>
                    <a:pt x="72340" y="0"/>
                  </a:moveTo>
                  <a:lnTo>
                    <a:pt x="15424" y="56933"/>
                  </a:lnTo>
                  <a:lnTo>
                    <a:pt x="6055" y="74305"/>
                  </a:lnTo>
                  <a:lnTo>
                    <a:pt x="0" y="108514"/>
                  </a:lnTo>
                  <a:lnTo>
                    <a:pt x="2623" y="139093"/>
                  </a:lnTo>
                  <a:lnTo>
                    <a:pt x="9302" y="154584"/>
                  </a:lnTo>
                  <a:lnTo>
                    <a:pt x="13673" y="161303"/>
                  </a:lnTo>
                  <a:lnTo>
                    <a:pt x="28390" y="171235"/>
                  </a:lnTo>
                  <a:lnTo>
                    <a:pt x="47259" y="177806"/>
                  </a:lnTo>
                  <a:lnTo>
                    <a:pt x="77749" y="180581"/>
                  </a:lnTo>
                  <a:lnTo>
                    <a:pt x="105686" y="175034"/>
                  </a:lnTo>
                  <a:lnTo>
                    <a:pt x="163949" y="151338"/>
                  </a:lnTo>
                  <a:lnTo>
                    <a:pt x="208112" y="120022"/>
                  </a:lnTo>
                  <a:lnTo>
                    <a:pt x="209082" y="116073"/>
                  </a:lnTo>
                  <a:lnTo>
                    <a:pt x="206031" y="113440"/>
                  </a:lnTo>
                  <a:lnTo>
                    <a:pt x="200298" y="111685"/>
                  </a:lnTo>
                  <a:lnTo>
                    <a:pt x="186533" y="112200"/>
                  </a:lnTo>
                  <a:lnTo>
                    <a:pt x="178980" y="113631"/>
                  </a:lnTo>
                  <a:lnTo>
                    <a:pt x="163189" y="125084"/>
                  </a:lnTo>
                  <a:lnTo>
                    <a:pt x="134869" y="158153"/>
                  </a:lnTo>
                  <a:lnTo>
                    <a:pt x="131593" y="166456"/>
                  </a:lnTo>
                  <a:lnTo>
                    <a:pt x="130417" y="183079"/>
                  </a:lnTo>
                  <a:lnTo>
                    <a:pt x="134172" y="187696"/>
                  </a:lnTo>
                  <a:lnTo>
                    <a:pt x="140373" y="189850"/>
                  </a:lnTo>
                  <a:lnTo>
                    <a:pt x="148206" y="190362"/>
                  </a:lnTo>
                  <a:lnTo>
                    <a:pt x="166771" y="183533"/>
                  </a:lnTo>
                  <a:lnTo>
                    <a:pt x="225705" y="144259"/>
                  </a:lnTo>
                  <a:lnTo>
                    <a:pt x="282241" y="99854"/>
                  </a:lnTo>
                  <a:lnTo>
                    <a:pt x="305328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8703817" y="5580162"/>
              <a:ext cx="145206" cy="277857"/>
            </a:xfrm>
            <a:custGeom>
              <a:avLst/>
              <a:gdLst/>
              <a:ahLst/>
              <a:cxnLst/>
              <a:rect l="0" t="0" r="0" b="0"/>
              <a:pathLst>
                <a:path w="145206" h="277857">
                  <a:moveTo>
                    <a:pt x="108173" y="11582"/>
                  </a:moveTo>
                  <a:lnTo>
                    <a:pt x="142918" y="0"/>
                  </a:lnTo>
                  <a:lnTo>
                    <a:pt x="145205" y="163"/>
                  </a:lnTo>
                  <a:lnTo>
                    <a:pt x="143956" y="2120"/>
                  </a:lnTo>
                  <a:lnTo>
                    <a:pt x="122021" y="27383"/>
                  </a:lnTo>
                  <a:lnTo>
                    <a:pt x="86226" y="85241"/>
                  </a:lnTo>
                  <a:lnTo>
                    <a:pt x="82393" y="102567"/>
                  </a:lnTo>
                  <a:lnTo>
                    <a:pt x="82666" y="111070"/>
                  </a:lnTo>
                  <a:lnTo>
                    <a:pt x="87899" y="125450"/>
                  </a:lnTo>
                  <a:lnTo>
                    <a:pt x="109716" y="157317"/>
                  </a:lnTo>
                  <a:lnTo>
                    <a:pt x="113481" y="175589"/>
                  </a:lnTo>
                  <a:lnTo>
                    <a:pt x="111184" y="202251"/>
                  </a:lnTo>
                  <a:lnTo>
                    <a:pt x="104580" y="216825"/>
                  </a:lnTo>
                  <a:lnTo>
                    <a:pt x="85274" y="241248"/>
                  </a:lnTo>
                  <a:lnTo>
                    <a:pt x="57011" y="262955"/>
                  </a:lnTo>
                  <a:lnTo>
                    <a:pt x="32918" y="273030"/>
                  </a:lnTo>
                  <a:lnTo>
                    <a:pt x="0" y="2778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6049402" y="4709713"/>
              <a:ext cx="49927" cy="1"/>
            </a:xfrm>
            <a:custGeom>
              <a:avLst/>
              <a:gdLst/>
              <a:ahLst/>
              <a:cxnLst/>
              <a:rect l="0" t="0" r="0" b="0"/>
              <a:pathLst>
                <a:path w="49927" h="1">
                  <a:moveTo>
                    <a:pt x="0" y="0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5858154" y="5583424"/>
              <a:ext cx="141323" cy="474300"/>
            </a:xfrm>
            <a:custGeom>
              <a:avLst/>
              <a:gdLst/>
              <a:ahLst/>
              <a:cxnLst/>
              <a:rect l="0" t="0" r="0" b="0"/>
              <a:pathLst>
                <a:path w="141323" h="474300">
                  <a:moveTo>
                    <a:pt x="49790" y="0"/>
                  </a:moveTo>
                  <a:lnTo>
                    <a:pt x="30230" y="58680"/>
                  </a:lnTo>
                  <a:lnTo>
                    <a:pt x="18137" y="119793"/>
                  </a:lnTo>
                  <a:lnTo>
                    <a:pt x="5068" y="178718"/>
                  </a:lnTo>
                  <a:lnTo>
                    <a:pt x="549" y="242199"/>
                  </a:lnTo>
                  <a:lnTo>
                    <a:pt x="0" y="296959"/>
                  </a:lnTo>
                  <a:lnTo>
                    <a:pt x="4321" y="334024"/>
                  </a:lnTo>
                  <a:lnTo>
                    <a:pt x="11399" y="352166"/>
                  </a:lnTo>
                  <a:lnTo>
                    <a:pt x="31009" y="378880"/>
                  </a:lnTo>
                  <a:lnTo>
                    <a:pt x="51622" y="391888"/>
                  </a:lnTo>
                  <a:lnTo>
                    <a:pt x="59333" y="392547"/>
                  </a:lnTo>
                  <a:lnTo>
                    <a:pt x="75297" y="388346"/>
                  </a:lnTo>
                  <a:lnTo>
                    <a:pt x="95460" y="375586"/>
                  </a:lnTo>
                  <a:lnTo>
                    <a:pt x="113146" y="351259"/>
                  </a:lnTo>
                  <a:lnTo>
                    <a:pt x="125680" y="325046"/>
                  </a:lnTo>
                  <a:lnTo>
                    <a:pt x="128120" y="323946"/>
                  </a:lnTo>
                  <a:lnTo>
                    <a:pt x="129747" y="327835"/>
                  </a:lnTo>
                  <a:lnTo>
                    <a:pt x="132715" y="386255"/>
                  </a:lnTo>
                  <a:lnTo>
                    <a:pt x="133888" y="448871"/>
                  </a:lnTo>
                  <a:lnTo>
                    <a:pt x="141322" y="4742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6041081" y="5766486"/>
              <a:ext cx="58248" cy="33286"/>
            </a:xfrm>
            <a:custGeom>
              <a:avLst/>
              <a:gdLst/>
              <a:ahLst/>
              <a:cxnLst/>
              <a:rect l="0" t="0" r="0" b="0"/>
              <a:pathLst>
                <a:path w="58248" h="33286">
                  <a:moveTo>
                    <a:pt x="0" y="0"/>
                  </a:moveTo>
                  <a:lnTo>
                    <a:pt x="27582" y="23164"/>
                  </a:lnTo>
                  <a:lnTo>
                    <a:pt x="40304" y="28787"/>
                  </a:lnTo>
                  <a:lnTo>
                    <a:pt x="58247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6043355" y="5866339"/>
              <a:ext cx="122543" cy="305544"/>
            </a:xfrm>
            <a:custGeom>
              <a:avLst/>
              <a:gdLst/>
              <a:ahLst/>
              <a:cxnLst/>
              <a:rect l="0" t="0" r="0" b="0"/>
              <a:pathLst>
                <a:path w="122543" h="305544">
                  <a:moveTo>
                    <a:pt x="122542" y="0"/>
                  </a:moveTo>
                  <a:lnTo>
                    <a:pt x="118125" y="17669"/>
                  </a:lnTo>
                  <a:lnTo>
                    <a:pt x="102125" y="41910"/>
                  </a:lnTo>
                  <a:lnTo>
                    <a:pt x="60059" y="77230"/>
                  </a:lnTo>
                  <a:lnTo>
                    <a:pt x="46912" y="100546"/>
                  </a:lnTo>
                  <a:lnTo>
                    <a:pt x="41577" y="133856"/>
                  </a:lnTo>
                  <a:lnTo>
                    <a:pt x="52137" y="186527"/>
                  </a:lnTo>
                  <a:lnTo>
                    <a:pt x="61619" y="243912"/>
                  </a:lnTo>
                  <a:lnTo>
                    <a:pt x="59348" y="295141"/>
                  </a:lnTo>
                  <a:lnTo>
                    <a:pt x="54525" y="301236"/>
                  </a:lnTo>
                  <a:lnTo>
                    <a:pt x="47612" y="304375"/>
                  </a:lnTo>
                  <a:lnTo>
                    <a:pt x="39304" y="305543"/>
                  </a:lnTo>
                  <a:lnTo>
                    <a:pt x="31917" y="303548"/>
                  </a:lnTo>
                  <a:lnTo>
                    <a:pt x="18778" y="293935"/>
                  </a:lnTo>
                  <a:lnTo>
                    <a:pt x="5402" y="272929"/>
                  </a:lnTo>
                  <a:lnTo>
                    <a:pt x="0" y="244721"/>
                  </a:lnTo>
                  <a:lnTo>
                    <a:pt x="2817" y="217358"/>
                  </a:lnTo>
                  <a:lnTo>
                    <a:pt x="28526" y="158159"/>
                  </a:lnTo>
                  <a:lnTo>
                    <a:pt x="64294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6274071" y="5824734"/>
              <a:ext cx="33285" cy="282916"/>
            </a:xfrm>
            <a:custGeom>
              <a:avLst/>
              <a:gdLst/>
              <a:ahLst/>
              <a:cxnLst/>
              <a:rect l="0" t="0" r="0" b="0"/>
              <a:pathLst>
                <a:path w="33285" h="282916">
                  <a:moveTo>
                    <a:pt x="33284" y="0"/>
                  </a:moveTo>
                  <a:lnTo>
                    <a:pt x="24810" y="56772"/>
                  </a:lnTo>
                  <a:lnTo>
                    <a:pt x="13482" y="111118"/>
                  </a:lnTo>
                  <a:lnTo>
                    <a:pt x="1610" y="170366"/>
                  </a:lnTo>
                  <a:lnTo>
                    <a:pt x="318" y="225242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6207502" y="5941228"/>
              <a:ext cx="199706" cy="41607"/>
            </a:xfrm>
            <a:custGeom>
              <a:avLst/>
              <a:gdLst/>
              <a:ahLst/>
              <a:cxnLst/>
              <a:rect l="0" t="0" r="0" b="0"/>
              <a:pathLst>
                <a:path w="199706" h="41607">
                  <a:moveTo>
                    <a:pt x="0" y="0"/>
                  </a:moveTo>
                  <a:lnTo>
                    <a:pt x="55161" y="11582"/>
                  </a:lnTo>
                  <a:lnTo>
                    <a:pt x="114755" y="22286"/>
                  </a:lnTo>
                  <a:lnTo>
                    <a:pt x="172934" y="37916"/>
                  </a:lnTo>
                  <a:lnTo>
                    <a:pt x="199705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6693806" y="5876454"/>
              <a:ext cx="274700" cy="622071"/>
            </a:xfrm>
            <a:custGeom>
              <a:avLst/>
              <a:gdLst/>
              <a:ahLst/>
              <a:cxnLst/>
              <a:rect l="0" t="0" r="0" b="0"/>
              <a:pathLst>
                <a:path w="274700" h="622071">
                  <a:moveTo>
                    <a:pt x="46243" y="156306"/>
                  </a:moveTo>
                  <a:lnTo>
                    <a:pt x="21520" y="163873"/>
                  </a:lnTo>
                  <a:lnTo>
                    <a:pt x="8751" y="172305"/>
                  </a:lnTo>
                  <a:lnTo>
                    <a:pt x="4606" y="178992"/>
                  </a:lnTo>
                  <a:lnTo>
                    <a:pt x="0" y="196283"/>
                  </a:lnTo>
                  <a:lnTo>
                    <a:pt x="5350" y="216295"/>
                  </a:lnTo>
                  <a:lnTo>
                    <a:pt x="26968" y="250442"/>
                  </a:lnTo>
                  <a:lnTo>
                    <a:pt x="42915" y="260706"/>
                  </a:lnTo>
                  <a:lnTo>
                    <a:pt x="52346" y="264737"/>
                  </a:lnTo>
                  <a:lnTo>
                    <a:pt x="61406" y="265576"/>
                  </a:lnTo>
                  <a:lnTo>
                    <a:pt x="78870" y="261577"/>
                  </a:lnTo>
                  <a:lnTo>
                    <a:pt x="85561" y="256997"/>
                  </a:lnTo>
                  <a:lnTo>
                    <a:pt x="95461" y="244512"/>
                  </a:lnTo>
                  <a:lnTo>
                    <a:pt x="98012" y="227252"/>
                  </a:lnTo>
                  <a:lnTo>
                    <a:pt x="87279" y="164280"/>
                  </a:lnTo>
                  <a:lnTo>
                    <a:pt x="81124" y="144132"/>
                  </a:lnTo>
                  <a:lnTo>
                    <a:pt x="72224" y="129014"/>
                  </a:lnTo>
                  <a:lnTo>
                    <a:pt x="71885" y="125168"/>
                  </a:lnTo>
                  <a:lnTo>
                    <a:pt x="74432" y="123528"/>
                  </a:lnTo>
                  <a:lnTo>
                    <a:pt x="93735" y="125637"/>
                  </a:lnTo>
                  <a:lnTo>
                    <a:pt x="149816" y="130591"/>
                  </a:lnTo>
                  <a:lnTo>
                    <a:pt x="185311" y="129271"/>
                  </a:lnTo>
                  <a:lnTo>
                    <a:pt x="222845" y="117066"/>
                  </a:lnTo>
                  <a:lnTo>
                    <a:pt x="243077" y="103733"/>
                  </a:lnTo>
                  <a:lnTo>
                    <a:pt x="265644" y="76215"/>
                  </a:lnTo>
                  <a:lnTo>
                    <a:pt x="273193" y="52909"/>
                  </a:lnTo>
                  <a:lnTo>
                    <a:pt x="274699" y="28990"/>
                  </a:lnTo>
                  <a:lnTo>
                    <a:pt x="269205" y="9114"/>
                  </a:lnTo>
                  <a:lnTo>
                    <a:pt x="264226" y="3629"/>
                  </a:lnTo>
                  <a:lnTo>
                    <a:pt x="258133" y="897"/>
                  </a:lnTo>
                  <a:lnTo>
                    <a:pt x="251298" y="0"/>
                  </a:lnTo>
                  <a:lnTo>
                    <a:pt x="244892" y="3100"/>
                  </a:lnTo>
                  <a:lnTo>
                    <a:pt x="232843" y="16407"/>
                  </a:lnTo>
                  <a:lnTo>
                    <a:pt x="210444" y="64911"/>
                  </a:lnTo>
                  <a:lnTo>
                    <a:pt x="196095" y="124501"/>
                  </a:lnTo>
                  <a:lnTo>
                    <a:pt x="189359" y="183205"/>
                  </a:lnTo>
                  <a:lnTo>
                    <a:pt x="183775" y="231769"/>
                  </a:lnTo>
                  <a:lnTo>
                    <a:pt x="180682" y="285709"/>
                  </a:lnTo>
                  <a:lnTo>
                    <a:pt x="175348" y="342680"/>
                  </a:lnTo>
                  <a:lnTo>
                    <a:pt x="172330" y="400549"/>
                  </a:lnTo>
                  <a:lnTo>
                    <a:pt x="167018" y="458685"/>
                  </a:lnTo>
                  <a:lnTo>
                    <a:pt x="159589" y="512481"/>
                  </a:lnTo>
                  <a:lnTo>
                    <a:pt x="148796" y="571866"/>
                  </a:lnTo>
                  <a:lnTo>
                    <a:pt x="139602" y="602107"/>
                  </a:lnTo>
                  <a:lnTo>
                    <a:pt x="130574" y="616707"/>
                  </a:lnTo>
                  <a:lnTo>
                    <a:pt x="122804" y="620415"/>
                  </a:lnTo>
                  <a:lnTo>
                    <a:pt x="101844" y="622070"/>
                  </a:lnTo>
                  <a:lnTo>
                    <a:pt x="84514" y="617258"/>
                  </a:lnTo>
                  <a:lnTo>
                    <a:pt x="77305" y="613386"/>
                  </a:lnTo>
                  <a:lnTo>
                    <a:pt x="53905" y="581433"/>
                  </a:lnTo>
                  <a:lnTo>
                    <a:pt x="27744" y="518811"/>
                  </a:lnTo>
                  <a:lnTo>
                    <a:pt x="12959" y="4641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7249732" y="6007797"/>
            <a:ext cx="1645469" cy="616825"/>
            <a:chOff x="7249732" y="6007797"/>
            <a:chExt cx="1645469" cy="616825"/>
          </a:xfrm>
        </p:grpSpPr>
        <p:sp>
          <p:nvSpPr>
            <p:cNvPr id="284" name="Freeform 283"/>
            <p:cNvSpPr/>
            <p:nvPr/>
          </p:nvSpPr>
          <p:spPr>
            <a:xfrm>
              <a:off x="7249732" y="6238947"/>
              <a:ext cx="299591" cy="385675"/>
            </a:xfrm>
            <a:custGeom>
              <a:avLst/>
              <a:gdLst/>
              <a:ahLst/>
              <a:cxnLst/>
              <a:rect l="0" t="0" r="0" b="0"/>
              <a:pathLst>
                <a:path w="299591" h="385675">
                  <a:moveTo>
                    <a:pt x="31186" y="110013"/>
                  </a:moveTo>
                  <a:lnTo>
                    <a:pt x="44438" y="105596"/>
                  </a:lnTo>
                  <a:lnTo>
                    <a:pt x="53410" y="96030"/>
                  </a:lnTo>
                  <a:lnTo>
                    <a:pt x="59554" y="81609"/>
                  </a:lnTo>
                  <a:lnTo>
                    <a:pt x="64963" y="21634"/>
                  </a:lnTo>
                  <a:lnTo>
                    <a:pt x="69136" y="0"/>
                  </a:lnTo>
                  <a:lnTo>
                    <a:pt x="68505" y="613"/>
                  </a:lnTo>
                  <a:lnTo>
                    <a:pt x="67160" y="3796"/>
                  </a:lnTo>
                  <a:lnTo>
                    <a:pt x="64706" y="55929"/>
                  </a:lnTo>
                  <a:lnTo>
                    <a:pt x="58798" y="116348"/>
                  </a:lnTo>
                  <a:lnTo>
                    <a:pt x="52080" y="178363"/>
                  </a:lnTo>
                  <a:lnTo>
                    <a:pt x="48387" y="234697"/>
                  </a:lnTo>
                  <a:lnTo>
                    <a:pt x="42183" y="292134"/>
                  </a:lnTo>
                  <a:lnTo>
                    <a:pt x="37570" y="345385"/>
                  </a:lnTo>
                  <a:lnTo>
                    <a:pt x="28029" y="383434"/>
                  </a:lnTo>
                  <a:lnTo>
                    <a:pt x="24459" y="385674"/>
                  </a:lnTo>
                  <a:lnTo>
                    <a:pt x="20229" y="383470"/>
                  </a:lnTo>
                  <a:lnTo>
                    <a:pt x="15560" y="378302"/>
                  </a:lnTo>
                  <a:lnTo>
                    <a:pt x="10372" y="360232"/>
                  </a:lnTo>
                  <a:lnTo>
                    <a:pt x="0" y="299714"/>
                  </a:lnTo>
                  <a:lnTo>
                    <a:pt x="2733" y="243433"/>
                  </a:lnTo>
                  <a:lnTo>
                    <a:pt x="9606" y="193307"/>
                  </a:lnTo>
                  <a:lnTo>
                    <a:pt x="20211" y="135164"/>
                  </a:lnTo>
                  <a:lnTo>
                    <a:pt x="30297" y="103288"/>
                  </a:lnTo>
                  <a:lnTo>
                    <a:pt x="65449" y="53255"/>
                  </a:lnTo>
                  <a:lnTo>
                    <a:pt x="89722" y="36079"/>
                  </a:lnTo>
                  <a:lnTo>
                    <a:pt x="108668" y="33391"/>
                  </a:lnTo>
                  <a:lnTo>
                    <a:pt x="118899" y="33969"/>
                  </a:lnTo>
                  <a:lnTo>
                    <a:pt x="137662" y="42007"/>
                  </a:lnTo>
                  <a:lnTo>
                    <a:pt x="153398" y="54825"/>
                  </a:lnTo>
                  <a:lnTo>
                    <a:pt x="163473" y="69768"/>
                  </a:lnTo>
                  <a:lnTo>
                    <a:pt x="166102" y="88120"/>
                  </a:lnTo>
                  <a:lnTo>
                    <a:pt x="163264" y="106754"/>
                  </a:lnTo>
                  <a:lnTo>
                    <a:pt x="151271" y="127642"/>
                  </a:lnTo>
                  <a:lnTo>
                    <a:pt x="141263" y="139729"/>
                  </a:lnTo>
                  <a:lnTo>
                    <a:pt x="120816" y="152512"/>
                  </a:lnTo>
                  <a:lnTo>
                    <a:pt x="102765" y="154173"/>
                  </a:lnTo>
                  <a:lnTo>
                    <a:pt x="92773" y="153322"/>
                  </a:lnTo>
                  <a:lnTo>
                    <a:pt x="86112" y="149056"/>
                  </a:lnTo>
                  <a:lnTo>
                    <a:pt x="81672" y="142513"/>
                  </a:lnTo>
                  <a:lnTo>
                    <a:pt x="78711" y="134453"/>
                  </a:lnTo>
                  <a:lnTo>
                    <a:pt x="80353" y="115636"/>
                  </a:lnTo>
                  <a:lnTo>
                    <a:pt x="87246" y="96794"/>
                  </a:lnTo>
                  <a:lnTo>
                    <a:pt x="116482" y="59259"/>
                  </a:lnTo>
                  <a:lnTo>
                    <a:pt x="139977" y="39295"/>
                  </a:lnTo>
                  <a:lnTo>
                    <a:pt x="158741" y="32355"/>
                  </a:lnTo>
                  <a:lnTo>
                    <a:pt x="168923" y="30504"/>
                  </a:lnTo>
                  <a:lnTo>
                    <a:pt x="190097" y="33379"/>
                  </a:lnTo>
                  <a:lnTo>
                    <a:pt x="229408" y="50291"/>
                  </a:lnTo>
                  <a:lnTo>
                    <a:pt x="233600" y="56330"/>
                  </a:lnTo>
                  <a:lnTo>
                    <a:pt x="234546" y="63130"/>
                  </a:lnTo>
                  <a:lnTo>
                    <a:pt x="233328" y="70436"/>
                  </a:lnTo>
                  <a:lnTo>
                    <a:pt x="201740" y="127698"/>
                  </a:lnTo>
                  <a:lnTo>
                    <a:pt x="194311" y="157372"/>
                  </a:lnTo>
                  <a:lnTo>
                    <a:pt x="195526" y="175440"/>
                  </a:lnTo>
                  <a:lnTo>
                    <a:pt x="201612" y="190251"/>
                  </a:lnTo>
                  <a:lnTo>
                    <a:pt x="205825" y="196789"/>
                  </a:lnTo>
                  <a:lnTo>
                    <a:pt x="212330" y="201148"/>
                  </a:lnTo>
                  <a:lnTo>
                    <a:pt x="229422" y="205991"/>
                  </a:lnTo>
                  <a:lnTo>
                    <a:pt x="246880" y="203212"/>
                  </a:lnTo>
                  <a:lnTo>
                    <a:pt x="269837" y="191252"/>
                  </a:lnTo>
                  <a:lnTo>
                    <a:pt x="276271" y="186362"/>
                  </a:lnTo>
                  <a:lnTo>
                    <a:pt x="285885" y="171066"/>
                  </a:lnTo>
                  <a:lnTo>
                    <a:pt x="299590" y="135531"/>
                  </a:lnTo>
                  <a:lnTo>
                    <a:pt x="299528" y="105760"/>
                  </a:lnTo>
                  <a:lnTo>
                    <a:pt x="290300" y="63493"/>
                  </a:lnTo>
                  <a:lnTo>
                    <a:pt x="281642" y="44958"/>
                  </a:lnTo>
                  <a:lnTo>
                    <a:pt x="269164" y="32406"/>
                  </a:lnTo>
                  <a:lnTo>
                    <a:pt x="259920" y="26519"/>
                  </a:lnTo>
                  <a:lnTo>
                    <a:pt x="268461" y="31752"/>
                  </a:lnTo>
                  <a:lnTo>
                    <a:pt x="280817" y="351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7655365" y="6007797"/>
              <a:ext cx="41606" cy="332843"/>
            </a:xfrm>
            <a:custGeom>
              <a:avLst/>
              <a:gdLst/>
              <a:ahLst/>
              <a:cxnLst/>
              <a:rect l="0" t="0" r="0" b="0"/>
              <a:pathLst>
                <a:path w="41606" h="332843">
                  <a:moveTo>
                    <a:pt x="41605" y="0"/>
                  </a:moveTo>
                  <a:lnTo>
                    <a:pt x="34055" y="62491"/>
                  </a:lnTo>
                  <a:lnTo>
                    <a:pt x="27633" y="124530"/>
                  </a:lnTo>
                  <a:lnTo>
                    <a:pt x="20897" y="177843"/>
                  </a:lnTo>
                  <a:lnTo>
                    <a:pt x="16558" y="240039"/>
                  </a:lnTo>
                  <a:lnTo>
                    <a:pt x="7756" y="296294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7630401" y="6207502"/>
              <a:ext cx="99854" cy="66570"/>
            </a:xfrm>
            <a:custGeom>
              <a:avLst/>
              <a:gdLst/>
              <a:ahLst/>
              <a:cxnLst/>
              <a:rect l="0" t="0" r="0" b="0"/>
              <a:pathLst>
                <a:path w="99854" h="66570">
                  <a:moveTo>
                    <a:pt x="0" y="0"/>
                  </a:moveTo>
                  <a:lnTo>
                    <a:pt x="58681" y="39120"/>
                  </a:lnTo>
                  <a:lnTo>
                    <a:pt x="9985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7788501" y="6423849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8106053" y="6265684"/>
              <a:ext cx="129182" cy="281550"/>
            </a:xfrm>
            <a:custGeom>
              <a:avLst/>
              <a:gdLst/>
              <a:ahLst/>
              <a:cxnLst/>
              <a:rect l="0" t="0" r="0" b="0"/>
              <a:pathLst>
                <a:path w="129182" h="281550">
                  <a:moveTo>
                    <a:pt x="31932" y="83276"/>
                  </a:moveTo>
                  <a:lnTo>
                    <a:pt x="18663" y="141897"/>
                  </a:lnTo>
                  <a:lnTo>
                    <a:pt x="15956" y="199023"/>
                  </a:lnTo>
                  <a:lnTo>
                    <a:pt x="21096" y="256652"/>
                  </a:lnTo>
                  <a:lnTo>
                    <a:pt x="22493" y="278059"/>
                  </a:lnTo>
                  <a:lnTo>
                    <a:pt x="21017" y="281549"/>
                  </a:lnTo>
                  <a:lnTo>
                    <a:pt x="18184" y="280177"/>
                  </a:lnTo>
                  <a:lnTo>
                    <a:pt x="14445" y="275565"/>
                  </a:lnTo>
                  <a:lnTo>
                    <a:pt x="5488" y="222296"/>
                  </a:lnTo>
                  <a:lnTo>
                    <a:pt x="0" y="168779"/>
                  </a:lnTo>
                  <a:lnTo>
                    <a:pt x="5558" y="108897"/>
                  </a:lnTo>
                  <a:lnTo>
                    <a:pt x="18025" y="62004"/>
                  </a:lnTo>
                  <a:lnTo>
                    <a:pt x="38020" y="25758"/>
                  </a:lnTo>
                  <a:lnTo>
                    <a:pt x="58699" y="4699"/>
                  </a:lnTo>
                  <a:lnTo>
                    <a:pt x="66419" y="1305"/>
                  </a:lnTo>
                  <a:lnTo>
                    <a:pt x="82393" y="0"/>
                  </a:lnTo>
                  <a:lnTo>
                    <a:pt x="106981" y="4464"/>
                  </a:lnTo>
                  <a:lnTo>
                    <a:pt x="113400" y="9469"/>
                  </a:lnTo>
                  <a:lnTo>
                    <a:pt x="122997" y="24893"/>
                  </a:lnTo>
                  <a:lnTo>
                    <a:pt x="129181" y="58786"/>
                  </a:lnTo>
                  <a:lnTo>
                    <a:pt x="125696" y="79788"/>
                  </a:lnTo>
                  <a:lnTo>
                    <a:pt x="122178" y="89272"/>
                  </a:lnTo>
                  <a:lnTo>
                    <a:pt x="117984" y="93745"/>
                  </a:lnTo>
                  <a:lnTo>
                    <a:pt x="113338" y="94878"/>
                  </a:lnTo>
                  <a:lnTo>
                    <a:pt x="108392" y="93784"/>
                  </a:lnTo>
                  <a:lnTo>
                    <a:pt x="106019" y="91206"/>
                  </a:lnTo>
                  <a:lnTo>
                    <a:pt x="105362" y="87638"/>
                  </a:lnTo>
                  <a:lnTo>
                    <a:pt x="106822" y="749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8308933" y="6290713"/>
              <a:ext cx="20437" cy="89296"/>
            </a:xfrm>
            <a:custGeom>
              <a:avLst/>
              <a:gdLst/>
              <a:ahLst/>
              <a:cxnLst/>
              <a:rect l="0" t="0" r="0" b="0"/>
              <a:pathLst>
                <a:path w="20437" h="89296">
                  <a:moveTo>
                    <a:pt x="20436" y="0"/>
                  </a:moveTo>
                  <a:lnTo>
                    <a:pt x="6243" y="62490"/>
                  </a:lnTo>
                  <a:lnTo>
                    <a:pt x="0" y="89295"/>
                  </a:lnTo>
                  <a:lnTo>
                    <a:pt x="3794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8437757" y="6074365"/>
              <a:ext cx="49714" cy="399411"/>
            </a:xfrm>
            <a:custGeom>
              <a:avLst/>
              <a:gdLst/>
              <a:ahLst/>
              <a:cxnLst/>
              <a:rect l="0" t="0" r="0" b="0"/>
              <a:pathLst>
                <a:path w="49714" h="399411">
                  <a:moveTo>
                    <a:pt x="16428" y="0"/>
                  </a:moveTo>
                  <a:lnTo>
                    <a:pt x="28009" y="34746"/>
                  </a:lnTo>
                  <a:lnTo>
                    <a:pt x="28355" y="50576"/>
                  </a:lnTo>
                  <a:lnTo>
                    <a:pt x="16014" y="108961"/>
                  </a:lnTo>
                  <a:lnTo>
                    <a:pt x="3430" y="171319"/>
                  </a:lnTo>
                  <a:lnTo>
                    <a:pt x="506" y="233957"/>
                  </a:lnTo>
                  <a:lnTo>
                    <a:pt x="0" y="283202"/>
                  </a:lnTo>
                  <a:lnTo>
                    <a:pt x="4246" y="340707"/>
                  </a:lnTo>
                  <a:lnTo>
                    <a:pt x="11380" y="371847"/>
                  </a:lnTo>
                  <a:lnTo>
                    <a:pt x="15836" y="379186"/>
                  </a:lnTo>
                  <a:lnTo>
                    <a:pt x="28184" y="389806"/>
                  </a:lnTo>
                  <a:lnTo>
                    <a:pt x="49713" y="399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8548029" y="6368850"/>
              <a:ext cx="78496" cy="146642"/>
            </a:xfrm>
            <a:custGeom>
              <a:avLst/>
              <a:gdLst/>
              <a:ahLst/>
              <a:cxnLst/>
              <a:rect l="0" t="0" r="0" b="0"/>
              <a:pathLst>
                <a:path w="78496" h="146642">
                  <a:moveTo>
                    <a:pt x="14330" y="30036"/>
                  </a:moveTo>
                  <a:lnTo>
                    <a:pt x="5495" y="43288"/>
                  </a:lnTo>
                  <a:lnTo>
                    <a:pt x="0" y="69199"/>
                  </a:lnTo>
                  <a:lnTo>
                    <a:pt x="4788" y="104443"/>
                  </a:lnTo>
                  <a:lnTo>
                    <a:pt x="12941" y="128821"/>
                  </a:lnTo>
                  <a:lnTo>
                    <a:pt x="21725" y="142049"/>
                  </a:lnTo>
                  <a:lnTo>
                    <a:pt x="27581" y="145393"/>
                  </a:lnTo>
                  <a:lnTo>
                    <a:pt x="41484" y="146641"/>
                  </a:lnTo>
                  <a:lnTo>
                    <a:pt x="54444" y="141649"/>
                  </a:lnTo>
                  <a:lnTo>
                    <a:pt x="60488" y="137729"/>
                  </a:lnTo>
                  <a:lnTo>
                    <a:pt x="69670" y="123511"/>
                  </a:lnTo>
                  <a:lnTo>
                    <a:pt x="75907" y="104865"/>
                  </a:lnTo>
                  <a:lnTo>
                    <a:pt x="78495" y="73575"/>
                  </a:lnTo>
                  <a:lnTo>
                    <a:pt x="72893" y="41806"/>
                  </a:lnTo>
                  <a:lnTo>
                    <a:pt x="64704" y="23248"/>
                  </a:lnTo>
                  <a:lnTo>
                    <a:pt x="45281" y="1623"/>
                  </a:lnTo>
                  <a:lnTo>
                    <a:pt x="41436" y="0"/>
                  </a:lnTo>
                  <a:lnTo>
                    <a:pt x="39797" y="1690"/>
                  </a:lnTo>
                  <a:lnTo>
                    <a:pt x="39629" y="5592"/>
                  </a:lnTo>
                  <a:lnTo>
                    <a:pt x="41366" y="8193"/>
                  </a:lnTo>
                  <a:lnTo>
                    <a:pt x="44374" y="9926"/>
                  </a:lnTo>
                  <a:lnTo>
                    <a:pt x="55935" y="133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695496" y="6165897"/>
              <a:ext cx="83211" cy="291237"/>
            </a:xfrm>
            <a:custGeom>
              <a:avLst/>
              <a:gdLst/>
              <a:ahLst/>
              <a:cxnLst/>
              <a:rect l="0" t="0" r="0" b="0"/>
              <a:pathLst>
                <a:path w="83211" h="291237">
                  <a:moveTo>
                    <a:pt x="83210" y="0"/>
                  </a:moveTo>
                  <a:lnTo>
                    <a:pt x="60046" y="27581"/>
                  </a:lnTo>
                  <a:lnTo>
                    <a:pt x="36325" y="84288"/>
                  </a:lnTo>
                  <a:lnTo>
                    <a:pt x="25016" y="132973"/>
                  </a:lnTo>
                  <a:lnTo>
                    <a:pt x="18295" y="190838"/>
                  </a:lnTo>
                  <a:lnTo>
                    <a:pt x="7808" y="245074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662212" y="6290713"/>
              <a:ext cx="141458" cy="74890"/>
            </a:xfrm>
            <a:custGeom>
              <a:avLst/>
              <a:gdLst/>
              <a:ahLst/>
              <a:cxnLst/>
              <a:rect l="0" t="0" r="0" b="0"/>
              <a:pathLst>
                <a:path w="141458" h="74890">
                  <a:moveTo>
                    <a:pt x="0" y="0"/>
                  </a:moveTo>
                  <a:lnTo>
                    <a:pt x="8834" y="13252"/>
                  </a:lnTo>
                  <a:lnTo>
                    <a:pt x="41671" y="35936"/>
                  </a:lnTo>
                  <a:lnTo>
                    <a:pt x="99930" y="62688"/>
                  </a:lnTo>
                  <a:lnTo>
                    <a:pt x="141457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762064" y="6357281"/>
              <a:ext cx="133137" cy="206759"/>
            </a:xfrm>
            <a:custGeom>
              <a:avLst/>
              <a:gdLst/>
              <a:ahLst/>
              <a:cxnLst/>
              <a:rect l="0" t="0" r="0" b="0"/>
              <a:pathLst>
                <a:path w="133137" h="206759">
                  <a:moveTo>
                    <a:pt x="133136" y="0"/>
                  </a:moveTo>
                  <a:lnTo>
                    <a:pt x="105675" y="29311"/>
                  </a:lnTo>
                  <a:lnTo>
                    <a:pt x="98434" y="43538"/>
                  </a:lnTo>
                  <a:lnTo>
                    <a:pt x="87720" y="103283"/>
                  </a:lnTo>
                  <a:lnTo>
                    <a:pt x="72287" y="162307"/>
                  </a:lnTo>
                  <a:lnTo>
                    <a:pt x="52186" y="198892"/>
                  </a:lnTo>
                  <a:lnTo>
                    <a:pt x="45885" y="203786"/>
                  </a:lnTo>
                  <a:lnTo>
                    <a:pt x="38911" y="206124"/>
                  </a:lnTo>
                  <a:lnTo>
                    <a:pt x="31488" y="206758"/>
                  </a:lnTo>
                  <a:lnTo>
                    <a:pt x="18309" y="202532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337690" y="6091007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282544" y="6581949"/>
            <a:ext cx="2581814" cy="840427"/>
            <a:chOff x="6282544" y="6581949"/>
            <a:chExt cx="2581814" cy="840427"/>
          </a:xfrm>
        </p:grpSpPr>
        <p:sp>
          <p:nvSpPr>
            <p:cNvPr id="297" name="Freeform 296"/>
            <p:cNvSpPr/>
            <p:nvPr/>
          </p:nvSpPr>
          <p:spPr>
            <a:xfrm>
              <a:off x="6831581" y="6615233"/>
              <a:ext cx="457658" cy="299559"/>
            </a:xfrm>
            <a:custGeom>
              <a:avLst/>
              <a:gdLst/>
              <a:ahLst/>
              <a:cxnLst/>
              <a:rect l="0" t="0" r="0" b="0"/>
              <a:pathLst>
                <a:path w="457658" h="299559">
                  <a:moveTo>
                    <a:pt x="457657" y="0"/>
                  </a:moveTo>
                  <a:lnTo>
                    <a:pt x="399978" y="22668"/>
                  </a:lnTo>
                  <a:lnTo>
                    <a:pt x="343815" y="53910"/>
                  </a:lnTo>
                  <a:lnTo>
                    <a:pt x="285750" y="99278"/>
                  </a:lnTo>
                  <a:lnTo>
                    <a:pt x="226595" y="141335"/>
                  </a:lnTo>
                  <a:lnTo>
                    <a:pt x="171856" y="176004"/>
                  </a:lnTo>
                  <a:lnTo>
                    <a:pt x="112554" y="213198"/>
                  </a:lnTo>
                  <a:lnTo>
                    <a:pt x="55901" y="25238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7513906" y="6581949"/>
              <a:ext cx="357807" cy="99853"/>
            </a:xfrm>
            <a:custGeom>
              <a:avLst/>
              <a:gdLst/>
              <a:ahLst/>
              <a:cxnLst/>
              <a:rect l="0" t="0" r="0" b="0"/>
              <a:pathLst>
                <a:path w="357807" h="99853">
                  <a:moveTo>
                    <a:pt x="0" y="0"/>
                  </a:moveTo>
                  <a:lnTo>
                    <a:pt x="63098" y="19560"/>
                  </a:lnTo>
                  <a:lnTo>
                    <a:pt x="119234" y="39889"/>
                  </a:lnTo>
                  <a:lnTo>
                    <a:pt x="172510" y="56778"/>
                  </a:lnTo>
                  <a:lnTo>
                    <a:pt x="226625" y="71278"/>
                  </a:lnTo>
                  <a:lnTo>
                    <a:pt x="285217" y="85874"/>
                  </a:lnTo>
                  <a:lnTo>
                    <a:pt x="344412" y="97373"/>
                  </a:lnTo>
                  <a:lnTo>
                    <a:pt x="357806" y="998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6282544" y="6990763"/>
              <a:ext cx="138631" cy="381010"/>
            </a:xfrm>
            <a:custGeom>
              <a:avLst/>
              <a:gdLst/>
              <a:ahLst/>
              <a:cxnLst/>
              <a:rect l="0" t="0" r="0" b="0"/>
              <a:pathLst>
                <a:path w="138631" h="381010">
                  <a:moveTo>
                    <a:pt x="33132" y="140375"/>
                  </a:moveTo>
                  <a:lnTo>
                    <a:pt x="18939" y="203791"/>
                  </a:lnTo>
                  <a:lnTo>
                    <a:pt x="10570" y="257343"/>
                  </a:lnTo>
                  <a:lnTo>
                    <a:pt x="8485" y="319631"/>
                  </a:lnTo>
                  <a:lnTo>
                    <a:pt x="7272" y="380671"/>
                  </a:lnTo>
                  <a:lnTo>
                    <a:pt x="5722" y="381009"/>
                  </a:lnTo>
                  <a:lnTo>
                    <a:pt x="3764" y="378461"/>
                  </a:lnTo>
                  <a:lnTo>
                    <a:pt x="621" y="324925"/>
                  </a:lnTo>
                  <a:lnTo>
                    <a:pt x="0" y="269971"/>
                  </a:lnTo>
                  <a:lnTo>
                    <a:pt x="4295" y="210662"/>
                  </a:lnTo>
                  <a:lnTo>
                    <a:pt x="14047" y="154430"/>
                  </a:lnTo>
                  <a:lnTo>
                    <a:pt x="27341" y="101272"/>
                  </a:lnTo>
                  <a:lnTo>
                    <a:pt x="58317" y="41473"/>
                  </a:lnTo>
                  <a:lnTo>
                    <a:pt x="71137" y="24303"/>
                  </a:lnTo>
                  <a:lnTo>
                    <a:pt x="89163" y="7426"/>
                  </a:lnTo>
                  <a:lnTo>
                    <a:pt x="98223" y="2741"/>
                  </a:lnTo>
                  <a:lnTo>
                    <a:pt x="115686" y="0"/>
                  </a:lnTo>
                  <a:lnTo>
                    <a:pt x="122376" y="2413"/>
                  </a:lnTo>
                  <a:lnTo>
                    <a:pt x="132276" y="12490"/>
                  </a:lnTo>
                  <a:lnTo>
                    <a:pt x="138630" y="51427"/>
                  </a:lnTo>
                  <a:lnTo>
                    <a:pt x="131901" y="111826"/>
                  </a:lnTo>
                  <a:lnTo>
                    <a:pt x="116247" y="167488"/>
                  </a:lnTo>
                  <a:lnTo>
                    <a:pt x="108021" y="1986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6451468" y="7039607"/>
              <a:ext cx="68956" cy="205538"/>
            </a:xfrm>
            <a:custGeom>
              <a:avLst/>
              <a:gdLst/>
              <a:ahLst/>
              <a:cxnLst/>
              <a:rect l="0" t="0" r="0" b="0"/>
              <a:pathLst>
                <a:path w="68956" h="205538">
                  <a:moveTo>
                    <a:pt x="22307" y="99853"/>
                  </a:moveTo>
                  <a:lnTo>
                    <a:pt x="0" y="162950"/>
                  </a:lnTo>
                  <a:lnTo>
                    <a:pt x="2549" y="194773"/>
                  </a:lnTo>
                  <a:lnTo>
                    <a:pt x="7286" y="201039"/>
                  </a:lnTo>
                  <a:lnTo>
                    <a:pt x="14142" y="204293"/>
                  </a:lnTo>
                  <a:lnTo>
                    <a:pt x="22412" y="205537"/>
                  </a:lnTo>
                  <a:lnTo>
                    <a:pt x="29774" y="203593"/>
                  </a:lnTo>
                  <a:lnTo>
                    <a:pt x="42884" y="194037"/>
                  </a:lnTo>
                  <a:lnTo>
                    <a:pt x="52409" y="175613"/>
                  </a:lnTo>
                  <a:lnTo>
                    <a:pt x="68116" y="123253"/>
                  </a:lnTo>
                  <a:lnTo>
                    <a:pt x="68955" y="64616"/>
                  </a:lnTo>
                  <a:lnTo>
                    <a:pt x="59783" y="6728"/>
                  </a:lnTo>
                  <a:lnTo>
                    <a:pt x="60235" y="3561"/>
                  </a:lnTo>
                  <a:lnTo>
                    <a:pt x="6391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6600381" y="6864865"/>
              <a:ext cx="306090" cy="407569"/>
            </a:xfrm>
            <a:custGeom>
              <a:avLst/>
              <a:gdLst/>
              <a:ahLst/>
              <a:cxnLst/>
              <a:rect l="0" t="0" r="0" b="0"/>
              <a:pathLst>
                <a:path w="306090" h="407569">
                  <a:moveTo>
                    <a:pt x="23174" y="0"/>
                  </a:moveTo>
                  <a:lnTo>
                    <a:pt x="32008" y="8835"/>
                  </a:lnTo>
                  <a:lnTo>
                    <a:pt x="33685" y="14211"/>
                  </a:lnTo>
                  <a:lnTo>
                    <a:pt x="30884" y="66332"/>
                  </a:lnTo>
                  <a:lnTo>
                    <a:pt x="22505" y="120009"/>
                  </a:lnTo>
                  <a:lnTo>
                    <a:pt x="14654" y="167462"/>
                  </a:lnTo>
                  <a:lnTo>
                    <a:pt x="8938" y="216655"/>
                  </a:lnTo>
                  <a:lnTo>
                    <a:pt x="2590" y="274142"/>
                  </a:lnTo>
                  <a:lnTo>
                    <a:pt x="0" y="331622"/>
                  </a:lnTo>
                  <a:lnTo>
                    <a:pt x="3012" y="353565"/>
                  </a:lnTo>
                  <a:lnTo>
                    <a:pt x="7883" y="361450"/>
                  </a:lnTo>
                  <a:lnTo>
                    <a:pt x="23158" y="372677"/>
                  </a:lnTo>
                  <a:lnTo>
                    <a:pt x="30559" y="374192"/>
                  </a:lnTo>
                  <a:lnTo>
                    <a:pt x="37343" y="373352"/>
                  </a:lnTo>
                  <a:lnTo>
                    <a:pt x="65934" y="358719"/>
                  </a:lnTo>
                  <a:lnTo>
                    <a:pt x="90084" y="334551"/>
                  </a:lnTo>
                  <a:lnTo>
                    <a:pt x="113290" y="284875"/>
                  </a:lnTo>
                  <a:lnTo>
                    <a:pt x="116535" y="275901"/>
                  </a:lnTo>
                  <a:lnTo>
                    <a:pt x="115001" y="271767"/>
                  </a:lnTo>
                  <a:lnTo>
                    <a:pt x="110279" y="270861"/>
                  </a:lnTo>
                  <a:lnTo>
                    <a:pt x="103433" y="272106"/>
                  </a:lnTo>
                  <a:lnTo>
                    <a:pt x="98869" y="277558"/>
                  </a:lnTo>
                  <a:lnTo>
                    <a:pt x="93799" y="295944"/>
                  </a:lnTo>
                  <a:lnTo>
                    <a:pt x="90944" y="327867"/>
                  </a:lnTo>
                  <a:lnTo>
                    <a:pt x="97673" y="347273"/>
                  </a:lnTo>
                  <a:lnTo>
                    <a:pt x="103350" y="356331"/>
                  </a:lnTo>
                  <a:lnTo>
                    <a:pt x="109909" y="361445"/>
                  </a:lnTo>
                  <a:lnTo>
                    <a:pt x="117055" y="363930"/>
                  </a:lnTo>
                  <a:lnTo>
                    <a:pt x="124592" y="364662"/>
                  </a:lnTo>
                  <a:lnTo>
                    <a:pt x="152870" y="356858"/>
                  </a:lnTo>
                  <a:lnTo>
                    <a:pt x="199928" y="337282"/>
                  </a:lnTo>
                  <a:lnTo>
                    <a:pt x="210352" y="335802"/>
                  </a:lnTo>
                  <a:lnTo>
                    <a:pt x="218226" y="338513"/>
                  </a:lnTo>
                  <a:lnTo>
                    <a:pt x="224400" y="344019"/>
                  </a:lnTo>
                  <a:lnTo>
                    <a:pt x="237506" y="369438"/>
                  </a:lnTo>
                  <a:lnTo>
                    <a:pt x="246022" y="387939"/>
                  </a:lnTo>
                  <a:lnTo>
                    <a:pt x="259052" y="402325"/>
                  </a:lnTo>
                  <a:lnTo>
                    <a:pt x="267335" y="405976"/>
                  </a:lnTo>
                  <a:lnTo>
                    <a:pt x="286399" y="407568"/>
                  </a:lnTo>
                  <a:lnTo>
                    <a:pt x="292963" y="405773"/>
                  </a:lnTo>
                  <a:lnTo>
                    <a:pt x="297338" y="402728"/>
                  </a:lnTo>
                  <a:lnTo>
                    <a:pt x="306089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6928545" y="6931434"/>
              <a:ext cx="94421" cy="343063"/>
            </a:xfrm>
            <a:custGeom>
              <a:avLst/>
              <a:gdLst/>
              <a:ahLst/>
              <a:cxnLst/>
              <a:rect l="0" t="0" r="0" b="0"/>
              <a:pathLst>
                <a:path w="94421" h="343063">
                  <a:moveTo>
                    <a:pt x="27851" y="0"/>
                  </a:moveTo>
                  <a:lnTo>
                    <a:pt x="27851" y="59578"/>
                  </a:lnTo>
                  <a:lnTo>
                    <a:pt x="26927" y="118436"/>
                  </a:lnTo>
                  <a:lnTo>
                    <a:pt x="21266" y="172111"/>
                  </a:lnTo>
                  <a:lnTo>
                    <a:pt x="13116" y="229868"/>
                  </a:lnTo>
                  <a:lnTo>
                    <a:pt x="0" y="290060"/>
                  </a:lnTo>
                  <a:lnTo>
                    <a:pt x="38" y="295075"/>
                  </a:lnTo>
                  <a:lnTo>
                    <a:pt x="1913" y="294720"/>
                  </a:lnTo>
                  <a:lnTo>
                    <a:pt x="22625" y="271995"/>
                  </a:lnTo>
                  <a:lnTo>
                    <a:pt x="30839" y="268238"/>
                  </a:lnTo>
                  <a:lnTo>
                    <a:pt x="49828" y="266530"/>
                  </a:lnTo>
                  <a:lnTo>
                    <a:pt x="65664" y="271318"/>
                  </a:lnTo>
                  <a:lnTo>
                    <a:pt x="72476" y="275183"/>
                  </a:lnTo>
                  <a:lnTo>
                    <a:pt x="82509" y="291806"/>
                  </a:lnTo>
                  <a:lnTo>
                    <a:pt x="90891" y="324689"/>
                  </a:lnTo>
                  <a:lnTo>
                    <a:pt x="93374" y="343062"/>
                  </a:lnTo>
                  <a:lnTo>
                    <a:pt x="94420" y="3411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056249" y="7064570"/>
              <a:ext cx="24964" cy="41607"/>
            </a:xfrm>
            <a:custGeom>
              <a:avLst/>
              <a:gdLst/>
              <a:ahLst/>
              <a:cxnLst/>
              <a:rect l="0" t="0" r="0" b="0"/>
              <a:pathLst>
                <a:path w="24964" h="41607">
                  <a:moveTo>
                    <a:pt x="0" y="0"/>
                  </a:moveTo>
                  <a:lnTo>
                    <a:pt x="24963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118180" y="7164422"/>
              <a:ext cx="112812" cy="110027"/>
            </a:xfrm>
            <a:custGeom>
              <a:avLst/>
              <a:gdLst/>
              <a:ahLst/>
              <a:cxnLst/>
              <a:rect l="0" t="0" r="0" b="0"/>
              <a:pathLst>
                <a:path w="112812" h="110027">
                  <a:moveTo>
                    <a:pt x="46242" y="0"/>
                  </a:moveTo>
                  <a:lnTo>
                    <a:pt x="28573" y="0"/>
                  </a:lnTo>
                  <a:lnTo>
                    <a:pt x="14968" y="4931"/>
                  </a:lnTo>
                  <a:lnTo>
                    <a:pt x="8750" y="8835"/>
                  </a:lnTo>
                  <a:lnTo>
                    <a:pt x="4605" y="15136"/>
                  </a:lnTo>
                  <a:lnTo>
                    <a:pt x="0" y="31998"/>
                  </a:lnTo>
                  <a:lnTo>
                    <a:pt x="2471" y="38900"/>
                  </a:lnTo>
                  <a:lnTo>
                    <a:pt x="7815" y="44425"/>
                  </a:lnTo>
                  <a:lnTo>
                    <a:pt x="15077" y="49032"/>
                  </a:lnTo>
                  <a:lnTo>
                    <a:pt x="21767" y="50255"/>
                  </a:lnTo>
                  <a:lnTo>
                    <a:pt x="28077" y="49221"/>
                  </a:lnTo>
                  <a:lnTo>
                    <a:pt x="55906" y="34276"/>
                  </a:lnTo>
                  <a:lnTo>
                    <a:pt x="62855" y="33946"/>
                  </a:lnTo>
                  <a:lnTo>
                    <a:pt x="69337" y="36499"/>
                  </a:lnTo>
                  <a:lnTo>
                    <a:pt x="75507" y="40975"/>
                  </a:lnTo>
                  <a:lnTo>
                    <a:pt x="78696" y="48582"/>
                  </a:lnTo>
                  <a:lnTo>
                    <a:pt x="79600" y="102632"/>
                  </a:lnTo>
                  <a:lnTo>
                    <a:pt x="83273" y="108177"/>
                  </a:lnTo>
                  <a:lnTo>
                    <a:pt x="89421" y="110026"/>
                  </a:lnTo>
                  <a:lnTo>
                    <a:pt x="112811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318403" y="6981359"/>
              <a:ext cx="54046" cy="295221"/>
            </a:xfrm>
            <a:custGeom>
              <a:avLst/>
              <a:gdLst/>
              <a:ahLst/>
              <a:cxnLst/>
              <a:rect l="0" t="0" r="0" b="0"/>
              <a:pathLst>
                <a:path w="54046" h="295221">
                  <a:moveTo>
                    <a:pt x="4120" y="0"/>
                  </a:moveTo>
                  <a:lnTo>
                    <a:pt x="4120" y="62492"/>
                  </a:lnTo>
                  <a:lnTo>
                    <a:pt x="4120" y="112848"/>
                  </a:lnTo>
                  <a:lnTo>
                    <a:pt x="4120" y="166831"/>
                  </a:lnTo>
                  <a:lnTo>
                    <a:pt x="0" y="220237"/>
                  </a:lnTo>
                  <a:lnTo>
                    <a:pt x="7723" y="263755"/>
                  </a:lnTo>
                  <a:lnTo>
                    <a:pt x="19877" y="290491"/>
                  </a:lnTo>
                  <a:lnTo>
                    <a:pt x="25719" y="294438"/>
                  </a:lnTo>
                  <a:lnTo>
                    <a:pt x="32388" y="295220"/>
                  </a:lnTo>
                  <a:lnTo>
                    <a:pt x="54045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6556986" y="6973039"/>
              <a:ext cx="141459" cy="24964"/>
            </a:xfrm>
            <a:custGeom>
              <a:avLst/>
              <a:gdLst/>
              <a:ahLst/>
              <a:cxnLst/>
              <a:rect l="0" t="0" r="0" b="0"/>
              <a:pathLst>
                <a:path w="141459" h="24964">
                  <a:moveTo>
                    <a:pt x="0" y="0"/>
                  </a:moveTo>
                  <a:lnTo>
                    <a:pt x="21778" y="5718"/>
                  </a:lnTo>
                  <a:lnTo>
                    <a:pt x="81844" y="12395"/>
                  </a:lnTo>
                  <a:lnTo>
                    <a:pt x="141458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7952960" y="6997711"/>
              <a:ext cx="160063" cy="168243"/>
            </a:xfrm>
            <a:custGeom>
              <a:avLst/>
              <a:gdLst/>
              <a:ahLst/>
              <a:cxnLst/>
              <a:rect l="0" t="0" r="0" b="0"/>
              <a:pathLst>
                <a:path w="160063" h="168243">
                  <a:moveTo>
                    <a:pt x="18605" y="16933"/>
                  </a:moveTo>
                  <a:lnTo>
                    <a:pt x="18605" y="71243"/>
                  </a:lnTo>
                  <a:lnTo>
                    <a:pt x="14187" y="125458"/>
                  </a:lnTo>
                  <a:lnTo>
                    <a:pt x="11440" y="160447"/>
                  </a:lnTo>
                  <a:lnTo>
                    <a:pt x="9205" y="166233"/>
                  </a:lnTo>
                  <a:lnTo>
                    <a:pt x="5867" y="168242"/>
                  </a:lnTo>
                  <a:lnTo>
                    <a:pt x="1792" y="167731"/>
                  </a:lnTo>
                  <a:lnTo>
                    <a:pt x="0" y="162769"/>
                  </a:lnTo>
                  <a:lnTo>
                    <a:pt x="5939" y="104475"/>
                  </a:lnTo>
                  <a:lnTo>
                    <a:pt x="16993" y="56243"/>
                  </a:lnTo>
                  <a:lnTo>
                    <a:pt x="25901" y="40260"/>
                  </a:lnTo>
                  <a:lnTo>
                    <a:pt x="32715" y="36182"/>
                  </a:lnTo>
                  <a:lnTo>
                    <a:pt x="50147" y="34117"/>
                  </a:lnTo>
                  <a:lnTo>
                    <a:pt x="104781" y="40232"/>
                  </a:lnTo>
                  <a:lnTo>
                    <a:pt x="128096" y="39308"/>
                  </a:lnTo>
                  <a:lnTo>
                    <a:pt x="144622" y="32733"/>
                  </a:lnTo>
                  <a:lnTo>
                    <a:pt x="155665" y="21182"/>
                  </a:lnTo>
                  <a:lnTo>
                    <a:pt x="159904" y="14218"/>
                  </a:lnTo>
                  <a:lnTo>
                    <a:pt x="159032" y="8650"/>
                  </a:lnTo>
                  <a:lnTo>
                    <a:pt x="154753" y="4015"/>
                  </a:lnTo>
                  <a:lnTo>
                    <a:pt x="148201" y="0"/>
                  </a:lnTo>
                  <a:lnTo>
                    <a:pt x="141060" y="97"/>
                  </a:lnTo>
                  <a:lnTo>
                    <a:pt x="125729" y="7601"/>
                  </a:lnTo>
                  <a:lnTo>
                    <a:pt x="114600" y="25113"/>
                  </a:lnTo>
                  <a:lnTo>
                    <a:pt x="99924" y="65187"/>
                  </a:lnTo>
                  <a:lnTo>
                    <a:pt x="99817" y="95744"/>
                  </a:lnTo>
                  <a:lnTo>
                    <a:pt x="110057" y="123802"/>
                  </a:lnTo>
                  <a:lnTo>
                    <a:pt x="117480" y="128860"/>
                  </a:lnTo>
                  <a:lnTo>
                    <a:pt x="160062" y="1334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206323" y="6856543"/>
              <a:ext cx="106405" cy="299559"/>
            </a:xfrm>
            <a:custGeom>
              <a:avLst/>
              <a:gdLst/>
              <a:ahLst/>
              <a:cxnLst/>
              <a:rect l="0" t="0" r="0" b="0"/>
              <a:pathLst>
                <a:path w="106405" h="299559">
                  <a:moveTo>
                    <a:pt x="23194" y="0"/>
                  </a:moveTo>
                  <a:lnTo>
                    <a:pt x="17476" y="21779"/>
                  </a:lnTo>
                  <a:lnTo>
                    <a:pt x="9382" y="82882"/>
                  </a:lnTo>
                  <a:lnTo>
                    <a:pt x="2507" y="140650"/>
                  </a:lnTo>
                  <a:lnTo>
                    <a:pt x="0" y="204135"/>
                  </a:lnTo>
                  <a:lnTo>
                    <a:pt x="6049" y="238617"/>
                  </a:lnTo>
                  <a:lnTo>
                    <a:pt x="20066" y="269996"/>
                  </a:lnTo>
                  <a:lnTo>
                    <a:pt x="33823" y="285187"/>
                  </a:lnTo>
                  <a:lnTo>
                    <a:pt x="54113" y="293171"/>
                  </a:lnTo>
                  <a:lnTo>
                    <a:pt x="106404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282599" y="7072891"/>
              <a:ext cx="146624" cy="101732"/>
            </a:xfrm>
            <a:custGeom>
              <a:avLst/>
              <a:gdLst/>
              <a:ahLst/>
              <a:cxnLst/>
              <a:rect l="0" t="0" r="0" b="0"/>
              <a:pathLst>
                <a:path w="146624" h="101732">
                  <a:moveTo>
                    <a:pt x="96697" y="0"/>
                  </a:moveTo>
                  <a:lnTo>
                    <a:pt x="40849" y="16042"/>
                  </a:lnTo>
                  <a:lnTo>
                    <a:pt x="1578" y="46526"/>
                  </a:lnTo>
                  <a:lnTo>
                    <a:pt x="0" y="51357"/>
                  </a:lnTo>
                  <a:lnTo>
                    <a:pt x="1722" y="55503"/>
                  </a:lnTo>
                  <a:lnTo>
                    <a:pt x="5643" y="59191"/>
                  </a:lnTo>
                  <a:lnTo>
                    <a:pt x="22328" y="63290"/>
                  </a:lnTo>
                  <a:lnTo>
                    <a:pt x="75500" y="67986"/>
                  </a:lnTo>
                  <a:lnTo>
                    <a:pt x="90666" y="75211"/>
                  </a:lnTo>
                  <a:lnTo>
                    <a:pt x="95450" y="81576"/>
                  </a:lnTo>
                  <a:lnTo>
                    <a:pt x="100766" y="98509"/>
                  </a:lnTo>
                  <a:lnTo>
                    <a:pt x="104956" y="101731"/>
                  </a:lnTo>
                  <a:lnTo>
                    <a:pt x="110524" y="101105"/>
                  </a:lnTo>
                  <a:lnTo>
                    <a:pt x="123182" y="93013"/>
                  </a:lnTo>
                  <a:lnTo>
                    <a:pt x="146623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505338" y="6864865"/>
              <a:ext cx="120650" cy="382769"/>
            </a:xfrm>
            <a:custGeom>
              <a:avLst/>
              <a:gdLst/>
              <a:ahLst/>
              <a:cxnLst/>
              <a:rect l="0" t="0" r="0" b="0"/>
              <a:pathLst>
                <a:path w="120650" h="382769">
                  <a:moveTo>
                    <a:pt x="23737" y="0"/>
                  </a:moveTo>
                  <a:lnTo>
                    <a:pt x="16572" y="60656"/>
                  </a:lnTo>
                  <a:lnTo>
                    <a:pt x="9001" y="111971"/>
                  </a:lnTo>
                  <a:lnTo>
                    <a:pt x="1068" y="164158"/>
                  </a:lnTo>
                  <a:lnTo>
                    <a:pt x="0" y="221596"/>
                  </a:lnTo>
                  <a:lnTo>
                    <a:pt x="10395" y="272911"/>
                  </a:lnTo>
                  <a:lnTo>
                    <a:pt x="15767" y="279020"/>
                  </a:lnTo>
                  <a:lnTo>
                    <a:pt x="31598" y="285807"/>
                  </a:lnTo>
                  <a:lnTo>
                    <a:pt x="61301" y="289628"/>
                  </a:lnTo>
                  <a:lnTo>
                    <a:pt x="77723" y="285591"/>
                  </a:lnTo>
                  <a:lnTo>
                    <a:pt x="103332" y="267931"/>
                  </a:lnTo>
                  <a:lnTo>
                    <a:pt x="120566" y="252074"/>
                  </a:lnTo>
                  <a:lnTo>
                    <a:pt x="120649" y="248487"/>
                  </a:lnTo>
                  <a:lnTo>
                    <a:pt x="117006" y="246095"/>
                  </a:lnTo>
                  <a:lnTo>
                    <a:pt x="110879" y="244500"/>
                  </a:lnTo>
                  <a:lnTo>
                    <a:pt x="94210" y="252590"/>
                  </a:lnTo>
                  <a:lnTo>
                    <a:pt x="77247" y="267588"/>
                  </a:lnTo>
                  <a:lnTo>
                    <a:pt x="58825" y="299817"/>
                  </a:lnTo>
                  <a:lnTo>
                    <a:pt x="53200" y="317240"/>
                  </a:lnTo>
                  <a:lnTo>
                    <a:pt x="50699" y="337311"/>
                  </a:lnTo>
                  <a:lnTo>
                    <a:pt x="54520" y="356093"/>
                  </a:lnTo>
                  <a:lnTo>
                    <a:pt x="58127" y="364984"/>
                  </a:lnTo>
                  <a:lnTo>
                    <a:pt x="64230" y="370912"/>
                  </a:lnTo>
                  <a:lnTo>
                    <a:pt x="80874" y="377498"/>
                  </a:lnTo>
                  <a:lnTo>
                    <a:pt x="115268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517295" y="6989680"/>
              <a:ext cx="186523" cy="66570"/>
            </a:xfrm>
            <a:custGeom>
              <a:avLst/>
              <a:gdLst/>
              <a:ahLst/>
              <a:cxnLst/>
              <a:rect l="0" t="0" r="0" b="0"/>
              <a:pathLst>
                <a:path w="186523" h="66570">
                  <a:moveTo>
                    <a:pt x="20100" y="0"/>
                  </a:moveTo>
                  <a:lnTo>
                    <a:pt x="2431" y="0"/>
                  </a:lnTo>
                  <a:lnTo>
                    <a:pt x="0" y="925"/>
                  </a:lnTo>
                  <a:lnTo>
                    <a:pt x="1152" y="2466"/>
                  </a:lnTo>
                  <a:lnTo>
                    <a:pt x="4695" y="4418"/>
                  </a:lnTo>
                  <a:lnTo>
                    <a:pt x="67397" y="19560"/>
                  </a:lnTo>
                  <a:lnTo>
                    <a:pt x="122802" y="35769"/>
                  </a:lnTo>
                  <a:lnTo>
                    <a:pt x="177915" y="61856"/>
                  </a:lnTo>
                  <a:lnTo>
                    <a:pt x="186522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651463" y="6946707"/>
              <a:ext cx="212895" cy="475669"/>
            </a:xfrm>
            <a:custGeom>
              <a:avLst/>
              <a:gdLst/>
              <a:ahLst/>
              <a:cxnLst/>
              <a:rect l="0" t="0" r="0" b="0"/>
              <a:pathLst>
                <a:path w="212895" h="475669">
                  <a:moveTo>
                    <a:pt x="118922" y="134505"/>
                  </a:moveTo>
                  <a:lnTo>
                    <a:pt x="132174" y="130087"/>
                  </a:lnTo>
                  <a:lnTo>
                    <a:pt x="132379" y="127862"/>
                  </a:lnTo>
                  <a:lnTo>
                    <a:pt x="122746" y="122923"/>
                  </a:lnTo>
                  <a:lnTo>
                    <a:pt x="115924" y="123085"/>
                  </a:lnTo>
                  <a:lnTo>
                    <a:pt x="100948" y="128197"/>
                  </a:lnTo>
                  <a:lnTo>
                    <a:pt x="74451" y="147470"/>
                  </a:lnTo>
                  <a:lnTo>
                    <a:pt x="22218" y="209576"/>
                  </a:lnTo>
                  <a:lnTo>
                    <a:pt x="3207" y="253489"/>
                  </a:lnTo>
                  <a:lnTo>
                    <a:pt x="173" y="263754"/>
                  </a:lnTo>
                  <a:lnTo>
                    <a:pt x="0" y="272446"/>
                  </a:lnTo>
                  <a:lnTo>
                    <a:pt x="4739" y="287035"/>
                  </a:lnTo>
                  <a:lnTo>
                    <a:pt x="9516" y="290741"/>
                  </a:lnTo>
                  <a:lnTo>
                    <a:pt x="15474" y="292287"/>
                  </a:lnTo>
                  <a:lnTo>
                    <a:pt x="37111" y="290045"/>
                  </a:lnTo>
                  <a:lnTo>
                    <a:pt x="44966" y="288125"/>
                  </a:lnTo>
                  <a:lnTo>
                    <a:pt x="58624" y="278595"/>
                  </a:lnTo>
                  <a:lnTo>
                    <a:pt x="110967" y="216869"/>
                  </a:lnTo>
                  <a:lnTo>
                    <a:pt x="149789" y="157257"/>
                  </a:lnTo>
                  <a:lnTo>
                    <a:pt x="173918" y="99140"/>
                  </a:lnTo>
                  <a:lnTo>
                    <a:pt x="199604" y="38305"/>
                  </a:lnTo>
                  <a:lnTo>
                    <a:pt x="212728" y="2090"/>
                  </a:lnTo>
                  <a:lnTo>
                    <a:pt x="212894" y="0"/>
                  </a:lnTo>
                  <a:lnTo>
                    <a:pt x="179497" y="63419"/>
                  </a:lnTo>
                  <a:lnTo>
                    <a:pt x="163384" y="114539"/>
                  </a:lnTo>
                  <a:lnTo>
                    <a:pt x="148284" y="174632"/>
                  </a:lnTo>
                  <a:lnTo>
                    <a:pt x="140337" y="235710"/>
                  </a:lnTo>
                  <a:lnTo>
                    <a:pt x="136508" y="295474"/>
                  </a:lnTo>
                  <a:lnTo>
                    <a:pt x="138216" y="357274"/>
                  </a:lnTo>
                  <a:lnTo>
                    <a:pt x="147182" y="414272"/>
                  </a:lnTo>
                  <a:lnTo>
                    <a:pt x="160527" y="475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36979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9817100" cy="328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3761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8431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3855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2014-04-07T11:24:58Z</dcterms:created>
  <dcterms:modified xsi:type="dcterms:W3CDTF">2014-04-07T11:24:59Z</dcterms:modified>
</cp:coreProperties>
</file>