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0160000" cy="7620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Calibri Light" panose="020F0302020204030204" pitchFamily="34" charset="0"/>
      <p:regular r:id="rId8"/>
      <p:italic r:id="rId9"/>
    </p:embeddedFont>
  </p:embeddedFont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1247070"/>
            <a:ext cx="7620000" cy="2652889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4002264"/>
            <a:ext cx="7620000" cy="1839736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42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074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405694"/>
            <a:ext cx="2190750" cy="64575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405694"/>
            <a:ext cx="6445250" cy="64575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74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39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899710"/>
            <a:ext cx="8763000" cy="3169708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5099405"/>
            <a:ext cx="8763000" cy="166687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578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2028472"/>
            <a:ext cx="4318000" cy="48348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28472"/>
            <a:ext cx="4318000" cy="48348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66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405696"/>
            <a:ext cx="8763000" cy="14728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867959"/>
            <a:ext cx="4298156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783417"/>
            <a:ext cx="4298156" cy="4093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1" y="1867959"/>
            <a:ext cx="4319323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1" y="2783417"/>
            <a:ext cx="4319323" cy="4093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88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86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379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1097141"/>
            <a:ext cx="5143500" cy="5415139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45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19323" y="1097141"/>
            <a:ext cx="5143500" cy="5415139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715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7062613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15E75-AD1E-4A3E-AC9B-B008429579FB}" type="datetimeFigureOut">
              <a:rPr lang="nb-NO" smtClean="0"/>
              <a:t>25.02.2014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7062613"/>
            <a:ext cx="3429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7062613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EFAB1-1A21-4AB6-97A1-80F5D7FA11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688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242266" y="931957"/>
            <a:ext cx="2698288" cy="612677"/>
            <a:chOff x="2242266" y="931957"/>
            <a:chExt cx="2698288" cy="612677"/>
          </a:xfrm>
        </p:grpSpPr>
        <p:sp>
          <p:nvSpPr>
            <p:cNvPr id="2" name="Freeform 1"/>
            <p:cNvSpPr/>
            <p:nvPr/>
          </p:nvSpPr>
          <p:spPr>
            <a:xfrm>
              <a:off x="3111885" y="931957"/>
              <a:ext cx="239551" cy="463934"/>
            </a:xfrm>
            <a:custGeom>
              <a:avLst/>
              <a:gdLst/>
              <a:ahLst/>
              <a:cxnLst/>
              <a:rect l="0" t="0" r="0" b="0"/>
              <a:pathLst>
                <a:path w="239551" h="463934">
                  <a:moveTo>
                    <a:pt x="233176" y="0"/>
                  </a:moveTo>
                  <a:lnTo>
                    <a:pt x="170850" y="4418"/>
                  </a:lnTo>
                  <a:lnTo>
                    <a:pt x="111750" y="23445"/>
                  </a:lnTo>
                  <a:lnTo>
                    <a:pt x="75746" y="40176"/>
                  </a:lnTo>
                  <a:lnTo>
                    <a:pt x="25209" y="79399"/>
                  </a:lnTo>
                  <a:lnTo>
                    <a:pt x="4622" y="110024"/>
                  </a:lnTo>
                  <a:lnTo>
                    <a:pt x="0" y="135192"/>
                  </a:lnTo>
                  <a:lnTo>
                    <a:pt x="1953" y="159014"/>
                  </a:lnTo>
                  <a:lnTo>
                    <a:pt x="8985" y="175765"/>
                  </a:lnTo>
                  <a:lnTo>
                    <a:pt x="41009" y="200008"/>
                  </a:lnTo>
                  <a:lnTo>
                    <a:pt x="103657" y="226495"/>
                  </a:lnTo>
                  <a:lnTo>
                    <a:pt x="166333" y="260996"/>
                  </a:lnTo>
                  <a:lnTo>
                    <a:pt x="203760" y="288499"/>
                  </a:lnTo>
                  <a:lnTo>
                    <a:pt x="232955" y="327722"/>
                  </a:lnTo>
                  <a:lnTo>
                    <a:pt x="238576" y="337750"/>
                  </a:lnTo>
                  <a:lnTo>
                    <a:pt x="239550" y="348133"/>
                  </a:lnTo>
                  <a:lnTo>
                    <a:pt x="233235" y="369532"/>
                  </a:lnTo>
                  <a:lnTo>
                    <a:pt x="216252" y="388905"/>
                  </a:lnTo>
                  <a:lnTo>
                    <a:pt x="156528" y="425187"/>
                  </a:lnTo>
                  <a:lnTo>
                    <a:pt x="98150" y="448678"/>
                  </a:lnTo>
                  <a:lnTo>
                    <a:pt x="39892" y="463456"/>
                  </a:lnTo>
                  <a:lnTo>
                    <a:pt x="22456" y="463933"/>
                  </a:lnTo>
                  <a:lnTo>
                    <a:pt x="17807" y="462766"/>
                  </a:lnTo>
                  <a:lnTo>
                    <a:pt x="8508" y="45765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" name="Freeform 2"/>
            <p:cNvSpPr/>
            <p:nvPr/>
          </p:nvSpPr>
          <p:spPr>
            <a:xfrm>
              <a:off x="3513623" y="1206552"/>
              <a:ext cx="197565" cy="216348"/>
            </a:xfrm>
            <a:custGeom>
              <a:avLst/>
              <a:gdLst/>
              <a:ahLst/>
              <a:cxnLst/>
              <a:rect l="0" t="0" r="0" b="0"/>
              <a:pathLst>
                <a:path w="197565" h="216348">
                  <a:moveTo>
                    <a:pt x="155959" y="0"/>
                  </a:moveTo>
                  <a:lnTo>
                    <a:pt x="98051" y="15999"/>
                  </a:lnTo>
                  <a:lnTo>
                    <a:pt x="64461" y="36479"/>
                  </a:lnTo>
                  <a:lnTo>
                    <a:pt x="22987" y="77380"/>
                  </a:lnTo>
                  <a:lnTo>
                    <a:pt x="12725" y="93563"/>
                  </a:lnTo>
                  <a:lnTo>
                    <a:pt x="2675" y="123466"/>
                  </a:lnTo>
                  <a:lnTo>
                    <a:pt x="0" y="144864"/>
                  </a:lnTo>
                  <a:lnTo>
                    <a:pt x="6207" y="164237"/>
                  </a:lnTo>
                  <a:lnTo>
                    <a:pt x="11746" y="173286"/>
                  </a:lnTo>
                  <a:lnTo>
                    <a:pt x="30227" y="188271"/>
                  </a:lnTo>
                  <a:lnTo>
                    <a:pt x="75342" y="208541"/>
                  </a:lnTo>
                  <a:lnTo>
                    <a:pt x="130972" y="215319"/>
                  </a:lnTo>
                  <a:lnTo>
                    <a:pt x="187700" y="216257"/>
                  </a:lnTo>
                  <a:lnTo>
                    <a:pt x="197564" y="21634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" name="Freeform 3"/>
            <p:cNvSpPr/>
            <p:nvPr/>
          </p:nvSpPr>
          <p:spPr>
            <a:xfrm>
              <a:off x="3743932" y="1297474"/>
              <a:ext cx="125356" cy="119414"/>
            </a:xfrm>
            <a:custGeom>
              <a:avLst/>
              <a:gdLst/>
              <a:ahLst/>
              <a:cxnLst/>
              <a:rect l="0" t="0" r="0" b="0"/>
              <a:pathLst>
                <a:path w="125356" h="119414">
                  <a:moveTo>
                    <a:pt x="540" y="100462"/>
                  </a:moveTo>
                  <a:lnTo>
                    <a:pt x="63638" y="54178"/>
                  </a:lnTo>
                  <a:lnTo>
                    <a:pt x="105148" y="20101"/>
                  </a:lnTo>
                  <a:lnTo>
                    <a:pt x="106336" y="14529"/>
                  </a:lnTo>
                  <a:lnTo>
                    <a:pt x="104355" y="8964"/>
                  </a:lnTo>
                  <a:lnTo>
                    <a:pt x="100260" y="3406"/>
                  </a:lnTo>
                  <a:lnTo>
                    <a:pt x="93833" y="625"/>
                  </a:lnTo>
                  <a:lnTo>
                    <a:pt x="76829" y="0"/>
                  </a:lnTo>
                  <a:lnTo>
                    <a:pt x="46463" y="13681"/>
                  </a:lnTo>
                  <a:lnTo>
                    <a:pt x="16357" y="37435"/>
                  </a:lnTo>
                  <a:lnTo>
                    <a:pt x="4180" y="52109"/>
                  </a:lnTo>
                  <a:lnTo>
                    <a:pt x="0" y="70343"/>
                  </a:lnTo>
                  <a:lnTo>
                    <a:pt x="180" y="80383"/>
                  </a:lnTo>
                  <a:lnTo>
                    <a:pt x="3998" y="88925"/>
                  </a:lnTo>
                  <a:lnTo>
                    <a:pt x="18103" y="103347"/>
                  </a:lnTo>
                  <a:lnTo>
                    <a:pt x="51253" y="117445"/>
                  </a:lnTo>
                  <a:lnTo>
                    <a:pt x="72080" y="119413"/>
                  </a:lnTo>
                  <a:lnTo>
                    <a:pt x="125355" y="11710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Freeform 4"/>
            <p:cNvSpPr/>
            <p:nvPr/>
          </p:nvSpPr>
          <p:spPr>
            <a:xfrm>
              <a:off x="3946019" y="1314726"/>
              <a:ext cx="172901" cy="149780"/>
            </a:xfrm>
            <a:custGeom>
              <a:avLst/>
              <a:gdLst/>
              <a:ahLst/>
              <a:cxnLst/>
              <a:rect l="0" t="0" r="0" b="0"/>
              <a:pathLst>
                <a:path w="172901" h="149780">
                  <a:moveTo>
                    <a:pt x="23121" y="0"/>
                  </a:moveTo>
                  <a:lnTo>
                    <a:pt x="4375" y="41909"/>
                  </a:lnTo>
                  <a:lnTo>
                    <a:pt x="0" y="71076"/>
                  </a:lnTo>
                  <a:lnTo>
                    <a:pt x="3121" y="98722"/>
                  </a:lnTo>
                  <a:lnTo>
                    <a:pt x="9917" y="113527"/>
                  </a:lnTo>
                  <a:lnTo>
                    <a:pt x="14319" y="120063"/>
                  </a:lnTo>
                  <a:lnTo>
                    <a:pt x="20951" y="122572"/>
                  </a:lnTo>
                  <a:lnTo>
                    <a:pt x="38182" y="120428"/>
                  </a:lnTo>
                  <a:lnTo>
                    <a:pt x="55703" y="108381"/>
                  </a:lnTo>
                  <a:lnTo>
                    <a:pt x="107447" y="57102"/>
                  </a:lnTo>
                  <a:lnTo>
                    <a:pt x="114472" y="53786"/>
                  </a:lnTo>
                  <a:lnTo>
                    <a:pt x="121004" y="53424"/>
                  </a:lnTo>
                  <a:lnTo>
                    <a:pt x="127208" y="55031"/>
                  </a:lnTo>
                  <a:lnTo>
                    <a:pt x="131344" y="61651"/>
                  </a:lnTo>
                  <a:lnTo>
                    <a:pt x="146457" y="122363"/>
                  </a:lnTo>
                  <a:lnTo>
                    <a:pt x="159312" y="140834"/>
                  </a:lnTo>
                  <a:lnTo>
                    <a:pt x="172900" y="14977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Freeform 5"/>
            <p:cNvSpPr/>
            <p:nvPr/>
          </p:nvSpPr>
          <p:spPr>
            <a:xfrm>
              <a:off x="4213468" y="1307810"/>
              <a:ext cx="113478" cy="112927"/>
            </a:xfrm>
            <a:custGeom>
              <a:avLst/>
              <a:gdLst/>
              <a:ahLst/>
              <a:cxnLst/>
              <a:rect l="0" t="0" r="0" b="0"/>
              <a:pathLst>
                <a:path w="113478" h="112927">
                  <a:moveTo>
                    <a:pt x="113477" y="48521"/>
                  </a:moveTo>
                  <a:lnTo>
                    <a:pt x="111011" y="14780"/>
                  </a:lnTo>
                  <a:lnTo>
                    <a:pt x="109060" y="6611"/>
                  </a:lnTo>
                  <a:lnTo>
                    <a:pt x="104060" y="2090"/>
                  </a:lnTo>
                  <a:lnTo>
                    <a:pt x="97029" y="0"/>
                  </a:lnTo>
                  <a:lnTo>
                    <a:pt x="79354" y="1068"/>
                  </a:lnTo>
                  <a:lnTo>
                    <a:pt x="59172" y="7707"/>
                  </a:lnTo>
                  <a:lnTo>
                    <a:pt x="42805" y="19287"/>
                  </a:lnTo>
                  <a:lnTo>
                    <a:pt x="30292" y="33679"/>
                  </a:lnTo>
                  <a:lnTo>
                    <a:pt x="3772" y="82888"/>
                  </a:lnTo>
                  <a:lnTo>
                    <a:pt x="0" y="102935"/>
                  </a:lnTo>
                  <a:lnTo>
                    <a:pt x="2692" y="108835"/>
                  </a:lnTo>
                  <a:lnTo>
                    <a:pt x="8186" y="111845"/>
                  </a:lnTo>
                  <a:lnTo>
                    <a:pt x="15546" y="112926"/>
                  </a:lnTo>
                  <a:lnTo>
                    <a:pt x="22302" y="110873"/>
                  </a:lnTo>
                  <a:lnTo>
                    <a:pt x="52138" y="84571"/>
                  </a:lnTo>
                  <a:lnTo>
                    <a:pt x="69004" y="63517"/>
                  </a:lnTo>
                  <a:lnTo>
                    <a:pt x="69960" y="57594"/>
                  </a:lnTo>
                  <a:lnTo>
                    <a:pt x="67823" y="52720"/>
                  </a:lnTo>
                  <a:lnTo>
                    <a:pt x="55230" y="4020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Freeform 6"/>
            <p:cNvSpPr/>
            <p:nvPr/>
          </p:nvSpPr>
          <p:spPr>
            <a:xfrm>
              <a:off x="4216337" y="1326950"/>
              <a:ext cx="143893" cy="137556"/>
            </a:xfrm>
            <a:custGeom>
              <a:avLst/>
              <a:gdLst/>
              <a:ahLst/>
              <a:cxnLst/>
              <a:rect l="0" t="0" r="0" b="0"/>
              <a:pathLst>
                <a:path w="143893" h="137556">
                  <a:moveTo>
                    <a:pt x="127250" y="4418"/>
                  </a:moveTo>
                  <a:lnTo>
                    <a:pt x="113998" y="0"/>
                  </a:lnTo>
                  <a:lnTo>
                    <a:pt x="88087" y="1671"/>
                  </a:lnTo>
                  <a:lnTo>
                    <a:pt x="61405" y="12438"/>
                  </a:lnTo>
                  <a:lnTo>
                    <a:pt x="15236" y="50631"/>
                  </a:lnTo>
                  <a:lnTo>
                    <a:pt x="1810" y="72351"/>
                  </a:lnTo>
                  <a:lnTo>
                    <a:pt x="0" y="88235"/>
                  </a:lnTo>
                  <a:lnTo>
                    <a:pt x="811" y="96354"/>
                  </a:lnTo>
                  <a:lnTo>
                    <a:pt x="4126" y="100842"/>
                  </a:lnTo>
                  <a:lnTo>
                    <a:pt x="9110" y="102909"/>
                  </a:lnTo>
                  <a:lnTo>
                    <a:pt x="15206" y="103363"/>
                  </a:lnTo>
                  <a:lnTo>
                    <a:pt x="29376" y="98936"/>
                  </a:lnTo>
                  <a:lnTo>
                    <a:pt x="74057" y="70112"/>
                  </a:lnTo>
                  <a:lnTo>
                    <a:pt x="110078" y="33999"/>
                  </a:lnTo>
                  <a:lnTo>
                    <a:pt x="111179" y="35234"/>
                  </a:lnTo>
                  <a:lnTo>
                    <a:pt x="103477" y="91719"/>
                  </a:lnTo>
                  <a:lnTo>
                    <a:pt x="107057" y="119659"/>
                  </a:lnTo>
                  <a:lnTo>
                    <a:pt x="111939" y="125624"/>
                  </a:lnTo>
                  <a:lnTo>
                    <a:pt x="143892" y="13755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Freeform 7"/>
            <p:cNvSpPr/>
            <p:nvPr/>
          </p:nvSpPr>
          <p:spPr>
            <a:xfrm>
              <a:off x="4415216" y="1264799"/>
              <a:ext cx="277856" cy="220332"/>
            </a:xfrm>
            <a:custGeom>
              <a:avLst/>
              <a:gdLst/>
              <a:ahLst/>
              <a:cxnLst/>
              <a:rect l="0" t="0" r="0" b="0"/>
              <a:pathLst>
                <a:path w="277856" h="220332">
                  <a:moveTo>
                    <a:pt x="11582" y="108174"/>
                  </a:moveTo>
                  <a:lnTo>
                    <a:pt x="0" y="142919"/>
                  </a:lnTo>
                  <a:lnTo>
                    <a:pt x="2011" y="146130"/>
                  </a:lnTo>
                  <a:lnTo>
                    <a:pt x="7051" y="146422"/>
                  </a:lnTo>
                  <a:lnTo>
                    <a:pt x="20662" y="141815"/>
                  </a:lnTo>
                  <a:lnTo>
                    <a:pt x="54565" y="114168"/>
                  </a:lnTo>
                  <a:lnTo>
                    <a:pt x="88388" y="79514"/>
                  </a:lnTo>
                  <a:lnTo>
                    <a:pt x="96070" y="75199"/>
                  </a:lnTo>
                  <a:lnTo>
                    <a:pt x="103965" y="74171"/>
                  </a:lnTo>
                  <a:lnTo>
                    <a:pt x="120134" y="77961"/>
                  </a:lnTo>
                  <a:lnTo>
                    <a:pt x="134100" y="88274"/>
                  </a:lnTo>
                  <a:lnTo>
                    <a:pt x="145547" y="102103"/>
                  </a:lnTo>
                  <a:lnTo>
                    <a:pt x="160429" y="136047"/>
                  </a:lnTo>
                  <a:lnTo>
                    <a:pt x="164645" y="156620"/>
                  </a:lnTo>
                  <a:lnTo>
                    <a:pt x="157558" y="215388"/>
                  </a:lnTo>
                  <a:lnTo>
                    <a:pt x="156977" y="220331"/>
                  </a:lnTo>
                  <a:lnTo>
                    <a:pt x="157513" y="219928"/>
                  </a:lnTo>
                  <a:lnTo>
                    <a:pt x="177134" y="160726"/>
                  </a:lnTo>
                  <a:lnTo>
                    <a:pt x="191152" y="107220"/>
                  </a:lnTo>
                  <a:lnTo>
                    <a:pt x="214169" y="44855"/>
                  </a:lnTo>
                  <a:lnTo>
                    <a:pt x="221197" y="26408"/>
                  </a:lnTo>
                  <a:lnTo>
                    <a:pt x="232334" y="13894"/>
                  </a:lnTo>
                  <a:lnTo>
                    <a:pt x="246529" y="6175"/>
                  </a:lnTo>
                  <a:lnTo>
                    <a:pt x="277855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Freeform 8"/>
            <p:cNvSpPr/>
            <p:nvPr/>
          </p:nvSpPr>
          <p:spPr>
            <a:xfrm>
              <a:off x="4738040" y="1372973"/>
              <a:ext cx="202514" cy="171661"/>
            </a:xfrm>
            <a:custGeom>
              <a:avLst/>
              <a:gdLst/>
              <a:ahLst/>
              <a:cxnLst/>
              <a:rect l="0" t="0" r="0" b="0"/>
              <a:pathLst>
                <a:path w="202514" h="171661">
                  <a:moveTo>
                    <a:pt x="71526" y="0"/>
                  </a:moveTo>
                  <a:lnTo>
                    <a:pt x="19404" y="62063"/>
                  </a:lnTo>
                  <a:lnTo>
                    <a:pt x="4204" y="90710"/>
                  </a:lnTo>
                  <a:lnTo>
                    <a:pt x="0" y="111815"/>
                  </a:lnTo>
                  <a:lnTo>
                    <a:pt x="3062" y="133522"/>
                  </a:lnTo>
                  <a:lnTo>
                    <a:pt x="6468" y="144489"/>
                  </a:lnTo>
                  <a:lnTo>
                    <a:pt x="12436" y="152724"/>
                  </a:lnTo>
                  <a:lnTo>
                    <a:pt x="28930" y="164340"/>
                  </a:lnTo>
                  <a:lnTo>
                    <a:pt x="59008" y="171660"/>
                  </a:lnTo>
                  <a:lnTo>
                    <a:pt x="95759" y="169411"/>
                  </a:lnTo>
                  <a:lnTo>
                    <a:pt x="127092" y="158472"/>
                  </a:lnTo>
                  <a:lnTo>
                    <a:pt x="161974" y="132821"/>
                  </a:lnTo>
                  <a:lnTo>
                    <a:pt x="185033" y="110885"/>
                  </a:lnTo>
                  <a:lnTo>
                    <a:pt x="197408" y="85452"/>
                  </a:lnTo>
                  <a:lnTo>
                    <a:pt x="202513" y="54494"/>
                  </a:lnTo>
                  <a:lnTo>
                    <a:pt x="198607" y="47424"/>
                  </a:lnTo>
                  <a:lnTo>
                    <a:pt x="191380" y="42711"/>
                  </a:lnTo>
                  <a:lnTo>
                    <a:pt x="172871" y="38398"/>
                  </a:lnTo>
                  <a:lnTo>
                    <a:pt x="116718" y="45418"/>
                  </a:lnTo>
                  <a:lnTo>
                    <a:pt x="88168" y="499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242266" y="1012363"/>
              <a:ext cx="189149" cy="219153"/>
            </a:xfrm>
            <a:custGeom>
              <a:avLst/>
              <a:gdLst/>
              <a:ahLst/>
              <a:cxnLst/>
              <a:rect l="0" t="0" r="0" b="0"/>
              <a:pathLst>
                <a:path w="189149" h="219153">
                  <a:moveTo>
                    <a:pt x="4417" y="119300"/>
                  </a:moveTo>
                  <a:lnTo>
                    <a:pt x="0" y="106048"/>
                  </a:lnTo>
                  <a:lnTo>
                    <a:pt x="2762" y="92145"/>
                  </a:lnTo>
                  <a:lnTo>
                    <a:pt x="6087" y="84554"/>
                  </a:lnTo>
                  <a:lnTo>
                    <a:pt x="42791" y="53367"/>
                  </a:lnTo>
                  <a:lnTo>
                    <a:pt x="101615" y="17912"/>
                  </a:lnTo>
                  <a:lnTo>
                    <a:pt x="116958" y="8594"/>
                  </a:lnTo>
                  <a:lnTo>
                    <a:pt x="149737" y="0"/>
                  </a:lnTo>
                  <a:lnTo>
                    <a:pt x="168856" y="942"/>
                  </a:lnTo>
                  <a:lnTo>
                    <a:pt x="175989" y="5261"/>
                  </a:lnTo>
                  <a:lnTo>
                    <a:pt x="186379" y="19922"/>
                  </a:lnTo>
                  <a:lnTo>
                    <a:pt x="189148" y="36300"/>
                  </a:lnTo>
                  <a:lnTo>
                    <a:pt x="178975" y="87084"/>
                  </a:lnTo>
                  <a:lnTo>
                    <a:pt x="162858" y="147143"/>
                  </a:lnTo>
                  <a:lnTo>
                    <a:pt x="158970" y="172355"/>
                  </a:lnTo>
                  <a:lnTo>
                    <a:pt x="162517" y="21915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571204" y="1231515"/>
              <a:ext cx="8322" cy="1"/>
            </a:xfrm>
            <a:custGeom>
              <a:avLst/>
              <a:gdLst/>
              <a:ahLst/>
              <a:cxnLst/>
              <a:rect l="0" t="0" r="0" b="0"/>
              <a:pathLst>
                <a:path w="8322" h="1">
                  <a:moveTo>
                    <a:pt x="0" y="0"/>
                  </a:moveTo>
                  <a:lnTo>
                    <a:pt x="8321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654414" y="998526"/>
              <a:ext cx="33184" cy="416053"/>
            </a:xfrm>
            <a:custGeom>
              <a:avLst/>
              <a:gdLst/>
              <a:ahLst/>
              <a:cxnLst/>
              <a:rect l="0" t="0" r="0" b="0"/>
              <a:pathLst>
                <a:path w="33184" h="416053">
                  <a:moveTo>
                    <a:pt x="24964" y="0"/>
                  </a:moveTo>
                  <a:lnTo>
                    <a:pt x="24964" y="55162"/>
                  </a:lnTo>
                  <a:lnTo>
                    <a:pt x="27429" y="115723"/>
                  </a:lnTo>
                  <a:lnTo>
                    <a:pt x="32513" y="172791"/>
                  </a:lnTo>
                  <a:lnTo>
                    <a:pt x="33183" y="234593"/>
                  </a:lnTo>
                  <a:lnTo>
                    <a:pt x="26685" y="291082"/>
                  </a:lnTo>
                  <a:lnTo>
                    <a:pt x="18547" y="345765"/>
                  </a:lnTo>
                  <a:lnTo>
                    <a:pt x="2415" y="406703"/>
                  </a:lnTo>
                  <a:lnTo>
                    <a:pt x="0" y="41605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437510" y="2013694"/>
            <a:ext cx="316314" cy="391090"/>
            <a:chOff x="2437510" y="2013694"/>
            <a:chExt cx="316314" cy="391090"/>
          </a:xfrm>
        </p:grpSpPr>
        <p:sp>
          <p:nvSpPr>
            <p:cNvPr id="14" name="Freeform 13"/>
            <p:cNvSpPr/>
            <p:nvPr/>
          </p:nvSpPr>
          <p:spPr>
            <a:xfrm>
              <a:off x="2437510" y="2030336"/>
              <a:ext cx="119157" cy="260929"/>
            </a:xfrm>
            <a:custGeom>
              <a:avLst/>
              <a:gdLst/>
              <a:ahLst/>
              <a:cxnLst/>
              <a:rect l="0" t="0" r="0" b="0"/>
              <a:pathLst>
                <a:path w="119157" h="260929">
                  <a:moveTo>
                    <a:pt x="100410" y="0"/>
                  </a:moveTo>
                  <a:lnTo>
                    <a:pt x="109244" y="8834"/>
                  </a:lnTo>
                  <a:lnTo>
                    <a:pt x="119156" y="31998"/>
                  </a:lnTo>
                  <a:lnTo>
                    <a:pt x="117679" y="54286"/>
                  </a:lnTo>
                  <a:lnTo>
                    <a:pt x="106451" y="87892"/>
                  </a:lnTo>
                  <a:lnTo>
                    <a:pt x="86091" y="119679"/>
                  </a:lnTo>
                  <a:lnTo>
                    <a:pt x="26531" y="166329"/>
                  </a:lnTo>
                  <a:lnTo>
                    <a:pt x="3531" y="188592"/>
                  </a:lnTo>
                  <a:lnTo>
                    <a:pt x="690" y="195070"/>
                  </a:lnTo>
                  <a:lnTo>
                    <a:pt x="0" y="209664"/>
                  </a:lnTo>
                  <a:lnTo>
                    <a:pt x="7706" y="225396"/>
                  </a:lnTo>
                  <a:lnTo>
                    <a:pt x="20377" y="239785"/>
                  </a:lnTo>
                  <a:lnTo>
                    <a:pt x="51111" y="256555"/>
                  </a:lnTo>
                  <a:lnTo>
                    <a:pt x="59223" y="259794"/>
                  </a:lnTo>
                  <a:lnTo>
                    <a:pt x="75633" y="260928"/>
                  </a:lnTo>
                  <a:lnTo>
                    <a:pt x="100410" y="25795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596167" y="2255004"/>
              <a:ext cx="24964" cy="8322"/>
            </a:xfrm>
            <a:custGeom>
              <a:avLst/>
              <a:gdLst/>
              <a:ahLst/>
              <a:cxnLst/>
              <a:rect l="0" t="0" r="0" b="0"/>
              <a:pathLst>
                <a:path w="24964" h="8322">
                  <a:moveTo>
                    <a:pt x="0" y="8321"/>
                  </a:moveTo>
                  <a:lnTo>
                    <a:pt x="24963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2662736" y="2013694"/>
              <a:ext cx="91088" cy="391090"/>
            </a:xfrm>
            <a:custGeom>
              <a:avLst/>
              <a:gdLst/>
              <a:ahLst/>
              <a:cxnLst/>
              <a:rect l="0" t="0" r="0" b="0"/>
              <a:pathLst>
                <a:path w="91088" h="391090">
                  <a:moveTo>
                    <a:pt x="74889" y="0"/>
                  </a:moveTo>
                  <a:lnTo>
                    <a:pt x="88158" y="60659"/>
                  </a:lnTo>
                  <a:lnTo>
                    <a:pt x="91087" y="118855"/>
                  </a:lnTo>
                  <a:lnTo>
                    <a:pt x="84800" y="181646"/>
                  </a:lnTo>
                  <a:lnTo>
                    <a:pt x="74655" y="235551"/>
                  </a:lnTo>
                  <a:lnTo>
                    <a:pt x="55271" y="293594"/>
                  </a:lnTo>
                  <a:lnTo>
                    <a:pt x="29640" y="353754"/>
                  </a:lnTo>
                  <a:lnTo>
                    <a:pt x="0" y="39108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669925" y="2230041"/>
            <a:ext cx="1572336" cy="492345"/>
            <a:chOff x="3669925" y="2230041"/>
            <a:chExt cx="1572336" cy="492345"/>
          </a:xfrm>
        </p:grpSpPr>
        <p:sp>
          <p:nvSpPr>
            <p:cNvPr id="18" name="Freeform 17"/>
            <p:cNvSpPr/>
            <p:nvPr/>
          </p:nvSpPr>
          <p:spPr>
            <a:xfrm>
              <a:off x="3669925" y="2230041"/>
              <a:ext cx="191042" cy="249865"/>
            </a:xfrm>
            <a:custGeom>
              <a:avLst/>
              <a:gdLst/>
              <a:ahLst/>
              <a:cxnLst/>
              <a:rect l="0" t="0" r="0" b="0"/>
              <a:pathLst>
                <a:path w="191042" h="249865">
                  <a:moveTo>
                    <a:pt x="7978" y="0"/>
                  </a:moveTo>
                  <a:lnTo>
                    <a:pt x="7978" y="57908"/>
                  </a:lnTo>
                  <a:lnTo>
                    <a:pt x="1392" y="114430"/>
                  </a:lnTo>
                  <a:lnTo>
                    <a:pt x="0" y="171560"/>
                  </a:lnTo>
                  <a:lnTo>
                    <a:pt x="8593" y="209035"/>
                  </a:lnTo>
                  <a:lnTo>
                    <a:pt x="14860" y="217945"/>
                  </a:lnTo>
                  <a:lnTo>
                    <a:pt x="31685" y="230309"/>
                  </a:lnTo>
                  <a:lnTo>
                    <a:pt x="40425" y="231203"/>
                  </a:lnTo>
                  <a:lnTo>
                    <a:pt x="57533" y="224799"/>
                  </a:lnTo>
                  <a:lnTo>
                    <a:pt x="78340" y="210017"/>
                  </a:lnTo>
                  <a:lnTo>
                    <a:pt x="91799" y="189508"/>
                  </a:lnTo>
                  <a:lnTo>
                    <a:pt x="117579" y="126964"/>
                  </a:lnTo>
                  <a:lnTo>
                    <a:pt x="119877" y="125324"/>
                  </a:lnTo>
                  <a:lnTo>
                    <a:pt x="121409" y="128853"/>
                  </a:lnTo>
                  <a:lnTo>
                    <a:pt x="126670" y="190734"/>
                  </a:lnTo>
                  <a:lnTo>
                    <a:pt x="136002" y="231217"/>
                  </a:lnTo>
                  <a:lnTo>
                    <a:pt x="140480" y="238280"/>
                  </a:lnTo>
                  <a:lnTo>
                    <a:pt x="152853" y="248593"/>
                  </a:lnTo>
                  <a:lnTo>
                    <a:pt x="160035" y="249864"/>
                  </a:lnTo>
                  <a:lnTo>
                    <a:pt x="191041" y="24131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3893784" y="2321572"/>
              <a:ext cx="250099" cy="210225"/>
            </a:xfrm>
            <a:custGeom>
              <a:avLst/>
              <a:gdLst/>
              <a:ahLst/>
              <a:cxnLst/>
              <a:rect l="0" t="0" r="0" b="0"/>
              <a:pathLst>
                <a:path w="250099" h="210225">
                  <a:moveTo>
                    <a:pt x="67035" y="0"/>
                  </a:moveTo>
                  <a:lnTo>
                    <a:pt x="19936" y="39121"/>
                  </a:lnTo>
                  <a:lnTo>
                    <a:pt x="13743" y="54986"/>
                  </a:lnTo>
                  <a:lnTo>
                    <a:pt x="9766" y="95305"/>
                  </a:lnTo>
                  <a:lnTo>
                    <a:pt x="17913" y="127886"/>
                  </a:lnTo>
                  <a:lnTo>
                    <a:pt x="39252" y="165384"/>
                  </a:lnTo>
                  <a:lnTo>
                    <a:pt x="37428" y="182602"/>
                  </a:lnTo>
                  <a:lnTo>
                    <a:pt x="33429" y="187379"/>
                  </a:lnTo>
                  <a:lnTo>
                    <a:pt x="27989" y="189639"/>
                  </a:lnTo>
                  <a:lnTo>
                    <a:pt x="21588" y="190221"/>
                  </a:lnTo>
                  <a:lnTo>
                    <a:pt x="9546" y="185936"/>
                  </a:lnTo>
                  <a:lnTo>
                    <a:pt x="3746" y="182205"/>
                  </a:lnTo>
                  <a:lnTo>
                    <a:pt x="803" y="176019"/>
                  </a:lnTo>
                  <a:lnTo>
                    <a:pt x="0" y="159284"/>
                  </a:lnTo>
                  <a:lnTo>
                    <a:pt x="5190" y="144450"/>
                  </a:lnTo>
                  <a:lnTo>
                    <a:pt x="9163" y="137905"/>
                  </a:lnTo>
                  <a:lnTo>
                    <a:pt x="20974" y="128168"/>
                  </a:lnTo>
                  <a:lnTo>
                    <a:pt x="36393" y="121683"/>
                  </a:lnTo>
                  <a:lnTo>
                    <a:pt x="97096" y="116026"/>
                  </a:lnTo>
                  <a:lnTo>
                    <a:pt x="149963" y="101418"/>
                  </a:lnTo>
                  <a:lnTo>
                    <a:pt x="181008" y="82424"/>
                  </a:lnTo>
                  <a:lnTo>
                    <a:pt x="187396" y="77139"/>
                  </a:lnTo>
                  <a:lnTo>
                    <a:pt x="190730" y="70842"/>
                  </a:lnTo>
                  <a:lnTo>
                    <a:pt x="191969" y="56449"/>
                  </a:lnTo>
                  <a:lnTo>
                    <a:pt x="189156" y="53350"/>
                  </a:lnTo>
                  <a:lnTo>
                    <a:pt x="184507" y="53134"/>
                  </a:lnTo>
                  <a:lnTo>
                    <a:pt x="178634" y="54838"/>
                  </a:lnTo>
                  <a:lnTo>
                    <a:pt x="167177" y="64129"/>
                  </a:lnTo>
                  <a:lnTo>
                    <a:pt x="140114" y="95834"/>
                  </a:lnTo>
                  <a:lnTo>
                    <a:pt x="132490" y="114092"/>
                  </a:lnTo>
                  <a:lnTo>
                    <a:pt x="130952" y="134535"/>
                  </a:lnTo>
                  <a:lnTo>
                    <a:pt x="134274" y="155023"/>
                  </a:lnTo>
                  <a:lnTo>
                    <a:pt x="141914" y="173375"/>
                  </a:lnTo>
                  <a:lnTo>
                    <a:pt x="156404" y="188311"/>
                  </a:lnTo>
                  <a:lnTo>
                    <a:pt x="176097" y="200189"/>
                  </a:lnTo>
                  <a:lnTo>
                    <a:pt x="211324" y="210224"/>
                  </a:lnTo>
                  <a:lnTo>
                    <a:pt x="250098" y="20802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4524217" y="2421425"/>
              <a:ext cx="293671" cy="208513"/>
            </a:xfrm>
            <a:custGeom>
              <a:avLst/>
              <a:gdLst/>
              <a:ahLst/>
              <a:cxnLst/>
              <a:rect l="0" t="0" r="0" b="0"/>
              <a:pathLst>
                <a:path w="293671" h="208513">
                  <a:moveTo>
                    <a:pt x="110607" y="0"/>
                  </a:moveTo>
                  <a:lnTo>
                    <a:pt x="61533" y="11582"/>
                  </a:lnTo>
                  <a:lnTo>
                    <a:pt x="28489" y="34647"/>
                  </a:lnTo>
                  <a:lnTo>
                    <a:pt x="10051" y="53207"/>
                  </a:lnTo>
                  <a:lnTo>
                    <a:pt x="1813" y="68026"/>
                  </a:lnTo>
                  <a:lnTo>
                    <a:pt x="0" y="88789"/>
                  </a:lnTo>
                  <a:lnTo>
                    <a:pt x="811" y="100798"/>
                  </a:lnTo>
                  <a:lnTo>
                    <a:pt x="9109" y="121538"/>
                  </a:lnTo>
                  <a:lnTo>
                    <a:pt x="15205" y="130952"/>
                  </a:lnTo>
                  <a:lnTo>
                    <a:pt x="31840" y="143877"/>
                  </a:lnTo>
                  <a:lnTo>
                    <a:pt x="41454" y="148618"/>
                  </a:lnTo>
                  <a:lnTo>
                    <a:pt x="81488" y="150873"/>
                  </a:lnTo>
                  <a:lnTo>
                    <a:pt x="142865" y="135784"/>
                  </a:lnTo>
                  <a:lnTo>
                    <a:pt x="195212" y="103523"/>
                  </a:lnTo>
                  <a:lnTo>
                    <a:pt x="210359" y="81833"/>
                  </a:lnTo>
                  <a:lnTo>
                    <a:pt x="211317" y="73971"/>
                  </a:lnTo>
                  <a:lnTo>
                    <a:pt x="207450" y="57839"/>
                  </a:lnTo>
                  <a:lnTo>
                    <a:pt x="202906" y="53352"/>
                  </a:lnTo>
                  <a:lnTo>
                    <a:pt x="197103" y="51286"/>
                  </a:lnTo>
                  <a:lnTo>
                    <a:pt x="183258" y="51455"/>
                  </a:lnTo>
                  <a:lnTo>
                    <a:pt x="167859" y="54612"/>
                  </a:lnTo>
                  <a:lnTo>
                    <a:pt x="143597" y="70422"/>
                  </a:lnTo>
                  <a:lnTo>
                    <a:pt x="134514" y="87389"/>
                  </a:lnTo>
                  <a:lnTo>
                    <a:pt x="128684" y="128415"/>
                  </a:lnTo>
                  <a:lnTo>
                    <a:pt x="131904" y="136461"/>
                  </a:lnTo>
                  <a:lnTo>
                    <a:pt x="137749" y="142749"/>
                  </a:lnTo>
                  <a:lnTo>
                    <a:pt x="145344" y="147866"/>
                  </a:lnTo>
                  <a:lnTo>
                    <a:pt x="166109" y="151086"/>
                  </a:lnTo>
                  <a:lnTo>
                    <a:pt x="208274" y="145620"/>
                  </a:lnTo>
                  <a:lnTo>
                    <a:pt x="234775" y="133856"/>
                  </a:lnTo>
                  <a:lnTo>
                    <a:pt x="239614" y="133617"/>
                  </a:lnTo>
                  <a:lnTo>
                    <a:pt x="241915" y="136230"/>
                  </a:lnTo>
                  <a:lnTo>
                    <a:pt x="242006" y="147456"/>
                  </a:lnTo>
                  <a:lnTo>
                    <a:pt x="235935" y="173643"/>
                  </a:lnTo>
                  <a:lnTo>
                    <a:pt x="227638" y="190896"/>
                  </a:lnTo>
                  <a:lnTo>
                    <a:pt x="227459" y="197530"/>
                  </a:lnTo>
                  <a:lnTo>
                    <a:pt x="230114" y="202878"/>
                  </a:lnTo>
                  <a:lnTo>
                    <a:pt x="234657" y="207368"/>
                  </a:lnTo>
                  <a:lnTo>
                    <a:pt x="241384" y="208512"/>
                  </a:lnTo>
                  <a:lnTo>
                    <a:pt x="258721" y="204852"/>
                  </a:lnTo>
                  <a:lnTo>
                    <a:pt x="293670" y="1830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4855071" y="2496314"/>
              <a:ext cx="312301" cy="157067"/>
            </a:xfrm>
            <a:custGeom>
              <a:avLst/>
              <a:gdLst/>
              <a:ahLst/>
              <a:cxnLst/>
              <a:rect l="0" t="0" r="0" b="0"/>
              <a:pathLst>
                <a:path w="312301" h="157067">
                  <a:moveTo>
                    <a:pt x="87632" y="0"/>
                  </a:moveTo>
                  <a:lnTo>
                    <a:pt x="41305" y="16000"/>
                  </a:lnTo>
                  <a:lnTo>
                    <a:pt x="18226" y="31142"/>
                  </a:lnTo>
                  <a:lnTo>
                    <a:pt x="10556" y="46817"/>
                  </a:lnTo>
                  <a:lnTo>
                    <a:pt x="8512" y="56175"/>
                  </a:lnTo>
                  <a:lnTo>
                    <a:pt x="11170" y="73969"/>
                  </a:lnTo>
                  <a:lnTo>
                    <a:pt x="27944" y="107992"/>
                  </a:lnTo>
                  <a:lnTo>
                    <a:pt x="43648" y="128666"/>
                  </a:lnTo>
                  <a:lnTo>
                    <a:pt x="46290" y="135704"/>
                  </a:lnTo>
                  <a:lnTo>
                    <a:pt x="46760" y="150920"/>
                  </a:lnTo>
                  <a:lnTo>
                    <a:pt x="42817" y="155163"/>
                  </a:lnTo>
                  <a:lnTo>
                    <a:pt x="36491" y="157066"/>
                  </a:lnTo>
                  <a:lnTo>
                    <a:pt x="12382" y="155328"/>
                  </a:lnTo>
                  <a:lnTo>
                    <a:pt x="4181" y="153479"/>
                  </a:lnTo>
                  <a:lnTo>
                    <a:pt x="563" y="149472"/>
                  </a:lnTo>
                  <a:lnTo>
                    <a:pt x="0" y="144027"/>
                  </a:lnTo>
                  <a:lnTo>
                    <a:pt x="1474" y="137623"/>
                  </a:lnTo>
                  <a:lnTo>
                    <a:pt x="12973" y="125577"/>
                  </a:lnTo>
                  <a:lnTo>
                    <a:pt x="31336" y="114984"/>
                  </a:lnTo>
                  <a:lnTo>
                    <a:pt x="94167" y="97611"/>
                  </a:lnTo>
                  <a:lnTo>
                    <a:pt x="153599" y="80816"/>
                  </a:lnTo>
                  <a:lnTo>
                    <a:pt x="182375" y="65859"/>
                  </a:lnTo>
                  <a:lnTo>
                    <a:pt x="195384" y="54234"/>
                  </a:lnTo>
                  <a:lnTo>
                    <a:pt x="204247" y="39822"/>
                  </a:lnTo>
                  <a:lnTo>
                    <a:pt x="204207" y="33945"/>
                  </a:lnTo>
                  <a:lnTo>
                    <a:pt x="201406" y="29102"/>
                  </a:lnTo>
                  <a:lnTo>
                    <a:pt x="196766" y="24949"/>
                  </a:lnTo>
                  <a:lnTo>
                    <a:pt x="181747" y="20334"/>
                  </a:lnTo>
                  <a:lnTo>
                    <a:pt x="172565" y="19104"/>
                  </a:lnTo>
                  <a:lnTo>
                    <a:pt x="141972" y="26206"/>
                  </a:lnTo>
                  <a:lnTo>
                    <a:pt x="118320" y="40022"/>
                  </a:lnTo>
                  <a:lnTo>
                    <a:pt x="108051" y="52921"/>
                  </a:lnTo>
                  <a:lnTo>
                    <a:pt x="104018" y="60244"/>
                  </a:lnTo>
                  <a:lnTo>
                    <a:pt x="102003" y="75777"/>
                  </a:lnTo>
                  <a:lnTo>
                    <a:pt x="102760" y="83803"/>
                  </a:lnTo>
                  <a:lnTo>
                    <a:pt x="106963" y="91002"/>
                  </a:lnTo>
                  <a:lnTo>
                    <a:pt x="121495" y="103932"/>
                  </a:lnTo>
                  <a:lnTo>
                    <a:pt x="154885" y="117190"/>
                  </a:lnTo>
                  <a:lnTo>
                    <a:pt x="189639" y="122557"/>
                  </a:lnTo>
                  <a:lnTo>
                    <a:pt x="227871" y="117727"/>
                  </a:lnTo>
                  <a:lnTo>
                    <a:pt x="287266" y="99763"/>
                  </a:lnTo>
                  <a:lnTo>
                    <a:pt x="312300" y="9153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5075839" y="2546241"/>
              <a:ext cx="166422" cy="176145"/>
            </a:xfrm>
            <a:custGeom>
              <a:avLst/>
              <a:gdLst/>
              <a:ahLst/>
              <a:cxnLst/>
              <a:rect l="0" t="0" r="0" b="0"/>
              <a:pathLst>
                <a:path w="166422" h="176145">
                  <a:moveTo>
                    <a:pt x="166421" y="0"/>
                  </a:moveTo>
                  <a:lnTo>
                    <a:pt x="110574" y="924"/>
                  </a:lnTo>
                  <a:lnTo>
                    <a:pt x="92599" y="4417"/>
                  </a:lnTo>
                  <a:lnTo>
                    <a:pt x="85771" y="8492"/>
                  </a:lnTo>
                  <a:lnTo>
                    <a:pt x="75720" y="20416"/>
                  </a:lnTo>
                  <a:lnTo>
                    <a:pt x="73594" y="27479"/>
                  </a:lnTo>
                  <a:lnTo>
                    <a:pt x="73698" y="42723"/>
                  </a:lnTo>
                  <a:lnTo>
                    <a:pt x="87789" y="71317"/>
                  </a:lnTo>
                  <a:lnTo>
                    <a:pt x="129122" y="124502"/>
                  </a:lnTo>
                  <a:lnTo>
                    <a:pt x="133510" y="143784"/>
                  </a:lnTo>
                  <a:lnTo>
                    <a:pt x="133386" y="154103"/>
                  </a:lnTo>
                  <a:lnTo>
                    <a:pt x="129605" y="161907"/>
                  </a:lnTo>
                  <a:lnTo>
                    <a:pt x="115542" y="173044"/>
                  </a:lnTo>
                  <a:lnTo>
                    <a:pt x="94498" y="176144"/>
                  </a:lnTo>
                  <a:lnTo>
                    <a:pt x="37373" y="168283"/>
                  </a:lnTo>
                  <a:lnTo>
                    <a:pt x="0" y="15810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928082" y="2188436"/>
            <a:ext cx="2150624" cy="501912"/>
            <a:chOff x="5928082" y="2188436"/>
            <a:chExt cx="2150624" cy="501912"/>
          </a:xfrm>
        </p:grpSpPr>
        <p:sp>
          <p:nvSpPr>
            <p:cNvPr id="24" name="Freeform 23"/>
            <p:cNvSpPr/>
            <p:nvPr/>
          </p:nvSpPr>
          <p:spPr>
            <a:xfrm>
              <a:off x="5928082" y="2222877"/>
              <a:ext cx="88037" cy="191734"/>
            </a:xfrm>
            <a:custGeom>
              <a:avLst/>
              <a:gdLst/>
              <a:ahLst/>
              <a:cxnLst/>
              <a:rect l="0" t="0" r="0" b="0"/>
              <a:pathLst>
                <a:path w="88037" h="191734">
                  <a:moveTo>
                    <a:pt x="88036" y="7164"/>
                  </a:moveTo>
                  <a:lnTo>
                    <a:pt x="58416" y="578"/>
                  </a:lnTo>
                  <a:lnTo>
                    <a:pt x="48873" y="0"/>
                  </a:lnTo>
                  <a:lnTo>
                    <a:pt x="33339" y="4288"/>
                  </a:lnTo>
                  <a:lnTo>
                    <a:pt x="8301" y="22108"/>
                  </a:lnTo>
                  <a:lnTo>
                    <a:pt x="1747" y="37536"/>
                  </a:lnTo>
                  <a:lnTo>
                    <a:pt x="0" y="46828"/>
                  </a:lnTo>
                  <a:lnTo>
                    <a:pt x="2989" y="64548"/>
                  </a:lnTo>
                  <a:lnTo>
                    <a:pt x="11405" y="81670"/>
                  </a:lnTo>
                  <a:lnTo>
                    <a:pt x="54406" y="140278"/>
                  </a:lnTo>
                  <a:lnTo>
                    <a:pt x="60069" y="148607"/>
                  </a:lnTo>
                  <a:lnTo>
                    <a:pt x="63895" y="165257"/>
                  </a:lnTo>
                  <a:lnTo>
                    <a:pt x="63621" y="173580"/>
                  </a:lnTo>
                  <a:lnTo>
                    <a:pt x="60664" y="180054"/>
                  </a:lnTo>
                  <a:lnTo>
                    <a:pt x="49983" y="189712"/>
                  </a:lnTo>
                  <a:lnTo>
                    <a:pt x="43252" y="191733"/>
                  </a:lnTo>
                  <a:lnTo>
                    <a:pt x="28376" y="191513"/>
                  </a:lnTo>
                  <a:lnTo>
                    <a:pt x="26073" y="188311"/>
                  </a:lnTo>
                  <a:lnTo>
                    <a:pt x="27311" y="183402"/>
                  </a:lnTo>
                  <a:lnTo>
                    <a:pt x="54752" y="14862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6107649" y="2230041"/>
              <a:ext cx="104866" cy="172772"/>
            </a:xfrm>
            <a:custGeom>
              <a:avLst/>
              <a:gdLst/>
              <a:ahLst/>
              <a:cxnLst/>
              <a:rect l="0" t="0" r="0" b="0"/>
              <a:pathLst>
                <a:path w="104866" h="172772">
                  <a:moveTo>
                    <a:pt x="0" y="0"/>
                  </a:moveTo>
                  <a:lnTo>
                    <a:pt x="0" y="62326"/>
                  </a:lnTo>
                  <a:lnTo>
                    <a:pt x="0" y="123892"/>
                  </a:lnTo>
                  <a:lnTo>
                    <a:pt x="0" y="172771"/>
                  </a:lnTo>
                  <a:lnTo>
                    <a:pt x="6587" y="120611"/>
                  </a:lnTo>
                  <a:lnTo>
                    <a:pt x="12396" y="77346"/>
                  </a:lnTo>
                  <a:lnTo>
                    <a:pt x="24219" y="55071"/>
                  </a:lnTo>
                  <a:lnTo>
                    <a:pt x="31864" y="51507"/>
                  </a:lnTo>
                  <a:lnTo>
                    <a:pt x="52685" y="50012"/>
                  </a:lnTo>
                  <a:lnTo>
                    <a:pt x="69952" y="54895"/>
                  </a:lnTo>
                  <a:lnTo>
                    <a:pt x="96104" y="73097"/>
                  </a:lnTo>
                  <a:lnTo>
                    <a:pt x="102810" y="91043"/>
                  </a:lnTo>
                  <a:lnTo>
                    <a:pt x="104865" y="112579"/>
                  </a:lnTo>
                  <a:lnTo>
                    <a:pt x="102697" y="131397"/>
                  </a:lnTo>
                  <a:lnTo>
                    <a:pt x="90827" y="159605"/>
                  </a:lnTo>
                  <a:lnTo>
                    <a:pt x="99853" y="14145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199181" y="2282152"/>
              <a:ext cx="108175" cy="105990"/>
            </a:xfrm>
            <a:custGeom>
              <a:avLst/>
              <a:gdLst/>
              <a:ahLst/>
              <a:cxnLst/>
              <a:rect l="0" t="0" r="0" b="0"/>
              <a:pathLst>
                <a:path w="108175" h="105990">
                  <a:moveTo>
                    <a:pt x="0" y="31099"/>
                  </a:moveTo>
                  <a:lnTo>
                    <a:pt x="8835" y="17847"/>
                  </a:lnTo>
                  <a:lnTo>
                    <a:pt x="20569" y="8876"/>
                  </a:lnTo>
                  <a:lnTo>
                    <a:pt x="35954" y="2731"/>
                  </a:lnTo>
                  <a:lnTo>
                    <a:pt x="55119" y="0"/>
                  </a:lnTo>
                  <a:lnTo>
                    <a:pt x="73499" y="3717"/>
                  </a:lnTo>
                  <a:lnTo>
                    <a:pt x="82284" y="7297"/>
                  </a:lnTo>
                  <a:lnTo>
                    <a:pt x="88140" y="13382"/>
                  </a:lnTo>
                  <a:lnTo>
                    <a:pt x="94647" y="30005"/>
                  </a:lnTo>
                  <a:lnTo>
                    <a:pt x="92231" y="92511"/>
                  </a:lnTo>
                  <a:lnTo>
                    <a:pt x="93847" y="98853"/>
                  </a:lnTo>
                  <a:lnTo>
                    <a:pt x="96774" y="102156"/>
                  </a:lnTo>
                  <a:lnTo>
                    <a:pt x="108174" y="10598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6356155" y="2320305"/>
              <a:ext cx="125943" cy="125843"/>
            </a:xfrm>
            <a:custGeom>
              <a:avLst/>
              <a:gdLst/>
              <a:ahLst/>
              <a:cxnLst/>
              <a:rect l="0" t="0" r="0" b="0"/>
              <a:pathLst>
                <a:path w="125943" h="125843">
                  <a:moveTo>
                    <a:pt x="76015" y="9588"/>
                  </a:moveTo>
                  <a:lnTo>
                    <a:pt x="62763" y="754"/>
                  </a:lnTo>
                  <a:lnTo>
                    <a:pt x="57011" y="0"/>
                  </a:lnTo>
                  <a:lnTo>
                    <a:pt x="45688" y="4094"/>
                  </a:lnTo>
                  <a:lnTo>
                    <a:pt x="28917" y="16795"/>
                  </a:lnTo>
                  <a:lnTo>
                    <a:pt x="7609" y="44296"/>
                  </a:lnTo>
                  <a:lnTo>
                    <a:pt x="0" y="60147"/>
                  </a:lnTo>
                  <a:lnTo>
                    <a:pt x="375" y="66408"/>
                  </a:lnTo>
                  <a:lnTo>
                    <a:pt x="3399" y="71507"/>
                  </a:lnTo>
                  <a:lnTo>
                    <a:pt x="8189" y="75831"/>
                  </a:lnTo>
                  <a:lnTo>
                    <a:pt x="15080" y="77789"/>
                  </a:lnTo>
                  <a:lnTo>
                    <a:pt x="32599" y="77498"/>
                  </a:lnTo>
                  <a:lnTo>
                    <a:pt x="58837" y="67720"/>
                  </a:lnTo>
                  <a:lnTo>
                    <a:pt x="79760" y="53111"/>
                  </a:lnTo>
                  <a:lnTo>
                    <a:pt x="83135" y="53397"/>
                  </a:lnTo>
                  <a:lnTo>
                    <a:pt x="84460" y="57285"/>
                  </a:lnTo>
                  <a:lnTo>
                    <a:pt x="84348" y="110706"/>
                  </a:lnTo>
                  <a:lnTo>
                    <a:pt x="84344" y="121379"/>
                  </a:lnTo>
                  <a:lnTo>
                    <a:pt x="87115" y="125721"/>
                  </a:lnTo>
                  <a:lnTo>
                    <a:pt x="91737" y="125842"/>
                  </a:lnTo>
                  <a:lnTo>
                    <a:pt x="125942" y="10944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6541597" y="2188436"/>
              <a:ext cx="81959" cy="231711"/>
            </a:xfrm>
            <a:custGeom>
              <a:avLst/>
              <a:gdLst/>
              <a:ahLst/>
              <a:cxnLst/>
              <a:rect l="0" t="0" r="0" b="0"/>
              <a:pathLst>
                <a:path w="81959" h="231711">
                  <a:moveTo>
                    <a:pt x="40352" y="0"/>
                  </a:moveTo>
                  <a:lnTo>
                    <a:pt x="31517" y="8834"/>
                  </a:lnTo>
                  <a:lnTo>
                    <a:pt x="12814" y="57866"/>
                  </a:lnTo>
                  <a:lnTo>
                    <a:pt x="1239" y="115440"/>
                  </a:lnTo>
                  <a:lnTo>
                    <a:pt x="0" y="176623"/>
                  </a:lnTo>
                  <a:lnTo>
                    <a:pt x="10372" y="223820"/>
                  </a:lnTo>
                  <a:lnTo>
                    <a:pt x="15742" y="228726"/>
                  </a:lnTo>
                  <a:lnTo>
                    <a:pt x="23022" y="231071"/>
                  </a:lnTo>
                  <a:lnTo>
                    <a:pt x="31572" y="231710"/>
                  </a:lnTo>
                  <a:lnTo>
                    <a:pt x="39121" y="228438"/>
                  </a:lnTo>
                  <a:lnTo>
                    <a:pt x="81958" y="1830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6645803" y="2188436"/>
              <a:ext cx="327237" cy="286870"/>
            </a:xfrm>
            <a:custGeom>
              <a:avLst/>
              <a:gdLst/>
              <a:ahLst/>
              <a:cxnLst/>
              <a:rect l="0" t="0" r="0" b="0"/>
              <a:pathLst>
                <a:path w="327237" h="286870">
                  <a:moveTo>
                    <a:pt x="35998" y="0"/>
                  </a:moveTo>
                  <a:lnTo>
                    <a:pt x="23637" y="14211"/>
                  </a:lnTo>
                  <a:lnTo>
                    <a:pt x="11333" y="47699"/>
                  </a:lnTo>
                  <a:lnTo>
                    <a:pt x="0" y="98282"/>
                  </a:lnTo>
                  <a:lnTo>
                    <a:pt x="1219" y="152790"/>
                  </a:lnTo>
                  <a:lnTo>
                    <a:pt x="7351" y="205607"/>
                  </a:lnTo>
                  <a:lnTo>
                    <a:pt x="16794" y="227291"/>
                  </a:lnTo>
                  <a:lnTo>
                    <a:pt x="30237" y="243093"/>
                  </a:lnTo>
                  <a:lnTo>
                    <a:pt x="37705" y="247121"/>
                  </a:lnTo>
                  <a:lnTo>
                    <a:pt x="53399" y="249132"/>
                  </a:lnTo>
                  <a:lnTo>
                    <a:pt x="69620" y="244478"/>
                  </a:lnTo>
                  <a:lnTo>
                    <a:pt x="91880" y="231462"/>
                  </a:lnTo>
                  <a:lnTo>
                    <a:pt x="103365" y="220291"/>
                  </a:lnTo>
                  <a:lnTo>
                    <a:pt x="111551" y="206081"/>
                  </a:lnTo>
                  <a:lnTo>
                    <a:pt x="111330" y="200257"/>
                  </a:lnTo>
                  <a:lnTo>
                    <a:pt x="108409" y="195450"/>
                  </a:lnTo>
                  <a:lnTo>
                    <a:pt x="103688" y="191321"/>
                  </a:lnTo>
                  <a:lnTo>
                    <a:pt x="97767" y="190417"/>
                  </a:lnTo>
                  <a:lnTo>
                    <a:pt x="83792" y="194344"/>
                  </a:lnTo>
                  <a:lnTo>
                    <a:pt x="79880" y="198905"/>
                  </a:lnTo>
                  <a:lnTo>
                    <a:pt x="78197" y="204719"/>
                  </a:lnTo>
                  <a:lnTo>
                    <a:pt x="78000" y="211369"/>
                  </a:lnTo>
                  <a:lnTo>
                    <a:pt x="81566" y="216726"/>
                  </a:lnTo>
                  <a:lnTo>
                    <a:pt x="95391" y="225145"/>
                  </a:lnTo>
                  <a:lnTo>
                    <a:pt x="155855" y="248300"/>
                  </a:lnTo>
                  <a:lnTo>
                    <a:pt x="179891" y="263927"/>
                  </a:lnTo>
                  <a:lnTo>
                    <a:pt x="190250" y="277250"/>
                  </a:lnTo>
                  <a:lnTo>
                    <a:pt x="194307" y="284686"/>
                  </a:lnTo>
                  <a:lnTo>
                    <a:pt x="197935" y="286869"/>
                  </a:lnTo>
                  <a:lnTo>
                    <a:pt x="201280" y="285551"/>
                  </a:lnTo>
                  <a:lnTo>
                    <a:pt x="237768" y="240490"/>
                  </a:lnTo>
                  <a:lnTo>
                    <a:pt x="265696" y="224939"/>
                  </a:lnTo>
                  <a:lnTo>
                    <a:pt x="327236" y="2080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7260644" y="2450983"/>
              <a:ext cx="206179" cy="239365"/>
            </a:xfrm>
            <a:custGeom>
              <a:avLst/>
              <a:gdLst/>
              <a:ahLst/>
              <a:cxnLst/>
              <a:rect l="0" t="0" r="0" b="0"/>
              <a:pathLst>
                <a:path w="206179" h="239365">
                  <a:moveTo>
                    <a:pt x="61879" y="37010"/>
                  </a:moveTo>
                  <a:lnTo>
                    <a:pt x="42318" y="95691"/>
                  </a:lnTo>
                  <a:lnTo>
                    <a:pt x="18644" y="152386"/>
                  </a:lnTo>
                  <a:lnTo>
                    <a:pt x="6631" y="205573"/>
                  </a:lnTo>
                  <a:lnTo>
                    <a:pt x="0" y="239302"/>
                  </a:lnTo>
                  <a:lnTo>
                    <a:pt x="286" y="239364"/>
                  </a:lnTo>
                  <a:lnTo>
                    <a:pt x="9924" y="179979"/>
                  </a:lnTo>
                  <a:lnTo>
                    <a:pt x="20826" y="121084"/>
                  </a:lnTo>
                  <a:lnTo>
                    <a:pt x="46886" y="62024"/>
                  </a:lnTo>
                  <a:lnTo>
                    <a:pt x="77887" y="23905"/>
                  </a:lnTo>
                  <a:lnTo>
                    <a:pt x="94881" y="9305"/>
                  </a:lnTo>
                  <a:lnTo>
                    <a:pt x="116610" y="1583"/>
                  </a:lnTo>
                  <a:lnTo>
                    <a:pt x="140753" y="0"/>
                  </a:lnTo>
                  <a:lnTo>
                    <a:pt x="174212" y="9505"/>
                  </a:lnTo>
                  <a:lnTo>
                    <a:pt x="193165" y="18930"/>
                  </a:lnTo>
                  <a:lnTo>
                    <a:pt x="199329" y="25882"/>
                  </a:lnTo>
                  <a:lnTo>
                    <a:pt x="206178" y="43467"/>
                  </a:lnTo>
                  <a:lnTo>
                    <a:pt x="205616" y="74160"/>
                  </a:lnTo>
                  <a:lnTo>
                    <a:pt x="199418" y="90812"/>
                  </a:lnTo>
                  <a:lnTo>
                    <a:pt x="180373" y="116569"/>
                  </a:lnTo>
                  <a:lnTo>
                    <a:pt x="175084" y="119635"/>
                  </a:lnTo>
                  <a:lnTo>
                    <a:pt x="169709" y="120755"/>
                  </a:lnTo>
                  <a:lnTo>
                    <a:pt x="153410" y="1202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7518747" y="2376648"/>
              <a:ext cx="486103" cy="182876"/>
            </a:xfrm>
            <a:custGeom>
              <a:avLst/>
              <a:gdLst/>
              <a:ahLst/>
              <a:cxnLst/>
              <a:rect l="0" t="0" r="0" b="0"/>
              <a:pathLst>
                <a:path w="486103" h="182876">
                  <a:moveTo>
                    <a:pt x="53407" y="103024"/>
                  </a:moveTo>
                  <a:lnTo>
                    <a:pt x="35738" y="103024"/>
                  </a:lnTo>
                  <a:lnTo>
                    <a:pt x="11497" y="111859"/>
                  </a:lnTo>
                  <a:lnTo>
                    <a:pt x="6051" y="118160"/>
                  </a:lnTo>
                  <a:lnTo>
                    <a:pt x="0" y="135023"/>
                  </a:lnTo>
                  <a:lnTo>
                    <a:pt x="1161" y="141923"/>
                  </a:lnTo>
                  <a:lnTo>
                    <a:pt x="4708" y="147448"/>
                  </a:lnTo>
                  <a:lnTo>
                    <a:pt x="9846" y="152056"/>
                  </a:lnTo>
                  <a:lnTo>
                    <a:pt x="16045" y="154203"/>
                  </a:lnTo>
                  <a:lnTo>
                    <a:pt x="30329" y="154124"/>
                  </a:lnTo>
                  <a:lnTo>
                    <a:pt x="53966" y="144463"/>
                  </a:lnTo>
                  <a:lnTo>
                    <a:pt x="78536" y="129890"/>
                  </a:lnTo>
                  <a:lnTo>
                    <a:pt x="82179" y="129256"/>
                  </a:lnTo>
                  <a:lnTo>
                    <a:pt x="82758" y="131607"/>
                  </a:lnTo>
                  <a:lnTo>
                    <a:pt x="81295" y="135948"/>
                  </a:lnTo>
                  <a:lnTo>
                    <a:pt x="83654" y="159727"/>
                  </a:lnTo>
                  <a:lnTo>
                    <a:pt x="88365" y="164865"/>
                  </a:lnTo>
                  <a:lnTo>
                    <a:pt x="95204" y="167365"/>
                  </a:lnTo>
                  <a:lnTo>
                    <a:pt x="103461" y="168108"/>
                  </a:lnTo>
                  <a:lnTo>
                    <a:pt x="117566" y="164002"/>
                  </a:lnTo>
                  <a:lnTo>
                    <a:pt x="170248" y="127687"/>
                  </a:lnTo>
                  <a:lnTo>
                    <a:pt x="175679" y="128712"/>
                  </a:lnTo>
                  <a:lnTo>
                    <a:pt x="179301" y="133093"/>
                  </a:lnTo>
                  <a:lnTo>
                    <a:pt x="181716" y="139712"/>
                  </a:lnTo>
                  <a:lnTo>
                    <a:pt x="181476" y="145974"/>
                  </a:lnTo>
                  <a:lnTo>
                    <a:pt x="167373" y="179369"/>
                  </a:lnTo>
                  <a:lnTo>
                    <a:pt x="167292" y="182582"/>
                  </a:lnTo>
                  <a:lnTo>
                    <a:pt x="169086" y="182875"/>
                  </a:lnTo>
                  <a:lnTo>
                    <a:pt x="180447" y="174453"/>
                  </a:lnTo>
                  <a:lnTo>
                    <a:pt x="231163" y="111657"/>
                  </a:lnTo>
                  <a:lnTo>
                    <a:pt x="289848" y="50657"/>
                  </a:lnTo>
                  <a:lnTo>
                    <a:pt x="332874" y="22632"/>
                  </a:lnTo>
                  <a:lnTo>
                    <a:pt x="393110" y="889"/>
                  </a:lnTo>
                  <a:lnTo>
                    <a:pt x="410564" y="0"/>
                  </a:lnTo>
                  <a:lnTo>
                    <a:pt x="419101" y="1057"/>
                  </a:lnTo>
                  <a:lnTo>
                    <a:pt x="423867" y="4536"/>
                  </a:lnTo>
                  <a:lnTo>
                    <a:pt x="426122" y="9629"/>
                  </a:lnTo>
                  <a:lnTo>
                    <a:pt x="426160" y="22684"/>
                  </a:lnTo>
                  <a:lnTo>
                    <a:pt x="423095" y="37731"/>
                  </a:lnTo>
                  <a:lnTo>
                    <a:pt x="391355" y="99590"/>
                  </a:lnTo>
                  <a:lnTo>
                    <a:pt x="364001" y="151220"/>
                  </a:lnTo>
                  <a:lnTo>
                    <a:pt x="359398" y="153646"/>
                  </a:lnTo>
                  <a:lnTo>
                    <a:pt x="355405" y="151565"/>
                  </a:lnTo>
                  <a:lnTo>
                    <a:pt x="351818" y="146480"/>
                  </a:lnTo>
                  <a:lnTo>
                    <a:pt x="346769" y="121653"/>
                  </a:lnTo>
                  <a:lnTo>
                    <a:pt x="345273" y="90875"/>
                  </a:lnTo>
                  <a:lnTo>
                    <a:pt x="348761" y="85679"/>
                  </a:lnTo>
                  <a:lnTo>
                    <a:pt x="354785" y="84064"/>
                  </a:lnTo>
                  <a:lnTo>
                    <a:pt x="362499" y="84837"/>
                  </a:lnTo>
                  <a:lnTo>
                    <a:pt x="376001" y="90627"/>
                  </a:lnTo>
                  <a:lnTo>
                    <a:pt x="433267" y="117574"/>
                  </a:lnTo>
                  <a:lnTo>
                    <a:pt x="460277" y="124902"/>
                  </a:lnTo>
                  <a:lnTo>
                    <a:pt x="486102" y="12798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7979885" y="2504635"/>
              <a:ext cx="98821" cy="141459"/>
            </a:xfrm>
            <a:custGeom>
              <a:avLst/>
              <a:gdLst/>
              <a:ahLst/>
              <a:cxnLst/>
              <a:rect l="0" t="0" r="0" b="0"/>
              <a:pathLst>
                <a:path w="98821" h="141459">
                  <a:moveTo>
                    <a:pt x="83210" y="0"/>
                  </a:moveTo>
                  <a:lnTo>
                    <a:pt x="65541" y="0"/>
                  </a:lnTo>
                  <a:lnTo>
                    <a:pt x="51936" y="4931"/>
                  </a:lnTo>
                  <a:lnTo>
                    <a:pt x="45718" y="8835"/>
                  </a:lnTo>
                  <a:lnTo>
                    <a:pt x="43423" y="13287"/>
                  </a:lnTo>
                  <a:lnTo>
                    <a:pt x="43742" y="18103"/>
                  </a:lnTo>
                  <a:lnTo>
                    <a:pt x="49951" y="29311"/>
                  </a:lnTo>
                  <a:lnTo>
                    <a:pt x="91290" y="90052"/>
                  </a:lnTo>
                  <a:lnTo>
                    <a:pt x="96917" y="98866"/>
                  </a:lnTo>
                  <a:lnTo>
                    <a:pt x="98820" y="107516"/>
                  </a:lnTo>
                  <a:lnTo>
                    <a:pt x="96004" y="124524"/>
                  </a:lnTo>
                  <a:lnTo>
                    <a:pt x="89891" y="130169"/>
                  </a:lnTo>
                  <a:lnTo>
                    <a:pt x="70770" y="136441"/>
                  </a:lnTo>
                  <a:lnTo>
                    <a:pt x="13155" y="140798"/>
                  </a:lnTo>
                  <a:lnTo>
                    <a:pt x="0" y="14145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688649" y="946021"/>
            <a:ext cx="2329894" cy="709869"/>
            <a:chOff x="7688649" y="946021"/>
            <a:chExt cx="2329894" cy="709869"/>
          </a:xfrm>
        </p:grpSpPr>
        <p:sp>
          <p:nvSpPr>
            <p:cNvPr id="34" name="Freeform 33"/>
            <p:cNvSpPr/>
            <p:nvPr/>
          </p:nvSpPr>
          <p:spPr>
            <a:xfrm>
              <a:off x="7688649" y="946021"/>
              <a:ext cx="341163" cy="487683"/>
            </a:xfrm>
            <a:custGeom>
              <a:avLst/>
              <a:gdLst/>
              <a:ahLst/>
              <a:cxnLst/>
              <a:rect l="0" t="0" r="0" b="0"/>
              <a:pathLst>
                <a:path w="341163" h="487683">
                  <a:moveTo>
                    <a:pt x="341162" y="27542"/>
                  </a:moveTo>
                  <a:lnTo>
                    <a:pt x="320309" y="9461"/>
                  </a:lnTo>
                  <a:lnTo>
                    <a:pt x="302000" y="1631"/>
                  </a:lnTo>
                  <a:lnTo>
                    <a:pt x="281535" y="0"/>
                  </a:lnTo>
                  <a:lnTo>
                    <a:pt x="220347" y="11404"/>
                  </a:lnTo>
                  <a:lnTo>
                    <a:pt x="161401" y="31477"/>
                  </a:lnTo>
                  <a:lnTo>
                    <a:pt x="105468" y="62623"/>
                  </a:lnTo>
                  <a:lnTo>
                    <a:pt x="54866" y="102668"/>
                  </a:lnTo>
                  <a:lnTo>
                    <a:pt x="12955" y="152378"/>
                  </a:lnTo>
                  <a:lnTo>
                    <a:pt x="8636" y="160692"/>
                  </a:lnTo>
                  <a:lnTo>
                    <a:pt x="2558" y="198898"/>
                  </a:lnTo>
                  <a:lnTo>
                    <a:pt x="5175" y="232099"/>
                  </a:lnTo>
                  <a:lnTo>
                    <a:pt x="11854" y="248203"/>
                  </a:lnTo>
                  <a:lnTo>
                    <a:pt x="64925" y="308618"/>
                  </a:lnTo>
                  <a:lnTo>
                    <a:pt x="124259" y="365267"/>
                  </a:lnTo>
                  <a:lnTo>
                    <a:pt x="142478" y="405727"/>
                  </a:lnTo>
                  <a:lnTo>
                    <a:pt x="142137" y="415576"/>
                  </a:lnTo>
                  <a:lnTo>
                    <a:pt x="134363" y="433915"/>
                  </a:lnTo>
                  <a:lnTo>
                    <a:pt x="119197" y="448846"/>
                  </a:lnTo>
                  <a:lnTo>
                    <a:pt x="74909" y="473498"/>
                  </a:lnTo>
                  <a:lnTo>
                    <a:pt x="30137" y="487682"/>
                  </a:lnTo>
                  <a:lnTo>
                    <a:pt x="0" y="48519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7938113" y="1235095"/>
              <a:ext cx="204744" cy="173100"/>
            </a:xfrm>
            <a:custGeom>
              <a:avLst/>
              <a:gdLst/>
              <a:ahLst/>
              <a:cxnLst/>
              <a:rect l="0" t="0" r="0" b="0"/>
              <a:pathLst>
                <a:path w="204744" h="173100">
                  <a:moveTo>
                    <a:pt x="83377" y="46346"/>
                  </a:moveTo>
                  <a:lnTo>
                    <a:pt x="48632" y="62345"/>
                  </a:lnTo>
                  <a:lnTo>
                    <a:pt x="17445" y="89468"/>
                  </a:lnTo>
                  <a:lnTo>
                    <a:pt x="4456" y="105268"/>
                  </a:lnTo>
                  <a:lnTo>
                    <a:pt x="1178" y="113364"/>
                  </a:lnTo>
                  <a:lnTo>
                    <a:pt x="0" y="129757"/>
                  </a:lnTo>
                  <a:lnTo>
                    <a:pt x="4535" y="154579"/>
                  </a:lnTo>
                  <a:lnTo>
                    <a:pt x="9551" y="161031"/>
                  </a:lnTo>
                  <a:lnTo>
                    <a:pt x="24986" y="170666"/>
                  </a:lnTo>
                  <a:lnTo>
                    <a:pt x="46639" y="173099"/>
                  </a:lnTo>
                  <a:lnTo>
                    <a:pt x="93790" y="167127"/>
                  </a:lnTo>
                  <a:lnTo>
                    <a:pt x="149400" y="144471"/>
                  </a:lnTo>
                  <a:lnTo>
                    <a:pt x="189014" y="120643"/>
                  </a:lnTo>
                  <a:lnTo>
                    <a:pt x="195407" y="115293"/>
                  </a:lnTo>
                  <a:lnTo>
                    <a:pt x="202510" y="97022"/>
                  </a:lnTo>
                  <a:lnTo>
                    <a:pt x="204743" y="74416"/>
                  </a:lnTo>
                  <a:lnTo>
                    <a:pt x="202654" y="52042"/>
                  </a:lnTo>
                  <a:lnTo>
                    <a:pt x="193712" y="34701"/>
                  </a:lnTo>
                  <a:lnTo>
                    <a:pt x="187445" y="27488"/>
                  </a:lnTo>
                  <a:lnTo>
                    <a:pt x="152119" y="8502"/>
                  </a:lnTo>
                  <a:lnTo>
                    <a:pt x="106519" y="0"/>
                  </a:lnTo>
                  <a:lnTo>
                    <a:pt x="66709" y="1898"/>
                  </a:lnTo>
                  <a:lnTo>
                    <a:pt x="47924" y="8409"/>
                  </a:lnTo>
                  <a:lnTo>
                    <a:pt x="40326" y="12733"/>
                  </a:lnTo>
                  <a:lnTo>
                    <a:pt x="37110" y="18390"/>
                  </a:lnTo>
                  <a:lnTo>
                    <a:pt x="36815" y="24935"/>
                  </a:lnTo>
                  <a:lnTo>
                    <a:pt x="38468" y="32072"/>
                  </a:lnTo>
                  <a:lnTo>
                    <a:pt x="42343" y="37755"/>
                  </a:lnTo>
                  <a:lnTo>
                    <a:pt x="54046" y="46534"/>
                  </a:lnTo>
                  <a:lnTo>
                    <a:pt x="91698" y="5466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8174707" y="1261539"/>
              <a:ext cx="138021" cy="178003"/>
            </a:xfrm>
            <a:custGeom>
              <a:avLst/>
              <a:gdLst/>
              <a:ahLst/>
              <a:cxnLst/>
              <a:rect l="0" t="0" r="0" b="0"/>
              <a:pathLst>
                <a:path w="138021" h="178003">
                  <a:moveTo>
                    <a:pt x="138020" y="11581"/>
                  </a:moveTo>
                  <a:lnTo>
                    <a:pt x="98858" y="0"/>
                  </a:lnTo>
                  <a:lnTo>
                    <a:pt x="72176" y="856"/>
                  </a:lnTo>
                  <a:lnTo>
                    <a:pt x="55132" y="9588"/>
                  </a:lnTo>
                  <a:lnTo>
                    <a:pt x="32408" y="30098"/>
                  </a:lnTo>
                  <a:lnTo>
                    <a:pt x="8163" y="66295"/>
                  </a:lnTo>
                  <a:lnTo>
                    <a:pt x="0" y="98162"/>
                  </a:lnTo>
                  <a:lnTo>
                    <a:pt x="1999" y="126609"/>
                  </a:lnTo>
                  <a:lnTo>
                    <a:pt x="12863" y="152605"/>
                  </a:lnTo>
                  <a:lnTo>
                    <a:pt x="25072" y="164557"/>
                  </a:lnTo>
                  <a:lnTo>
                    <a:pt x="38820" y="172027"/>
                  </a:lnTo>
                  <a:lnTo>
                    <a:pt x="63130" y="17800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8364800" y="1339689"/>
              <a:ext cx="110808" cy="141459"/>
            </a:xfrm>
            <a:custGeom>
              <a:avLst/>
              <a:gdLst/>
              <a:ahLst/>
              <a:cxnLst/>
              <a:rect l="0" t="0" r="0" b="0"/>
              <a:pathLst>
                <a:path w="110808" h="141459">
                  <a:moveTo>
                    <a:pt x="47780" y="0"/>
                  </a:moveTo>
                  <a:lnTo>
                    <a:pt x="28774" y="14211"/>
                  </a:lnTo>
                  <a:lnTo>
                    <a:pt x="12768" y="35954"/>
                  </a:lnTo>
                  <a:lnTo>
                    <a:pt x="2684" y="66332"/>
                  </a:lnTo>
                  <a:lnTo>
                    <a:pt x="0" y="91118"/>
                  </a:lnTo>
                  <a:lnTo>
                    <a:pt x="3739" y="112613"/>
                  </a:lnTo>
                  <a:lnTo>
                    <a:pt x="7325" y="122228"/>
                  </a:lnTo>
                  <a:lnTo>
                    <a:pt x="13413" y="127713"/>
                  </a:lnTo>
                  <a:lnTo>
                    <a:pt x="21170" y="130445"/>
                  </a:lnTo>
                  <a:lnTo>
                    <a:pt x="30040" y="131342"/>
                  </a:lnTo>
                  <a:lnTo>
                    <a:pt x="60193" y="123770"/>
                  </a:lnTo>
                  <a:lnTo>
                    <a:pt x="83715" y="109816"/>
                  </a:lnTo>
                  <a:lnTo>
                    <a:pt x="102395" y="89552"/>
                  </a:lnTo>
                  <a:lnTo>
                    <a:pt x="106380" y="88363"/>
                  </a:lnTo>
                  <a:lnTo>
                    <a:pt x="109036" y="91268"/>
                  </a:lnTo>
                  <a:lnTo>
                    <a:pt x="110807" y="96903"/>
                  </a:lnTo>
                  <a:lnTo>
                    <a:pt x="110308" y="110561"/>
                  </a:lnTo>
                  <a:lnTo>
                    <a:pt x="106027" y="14145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8487470" y="1231515"/>
              <a:ext cx="16642" cy="24964"/>
            </a:xfrm>
            <a:custGeom>
              <a:avLst/>
              <a:gdLst/>
              <a:ahLst/>
              <a:cxnLst/>
              <a:rect l="0" t="0" r="0" b="0"/>
              <a:pathLst>
                <a:path w="16642" h="24964">
                  <a:moveTo>
                    <a:pt x="0" y="24963"/>
                  </a:moveTo>
                  <a:lnTo>
                    <a:pt x="6643" y="7808"/>
                  </a:lnTo>
                  <a:lnTo>
                    <a:pt x="16641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8434959" y="1353239"/>
              <a:ext cx="193969" cy="152872"/>
            </a:xfrm>
            <a:custGeom>
              <a:avLst/>
              <a:gdLst/>
              <a:ahLst/>
              <a:cxnLst/>
              <a:rect l="0" t="0" r="0" b="0"/>
              <a:pathLst>
                <a:path w="193969" h="152872">
                  <a:moveTo>
                    <a:pt x="135721" y="19734"/>
                  </a:moveTo>
                  <a:lnTo>
                    <a:pt x="121510" y="7372"/>
                  </a:lnTo>
                  <a:lnTo>
                    <a:pt x="108140" y="988"/>
                  </a:lnTo>
                  <a:lnTo>
                    <a:pt x="90487" y="0"/>
                  </a:lnTo>
                  <a:lnTo>
                    <a:pt x="71237" y="3567"/>
                  </a:lnTo>
                  <a:lnTo>
                    <a:pt x="45732" y="15971"/>
                  </a:lnTo>
                  <a:lnTo>
                    <a:pt x="26052" y="32282"/>
                  </a:lnTo>
                  <a:lnTo>
                    <a:pt x="9435" y="55195"/>
                  </a:lnTo>
                  <a:lnTo>
                    <a:pt x="1623" y="74634"/>
                  </a:lnTo>
                  <a:lnTo>
                    <a:pt x="0" y="95601"/>
                  </a:lnTo>
                  <a:lnTo>
                    <a:pt x="861" y="106370"/>
                  </a:lnTo>
                  <a:lnTo>
                    <a:pt x="5134" y="114474"/>
                  </a:lnTo>
                  <a:lnTo>
                    <a:pt x="19743" y="125943"/>
                  </a:lnTo>
                  <a:lnTo>
                    <a:pt x="29741" y="127523"/>
                  </a:lnTo>
                  <a:lnTo>
                    <a:pt x="53177" y="124346"/>
                  </a:lnTo>
                  <a:lnTo>
                    <a:pt x="87944" y="103328"/>
                  </a:lnTo>
                  <a:lnTo>
                    <a:pt x="124332" y="69736"/>
                  </a:lnTo>
                  <a:lnTo>
                    <a:pt x="136866" y="50267"/>
                  </a:lnTo>
                  <a:lnTo>
                    <a:pt x="137408" y="51184"/>
                  </a:lnTo>
                  <a:lnTo>
                    <a:pt x="128655" y="99907"/>
                  </a:lnTo>
                  <a:lnTo>
                    <a:pt x="132889" y="118237"/>
                  </a:lnTo>
                  <a:lnTo>
                    <a:pt x="141859" y="134704"/>
                  </a:lnTo>
                  <a:lnTo>
                    <a:pt x="155091" y="148187"/>
                  </a:lnTo>
                  <a:lnTo>
                    <a:pt x="162502" y="151597"/>
                  </a:lnTo>
                  <a:lnTo>
                    <a:pt x="193968" y="15287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8687899" y="1214873"/>
              <a:ext cx="107450" cy="349485"/>
            </a:xfrm>
            <a:custGeom>
              <a:avLst/>
              <a:gdLst/>
              <a:ahLst/>
              <a:cxnLst/>
              <a:rect l="0" t="0" r="0" b="0"/>
              <a:pathLst>
                <a:path w="107450" h="349485">
                  <a:moveTo>
                    <a:pt x="32559" y="0"/>
                  </a:moveTo>
                  <a:lnTo>
                    <a:pt x="18366" y="61566"/>
                  </a:lnTo>
                  <a:lnTo>
                    <a:pt x="2945" y="118829"/>
                  </a:lnTo>
                  <a:lnTo>
                    <a:pt x="0" y="176847"/>
                  </a:lnTo>
                  <a:lnTo>
                    <a:pt x="3836" y="237309"/>
                  </a:lnTo>
                  <a:lnTo>
                    <a:pt x="10899" y="270944"/>
                  </a:lnTo>
                  <a:lnTo>
                    <a:pt x="27683" y="298476"/>
                  </a:lnTo>
                  <a:lnTo>
                    <a:pt x="52485" y="325061"/>
                  </a:lnTo>
                  <a:lnTo>
                    <a:pt x="107449" y="34948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8945127" y="1189910"/>
              <a:ext cx="58248" cy="341164"/>
            </a:xfrm>
            <a:custGeom>
              <a:avLst/>
              <a:gdLst/>
              <a:ahLst/>
              <a:cxnLst/>
              <a:rect l="0" t="0" r="0" b="0"/>
              <a:pathLst>
                <a:path w="58248" h="341164">
                  <a:moveTo>
                    <a:pt x="58247" y="0"/>
                  </a:moveTo>
                  <a:lnTo>
                    <a:pt x="42248" y="57909"/>
                  </a:lnTo>
                  <a:lnTo>
                    <a:pt x="28411" y="115298"/>
                  </a:lnTo>
                  <a:lnTo>
                    <a:pt x="18375" y="169585"/>
                  </a:lnTo>
                  <a:lnTo>
                    <a:pt x="10285" y="223065"/>
                  </a:lnTo>
                  <a:lnTo>
                    <a:pt x="8709" y="279825"/>
                  </a:lnTo>
                  <a:lnTo>
                    <a:pt x="0" y="3411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8911843" y="1375286"/>
              <a:ext cx="108174" cy="14330"/>
            </a:xfrm>
            <a:custGeom>
              <a:avLst/>
              <a:gdLst/>
              <a:ahLst/>
              <a:cxnLst/>
              <a:rect l="0" t="0" r="0" b="0"/>
              <a:pathLst>
                <a:path w="108174" h="14330">
                  <a:moveTo>
                    <a:pt x="0" y="14329"/>
                  </a:moveTo>
                  <a:lnTo>
                    <a:pt x="13252" y="5494"/>
                  </a:lnTo>
                  <a:lnTo>
                    <a:pt x="43579" y="0"/>
                  </a:lnTo>
                  <a:lnTo>
                    <a:pt x="88230" y="4578"/>
                  </a:lnTo>
                  <a:lnTo>
                    <a:pt x="108173" y="600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8998495" y="1383607"/>
              <a:ext cx="154659" cy="130825"/>
            </a:xfrm>
            <a:custGeom>
              <a:avLst/>
              <a:gdLst/>
              <a:ahLst/>
              <a:cxnLst/>
              <a:rect l="0" t="0" r="0" b="0"/>
              <a:pathLst>
                <a:path w="154659" h="130825">
                  <a:moveTo>
                    <a:pt x="104732" y="14329"/>
                  </a:moveTo>
                  <a:lnTo>
                    <a:pt x="95897" y="5494"/>
                  </a:lnTo>
                  <a:lnTo>
                    <a:pt x="81698" y="1157"/>
                  </a:lnTo>
                  <a:lnTo>
                    <a:pt x="72733" y="0"/>
                  </a:lnTo>
                  <a:lnTo>
                    <a:pt x="55377" y="3646"/>
                  </a:lnTo>
                  <a:lnTo>
                    <a:pt x="39342" y="12355"/>
                  </a:lnTo>
                  <a:lnTo>
                    <a:pt x="8174" y="44032"/>
                  </a:lnTo>
                  <a:lnTo>
                    <a:pt x="1721" y="60506"/>
                  </a:lnTo>
                  <a:lnTo>
                    <a:pt x="0" y="70077"/>
                  </a:lnTo>
                  <a:lnTo>
                    <a:pt x="2551" y="76458"/>
                  </a:lnTo>
                  <a:lnTo>
                    <a:pt x="7950" y="80711"/>
                  </a:lnTo>
                  <a:lnTo>
                    <a:pt x="15247" y="83547"/>
                  </a:lnTo>
                  <a:lnTo>
                    <a:pt x="33217" y="81767"/>
                  </a:lnTo>
                  <a:lnTo>
                    <a:pt x="51683" y="74812"/>
                  </a:lnTo>
                  <a:lnTo>
                    <a:pt x="88957" y="49951"/>
                  </a:lnTo>
                  <a:lnTo>
                    <a:pt x="100186" y="36633"/>
                  </a:lnTo>
                  <a:lnTo>
                    <a:pt x="104475" y="29198"/>
                  </a:lnTo>
                  <a:lnTo>
                    <a:pt x="106410" y="28865"/>
                  </a:lnTo>
                  <a:lnTo>
                    <a:pt x="106094" y="40822"/>
                  </a:lnTo>
                  <a:lnTo>
                    <a:pt x="97687" y="98188"/>
                  </a:lnTo>
                  <a:lnTo>
                    <a:pt x="100036" y="108142"/>
                  </a:lnTo>
                  <a:lnTo>
                    <a:pt x="110041" y="124133"/>
                  </a:lnTo>
                  <a:lnTo>
                    <a:pt x="116593" y="128212"/>
                  </a:lnTo>
                  <a:lnTo>
                    <a:pt x="142104" y="130582"/>
                  </a:lnTo>
                  <a:lnTo>
                    <a:pt x="154658" y="13082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9167000" y="1464505"/>
              <a:ext cx="36080" cy="58248"/>
            </a:xfrm>
            <a:custGeom>
              <a:avLst/>
              <a:gdLst/>
              <a:ahLst/>
              <a:cxnLst/>
              <a:rect l="0" t="0" r="0" b="0"/>
              <a:pathLst>
                <a:path w="36080" h="58248">
                  <a:moveTo>
                    <a:pt x="36079" y="0"/>
                  </a:moveTo>
                  <a:lnTo>
                    <a:pt x="12916" y="27580"/>
                  </a:lnTo>
                  <a:lnTo>
                    <a:pt x="0" y="55066"/>
                  </a:lnTo>
                  <a:lnTo>
                    <a:pt x="8" y="57051"/>
                  </a:lnTo>
                  <a:lnTo>
                    <a:pt x="2795" y="5824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9228043" y="1359881"/>
              <a:ext cx="24964" cy="21414"/>
            </a:xfrm>
            <a:custGeom>
              <a:avLst/>
              <a:gdLst/>
              <a:ahLst/>
              <a:cxnLst/>
              <a:rect l="0" t="0" r="0" b="0"/>
              <a:pathLst>
                <a:path w="24964" h="21414">
                  <a:moveTo>
                    <a:pt x="0" y="21413"/>
                  </a:moveTo>
                  <a:lnTo>
                    <a:pt x="0" y="3744"/>
                  </a:lnTo>
                  <a:lnTo>
                    <a:pt x="1849" y="388"/>
                  </a:lnTo>
                  <a:lnTo>
                    <a:pt x="4931" y="0"/>
                  </a:lnTo>
                  <a:lnTo>
                    <a:pt x="15638" y="5823"/>
                  </a:lnTo>
                  <a:lnTo>
                    <a:pt x="24963" y="1309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9265625" y="1472168"/>
              <a:ext cx="74489" cy="100511"/>
            </a:xfrm>
            <a:custGeom>
              <a:avLst/>
              <a:gdLst/>
              <a:ahLst/>
              <a:cxnLst/>
              <a:rect l="0" t="0" r="0" b="0"/>
              <a:pathLst>
                <a:path w="74489" h="100511">
                  <a:moveTo>
                    <a:pt x="12344" y="658"/>
                  </a:moveTo>
                  <a:lnTo>
                    <a:pt x="0" y="50958"/>
                  </a:lnTo>
                  <a:lnTo>
                    <a:pt x="417" y="50833"/>
                  </a:lnTo>
                  <a:lnTo>
                    <a:pt x="4270" y="44223"/>
                  </a:lnTo>
                  <a:lnTo>
                    <a:pt x="43080" y="3291"/>
                  </a:lnTo>
                  <a:lnTo>
                    <a:pt x="49477" y="564"/>
                  </a:lnTo>
                  <a:lnTo>
                    <a:pt x="63981" y="0"/>
                  </a:lnTo>
                  <a:lnTo>
                    <a:pt x="68958" y="3917"/>
                  </a:lnTo>
                  <a:lnTo>
                    <a:pt x="74488" y="18132"/>
                  </a:lnTo>
                  <a:lnTo>
                    <a:pt x="73184" y="46927"/>
                  </a:lnTo>
                  <a:lnTo>
                    <a:pt x="64460" y="81296"/>
                  </a:lnTo>
                  <a:lnTo>
                    <a:pt x="53949" y="10051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9381577" y="1471762"/>
              <a:ext cx="160324" cy="134201"/>
            </a:xfrm>
            <a:custGeom>
              <a:avLst/>
              <a:gdLst/>
              <a:ahLst/>
              <a:cxnLst/>
              <a:rect l="0" t="0" r="0" b="0"/>
              <a:pathLst>
                <a:path w="160324" h="134201">
                  <a:moveTo>
                    <a:pt x="12887" y="1064"/>
                  </a:moveTo>
                  <a:lnTo>
                    <a:pt x="6300" y="30684"/>
                  </a:lnTo>
                  <a:lnTo>
                    <a:pt x="0" y="69923"/>
                  </a:lnTo>
                  <a:lnTo>
                    <a:pt x="598" y="69159"/>
                  </a:lnTo>
                  <a:lnTo>
                    <a:pt x="12616" y="48004"/>
                  </a:lnTo>
                  <a:lnTo>
                    <a:pt x="33721" y="23759"/>
                  </a:lnTo>
                  <a:lnTo>
                    <a:pt x="63641" y="3629"/>
                  </a:lnTo>
                  <a:lnTo>
                    <a:pt x="71686" y="0"/>
                  </a:lnTo>
                  <a:lnTo>
                    <a:pt x="77974" y="355"/>
                  </a:lnTo>
                  <a:lnTo>
                    <a:pt x="83090" y="3365"/>
                  </a:lnTo>
                  <a:lnTo>
                    <a:pt x="87426" y="8145"/>
                  </a:lnTo>
                  <a:lnTo>
                    <a:pt x="89391" y="15030"/>
                  </a:lnTo>
                  <a:lnTo>
                    <a:pt x="89110" y="32542"/>
                  </a:lnTo>
                  <a:lnTo>
                    <a:pt x="78451" y="62653"/>
                  </a:lnTo>
                  <a:lnTo>
                    <a:pt x="79710" y="63388"/>
                  </a:lnTo>
                  <a:lnTo>
                    <a:pt x="82399" y="62029"/>
                  </a:lnTo>
                  <a:lnTo>
                    <a:pt x="126757" y="12283"/>
                  </a:lnTo>
                  <a:lnTo>
                    <a:pt x="132255" y="11317"/>
                  </a:lnTo>
                  <a:lnTo>
                    <a:pt x="137768" y="13446"/>
                  </a:lnTo>
                  <a:lnTo>
                    <a:pt x="143294" y="17640"/>
                  </a:lnTo>
                  <a:lnTo>
                    <a:pt x="151898" y="32161"/>
                  </a:lnTo>
                  <a:lnTo>
                    <a:pt x="157879" y="51867"/>
                  </a:lnTo>
                  <a:lnTo>
                    <a:pt x="160323" y="88027"/>
                  </a:lnTo>
                  <a:lnTo>
                    <a:pt x="154344" y="13420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9566709" y="1473508"/>
              <a:ext cx="247485" cy="165739"/>
            </a:xfrm>
            <a:custGeom>
              <a:avLst/>
              <a:gdLst/>
              <a:ahLst/>
              <a:cxnLst/>
              <a:rect l="0" t="0" r="0" b="0"/>
              <a:pathLst>
                <a:path w="247485" h="165739">
                  <a:moveTo>
                    <a:pt x="44102" y="49244"/>
                  </a:moveTo>
                  <a:lnTo>
                    <a:pt x="67265" y="26080"/>
                  </a:lnTo>
                  <a:lnTo>
                    <a:pt x="69714" y="19933"/>
                  </a:lnTo>
                  <a:lnTo>
                    <a:pt x="69969" y="5706"/>
                  </a:lnTo>
                  <a:lnTo>
                    <a:pt x="66894" y="1728"/>
                  </a:lnTo>
                  <a:lnTo>
                    <a:pt x="62071" y="0"/>
                  </a:lnTo>
                  <a:lnTo>
                    <a:pt x="49314" y="545"/>
                  </a:lnTo>
                  <a:lnTo>
                    <a:pt x="34399" y="3870"/>
                  </a:lnTo>
                  <a:lnTo>
                    <a:pt x="14826" y="15357"/>
                  </a:lnTo>
                  <a:lnTo>
                    <a:pt x="5511" y="27711"/>
                  </a:lnTo>
                  <a:lnTo>
                    <a:pt x="1733" y="34889"/>
                  </a:lnTo>
                  <a:lnTo>
                    <a:pt x="0" y="52726"/>
                  </a:lnTo>
                  <a:lnTo>
                    <a:pt x="833" y="62660"/>
                  </a:lnTo>
                  <a:lnTo>
                    <a:pt x="9154" y="78629"/>
                  </a:lnTo>
                  <a:lnTo>
                    <a:pt x="15256" y="85476"/>
                  </a:lnTo>
                  <a:lnTo>
                    <a:pt x="31897" y="93084"/>
                  </a:lnTo>
                  <a:lnTo>
                    <a:pt x="51622" y="95541"/>
                  </a:lnTo>
                  <a:lnTo>
                    <a:pt x="82593" y="90801"/>
                  </a:lnTo>
                  <a:lnTo>
                    <a:pt x="100965" y="82815"/>
                  </a:lnTo>
                  <a:lnTo>
                    <a:pt x="122485" y="63505"/>
                  </a:lnTo>
                  <a:lnTo>
                    <a:pt x="136155" y="40217"/>
                  </a:lnTo>
                  <a:lnTo>
                    <a:pt x="136906" y="36754"/>
                  </a:lnTo>
                  <a:lnTo>
                    <a:pt x="135557" y="36295"/>
                  </a:lnTo>
                  <a:lnTo>
                    <a:pt x="132809" y="37837"/>
                  </a:lnTo>
                  <a:lnTo>
                    <a:pt x="124523" y="53261"/>
                  </a:lnTo>
                  <a:lnTo>
                    <a:pt x="120631" y="79814"/>
                  </a:lnTo>
                  <a:lnTo>
                    <a:pt x="123894" y="106687"/>
                  </a:lnTo>
                  <a:lnTo>
                    <a:pt x="128732" y="112503"/>
                  </a:lnTo>
                  <a:lnTo>
                    <a:pt x="143969" y="118964"/>
                  </a:lnTo>
                  <a:lnTo>
                    <a:pt x="151361" y="118838"/>
                  </a:lnTo>
                  <a:lnTo>
                    <a:pt x="210866" y="96460"/>
                  </a:lnTo>
                  <a:lnTo>
                    <a:pt x="227317" y="98274"/>
                  </a:lnTo>
                  <a:lnTo>
                    <a:pt x="235587" y="101346"/>
                  </a:lnTo>
                  <a:lnTo>
                    <a:pt x="241101" y="107093"/>
                  </a:lnTo>
                  <a:lnTo>
                    <a:pt x="247228" y="123340"/>
                  </a:lnTo>
                  <a:lnTo>
                    <a:pt x="247484" y="140423"/>
                  </a:lnTo>
                  <a:lnTo>
                    <a:pt x="243807" y="16573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9885405" y="1364652"/>
              <a:ext cx="49928" cy="291238"/>
            </a:xfrm>
            <a:custGeom>
              <a:avLst/>
              <a:gdLst/>
              <a:ahLst/>
              <a:cxnLst/>
              <a:rect l="0" t="0" r="0" b="0"/>
              <a:pathLst>
                <a:path w="49928" h="291238">
                  <a:moveTo>
                    <a:pt x="49927" y="0"/>
                  </a:moveTo>
                  <a:lnTo>
                    <a:pt x="45509" y="57909"/>
                  </a:lnTo>
                  <a:lnTo>
                    <a:pt x="33069" y="120205"/>
                  </a:lnTo>
                  <a:lnTo>
                    <a:pt x="22147" y="170441"/>
                  </a:lnTo>
                  <a:lnTo>
                    <a:pt x="10782" y="232058"/>
                  </a:lnTo>
                  <a:lnTo>
                    <a:pt x="0" y="29123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9868764" y="1495403"/>
              <a:ext cx="149779" cy="43992"/>
            </a:xfrm>
            <a:custGeom>
              <a:avLst/>
              <a:gdLst/>
              <a:ahLst/>
              <a:cxnLst/>
              <a:rect l="0" t="0" r="0" b="0"/>
              <a:pathLst>
                <a:path w="149779" h="43992">
                  <a:moveTo>
                    <a:pt x="0" y="10707"/>
                  </a:moveTo>
                  <a:lnTo>
                    <a:pt x="13251" y="1872"/>
                  </a:lnTo>
                  <a:lnTo>
                    <a:pt x="27154" y="0"/>
                  </a:lnTo>
                  <a:lnTo>
                    <a:pt x="68705" y="9639"/>
                  </a:lnTo>
                  <a:lnTo>
                    <a:pt x="129770" y="32194"/>
                  </a:lnTo>
                  <a:lnTo>
                    <a:pt x="149778" y="4399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8412580" y="2379820"/>
            <a:ext cx="1273121" cy="823785"/>
            <a:chOff x="8412580" y="2379820"/>
            <a:chExt cx="1273121" cy="823785"/>
          </a:xfrm>
        </p:grpSpPr>
        <p:sp>
          <p:nvSpPr>
            <p:cNvPr id="52" name="Freeform 51"/>
            <p:cNvSpPr/>
            <p:nvPr/>
          </p:nvSpPr>
          <p:spPr>
            <a:xfrm>
              <a:off x="8655719" y="2421425"/>
              <a:ext cx="131309" cy="197036"/>
            </a:xfrm>
            <a:custGeom>
              <a:avLst/>
              <a:gdLst/>
              <a:ahLst/>
              <a:cxnLst/>
              <a:rect l="0" t="0" r="0" b="0"/>
              <a:pathLst>
                <a:path w="131309" h="197036">
                  <a:moveTo>
                    <a:pt x="89703" y="0"/>
                  </a:moveTo>
                  <a:lnTo>
                    <a:pt x="40497" y="15118"/>
                  </a:lnTo>
                  <a:lnTo>
                    <a:pt x="27461" y="23977"/>
                  </a:lnTo>
                  <a:lnTo>
                    <a:pt x="17969" y="36544"/>
                  </a:lnTo>
                  <a:lnTo>
                    <a:pt x="4342" y="71630"/>
                  </a:lnTo>
                  <a:lnTo>
                    <a:pt x="0" y="103304"/>
                  </a:lnTo>
                  <a:lnTo>
                    <a:pt x="9913" y="162090"/>
                  </a:lnTo>
                  <a:lnTo>
                    <a:pt x="22196" y="185684"/>
                  </a:lnTo>
                  <a:lnTo>
                    <a:pt x="28980" y="190357"/>
                  </a:lnTo>
                  <a:lnTo>
                    <a:pt x="56199" y="196935"/>
                  </a:lnTo>
                  <a:lnTo>
                    <a:pt x="87685" y="197035"/>
                  </a:lnTo>
                  <a:lnTo>
                    <a:pt x="131308" y="1830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8813722" y="2506896"/>
              <a:ext cx="106443" cy="131010"/>
            </a:xfrm>
            <a:custGeom>
              <a:avLst/>
              <a:gdLst/>
              <a:ahLst/>
              <a:cxnLst/>
              <a:rect l="0" t="0" r="0" b="0"/>
              <a:pathLst>
                <a:path w="106443" h="131010">
                  <a:moveTo>
                    <a:pt x="39873" y="14382"/>
                  </a:moveTo>
                  <a:lnTo>
                    <a:pt x="35456" y="1130"/>
                  </a:lnTo>
                  <a:lnTo>
                    <a:pt x="32305" y="0"/>
                  </a:lnTo>
                  <a:lnTo>
                    <a:pt x="28356" y="2020"/>
                  </a:lnTo>
                  <a:lnTo>
                    <a:pt x="19962" y="11661"/>
                  </a:lnTo>
                  <a:lnTo>
                    <a:pt x="4116" y="48403"/>
                  </a:lnTo>
                  <a:lnTo>
                    <a:pt x="0" y="77265"/>
                  </a:lnTo>
                  <a:lnTo>
                    <a:pt x="2196" y="82192"/>
                  </a:lnTo>
                  <a:lnTo>
                    <a:pt x="6435" y="83627"/>
                  </a:lnTo>
                  <a:lnTo>
                    <a:pt x="12034" y="82735"/>
                  </a:lnTo>
                  <a:lnTo>
                    <a:pt x="23186" y="74347"/>
                  </a:lnTo>
                  <a:lnTo>
                    <a:pt x="33381" y="60449"/>
                  </a:lnTo>
                  <a:lnTo>
                    <a:pt x="40994" y="41944"/>
                  </a:lnTo>
                  <a:lnTo>
                    <a:pt x="41545" y="37380"/>
                  </a:lnTo>
                  <a:lnTo>
                    <a:pt x="40063" y="36185"/>
                  </a:lnTo>
                  <a:lnTo>
                    <a:pt x="37226" y="37239"/>
                  </a:lnTo>
                  <a:lnTo>
                    <a:pt x="34074" y="48271"/>
                  </a:lnTo>
                  <a:lnTo>
                    <a:pt x="33598" y="64577"/>
                  </a:lnTo>
                  <a:lnTo>
                    <a:pt x="43282" y="105949"/>
                  </a:lnTo>
                  <a:lnTo>
                    <a:pt x="55574" y="126469"/>
                  </a:lnTo>
                  <a:lnTo>
                    <a:pt x="62359" y="129787"/>
                  </a:lnTo>
                  <a:lnTo>
                    <a:pt x="79762" y="131009"/>
                  </a:lnTo>
                  <a:lnTo>
                    <a:pt x="92427" y="128470"/>
                  </a:lnTo>
                  <a:lnTo>
                    <a:pt x="106442" y="12255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8938446" y="2379820"/>
              <a:ext cx="114856" cy="269790"/>
            </a:xfrm>
            <a:custGeom>
              <a:avLst/>
              <a:gdLst/>
              <a:ahLst/>
              <a:cxnLst/>
              <a:rect l="0" t="0" r="0" b="0"/>
              <a:pathLst>
                <a:path w="114856" h="269790">
                  <a:moveTo>
                    <a:pt x="39965" y="0"/>
                  </a:moveTo>
                  <a:lnTo>
                    <a:pt x="23106" y="60848"/>
                  </a:lnTo>
                  <a:lnTo>
                    <a:pt x="9426" y="119782"/>
                  </a:lnTo>
                  <a:lnTo>
                    <a:pt x="0" y="181635"/>
                  </a:lnTo>
                  <a:lnTo>
                    <a:pt x="3263" y="217876"/>
                  </a:lnTo>
                  <a:lnTo>
                    <a:pt x="10093" y="235826"/>
                  </a:lnTo>
                  <a:lnTo>
                    <a:pt x="14503" y="243201"/>
                  </a:lnTo>
                  <a:lnTo>
                    <a:pt x="20217" y="247194"/>
                  </a:lnTo>
                  <a:lnTo>
                    <a:pt x="26800" y="248931"/>
                  </a:lnTo>
                  <a:lnTo>
                    <a:pt x="33962" y="249164"/>
                  </a:lnTo>
                  <a:lnTo>
                    <a:pt x="49316" y="244493"/>
                  </a:lnTo>
                  <a:lnTo>
                    <a:pt x="64462" y="235328"/>
                  </a:lnTo>
                  <a:lnTo>
                    <a:pt x="77356" y="222010"/>
                  </a:lnTo>
                  <a:lnTo>
                    <a:pt x="79686" y="215499"/>
                  </a:lnTo>
                  <a:lnTo>
                    <a:pt x="79390" y="209310"/>
                  </a:lnTo>
                  <a:lnTo>
                    <a:pt x="77343" y="203335"/>
                  </a:lnTo>
                  <a:lnTo>
                    <a:pt x="72281" y="200276"/>
                  </a:lnTo>
                  <a:lnTo>
                    <a:pt x="56793" y="199342"/>
                  </a:lnTo>
                  <a:lnTo>
                    <a:pt x="49335" y="202237"/>
                  </a:lnTo>
                  <a:lnTo>
                    <a:pt x="36117" y="212849"/>
                  </a:lnTo>
                  <a:lnTo>
                    <a:pt x="32777" y="219563"/>
                  </a:lnTo>
                  <a:lnTo>
                    <a:pt x="31531" y="234418"/>
                  </a:lnTo>
                  <a:lnTo>
                    <a:pt x="40445" y="258376"/>
                  </a:lnTo>
                  <a:lnTo>
                    <a:pt x="46757" y="263782"/>
                  </a:lnTo>
                  <a:lnTo>
                    <a:pt x="63632" y="269789"/>
                  </a:lnTo>
                  <a:lnTo>
                    <a:pt x="114855" y="26627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9080105" y="2571204"/>
              <a:ext cx="98013" cy="116496"/>
            </a:xfrm>
            <a:custGeom>
              <a:avLst/>
              <a:gdLst/>
              <a:ahLst/>
              <a:cxnLst/>
              <a:rect l="0" t="0" r="0" b="0"/>
              <a:pathLst>
                <a:path w="98013" h="116496">
                  <a:moveTo>
                    <a:pt x="23122" y="0"/>
                  </a:moveTo>
                  <a:lnTo>
                    <a:pt x="10760" y="20854"/>
                  </a:lnTo>
                  <a:lnTo>
                    <a:pt x="2303" y="50147"/>
                  </a:lnTo>
                  <a:lnTo>
                    <a:pt x="0" y="74679"/>
                  </a:lnTo>
                  <a:lnTo>
                    <a:pt x="3908" y="93595"/>
                  </a:lnTo>
                  <a:lnTo>
                    <a:pt x="7540" y="101228"/>
                  </a:lnTo>
                  <a:lnTo>
                    <a:pt x="10884" y="103543"/>
                  </a:lnTo>
                  <a:lnTo>
                    <a:pt x="14039" y="102313"/>
                  </a:lnTo>
                  <a:lnTo>
                    <a:pt x="37962" y="71909"/>
                  </a:lnTo>
                  <a:lnTo>
                    <a:pt x="50017" y="51509"/>
                  </a:lnTo>
                  <a:lnTo>
                    <a:pt x="54920" y="45434"/>
                  </a:lnTo>
                  <a:lnTo>
                    <a:pt x="60963" y="43233"/>
                  </a:lnTo>
                  <a:lnTo>
                    <a:pt x="67765" y="43615"/>
                  </a:lnTo>
                  <a:lnTo>
                    <a:pt x="75073" y="45719"/>
                  </a:lnTo>
                  <a:lnTo>
                    <a:pt x="79946" y="50819"/>
                  </a:lnTo>
                  <a:lnTo>
                    <a:pt x="95706" y="103214"/>
                  </a:lnTo>
                  <a:lnTo>
                    <a:pt x="98012" y="11649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9194082" y="2514446"/>
              <a:ext cx="300235" cy="254706"/>
            </a:xfrm>
            <a:custGeom>
              <a:avLst/>
              <a:gdLst/>
              <a:ahLst/>
              <a:cxnLst/>
              <a:rect l="0" t="0" r="0" b="0"/>
              <a:pathLst>
                <a:path w="300235" h="254706">
                  <a:moveTo>
                    <a:pt x="117171" y="106684"/>
                  </a:moveTo>
                  <a:lnTo>
                    <a:pt x="112754" y="93432"/>
                  </a:lnTo>
                  <a:lnTo>
                    <a:pt x="103188" y="84460"/>
                  </a:lnTo>
                  <a:lnTo>
                    <a:pt x="96755" y="80774"/>
                  </a:lnTo>
                  <a:lnTo>
                    <a:pt x="79743" y="79143"/>
                  </a:lnTo>
                  <a:lnTo>
                    <a:pt x="60780" y="82424"/>
                  </a:lnTo>
                  <a:lnTo>
                    <a:pt x="43107" y="90046"/>
                  </a:lnTo>
                  <a:lnTo>
                    <a:pt x="21980" y="109151"/>
                  </a:lnTo>
                  <a:lnTo>
                    <a:pt x="4009" y="132378"/>
                  </a:lnTo>
                  <a:lnTo>
                    <a:pt x="0" y="148614"/>
                  </a:lnTo>
                  <a:lnTo>
                    <a:pt x="225" y="156827"/>
                  </a:lnTo>
                  <a:lnTo>
                    <a:pt x="3150" y="163227"/>
                  </a:lnTo>
                  <a:lnTo>
                    <a:pt x="13795" y="172803"/>
                  </a:lnTo>
                  <a:lnTo>
                    <a:pt x="20517" y="174802"/>
                  </a:lnTo>
                  <a:lnTo>
                    <a:pt x="35382" y="174558"/>
                  </a:lnTo>
                  <a:lnTo>
                    <a:pt x="63762" y="160387"/>
                  </a:lnTo>
                  <a:lnTo>
                    <a:pt x="105284" y="126188"/>
                  </a:lnTo>
                  <a:lnTo>
                    <a:pt x="139291" y="69660"/>
                  </a:lnTo>
                  <a:lnTo>
                    <a:pt x="147148" y="37056"/>
                  </a:lnTo>
                  <a:lnTo>
                    <a:pt x="145058" y="8391"/>
                  </a:lnTo>
                  <a:lnTo>
                    <a:pt x="141310" y="3248"/>
                  </a:lnTo>
                  <a:lnTo>
                    <a:pt x="136037" y="744"/>
                  </a:lnTo>
                  <a:lnTo>
                    <a:pt x="129749" y="0"/>
                  </a:lnTo>
                  <a:lnTo>
                    <a:pt x="124631" y="2277"/>
                  </a:lnTo>
                  <a:lnTo>
                    <a:pt x="116481" y="12204"/>
                  </a:lnTo>
                  <a:lnTo>
                    <a:pt x="106694" y="37804"/>
                  </a:lnTo>
                  <a:lnTo>
                    <a:pt x="102671" y="91948"/>
                  </a:lnTo>
                  <a:lnTo>
                    <a:pt x="109821" y="148118"/>
                  </a:lnTo>
                  <a:lnTo>
                    <a:pt x="120136" y="199312"/>
                  </a:lnTo>
                  <a:lnTo>
                    <a:pt x="130509" y="217502"/>
                  </a:lnTo>
                  <a:lnTo>
                    <a:pt x="137158" y="224942"/>
                  </a:lnTo>
                  <a:lnTo>
                    <a:pt x="145288" y="228977"/>
                  </a:lnTo>
                  <a:lnTo>
                    <a:pt x="164185" y="230995"/>
                  </a:lnTo>
                  <a:lnTo>
                    <a:pt x="195615" y="222516"/>
                  </a:lnTo>
                  <a:lnTo>
                    <a:pt x="223932" y="208292"/>
                  </a:lnTo>
                  <a:lnTo>
                    <a:pt x="236428" y="195298"/>
                  </a:lnTo>
                  <a:lnTo>
                    <a:pt x="241054" y="187949"/>
                  </a:lnTo>
                  <a:lnTo>
                    <a:pt x="243730" y="172388"/>
                  </a:lnTo>
                  <a:lnTo>
                    <a:pt x="243149" y="164355"/>
                  </a:lnTo>
                  <a:lnTo>
                    <a:pt x="239988" y="158075"/>
                  </a:lnTo>
                  <a:lnTo>
                    <a:pt x="229079" y="148632"/>
                  </a:lnTo>
                  <a:lnTo>
                    <a:pt x="212520" y="143819"/>
                  </a:lnTo>
                  <a:lnTo>
                    <a:pt x="202927" y="142535"/>
                  </a:lnTo>
                  <a:lnTo>
                    <a:pt x="184870" y="146040"/>
                  </a:lnTo>
                  <a:lnTo>
                    <a:pt x="161577" y="158410"/>
                  </a:lnTo>
                  <a:lnTo>
                    <a:pt x="155096" y="163357"/>
                  </a:lnTo>
                  <a:lnTo>
                    <a:pt x="151700" y="169429"/>
                  </a:lnTo>
                  <a:lnTo>
                    <a:pt x="150393" y="183573"/>
                  </a:lnTo>
                  <a:lnTo>
                    <a:pt x="155358" y="196639"/>
                  </a:lnTo>
                  <a:lnTo>
                    <a:pt x="159271" y="202712"/>
                  </a:lnTo>
                  <a:lnTo>
                    <a:pt x="165578" y="205836"/>
                  </a:lnTo>
                  <a:lnTo>
                    <a:pt x="182448" y="206842"/>
                  </a:lnTo>
                  <a:lnTo>
                    <a:pt x="240717" y="194982"/>
                  </a:lnTo>
                  <a:lnTo>
                    <a:pt x="262156" y="182567"/>
                  </a:lnTo>
                  <a:lnTo>
                    <a:pt x="263754" y="180387"/>
                  </a:lnTo>
                  <a:lnTo>
                    <a:pt x="262045" y="179858"/>
                  </a:lnTo>
                  <a:lnTo>
                    <a:pt x="258133" y="180430"/>
                  </a:lnTo>
                  <a:lnTo>
                    <a:pt x="248855" y="188462"/>
                  </a:lnTo>
                  <a:lnTo>
                    <a:pt x="243792" y="194487"/>
                  </a:lnTo>
                  <a:lnTo>
                    <a:pt x="238166" y="211043"/>
                  </a:lnTo>
                  <a:lnTo>
                    <a:pt x="236590" y="229805"/>
                  </a:lnTo>
                  <a:lnTo>
                    <a:pt x="238972" y="247389"/>
                  </a:lnTo>
                  <a:lnTo>
                    <a:pt x="242751" y="252263"/>
                  </a:lnTo>
                  <a:lnTo>
                    <a:pt x="248043" y="254587"/>
                  </a:lnTo>
                  <a:lnTo>
                    <a:pt x="261321" y="254705"/>
                  </a:lnTo>
                  <a:lnTo>
                    <a:pt x="282540" y="249573"/>
                  </a:lnTo>
                  <a:lnTo>
                    <a:pt x="300234" y="2398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9499545" y="2687699"/>
              <a:ext cx="186156" cy="72098"/>
            </a:xfrm>
            <a:custGeom>
              <a:avLst/>
              <a:gdLst/>
              <a:ahLst/>
              <a:cxnLst/>
              <a:rect l="0" t="0" r="0" b="0"/>
              <a:pathLst>
                <a:path w="186156" h="72098">
                  <a:moveTo>
                    <a:pt x="19734" y="0"/>
                  </a:moveTo>
                  <a:lnTo>
                    <a:pt x="7372" y="14210"/>
                  </a:lnTo>
                  <a:lnTo>
                    <a:pt x="988" y="27580"/>
                  </a:lnTo>
                  <a:lnTo>
                    <a:pt x="0" y="42768"/>
                  </a:lnTo>
                  <a:lnTo>
                    <a:pt x="3567" y="57839"/>
                  </a:lnTo>
                  <a:lnTo>
                    <a:pt x="11316" y="70702"/>
                  </a:lnTo>
                  <a:lnTo>
                    <a:pt x="15972" y="72097"/>
                  </a:lnTo>
                  <a:lnTo>
                    <a:pt x="20924" y="70254"/>
                  </a:lnTo>
                  <a:lnTo>
                    <a:pt x="36729" y="54408"/>
                  </a:lnTo>
                  <a:lnTo>
                    <a:pt x="55588" y="34612"/>
                  </a:lnTo>
                  <a:lnTo>
                    <a:pt x="78742" y="19501"/>
                  </a:lnTo>
                  <a:lnTo>
                    <a:pt x="120251" y="6112"/>
                  </a:lnTo>
                  <a:lnTo>
                    <a:pt x="155019" y="6228"/>
                  </a:lnTo>
                  <a:lnTo>
                    <a:pt x="186155" y="166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8412580" y="2483576"/>
              <a:ext cx="108175" cy="29381"/>
            </a:xfrm>
            <a:custGeom>
              <a:avLst/>
              <a:gdLst/>
              <a:ahLst/>
              <a:cxnLst/>
              <a:rect l="0" t="0" r="0" b="0"/>
              <a:pathLst>
                <a:path w="108175" h="29381">
                  <a:moveTo>
                    <a:pt x="0" y="4417"/>
                  </a:moveTo>
                  <a:lnTo>
                    <a:pt x="13251" y="0"/>
                  </a:lnTo>
                  <a:lnTo>
                    <a:pt x="27154" y="297"/>
                  </a:lnTo>
                  <a:lnTo>
                    <a:pt x="58680" y="8021"/>
                  </a:lnTo>
                  <a:lnTo>
                    <a:pt x="108174" y="2938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8437543" y="2870762"/>
              <a:ext cx="108174" cy="16643"/>
            </a:xfrm>
            <a:custGeom>
              <a:avLst/>
              <a:gdLst/>
              <a:ahLst/>
              <a:cxnLst/>
              <a:rect l="0" t="0" r="0" b="0"/>
              <a:pathLst>
                <a:path w="108174" h="16643">
                  <a:moveTo>
                    <a:pt x="0" y="0"/>
                  </a:moveTo>
                  <a:lnTo>
                    <a:pt x="33741" y="2465"/>
                  </a:lnTo>
                  <a:lnTo>
                    <a:pt x="83250" y="14393"/>
                  </a:lnTo>
                  <a:lnTo>
                    <a:pt x="108173" y="166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8683764" y="2770909"/>
              <a:ext cx="94943" cy="227216"/>
            </a:xfrm>
            <a:custGeom>
              <a:avLst/>
              <a:gdLst/>
              <a:ahLst/>
              <a:cxnLst/>
              <a:rect l="0" t="0" r="0" b="0"/>
              <a:pathLst>
                <a:path w="94943" h="227216">
                  <a:moveTo>
                    <a:pt x="53337" y="0"/>
                  </a:moveTo>
                  <a:lnTo>
                    <a:pt x="37338" y="34745"/>
                  </a:lnTo>
                  <a:lnTo>
                    <a:pt x="7155" y="92542"/>
                  </a:lnTo>
                  <a:lnTo>
                    <a:pt x="0" y="122239"/>
                  </a:lnTo>
                  <a:lnTo>
                    <a:pt x="7196" y="170499"/>
                  </a:lnTo>
                  <a:lnTo>
                    <a:pt x="19222" y="194031"/>
                  </a:lnTo>
                  <a:lnTo>
                    <a:pt x="38914" y="212714"/>
                  </a:lnTo>
                  <a:lnTo>
                    <a:pt x="62315" y="225544"/>
                  </a:lnTo>
                  <a:lnTo>
                    <a:pt x="76126" y="227215"/>
                  </a:lnTo>
                  <a:lnTo>
                    <a:pt x="94942" y="22466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8784754" y="2895725"/>
              <a:ext cx="98309" cy="134495"/>
            </a:xfrm>
            <a:custGeom>
              <a:avLst/>
              <a:gdLst/>
              <a:ahLst/>
              <a:cxnLst/>
              <a:rect l="0" t="0" r="0" b="0"/>
              <a:pathLst>
                <a:path w="98309" h="134495">
                  <a:moveTo>
                    <a:pt x="43878" y="0"/>
                  </a:moveTo>
                  <a:lnTo>
                    <a:pt x="10698" y="35029"/>
                  </a:lnTo>
                  <a:lnTo>
                    <a:pt x="2011" y="50702"/>
                  </a:lnTo>
                  <a:lnTo>
                    <a:pt x="0" y="66913"/>
                  </a:lnTo>
                  <a:lnTo>
                    <a:pt x="6241" y="99921"/>
                  </a:lnTo>
                  <a:lnTo>
                    <a:pt x="18139" y="120419"/>
                  </a:lnTo>
                  <a:lnTo>
                    <a:pt x="33055" y="129950"/>
                  </a:lnTo>
                  <a:lnTo>
                    <a:pt x="42210" y="133786"/>
                  </a:lnTo>
                  <a:lnTo>
                    <a:pt x="51087" y="134494"/>
                  </a:lnTo>
                  <a:lnTo>
                    <a:pt x="68347" y="130350"/>
                  </a:lnTo>
                  <a:lnTo>
                    <a:pt x="89241" y="117621"/>
                  </a:lnTo>
                  <a:lnTo>
                    <a:pt x="96399" y="100045"/>
                  </a:lnTo>
                  <a:lnTo>
                    <a:pt x="98308" y="88886"/>
                  </a:lnTo>
                  <a:lnTo>
                    <a:pt x="95498" y="69091"/>
                  </a:lnTo>
                  <a:lnTo>
                    <a:pt x="78627" y="33782"/>
                  </a:lnTo>
                  <a:lnTo>
                    <a:pt x="58489" y="12886"/>
                  </a:lnTo>
                  <a:lnTo>
                    <a:pt x="51769" y="10439"/>
                  </a:lnTo>
                  <a:lnTo>
                    <a:pt x="45441" y="10658"/>
                  </a:lnTo>
                  <a:lnTo>
                    <a:pt x="39373" y="12653"/>
                  </a:lnTo>
                  <a:lnTo>
                    <a:pt x="36252" y="15831"/>
                  </a:lnTo>
                  <a:lnTo>
                    <a:pt x="35095" y="19800"/>
                  </a:lnTo>
                  <a:lnTo>
                    <a:pt x="35557" y="3328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8926122" y="2937330"/>
              <a:ext cx="85575" cy="149780"/>
            </a:xfrm>
            <a:custGeom>
              <a:avLst/>
              <a:gdLst/>
              <a:ahLst/>
              <a:cxnLst/>
              <a:rect l="0" t="0" r="0" b="0"/>
              <a:pathLst>
                <a:path w="85575" h="149780">
                  <a:moveTo>
                    <a:pt x="68931" y="0"/>
                  </a:moveTo>
                  <a:lnTo>
                    <a:pt x="34186" y="15999"/>
                  </a:lnTo>
                  <a:lnTo>
                    <a:pt x="14669" y="31142"/>
                  </a:lnTo>
                  <a:lnTo>
                    <a:pt x="5367" y="46817"/>
                  </a:lnTo>
                  <a:lnTo>
                    <a:pt x="0" y="65187"/>
                  </a:lnTo>
                  <a:lnTo>
                    <a:pt x="696" y="82597"/>
                  </a:lnTo>
                  <a:lnTo>
                    <a:pt x="6553" y="97114"/>
                  </a:lnTo>
                  <a:lnTo>
                    <a:pt x="16245" y="109730"/>
                  </a:lnTo>
                  <a:lnTo>
                    <a:pt x="53021" y="138524"/>
                  </a:lnTo>
                  <a:lnTo>
                    <a:pt x="85574" y="14977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9010136" y="2989570"/>
              <a:ext cx="134697" cy="147473"/>
            </a:xfrm>
            <a:custGeom>
              <a:avLst/>
              <a:gdLst/>
              <a:ahLst/>
              <a:cxnLst/>
              <a:rect l="0" t="0" r="0" b="0"/>
              <a:pathLst>
                <a:path w="134697" h="147473">
                  <a:moveTo>
                    <a:pt x="84770" y="14328"/>
                  </a:moveTo>
                  <a:lnTo>
                    <a:pt x="75935" y="5494"/>
                  </a:lnTo>
                  <a:lnTo>
                    <a:pt x="61735" y="1156"/>
                  </a:lnTo>
                  <a:lnTo>
                    <a:pt x="52771" y="0"/>
                  </a:lnTo>
                  <a:lnTo>
                    <a:pt x="37880" y="3645"/>
                  </a:lnTo>
                  <a:lnTo>
                    <a:pt x="25099" y="12354"/>
                  </a:lnTo>
                  <a:lnTo>
                    <a:pt x="13254" y="25470"/>
                  </a:lnTo>
                  <a:lnTo>
                    <a:pt x="608" y="52866"/>
                  </a:lnTo>
                  <a:lnTo>
                    <a:pt x="0" y="61285"/>
                  </a:lnTo>
                  <a:lnTo>
                    <a:pt x="4256" y="75570"/>
                  </a:lnTo>
                  <a:lnTo>
                    <a:pt x="14777" y="85618"/>
                  </a:lnTo>
                  <a:lnTo>
                    <a:pt x="21466" y="89591"/>
                  </a:lnTo>
                  <a:lnTo>
                    <a:pt x="38760" y="91541"/>
                  </a:lnTo>
                  <a:lnTo>
                    <a:pt x="56925" y="88401"/>
                  </a:lnTo>
                  <a:lnTo>
                    <a:pt x="73848" y="79936"/>
                  </a:lnTo>
                  <a:lnTo>
                    <a:pt x="73790" y="81181"/>
                  </a:lnTo>
                  <a:lnTo>
                    <a:pt x="69720" y="88419"/>
                  </a:lnTo>
                  <a:lnTo>
                    <a:pt x="64829" y="100882"/>
                  </a:lnTo>
                  <a:lnTo>
                    <a:pt x="65712" y="127910"/>
                  </a:lnTo>
                  <a:lnTo>
                    <a:pt x="69290" y="135353"/>
                  </a:lnTo>
                  <a:lnTo>
                    <a:pt x="80664" y="146089"/>
                  </a:lnTo>
                  <a:lnTo>
                    <a:pt x="87580" y="147472"/>
                  </a:lnTo>
                  <a:lnTo>
                    <a:pt x="102660" y="144078"/>
                  </a:lnTo>
                  <a:lnTo>
                    <a:pt x="134696" y="12250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9153153" y="2879083"/>
              <a:ext cx="58249" cy="199706"/>
            </a:xfrm>
            <a:custGeom>
              <a:avLst/>
              <a:gdLst/>
              <a:ahLst/>
              <a:cxnLst/>
              <a:rect l="0" t="0" r="0" b="0"/>
              <a:pathLst>
                <a:path w="58249" h="199706">
                  <a:moveTo>
                    <a:pt x="58248" y="0"/>
                  </a:moveTo>
                  <a:lnTo>
                    <a:pt x="44995" y="8835"/>
                  </a:lnTo>
                  <a:lnTo>
                    <a:pt x="36024" y="20568"/>
                  </a:lnTo>
                  <a:lnTo>
                    <a:pt x="14029" y="82283"/>
                  </a:lnTo>
                  <a:lnTo>
                    <a:pt x="9073" y="140331"/>
                  </a:lnTo>
                  <a:lnTo>
                    <a:pt x="2701" y="192160"/>
                  </a:lnTo>
                  <a:lnTo>
                    <a:pt x="0" y="19970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9117542" y="2972346"/>
              <a:ext cx="113145" cy="123085"/>
            </a:xfrm>
            <a:custGeom>
              <a:avLst/>
              <a:gdLst/>
              <a:ahLst/>
              <a:cxnLst/>
              <a:rect l="0" t="0" r="0" b="0"/>
              <a:pathLst>
                <a:path w="113145" h="123085">
                  <a:moveTo>
                    <a:pt x="18969" y="56516"/>
                  </a:moveTo>
                  <a:lnTo>
                    <a:pt x="223" y="21770"/>
                  </a:lnTo>
                  <a:lnTo>
                    <a:pt x="0" y="14861"/>
                  </a:lnTo>
                  <a:lnTo>
                    <a:pt x="4683" y="2253"/>
                  </a:lnTo>
                  <a:lnTo>
                    <a:pt x="9445" y="0"/>
                  </a:lnTo>
                  <a:lnTo>
                    <a:pt x="15393" y="347"/>
                  </a:lnTo>
                  <a:lnTo>
                    <a:pt x="44870" y="14191"/>
                  </a:lnTo>
                  <a:lnTo>
                    <a:pt x="99286" y="70095"/>
                  </a:lnTo>
                  <a:lnTo>
                    <a:pt x="111595" y="91357"/>
                  </a:lnTo>
                  <a:lnTo>
                    <a:pt x="113144" y="104669"/>
                  </a:lnTo>
                  <a:lnTo>
                    <a:pt x="110501" y="12308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9261327" y="2929009"/>
              <a:ext cx="8322" cy="49927"/>
            </a:xfrm>
            <a:custGeom>
              <a:avLst/>
              <a:gdLst/>
              <a:ahLst/>
              <a:cxnLst/>
              <a:rect l="0" t="0" r="0" b="0"/>
              <a:pathLst>
                <a:path w="8322" h="49927">
                  <a:moveTo>
                    <a:pt x="0" y="0"/>
                  </a:moveTo>
                  <a:lnTo>
                    <a:pt x="6586" y="27155"/>
                  </a:lnTo>
                  <a:lnTo>
                    <a:pt x="8321" y="499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9294049" y="3016103"/>
              <a:ext cx="269275" cy="187502"/>
            </a:xfrm>
            <a:custGeom>
              <a:avLst/>
              <a:gdLst/>
              <a:ahLst/>
              <a:cxnLst/>
              <a:rect l="0" t="0" r="0" b="0"/>
              <a:pathLst>
                <a:path w="269275" h="187502">
                  <a:moveTo>
                    <a:pt x="33846" y="54364"/>
                  </a:moveTo>
                  <a:lnTo>
                    <a:pt x="14841" y="61931"/>
                  </a:lnTo>
                  <a:lnTo>
                    <a:pt x="3518" y="70363"/>
                  </a:lnTo>
                  <a:lnTo>
                    <a:pt x="684" y="77049"/>
                  </a:lnTo>
                  <a:lnTo>
                    <a:pt x="0" y="94340"/>
                  </a:lnTo>
                  <a:lnTo>
                    <a:pt x="2961" y="101355"/>
                  </a:lnTo>
                  <a:lnTo>
                    <a:pt x="13647" y="111615"/>
                  </a:lnTo>
                  <a:lnTo>
                    <a:pt x="32573" y="116791"/>
                  </a:lnTo>
                  <a:lnTo>
                    <a:pt x="54545" y="117243"/>
                  </a:lnTo>
                  <a:lnTo>
                    <a:pt x="73556" y="111280"/>
                  </a:lnTo>
                  <a:lnTo>
                    <a:pt x="88786" y="97535"/>
                  </a:lnTo>
                  <a:lnTo>
                    <a:pt x="99869" y="79098"/>
                  </a:lnTo>
                  <a:lnTo>
                    <a:pt x="104795" y="58577"/>
                  </a:lnTo>
                  <a:lnTo>
                    <a:pt x="103151" y="30649"/>
                  </a:lnTo>
                  <a:lnTo>
                    <a:pt x="94235" y="15779"/>
                  </a:lnTo>
                  <a:lnTo>
                    <a:pt x="87974" y="9225"/>
                  </a:lnTo>
                  <a:lnTo>
                    <a:pt x="71155" y="1943"/>
                  </a:lnTo>
                  <a:lnTo>
                    <a:pt x="61492" y="0"/>
                  </a:lnTo>
                  <a:lnTo>
                    <a:pt x="54126" y="1480"/>
                  </a:lnTo>
                  <a:lnTo>
                    <a:pt x="48291" y="5239"/>
                  </a:lnTo>
                  <a:lnTo>
                    <a:pt x="43476" y="10519"/>
                  </a:lnTo>
                  <a:lnTo>
                    <a:pt x="41190" y="16813"/>
                  </a:lnTo>
                  <a:lnTo>
                    <a:pt x="41117" y="31203"/>
                  </a:lnTo>
                  <a:lnTo>
                    <a:pt x="46631" y="44378"/>
                  </a:lnTo>
                  <a:lnTo>
                    <a:pt x="56171" y="56398"/>
                  </a:lnTo>
                  <a:lnTo>
                    <a:pt x="77135" y="72636"/>
                  </a:lnTo>
                  <a:lnTo>
                    <a:pt x="101838" y="82789"/>
                  </a:lnTo>
                  <a:lnTo>
                    <a:pt x="163653" y="88146"/>
                  </a:lnTo>
                  <a:lnTo>
                    <a:pt x="225036" y="104482"/>
                  </a:lnTo>
                  <a:lnTo>
                    <a:pt x="240861" y="110847"/>
                  </a:lnTo>
                  <a:lnTo>
                    <a:pt x="254059" y="119840"/>
                  </a:lnTo>
                  <a:lnTo>
                    <a:pt x="263623" y="132466"/>
                  </a:lnTo>
                  <a:lnTo>
                    <a:pt x="267467" y="139716"/>
                  </a:lnTo>
                  <a:lnTo>
                    <a:pt x="269274" y="155168"/>
                  </a:lnTo>
                  <a:lnTo>
                    <a:pt x="268461" y="163172"/>
                  </a:lnTo>
                  <a:lnTo>
                    <a:pt x="266071" y="169433"/>
                  </a:lnTo>
                  <a:lnTo>
                    <a:pt x="250193" y="18750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8404259" y="3303456"/>
            <a:ext cx="1572679" cy="865390"/>
            <a:chOff x="8404259" y="3303456"/>
            <a:chExt cx="1572679" cy="865390"/>
          </a:xfrm>
        </p:grpSpPr>
        <p:sp>
          <p:nvSpPr>
            <p:cNvPr id="69" name="Freeform 68"/>
            <p:cNvSpPr/>
            <p:nvPr/>
          </p:nvSpPr>
          <p:spPr>
            <a:xfrm>
              <a:off x="8404259" y="3303456"/>
              <a:ext cx="116496" cy="24964"/>
            </a:xfrm>
            <a:custGeom>
              <a:avLst/>
              <a:gdLst/>
              <a:ahLst/>
              <a:cxnLst/>
              <a:rect l="0" t="0" r="0" b="0"/>
              <a:pathLst>
                <a:path w="116496" h="24964">
                  <a:moveTo>
                    <a:pt x="0" y="0"/>
                  </a:moveTo>
                  <a:lnTo>
                    <a:pt x="59627" y="14393"/>
                  </a:lnTo>
                  <a:lnTo>
                    <a:pt x="116495" y="249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8612285" y="3348965"/>
              <a:ext cx="116496" cy="174936"/>
            </a:xfrm>
            <a:custGeom>
              <a:avLst/>
              <a:gdLst/>
              <a:ahLst/>
              <a:cxnLst/>
              <a:rect l="0" t="0" r="0" b="0"/>
              <a:pathLst>
                <a:path w="116496" h="174936">
                  <a:moveTo>
                    <a:pt x="116495" y="4418"/>
                  </a:moveTo>
                  <a:lnTo>
                    <a:pt x="103243" y="0"/>
                  </a:lnTo>
                  <a:lnTo>
                    <a:pt x="89340" y="297"/>
                  </a:lnTo>
                  <a:lnTo>
                    <a:pt x="57814" y="8021"/>
                  </a:lnTo>
                  <a:lnTo>
                    <a:pt x="51487" y="12367"/>
                  </a:lnTo>
                  <a:lnTo>
                    <a:pt x="41991" y="24593"/>
                  </a:lnTo>
                  <a:lnTo>
                    <a:pt x="39619" y="41738"/>
                  </a:lnTo>
                  <a:lnTo>
                    <a:pt x="45631" y="78461"/>
                  </a:lnTo>
                  <a:lnTo>
                    <a:pt x="63878" y="140741"/>
                  </a:lnTo>
                  <a:lnTo>
                    <a:pt x="60441" y="157770"/>
                  </a:lnTo>
                  <a:lnTo>
                    <a:pt x="56936" y="164900"/>
                  </a:lnTo>
                  <a:lnTo>
                    <a:pt x="50902" y="169653"/>
                  </a:lnTo>
                  <a:lnTo>
                    <a:pt x="34334" y="174935"/>
                  </a:lnTo>
                  <a:lnTo>
                    <a:pt x="8632" y="173491"/>
                  </a:lnTo>
                  <a:lnTo>
                    <a:pt x="3905" y="171682"/>
                  </a:lnTo>
                  <a:lnTo>
                    <a:pt x="1679" y="169552"/>
                  </a:lnTo>
                  <a:lnTo>
                    <a:pt x="0" y="16251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8723800" y="3442639"/>
              <a:ext cx="95973" cy="103981"/>
            </a:xfrm>
            <a:custGeom>
              <a:avLst/>
              <a:gdLst/>
              <a:ahLst/>
              <a:cxnLst/>
              <a:rect l="0" t="0" r="0" b="0"/>
              <a:pathLst>
                <a:path w="95973" h="103981">
                  <a:moveTo>
                    <a:pt x="38264" y="10596"/>
                  </a:moveTo>
                  <a:lnTo>
                    <a:pt x="7936" y="33760"/>
                  </a:lnTo>
                  <a:lnTo>
                    <a:pt x="1671" y="49244"/>
                  </a:lnTo>
                  <a:lnTo>
                    <a:pt x="0" y="58551"/>
                  </a:lnTo>
                  <a:lnTo>
                    <a:pt x="3075" y="76288"/>
                  </a:lnTo>
                  <a:lnTo>
                    <a:pt x="6483" y="84901"/>
                  </a:lnTo>
                  <a:lnTo>
                    <a:pt x="12454" y="91568"/>
                  </a:lnTo>
                  <a:lnTo>
                    <a:pt x="28950" y="101441"/>
                  </a:lnTo>
                  <a:lnTo>
                    <a:pt x="46144" y="103980"/>
                  </a:lnTo>
                  <a:lnTo>
                    <a:pt x="63031" y="101102"/>
                  </a:lnTo>
                  <a:lnTo>
                    <a:pt x="79782" y="93659"/>
                  </a:lnTo>
                  <a:lnTo>
                    <a:pt x="91541" y="79256"/>
                  </a:lnTo>
                  <a:lnTo>
                    <a:pt x="95972" y="70238"/>
                  </a:lnTo>
                  <a:lnTo>
                    <a:pt x="95963" y="50356"/>
                  </a:lnTo>
                  <a:lnTo>
                    <a:pt x="89795" y="31041"/>
                  </a:lnTo>
                  <a:lnTo>
                    <a:pt x="80890" y="16293"/>
                  </a:lnTo>
                  <a:lnTo>
                    <a:pt x="68304" y="6040"/>
                  </a:lnTo>
                  <a:lnTo>
                    <a:pt x="58087" y="250"/>
                  </a:lnTo>
                  <a:lnTo>
                    <a:pt x="57952" y="0"/>
                  </a:lnTo>
                  <a:lnTo>
                    <a:pt x="63227" y="227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8858741" y="3454391"/>
              <a:ext cx="94708" cy="115340"/>
            </a:xfrm>
            <a:custGeom>
              <a:avLst/>
              <a:gdLst/>
              <a:ahLst/>
              <a:cxnLst/>
              <a:rect l="0" t="0" r="0" b="0"/>
              <a:pathLst>
                <a:path w="94708" h="115340">
                  <a:moveTo>
                    <a:pt x="78065" y="7165"/>
                  </a:moveTo>
                  <a:lnTo>
                    <a:pt x="48445" y="579"/>
                  </a:lnTo>
                  <a:lnTo>
                    <a:pt x="38902" y="0"/>
                  </a:lnTo>
                  <a:lnTo>
                    <a:pt x="20903" y="6754"/>
                  </a:lnTo>
                  <a:lnTo>
                    <a:pt x="12220" y="12439"/>
                  </a:lnTo>
                  <a:lnTo>
                    <a:pt x="6431" y="20851"/>
                  </a:lnTo>
                  <a:lnTo>
                    <a:pt x="0" y="42525"/>
                  </a:lnTo>
                  <a:lnTo>
                    <a:pt x="2072" y="65102"/>
                  </a:lnTo>
                  <a:lnTo>
                    <a:pt x="5213" y="76300"/>
                  </a:lnTo>
                  <a:lnTo>
                    <a:pt x="16100" y="91208"/>
                  </a:lnTo>
                  <a:lnTo>
                    <a:pt x="31109" y="100916"/>
                  </a:lnTo>
                  <a:lnTo>
                    <a:pt x="59426" y="110654"/>
                  </a:lnTo>
                  <a:lnTo>
                    <a:pt x="94707" y="11533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8963269" y="3511483"/>
              <a:ext cx="15143" cy="133137"/>
            </a:xfrm>
            <a:custGeom>
              <a:avLst/>
              <a:gdLst/>
              <a:ahLst/>
              <a:cxnLst/>
              <a:rect l="0" t="0" r="0" b="0"/>
              <a:pathLst>
                <a:path w="15143" h="133137">
                  <a:moveTo>
                    <a:pt x="15142" y="0"/>
                  </a:moveTo>
                  <a:lnTo>
                    <a:pt x="10724" y="46326"/>
                  </a:lnTo>
                  <a:lnTo>
                    <a:pt x="0" y="103953"/>
                  </a:lnTo>
                  <a:lnTo>
                    <a:pt x="1349" y="111832"/>
                  </a:lnTo>
                  <a:lnTo>
                    <a:pt x="15142" y="13313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8995053" y="3461556"/>
              <a:ext cx="24964" cy="8322"/>
            </a:xfrm>
            <a:custGeom>
              <a:avLst/>
              <a:gdLst/>
              <a:ahLst/>
              <a:cxnLst/>
              <a:rect l="0" t="0" r="0" b="0"/>
              <a:pathLst>
                <a:path w="24964" h="8322">
                  <a:moveTo>
                    <a:pt x="0" y="0"/>
                  </a:moveTo>
                  <a:lnTo>
                    <a:pt x="24963" y="83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9003460" y="3570886"/>
              <a:ext cx="91447" cy="90376"/>
            </a:xfrm>
            <a:custGeom>
              <a:avLst/>
              <a:gdLst/>
              <a:ahLst/>
              <a:cxnLst/>
              <a:rect l="0" t="0" r="0" b="0"/>
              <a:pathLst>
                <a:path w="91447" h="90376">
                  <a:moveTo>
                    <a:pt x="66483" y="7165"/>
                  </a:moveTo>
                  <a:lnTo>
                    <a:pt x="36863" y="579"/>
                  </a:lnTo>
                  <a:lnTo>
                    <a:pt x="27321" y="0"/>
                  </a:lnTo>
                  <a:lnTo>
                    <a:pt x="11787" y="4289"/>
                  </a:lnTo>
                  <a:lnTo>
                    <a:pt x="5055" y="8021"/>
                  </a:lnTo>
                  <a:lnTo>
                    <a:pt x="1493" y="13283"/>
                  </a:lnTo>
                  <a:lnTo>
                    <a:pt x="0" y="26526"/>
                  </a:lnTo>
                  <a:lnTo>
                    <a:pt x="2745" y="32092"/>
                  </a:lnTo>
                  <a:lnTo>
                    <a:pt x="13191" y="40741"/>
                  </a:lnTo>
                  <a:lnTo>
                    <a:pt x="39084" y="46391"/>
                  </a:lnTo>
                  <a:lnTo>
                    <a:pt x="44519" y="49958"/>
                  </a:lnTo>
                  <a:lnTo>
                    <a:pt x="47217" y="55109"/>
                  </a:lnTo>
                  <a:lnTo>
                    <a:pt x="53740" y="83306"/>
                  </a:lnTo>
                  <a:lnTo>
                    <a:pt x="57988" y="87512"/>
                  </a:lnTo>
                  <a:lnTo>
                    <a:pt x="63593" y="89391"/>
                  </a:lnTo>
                  <a:lnTo>
                    <a:pt x="91446" y="9037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9162882" y="3428272"/>
              <a:ext cx="65162" cy="241311"/>
            </a:xfrm>
            <a:custGeom>
              <a:avLst/>
              <a:gdLst/>
              <a:ahLst/>
              <a:cxnLst/>
              <a:rect l="0" t="0" r="0" b="0"/>
              <a:pathLst>
                <a:path w="65162" h="241311">
                  <a:moveTo>
                    <a:pt x="48519" y="0"/>
                  </a:moveTo>
                  <a:lnTo>
                    <a:pt x="39683" y="8834"/>
                  </a:lnTo>
                  <a:lnTo>
                    <a:pt x="16562" y="62284"/>
                  </a:lnTo>
                  <a:lnTo>
                    <a:pt x="5719" y="120781"/>
                  </a:lnTo>
                  <a:lnTo>
                    <a:pt x="0" y="161720"/>
                  </a:lnTo>
                  <a:lnTo>
                    <a:pt x="3427" y="194408"/>
                  </a:lnTo>
                  <a:lnTo>
                    <a:pt x="10295" y="211528"/>
                  </a:lnTo>
                  <a:lnTo>
                    <a:pt x="20435" y="225300"/>
                  </a:lnTo>
                  <a:lnTo>
                    <a:pt x="34188" y="237585"/>
                  </a:lnTo>
                  <a:lnTo>
                    <a:pt x="40814" y="240676"/>
                  </a:lnTo>
                  <a:lnTo>
                    <a:pt x="65161" y="24131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9362780" y="3578051"/>
              <a:ext cx="198106" cy="138804"/>
            </a:xfrm>
            <a:custGeom>
              <a:avLst/>
              <a:gdLst/>
              <a:ahLst/>
              <a:cxnLst/>
              <a:rect l="0" t="0" r="0" b="0"/>
              <a:pathLst>
                <a:path w="198106" h="138804">
                  <a:moveTo>
                    <a:pt x="23363" y="0"/>
                  </a:moveTo>
                  <a:lnTo>
                    <a:pt x="3802" y="58680"/>
                  </a:lnTo>
                  <a:lnTo>
                    <a:pt x="0" y="87756"/>
                  </a:lnTo>
                  <a:lnTo>
                    <a:pt x="390" y="91788"/>
                  </a:lnTo>
                  <a:lnTo>
                    <a:pt x="1576" y="91703"/>
                  </a:lnTo>
                  <a:lnTo>
                    <a:pt x="28263" y="33412"/>
                  </a:lnTo>
                  <a:lnTo>
                    <a:pt x="34170" y="16699"/>
                  </a:lnTo>
                  <a:lnTo>
                    <a:pt x="44808" y="4956"/>
                  </a:lnTo>
                  <a:lnTo>
                    <a:pt x="51528" y="530"/>
                  </a:lnTo>
                  <a:lnTo>
                    <a:pt x="56933" y="353"/>
                  </a:lnTo>
                  <a:lnTo>
                    <a:pt x="61460" y="3009"/>
                  </a:lnTo>
                  <a:lnTo>
                    <a:pt x="68956" y="13357"/>
                  </a:lnTo>
                  <a:lnTo>
                    <a:pt x="77450" y="35701"/>
                  </a:lnTo>
                  <a:lnTo>
                    <a:pt x="85480" y="82250"/>
                  </a:lnTo>
                  <a:lnTo>
                    <a:pt x="90662" y="88117"/>
                  </a:lnTo>
                  <a:lnTo>
                    <a:pt x="106282" y="94637"/>
                  </a:lnTo>
                  <a:lnTo>
                    <a:pt x="113775" y="94526"/>
                  </a:lnTo>
                  <a:lnTo>
                    <a:pt x="127032" y="89472"/>
                  </a:lnTo>
                  <a:lnTo>
                    <a:pt x="144892" y="71814"/>
                  </a:lnTo>
                  <a:lnTo>
                    <a:pt x="145988" y="66367"/>
                  </a:lnTo>
                  <a:lnTo>
                    <a:pt x="143944" y="61811"/>
                  </a:lnTo>
                  <a:lnTo>
                    <a:pt x="139808" y="57850"/>
                  </a:lnTo>
                  <a:lnTo>
                    <a:pt x="134277" y="56133"/>
                  </a:lnTo>
                  <a:lnTo>
                    <a:pt x="120735" y="56691"/>
                  </a:lnTo>
                  <a:lnTo>
                    <a:pt x="107936" y="62486"/>
                  </a:lnTo>
                  <a:lnTo>
                    <a:pt x="101935" y="66621"/>
                  </a:lnTo>
                  <a:lnTo>
                    <a:pt x="97933" y="73075"/>
                  </a:lnTo>
                  <a:lnTo>
                    <a:pt x="93488" y="90108"/>
                  </a:lnTo>
                  <a:lnTo>
                    <a:pt x="96443" y="107541"/>
                  </a:lnTo>
                  <a:lnTo>
                    <a:pt x="99819" y="116073"/>
                  </a:lnTo>
                  <a:lnTo>
                    <a:pt x="110968" y="128018"/>
                  </a:lnTo>
                  <a:lnTo>
                    <a:pt x="117824" y="132498"/>
                  </a:lnTo>
                  <a:lnTo>
                    <a:pt x="145143" y="138803"/>
                  </a:lnTo>
                  <a:lnTo>
                    <a:pt x="165937" y="132881"/>
                  </a:lnTo>
                  <a:lnTo>
                    <a:pt x="198105" y="11649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9560885" y="3461556"/>
              <a:ext cx="41606" cy="266275"/>
            </a:xfrm>
            <a:custGeom>
              <a:avLst/>
              <a:gdLst/>
              <a:ahLst/>
              <a:cxnLst/>
              <a:rect l="0" t="0" r="0" b="0"/>
              <a:pathLst>
                <a:path w="41606" h="266275">
                  <a:moveTo>
                    <a:pt x="41605" y="0"/>
                  </a:moveTo>
                  <a:lnTo>
                    <a:pt x="19861" y="55848"/>
                  </a:lnTo>
                  <a:lnTo>
                    <a:pt x="10875" y="98454"/>
                  </a:lnTo>
                  <a:lnTo>
                    <a:pt x="2939" y="158498"/>
                  </a:lnTo>
                  <a:lnTo>
                    <a:pt x="581" y="213139"/>
                  </a:lnTo>
                  <a:lnTo>
                    <a:pt x="0" y="26627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9510958" y="3592307"/>
              <a:ext cx="216348" cy="175283"/>
            </a:xfrm>
            <a:custGeom>
              <a:avLst/>
              <a:gdLst/>
              <a:ahLst/>
              <a:cxnLst/>
              <a:rect l="0" t="0" r="0" b="0"/>
              <a:pathLst>
                <a:path w="216348" h="175283">
                  <a:moveTo>
                    <a:pt x="0" y="10707"/>
                  </a:moveTo>
                  <a:lnTo>
                    <a:pt x="13252" y="1872"/>
                  </a:lnTo>
                  <a:lnTo>
                    <a:pt x="27154" y="0"/>
                  </a:lnTo>
                  <a:lnTo>
                    <a:pt x="86599" y="11228"/>
                  </a:lnTo>
                  <a:lnTo>
                    <a:pt x="99338" y="13828"/>
                  </a:lnTo>
                  <a:lnTo>
                    <a:pt x="108755" y="18335"/>
                  </a:lnTo>
                  <a:lnTo>
                    <a:pt x="121684" y="30739"/>
                  </a:lnTo>
                  <a:lnTo>
                    <a:pt x="123652" y="37930"/>
                  </a:lnTo>
                  <a:lnTo>
                    <a:pt x="120909" y="53317"/>
                  </a:lnTo>
                  <a:lnTo>
                    <a:pt x="98136" y="95162"/>
                  </a:lnTo>
                  <a:lnTo>
                    <a:pt x="97784" y="102144"/>
                  </a:lnTo>
                  <a:lnTo>
                    <a:pt x="102323" y="114832"/>
                  </a:lnTo>
                  <a:lnTo>
                    <a:pt x="107972" y="118955"/>
                  </a:lnTo>
                  <a:lnTo>
                    <a:pt x="124110" y="123537"/>
                  </a:lnTo>
                  <a:lnTo>
                    <a:pt x="128044" y="127532"/>
                  </a:lnTo>
                  <a:lnTo>
                    <a:pt x="128816" y="132969"/>
                  </a:lnTo>
                  <a:lnTo>
                    <a:pt x="125607" y="166043"/>
                  </a:lnTo>
                  <a:lnTo>
                    <a:pt x="129965" y="171587"/>
                  </a:lnTo>
                  <a:lnTo>
                    <a:pt x="137494" y="174358"/>
                  </a:lnTo>
                  <a:lnTo>
                    <a:pt x="147137" y="175282"/>
                  </a:lnTo>
                  <a:lnTo>
                    <a:pt x="155414" y="173124"/>
                  </a:lnTo>
                  <a:lnTo>
                    <a:pt x="181985" y="152195"/>
                  </a:lnTo>
                  <a:lnTo>
                    <a:pt x="205040" y="125564"/>
                  </a:lnTo>
                  <a:lnTo>
                    <a:pt x="211322" y="107366"/>
                  </a:lnTo>
                  <a:lnTo>
                    <a:pt x="213190" y="93423"/>
                  </a:lnTo>
                  <a:lnTo>
                    <a:pt x="212393" y="93587"/>
                  </a:lnTo>
                  <a:lnTo>
                    <a:pt x="210937" y="96471"/>
                  </a:lnTo>
                  <a:lnTo>
                    <a:pt x="210891" y="98394"/>
                  </a:lnTo>
                  <a:lnTo>
                    <a:pt x="211786" y="99675"/>
                  </a:lnTo>
                  <a:lnTo>
                    <a:pt x="216347" y="10223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9737175" y="3702867"/>
              <a:ext cx="164874" cy="60692"/>
            </a:xfrm>
            <a:custGeom>
              <a:avLst/>
              <a:gdLst/>
              <a:ahLst/>
              <a:cxnLst/>
              <a:rect l="0" t="0" r="0" b="0"/>
              <a:pathLst>
                <a:path w="164874" h="60692">
                  <a:moveTo>
                    <a:pt x="31736" y="16642"/>
                  </a:moveTo>
                  <a:lnTo>
                    <a:pt x="40571" y="25476"/>
                  </a:lnTo>
                  <a:lnTo>
                    <a:pt x="40400" y="27154"/>
                  </a:lnTo>
                  <a:lnTo>
                    <a:pt x="37512" y="27348"/>
                  </a:lnTo>
                  <a:lnTo>
                    <a:pt x="32812" y="26553"/>
                  </a:lnTo>
                  <a:lnTo>
                    <a:pt x="8530" y="29851"/>
                  </a:lnTo>
                  <a:lnTo>
                    <a:pt x="3321" y="33769"/>
                  </a:lnTo>
                  <a:lnTo>
                    <a:pt x="774" y="39154"/>
                  </a:lnTo>
                  <a:lnTo>
                    <a:pt x="0" y="45519"/>
                  </a:lnTo>
                  <a:lnTo>
                    <a:pt x="3182" y="50686"/>
                  </a:lnTo>
                  <a:lnTo>
                    <a:pt x="16579" y="58893"/>
                  </a:lnTo>
                  <a:lnTo>
                    <a:pt x="32396" y="60691"/>
                  </a:lnTo>
                  <a:lnTo>
                    <a:pt x="47746" y="57484"/>
                  </a:lnTo>
                  <a:lnTo>
                    <a:pt x="60732" y="49895"/>
                  </a:lnTo>
                  <a:lnTo>
                    <a:pt x="64935" y="43433"/>
                  </a:lnTo>
                  <a:lnTo>
                    <a:pt x="69605" y="26392"/>
                  </a:lnTo>
                  <a:lnTo>
                    <a:pt x="68077" y="19443"/>
                  </a:lnTo>
                  <a:lnTo>
                    <a:pt x="64284" y="13887"/>
                  </a:lnTo>
                  <a:lnTo>
                    <a:pt x="58982" y="9258"/>
                  </a:lnTo>
                  <a:lnTo>
                    <a:pt x="56372" y="8945"/>
                  </a:lnTo>
                  <a:lnTo>
                    <a:pt x="55557" y="11511"/>
                  </a:lnTo>
                  <a:lnTo>
                    <a:pt x="55937" y="15995"/>
                  </a:lnTo>
                  <a:lnTo>
                    <a:pt x="59889" y="18984"/>
                  </a:lnTo>
                  <a:lnTo>
                    <a:pt x="87874" y="28713"/>
                  </a:lnTo>
                  <a:lnTo>
                    <a:pt x="94125" y="33010"/>
                  </a:lnTo>
                  <a:lnTo>
                    <a:pt x="96443" y="37724"/>
                  </a:lnTo>
                  <a:lnTo>
                    <a:pt x="96138" y="42716"/>
                  </a:lnTo>
                  <a:lnTo>
                    <a:pt x="94087" y="47893"/>
                  </a:lnTo>
                  <a:lnTo>
                    <a:pt x="94568" y="48570"/>
                  </a:lnTo>
                  <a:lnTo>
                    <a:pt x="113507" y="27010"/>
                  </a:lnTo>
                  <a:lnTo>
                    <a:pt x="119534" y="24478"/>
                  </a:lnTo>
                  <a:lnTo>
                    <a:pt x="133627" y="24131"/>
                  </a:lnTo>
                  <a:lnTo>
                    <a:pt x="140344" y="21634"/>
                  </a:lnTo>
                  <a:lnTo>
                    <a:pt x="164873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9899374" y="3603014"/>
              <a:ext cx="77564" cy="291238"/>
            </a:xfrm>
            <a:custGeom>
              <a:avLst/>
              <a:gdLst/>
              <a:ahLst/>
              <a:cxnLst/>
              <a:rect l="0" t="0" r="0" b="0"/>
              <a:pathLst>
                <a:path w="77564" h="291238">
                  <a:moveTo>
                    <a:pt x="60921" y="0"/>
                  </a:moveTo>
                  <a:lnTo>
                    <a:pt x="41361" y="63097"/>
                  </a:lnTo>
                  <a:lnTo>
                    <a:pt x="21031" y="116768"/>
                  </a:lnTo>
                  <a:lnTo>
                    <a:pt x="5673" y="171080"/>
                  </a:lnTo>
                  <a:lnTo>
                    <a:pt x="0" y="189756"/>
                  </a:lnTo>
                  <a:lnTo>
                    <a:pt x="891" y="194922"/>
                  </a:lnTo>
                  <a:lnTo>
                    <a:pt x="4259" y="197441"/>
                  </a:lnTo>
                  <a:lnTo>
                    <a:pt x="9278" y="198195"/>
                  </a:lnTo>
                  <a:lnTo>
                    <a:pt x="19786" y="194103"/>
                  </a:lnTo>
                  <a:lnTo>
                    <a:pt x="43416" y="174929"/>
                  </a:lnTo>
                  <a:lnTo>
                    <a:pt x="35513" y="188305"/>
                  </a:lnTo>
                  <a:lnTo>
                    <a:pt x="32887" y="194879"/>
                  </a:lnTo>
                  <a:lnTo>
                    <a:pt x="32436" y="209580"/>
                  </a:lnTo>
                  <a:lnTo>
                    <a:pt x="39679" y="241617"/>
                  </a:lnTo>
                  <a:lnTo>
                    <a:pt x="51751" y="261947"/>
                  </a:lnTo>
                  <a:lnTo>
                    <a:pt x="77563" y="29123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8878660" y="3744472"/>
              <a:ext cx="8220" cy="123762"/>
            </a:xfrm>
            <a:custGeom>
              <a:avLst/>
              <a:gdLst/>
              <a:ahLst/>
              <a:cxnLst/>
              <a:rect l="0" t="0" r="0" b="0"/>
              <a:pathLst>
                <a:path w="8220" h="123762">
                  <a:moveTo>
                    <a:pt x="8219" y="0"/>
                  </a:moveTo>
                  <a:lnTo>
                    <a:pt x="670" y="57697"/>
                  </a:lnTo>
                  <a:lnTo>
                    <a:pt x="0" y="118283"/>
                  </a:lnTo>
                  <a:lnTo>
                    <a:pt x="891" y="123234"/>
                  </a:lnTo>
                  <a:lnTo>
                    <a:pt x="2410" y="123761"/>
                  </a:lnTo>
                  <a:lnTo>
                    <a:pt x="8219" y="11649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8920164" y="3686224"/>
              <a:ext cx="24964" cy="33286"/>
            </a:xfrm>
            <a:custGeom>
              <a:avLst/>
              <a:gdLst/>
              <a:ahLst/>
              <a:cxnLst/>
              <a:rect l="0" t="0" r="0" b="0"/>
              <a:pathLst>
                <a:path w="24964" h="33286">
                  <a:moveTo>
                    <a:pt x="0" y="0"/>
                  </a:moveTo>
                  <a:lnTo>
                    <a:pt x="15637" y="18103"/>
                  </a:lnTo>
                  <a:lnTo>
                    <a:pt x="24963" y="3328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8938540" y="3769435"/>
              <a:ext cx="54340" cy="161700"/>
            </a:xfrm>
            <a:custGeom>
              <a:avLst/>
              <a:gdLst/>
              <a:ahLst/>
              <a:cxnLst/>
              <a:rect l="0" t="0" r="0" b="0"/>
              <a:pathLst>
                <a:path w="54340" h="161700">
                  <a:moveTo>
                    <a:pt x="6587" y="0"/>
                  </a:moveTo>
                  <a:lnTo>
                    <a:pt x="0" y="29620"/>
                  </a:lnTo>
                  <a:lnTo>
                    <a:pt x="1245" y="57162"/>
                  </a:lnTo>
                  <a:lnTo>
                    <a:pt x="3026" y="65844"/>
                  </a:lnTo>
                  <a:lnTo>
                    <a:pt x="6986" y="70709"/>
                  </a:lnTo>
                  <a:lnTo>
                    <a:pt x="12400" y="73027"/>
                  </a:lnTo>
                  <a:lnTo>
                    <a:pt x="18783" y="73647"/>
                  </a:lnTo>
                  <a:lnTo>
                    <a:pt x="30807" y="79268"/>
                  </a:lnTo>
                  <a:lnTo>
                    <a:pt x="36602" y="83356"/>
                  </a:lnTo>
                  <a:lnTo>
                    <a:pt x="45506" y="97760"/>
                  </a:lnTo>
                  <a:lnTo>
                    <a:pt x="51621" y="116489"/>
                  </a:lnTo>
                  <a:lnTo>
                    <a:pt x="54339" y="137141"/>
                  </a:lnTo>
                  <a:lnTo>
                    <a:pt x="50616" y="153716"/>
                  </a:lnTo>
                  <a:lnTo>
                    <a:pt x="47034" y="160725"/>
                  </a:lnTo>
                  <a:lnTo>
                    <a:pt x="44647" y="161699"/>
                  </a:lnTo>
                  <a:lnTo>
                    <a:pt x="43054" y="158650"/>
                  </a:lnTo>
                  <a:lnTo>
                    <a:pt x="39871" y="14145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9044980" y="3727830"/>
              <a:ext cx="41606" cy="241311"/>
            </a:xfrm>
            <a:custGeom>
              <a:avLst/>
              <a:gdLst/>
              <a:ahLst/>
              <a:cxnLst/>
              <a:rect l="0" t="0" r="0" b="0"/>
              <a:pathLst>
                <a:path w="41606" h="241311">
                  <a:moveTo>
                    <a:pt x="41605" y="0"/>
                  </a:moveTo>
                  <a:lnTo>
                    <a:pt x="34962" y="58621"/>
                  </a:lnTo>
                  <a:lnTo>
                    <a:pt x="24746" y="118212"/>
                  </a:lnTo>
                  <a:lnTo>
                    <a:pt x="18243" y="178985"/>
                  </a:lnTo>
                  <a:lnTo>
                    <a:pt x="10315" y="220370"/>
                  </a:lnTo>
                  <a:lnTo>
                    <a:pt x="0" y="24131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9023920" y="3856195"/>
              <a:ext cx="212444" cy="116377"/>
            </a:xfrm>
            <a:custGeom>
              <a:avLst/>
              <a:gdLst/>
              <a:ahLst/>
              <a:cxnLst/>
              <a:rect l="0" t="0" r="0" b="0"/>
              <a:pathLst>
                <a:path w="212444" h="116377">
                  <a:moveTo>
                    <a:pt x="4417" y="21414"/>
                  </a:moveTo>
                  <a:lnTo>
                    <a:pt x="0" y="3744"/>
                  </a:lnTo>
                  <a:lnTo>
                    <a:pt x="1473" y="388"/>
                  </a:lnTo>
                  <a:lnTo>
                    <a:pt x="5227" y="0"/>
                  </a:lnTo>
                  <a:lnTo>
                    <a:pt x="63946" y="17854"/>
                  </a:lnTo>
                  <a:lnTo>
                    <a:pt x="83883" y="19832"/>
                  </a:lnTo>
                  <a:lnTo>
                    <a:pt x="89754" y="17585"/>
                  </a:lnTo>
                  <a:lnTo>
                    <a:pt x="92743" y="13314"/>
                  </a:lnTo>
                  <a:lnTo>
                    <a:pt x="93812" y="7693"/>
                  </a:lnTo>
                  <a:lnTo>
                    <a:pt x="91751" y="4870"/>
                  </a:lnTo>
                  <a:lnTo>
                    <a:pt x="87603" y="3912"/>
                  </a:lnTo>
                  <a:lnTo>
                    <a:pt x="82064" y="4199"/>
                  </a:lnTo>
                  <a:lnTo>
                    <a:pt x="81145" y="7163"/>
                  </a:lnTo>
                  <a:lnTo>
                    <a:pt x="87521" y="17854"/>
                  </a:lnTo>
                  <a:lnTo>
                    <a:pt x="126872" y="72039"/>
                  </a:lnTo>
                  <a:lnTo>
                    <a:pt x="130433" y="80127"/>
                  </a:lnTo>
                  <a:lnTo>
                    <a:pt x="131923" y="96510"/>
                  </a:lnTo>
                  <a:lnTo>
                    <a:pt x="131027" y="104762"/>
                  </a:lnTo>
                  <a:lnTo>
                    <a:pt x="126731" y="110264"/>
                  </a:lnTo>
                  <a:lnTo>
                    <a:pt x="112095" y="116376"/>
                  </a:lnTo>
                  <a:lnTo>
                    <a:pt x="105789" y="115232"/>
                  </a:lnTo>
                  <a:lnTo>
                    <a:pt x="100659" y="111696"/>
                  </a:lnTo>
                  <a:lnTo>
                    <a:pt x="96316" y="106565"/>
                  </a:lnTo>
                  <a:lnTo>
                    <a:pt x="95269" y="101295"/>
                  </a:lnTo>
                  <a:lnTo>
                    <a:pt x="96419" y="95933"/>
                  </a:lnTo>
                  <a:lnTo>
                    <a:pt x="106875" y="79551"/>
                  </a:lnTo>
                  <a:lnTo>
                    <a:pt x="131392" y="57450"/>
                  </a:lnTo>
                  <a:lnTo>
                    <a:pt x="149300" y="51298"/>
                  </a:lnTo>
                  <a:lnTo>
                    <a:pt x="212443" y="4637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9273294" y="3925208"/>
              <a:ext cx="79566" cy="110501"/>
            </a:xfrm>
            <a:custGeom>
              <a:avLst/>
              <a:gdLst/>
              <a:ahLst/>
              <a:cxnLst/>
              <a:rect l="0" t="0" r="0" b="0"/>
              <a:pathLst>
                <a:path w="79566" h="110501">
                  <a:moveTo>
                    <a:pt x="62922" y="18969"/>
                  </a:moveTo>
                  <a:lnTo>
                    <a:pt x="28177" y="223"/>
                  </a:lnTo>
                  <a:lnTo>
                    <a:pt x="21267" y="0"/>
                  </a:lnTo>
                  <a:lnTo>
                    <a:pt x="8660" y="4683"/>
                  </a:lnTo>
                  <a:lnTo>
                    <a:pt x="4558" y="10369"/>
                  </a:lnTo>
                  <a:lnTo>
                    <a:pt x="0" y="26550"/>
                  </a:lnTo>
                  <a:lnTo>
                    <a:pt x="2483" y="32344"/>
                  </a:lnTo>
                  <a:lnTo>
                    <a:pt x="7836" y="36206"/>
                  </a:lnTo>
                  <a:lnTo>
                    <a:pt x="15103" y="38781"/>
                  </a:lnTo>
                  <a:lnTo>
                    <a:pt x="21798" y="38649"/>
                  </a:lnTo>
                  <a:lnTo>
                    <a:pt x="34166" y="33571"/>
                  </a:lnTo>
                  <a:lnTo>
                    <a:pt x="37280" y="35175"/>
                  </a:lnTo>
                  <a:lnTo>
                    <a:pt x="38431" y="39944"/>
                  </a:lnTo>
                  <a:lnTo>
                    <a:pt x="38052" y="74168"/>
                  </a:lnTo>
                  <a:lnTo>
                    <a:pt x="40795" y="82581"/>
                  </a:lnTo>
                  <a:lnTo>
                    <a:pt x="51239" y="96859"/>
                  </a:lnTo>
                  <a:lnTo>
                    <a:pt x="62660" y="104437"/>
                  </a:lnTo>
                  <a:lnTo>
                    <a:pt x="79565" y="11050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9368289" y="3890503"/>
              <a:ext cx="170529" cy="170170"/>
            </a:xfrm>
            <a:custGeom>
              <a:avLst/>
              <a:gdLst/>
              <a:ahLst/>
              <a:cxnLst/>
              <a:rect l="0" t="0" r="0" b="0"/>
              <a:pathLst>
                <a:path w="170529" h="170170">
                  <a:moveTo>
                    <a:pt x="76101" y="95279"/>
                  </a:moveTo>
                  <a:lnTo>
                    <a:pt x="62849" y="86445"/>
                  </a:lnTo>
                  <a:lnTo>
                    <a:pt x="46481" y="84573"/>
                  </a:lnTo>
                  <a:lnTo>
                    <a:pt x="28727" y="87747"/>
                  </a:lnTo>
                  <a:lnTo>
                    <a:pt x="14673" y="95322"/>
                  </a:lnTo>
                  <a:lnTo>
                    <a:pt x="4729" y="107317"/>
                  </a:lnTo>
                  <a:lnTo>
                    <a:pt x="783" y="114399"/>
                  </a:lnTo>
                  <a:lnTo>
                    <a:pt x="0" y="121894"/>
                  </a:lnTo>
                  <a:lnTo>
                    <a:pt x="4064" y="137619"/>
                  </a:lnTo>
                  <a:lnTo>
                    <a:pt x="14498" y="148922"/>
                  </a:lnTo>
                  <a:lnTo>
                    <a:pt x="21164" y="153230"/>
                  </a:lnTo>
                  <a:lnTo>
                    <a:pt x="48215" y="159294"/>
                  </a:lnTo>
                  <a:lnTo>
                    <a:pt x="68947" y="153316"/>
                  </a:lnTo>
                  <a:lnTo>
                    <a:pt x="101410" y="131891"/>
                  </a:lnTo>
                  <a:lnTo>
                    <a:pt x="141093" y="91519"/>
                  </a:lnTo>
                  <a:lnTo>
                    <a:pt x="158330" y="63346"/>
                  </a:lnTo>
                  <a:lnTo>
                    <a:pt x="169294" y="33015"/>
                  </a:lnTo>
                  <a:lnTo>
                    <a:pt x="170528" y="13982"/>
                  </a:lnTo>
                  <a:lnTo>
                    <a:pt x="169563" y="5023"/>
                  </a:lnTo>
                  <a:lnTo>
                    <a:pt x="167070" y="899"/>
                  </a:lnTo>
                  <a:lnTo>
                    <a:pt x="163559" y="0"/>
                  </a:lnTo>
                  <a:lnTo>
                    <a:pt x="159370" y="1249"/>
                  </a:lnTo>
                  <a:lnTo>
                    <a:pt x="152249" y="12499"/>
                  </a:lnTo>
                  <a:lnTo>
                    <a:pt x="127872" y="73550"/>
                  </a:lnTo>
                  <a:lnTo>
                    <a:pt x="111477" y="132516"/>
                  </a:lnTo>
                  <a:lnTo>
                    <a:pt x="92743" y="17016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9461032" y="4004684"/>
              <a:ext cx="41606" cy="80952"/>
            </a:xfrm>
            <a:custGeom>
              <a:avLst/>
              <a:gdLst/>
              <a:ahLst/>
              <a:cxnLst/>
              <a:rect l="0" t="0" r="0" b="0"/>
              <a:pathLst>
                <a:path w="41606" h="80952">
                  <a:moveTo>
                    <a:pt x="0" y="14382"/>
                  </a:moveTo>
                  <a:lnTo>
                    <a:pt x="4417" y="1130"/>
                  </a:lnTo>
                  <a:lnTo>
                    <a:pt x="8492" y="0"/>
                  </a:lnTo>
                  <a:lnTo>
                    <a:pt x="20416" y="6141"/>
                  </a:lnTo>
                  <a:lnTo>
                    <a:pt x="24705" y="13511"/>
                  </a:lnTo>
                  <a:lnTo>
                    <a:pt x="39368" y="76975"/>
                  </a:lnTo>
                  <a:lnTo>
                    <a:pt x="41605" y="8095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9560885" y="3919214"/>
              <a:ext cx="41606" cy="41606"/>
            </a:xfrm>
            <a:custGeom>
              <a:avLst/>
              <a:gdLst/>
              <a:ahLst/>
              <a:cxnLst/>
              <a:rect l="0" t="0" r="0" b="0"/>
              <a:pathLst>
                <a:path w="41606" h="41606">
                  <a:moveTo>
                    <a:pt x="0" y="0"/>
                  </a:moveTo>
                  <a:lnTo>
                    <a:pt x="19005" y="14211"/>
                  </a:lnTo>
                  <a:lnTo>
                    <a:pt x="41605" y="4160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9573704" y="4001477"/>
              <a:ext cx="84619" cy="97032"/>
            </a:xfrm>
            <a:custGeom>
              <a:avLst/>
              <a:gdLst/>
              <a:ahLst/>
              <a:cxnLst/>
              <a:rect l="0" t="0" r="0" b="0"/>
              <a:pathLst>
                <a:path w="84619" h="97032">
                  <a:moveTo>
                    <a:pt x="45427" y="25911"/>
                  </a:moveTo>
                  <a:lnTo>
                    <a:pt x="32176" y="21493"/>
                  </a:lnTo>
                  <a:lnTo>
                    <a:pt x="18273" y="21790"/>
                  </a:lnTo>
                  <a:lnTo>
                    <a:pt x="10683" y="23163"/>
                  </a:lnTo>
                  <a:lnTo>
                    <a:pt x="5623" y="27777"/>
                  </a:lnTo>
                  <a:lnTo>
                    <a:pt x="0" y="42766"/>
                  </a:lnTo>
                  <a:lnTo>
                    <a:pt x="1252" y="67579"/>
                  </a:lnTo>
                  <a:lnTo>
                    <a:pt x="7611" y="81720"/>
                  </a:lnTo>
                  <a:lnTo>
                    <a:pt x="11895" y="88080"/>
                  </a:lnTo>
                  <a:lnTo>
                    <a:pt x="19375" y="92320"/>
                  </a:lnTo>
                  <a:lnTo>
                    <a:pt x="40012" y="97031"/>
                  </a:lnTo>
                  <a:lnTo>
                    <a:pt x="57197" y="94194"/>
                  </a:lnTo>
                  <a:lnTo>
                    <a:pt x="64369" y="90848"/>
                  </a:lnTo>
                  <a:lnTo>
                    <a:pt x="74803" y="79735"/>
                  </a:lnTo>
                  <a:lnTo>
                    <a:pt x="78880" y="72888"/>
                  </a:lnTo>
                  <a:lnTo>
                    <a:pt x="84618" y="41165"/>
                  </a:lnTo>
                  <a:lnTo>
                    <a:pt x="81028" y="23137"/>
                  </a:lnTo>
                  <a:lnTo>
                    <a:pt x="77483" y="15740"/>
                  </a:lnTo>
                  <a:lnTo>
                    <a:pt x="66146" y="5056"/>
                  </a:lnTo>
                  <a:lnTo>
                    <a:pt x="59241" y="913"/>
                  </a:lnTo>
                  <a:lnTo>
                    <a:pt x="52787" y="0"/>
                  </a:lnTo>
                  <a:lnTo>
                    <a:pt x="40686" y="3916"/>
                  </a:lnTo>
                  <a:lnTo>
                    <a:pt x="39493" y="8474"/>
                  </a:lnTo>
                  <a:lnTo>
                    <a:pt x="45564" y="20934"/>
                  </a:lnTo>
                  <a:lnTo>
                    <a:pt x="70391" y="4255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9680274" y="4035708"/>
              <a:ext cx="67178" cy="133138"/>
            </a:xfrm>
            <a:custGeom>
              <a:avLst/>
              <a:gdLst/>
              <a:ahLst/>
              <a:cxnLst/>
              <a:rect l="0" t="0" r="0" b="0"/>
              <a:pathLst>
                <a:path w="67178" h="133138">
                  <a:moveTo>
                    <a:pt x="30389" y="0"/>
                  </a:moveTo>
                  <a:lnTo>
                    <a:pt x="11384" y="7568"/>
                  </a:lnTo>
                  <a:lnTo>
                    <a:pt x="61" y="15999"/>
                  </a:lnTo>
                  <a:lnTo>
                    <a:pt x="0" y="18988"/>
                  </a:lnTo>
                  <a:lnTo>
                    <a:pt x="3659" y="20979"/>
                  </a:lnTo>
                  <a:lnTo>
                    <a:pt x="16660" y="22268"/>
                  </a:lnTo>
                  <a:lnTo>
                    <a:pt x="31684" y="19759"/>
                  </a:lnTo>
                  <a:lnTo>
                    <a:pt x="47607" y="22959"/>
                  </a:lnTo>
                  <a:lnTo>
                    <a:pt x="55736" y="26401"/>
                  </a:lnTo>
                  <a:lnTo>
                    <a:pt x="61155" y="32394"/>
                  </a:lnTo>
                  <a:lnTo>
                    <a:pt x="67177" y="48914"/>
                  </a:lnTo>
                  <a:lnTo>
                    <a:pt x="66150" y="79008"/>
                  </a:lnTo>
                  <a:lnTo>
                    <a:pt x="57520" y="113816"/>
                  </a:lnTo>
                  <a:lnTo>
                    <a:pt x="47031" y="13313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408681" y="2346536"/>
            <a:ext cx="1531074" cy="737878"/>
            <a:chOff x="5408681" y="2346536"/>
            <a:chExt cx="1531074" cy="737878"/>
          </a:xfrm>
        </p:grpSpPr>
        <p:sp>
          <p:nvSpPr>
            <p:cNvPr id="94" name="Freeform 93"/>
            <p:cNvSpPr/>
            <p:nvPr/>
          </p:nvSpPr>
          <p:spPr>
            <a:xfrm>
              <a:off x="5408681" y="2346536"/>
              <a:ext cx="274596" cy="183064"/>
            </a:xfrm>
            <a:custGeom>
              <a:avLst/>
              <a:gdLst/>
              <a:ahLst/>
              <a:cxnLst/>
              <a:rect l="0" t="0" r="0" b="0"/>
              <a:pathLst>
                <a:path w="274596" h="183064">
                  <a:moveTo>
                    <a:pt x="274595" y="0"/>
                  </a:moveTo>
                  <a:lnTo>
                    <a:pt x="260384" y="19004"/>
                  </a:lnTo>
                  <a:lnTo>
                    <a:pt x="213982" y="52663"/>
                  </a:lnTo>
                  <a:lnTo>
                    <a:pt x="156995" y="85056"/>
                  </a:lnTo>
                  <a:lnTo>
                    <a:pt x="94236" y="122384"/>
                  </a:lnTo>
                  <a:lnTo>
                    <a:pt x="31611" y="167519"/>
                  </a:lnTo>
                  <a:lnTo>
                    <a:pt x="0" y="1830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6117895" y="2546241"/>
              <a:ext cx="14718" cy="99853"/>
            </a:xfrm>
            <a:custGeom>
              <a:avLst/>
              <a:gdLst/>
              <a:ahLst/>
              <a:cxnLst/>
              <a:rect l="0" t="0" r="0" b="0"/>
              <a:pathLst>
                <a:path w="14718" h="99853">
                  <a:moveTo>
                    <a:pt x="14717" y="0"/>
                  </a:moveTo>
                  <a:lnTo>
                    <a:pt x="1449" y="54941"/>
                  </a:lnTo>
                  <a:lnTo>
                    <a:pt x="0" y="84901"/>
                  </a:lnTo>
                  <a:lnTo>
                    <a:pt x="1207" y="89885"/>
                  </a:lnTo>
                  <a:lnTo>
                    <a:pt x="6397" y="9985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6149255" y="2554562"/>
              <a:ext cx="41606" cy="133138"/>
            </a:xfrm>
            <a:custGeom>
              <a:avLst/>
              <a:gdLst/>
              <a:ahLst/>
              <a:cxnLst/>
              <a:rect l="0" t="0" r="0" b="0"/>
              <a:pathLst>
                <a:path w="41606" h="133138">
                  <a:moveTo>
                    <a:pt x="41605" y="0"/>
                  </a:moveTo>
                  <a:lnTo>
                    <a:pt x="39140" y="33741"/>
                  </a:lnTo>
                  <a:lnTo>
                    <a:pt x="18160" y="89836"/>
                  </a:lnTo>
                  <a:lnTo>
                    <a:pt x="0" y="13313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6208255" y="2704341"/>
              <a:ext cx="65817" cy="210314"/>
            </a:xfrm>
            <a:custGeom>
              <a:avLst/>
              <a:gdLst/>
              <a:ahLst/>
              <a:cxnLst/>
              <a:rect l="0" t="0" r="0" b="0"/>
              <a:pathLst>
                <a:path w="65817" h="210314">
                  <a:moveTo>
                    <a:pt x="40852" y="0"/>
                  </a:moveTo>
                  <a:lnTo>
                    <a:pt x="22106" y="34745"/>
                  </a:lnTo>
                  <a:lnTo>
                    <a:pt x="21118" y="50575"/>
                  </a:lnTo>
                  <a:lnTo>
                    <a:pt x="28870" y="106495"/>
                  </a:lnTo>
                  <a:lnTo>
                    <a:pt x="48852" y="160418"/>
                  </a:lnTo>
                  <a:lnTo>
                    <a:pt x="51733" y="170740"/>
                  </a:lnTo>
                  <a:lnTo>
                    <a:pt x="51804" y="179470"/>
                  </a:lnTo>
                  <a:lnTo>
                    <a:pt x="46953" y="194102"/>
                  </a:lnTo>
                  <a:lnTo>
                    <a:pt x="36167" y="204303"/>
                  </a:lnTo>
                  <a:lnTo>
                    <a:pt x="29408" y="208317"/>
                  </a:lnTo>
                  <a:lnTo>
                    <a:pt x="14500" y="210313"/>
                  </a:lnTo>
                  <a:lnTo>
                    <a:pt x="6642" y="209551"/>
                  </a:lnTo>
                  <a:lnTo>
                    <a:pt x="2328" y="204419"/>
                  </a:lnTo>
                  <a:lnTo>
                    <a:pt x="0" y="186391"/>
                  </a:lnTo>
                  <a:lnTo>
                    <a:pt x="6978" y="165434"/>
                  </a:lnTo>
                  <a:lnTo>
                    <a:pt x="19325" y="145642"/>
                  </a:lnTo>
                  <a:lnTo>
                    <a:pt x="65816" y="9985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6317663" y="2678864"/>
              <a:ext cx="197719" cy="251825"/>
            </a:xfrm>
            <a:custGeom>
              <a:avLst/>
              <a:gdLst/>
              <a:ahLst/>
              <a:cxnLst/>
              <a:rect l="0" t="0" r="0" b="0"/>
              <a:pathLst>
                <a:path w="197719" h="251825">
                  <a:moveTo>
                    <a:pt x="72902" y="8835"/>
                  </a:moveTo>
                  <a:lnTo>
                    <a:pt x="81737" y="0"/>
                  </a:lnTo>
                  <a:lnTo>
                    <a:pt x="83415" y="1096"/>
                  </a:lnTo>
                  <a:lnTo>
                    <a:pt x="82813" y="12175"/>
                  </a:lnTo>
                  <a:lnTo>
                    <a:pt x="61404" y="72996"/>
                  </a:lnTo>
                  <a:lnTo>
                    <a:pt x="42600" y="130837"/>
                  </a:lnTo>
                  <a:lnTo>
                    <a:pt x="20522" y="194198"/>
                  </a:lnTo>
                  <a:lnTo>
                    <a:pt x="15793" y="204526"/>
                  </a:lnTo>
                  <a:lnTo>
                    <a:pt x="11715" y="207713"/>
                  </a:lnTo>
                  <a:lnTo>
                    <a:pt x="8073" y="206139"/>
                  </a:lnTo>
                  <a:lnTo>
                    <a:pt x="4719" y="201392"/>
                  </a:lnTo>
                  <a:lnTo>
                    <a:pt x="0" y="177041"/>
                  </a:lnTo>
                  <a:lnTo>
                    <a:pt x="2111" y="171823"/>
                  </a:lnTo>
                  <a:lnTo>
                    <a:pt x="6293" y="169269"/>
                  </a:lnTo>
                  <a:lnTo>
                    <a:pt x="18335" y="168897"/>
                  </a:lnTo>
                  <a:lnTo>
                    <a:pt x="71547" y="174576"/>
                  </a:lnTo>
                  <a:lnTo>
                    <a:pt x="95512" y="175054"/>
                  </a:lnTo>
                  <a:lnTo>
                    <a:pt x="86033" y="175166"/>
                  </a:lnTo>
                  <a:lnTo>
                    <a:pt x="63541" y="184064"/>
                  </a:lnTo>
                  <a:lnTo>
                    <a:pt x="43727" y="198411"/>
                  </a:lnTo>
                  <a:lnTo>
                    <a:pt x="40508" y="204561"/>
                  </a:lnTo>
                  <a:lnTo>
                    <a:pt x="39397" y="218791"/>
                  </a:lnTo>
                  <a:lnTo>
                    <a:pt x="43169" y="225544"/>
                  </a:lnTo>
                  <a:lnTo>
                    <a:pt x="57222" y="237979"/>
                  </a:lnTo>
                  <a:lnTo>
                    <a:pt x="90343" y="250957"/>
                  </a:lnTo>
                  <a:lnTo>
                    <a:pt x="125017" y="251824"/>
                  </a:lnTo>
                  <a:lnTo>
                    <a:pt x="176068" y="241314"/>
                  </a:lnTo>
                  <a:lnTo>
                    <a:pt x="197718" y="23350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6482584" y="2862441"/>
              <a:ext cx="133806" cy="221973"/>
            </a:xfrm>
            <a:custGeom>
              <a:avLst/>
              <a:gdLst/>
              <a:ahLst/>
              <a:cxnLst/>
              <a:rect l="0" t="0" r="0" b="0"/>
              <a:pathLst>
                <a:path w="133806" h="221973">
                  <a:moveTo>
                    <a:pt x="57760" y="0"/>
                  </a:moveTo>
                  <a:lnTo>
                    <a:pt x="45398" y="20854"/>
                  </a:lnTo>
                  <a:lnTo>
                    <a:pt x="30221" y="74679"/>
                  </a:lnTo>
                  <a:lnTo>
                    <a:pt x="18967" y="131965"/>
                  </a:lnTo>
                  <a:lnTo>
                    <a:pt x="5065" y="186230"/>
                  </a:lnTo>
                  <a:lnTo>
                    <a:pt x="609" y="221972"/>
                  </a:lnTo>
                  <a:lnTo>
                    <a:pt x="0" y="212683"/>
                  </a:lnTo>
                  <a:lnTo>
                    <a:pt x="11137" y="157264"/>
                  </a:lnTo>
                  <a:lnTo>
                    <a:pt x="31713" y="96092"/>
                  </a:lnTo>
                  <a:lnTo>
                    <a:pt x="47166" y="67919"/>
                  </a:lnTo>
                  <a:lnTo>
                    <a:pt x="60448" y="55457"/>
                  </a:lnTo>
                  <a:lnTo>
                    <a:pt x="67873" y="50840"/>
                  </a:lnTo>
                  <a:lnTo>
                    <a:pt x="85986" y="48175"/>
                  </a:lnTo>
                  <a:lnTo>
                    <a:pt x="104513" y="50997"/>
                  </a:lnTo>
                  <a:lnTo>
                    <a:pt x="118912" y="58415"/>
                  </a:lnTo>
                  <a:lnTo>
                    <a:pt x="129009" y="72807"/>
                  </a:lnTo>
                  <a:lnTo>
                    <a:pt x="132997" y="81822"/>
                  </a:lnTo>
                  <a:lnTo>
                    <a:pt x="133805" y="89681"/>
                  </a:lnTo>
                  <a:lnTo>
                    <a:pt x="129773" y="103344"/>
                  </a:lnTo>
                  <a:lnTo>
                    <a:pt x="117107" y="121433"/>
                  </a:lnTo>
                  <a:lnTo>
                    <a:pt x="111193" y="124409"/>
                  </a:lnTo>
                  <a:lnTo>
                    <a:pt x="97226" y="125251"/>
                  </a:lnTo>
                  <a:lnTo>
                    <a:pt x="92391" y="122332"/>
                  </a:lnTo>
                  <a:lnTo>
                    <a:pt x="89168" y="117613"/>
                  </a:lnTo>
                  <a:lnTo>
                    <a:pt x="82723" y="9985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6656839" y="2912367"/>
              <a:ext cx="116495" cy="144407"/>
            </a:xfrm>
            <a:custGeom>
              <a:avLst/>
              <a:gdLst/>
              <a:ahLst/>
              <a:cxnLst/>
              <a:rect l="0" t="0" r="0" b="0"/>
              <a:pathLst>
                <a:path w="116495" h="144407">
                  <a:moveTo>
                    <a:pt x="116494" y="0"/>
                  </a:moveTo>
                  <a:lnTo>
                    <a:pt x="70167" y="0"/>
                  </a:lnTo>
                  <a:lnTo>
                    <a:pt x="64345" y="3698"/>
                  </a:lnTo>
                  <a:lnTo>
                    <a:pt x="61388" y="9862"/>
                  </a:lnTo>
                  <a:lnTo>
                    <a:pt x="60341" y="17669"/>
                  </a:lnTo>
                  <a:lnTo>
                    <a:pt x="64109" y="33741"/>
                  </a:lnTo>
                  <a:lnTo>
                    <a:pt x="89580" y="92302"/>
                  </a:lnTo>
                  <a:lnTo>
                    <a:pt x="94363" y="113139"/>
                  </a:lnTo>
                  <a:lnTo>
                    <a:pt x="93406" y="131645"/>
                  </a:lnTo>
                  <a:lnTo>
                    <a:pt x="89083" y="137690"/>
                  </a:lnTo>
                  <a:lnTo>
                    <a:pt x="82502" y="141719"/>
                  </a:lnTo>
                  <a:lnTo>
                    <a:pt x="74418" y="144406"/>
                  </a:lnTo>
                  <a:lnTo>
                    <a:pt x="45369" y="143770"/>
                  </a:lnTo>
                  <a:lnTo>
                    <a:pt x="0" y="12481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6182539" y="2716565"/>
              <a:ext cx="108175" cy="154320"/>
            </a:xfrm>
            <a:custGeom>
              <a:avLst/>
              <a:gdLst/>
              <a:ahLst/>
              <a:cxnLst/>
              <a:rect l="0" t="0" r="0" b="0"/>
              <a:pathLst>
                <a:path w="108175" h="154320">
                  <a:moveTo>
                    <a:pt x="108174" y="4418"/>
                  </a:moveTo>
                  <a:lnTo>
                    <a:pt x="94922" y="0"/>
                  </a:lnTo>
                  <a:lnTo>
                    <a:pt x="81019" y="2763"/>
                  </a:lnTo>
                  <a:lnTo>
                    <a:pt x="66519" y="11079"/>
                  </a:lnTo>
                  <a:lnTo>
                    <a:pt x="53911" y="24020"/>
                  </a:lnTo>
                  <a:lnTo>
                    <a:pt x="47074" y="41483"/>
                  </a:lnTo>
                  <a:lnTo>
                    <a:pt x="44960" y="60647"/>
                  </a:lnTo>
                  <a:lnTo>
                    <a:pt x="58606" y="120794"/>
                  </a:lnTo>
                  <a:lnTo>
                    <a:pt x="61261" y="129155"/>
                  </a:lnTo>
                  <a:lnTo>
                    <a:pt x="61181" y="136578"/>
                  </a:lnTo>
                  <a:lnTo>
                    <a:pt x="56161" y="149756"/>
                  </a:lnTo>
                  <a:lnTo>
                    <a:pt x="51309" y="153085"/>
                  </a:lnTo>
                  <a:lnTo>
                    <a:pt x="38522" y="154319"/>
                  </a:lnTo>
                  <a:lnTo>
                    <a:pt x="26058" y="149320"/>
                  </a:lnTo>
                  <a:lnTo>
                    <a:pt x="20146" y="145398"/>
                  </a:lnTo>
                  <a:lnTo>
                    <a:pt x="11111" y="133644"/>
                  </a:lnTo>
                  <a:lnTo>
                    <a:pt x="0" y="11259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6839902" y="2671057"/>
              <a:ext cx="24964" cy="141458"/>
            </a:xfrm>
            <a:custGeom>
              <a:avLst/>
              <a:gdLst/>
              <a:ahLst/>
              <a:cxnLst/>
              <a:rect l="0" t="0" r="0" b="0"/>
              <a:pathLst>
                <a:path w="24964" h="141458">
                  <a:moveTo>
                    <a:pt x="24963" y="0"/>
                  </a:moveTo>
                  <a:lnTo>
                    <a:pt x="18320" y="63397"/>
                  </a:lnTo>
                  <a:lnTo>
                    <a:pt x="2401" y="122164"/>
                  </a:lnTo>
                  <a:lnTo>
                    <a:pt x="0" y="14145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6898149" y="2745946"/>
              <a:ext cx="41606" cy="108175"/>
            </a:xfrm>
            <a:custGeom>
              <a:avLst/>
              <a:gdLst/>
              <a:ahLst/>
              <a:cxnLst/>
              <a:rect l="0" t="0" r="0" b="0"/>
              <a:pathLst>
                <a:path w="41606" h="108175">
                  <a:moveTo>
                    <a:pt x="41605" y="0"/>
                  </a:moveTo>
                  <a:lnTo>
                    <a:pt x="19862" y="55848"/>
                  </a:lnTo>
                  <a:lnTo>
                    <a:pt x="0" y="10817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512956" y="3087109"/>
            <a:ext cx="3149705" cy="990206"/>
            <a:chOff x="2512956" y="3087109"/>
            <a:chExt cx="3149705" cy="990206"/>
          </a:xfrm>
        </p:grpSpPr>
        <p:sp>
          <p:nvSpPr>
            <p:cNvPr id="105" name="Freeform 104"/>
            <p:cNvSpPr/>
            <p:nvPr/>
          </p:nvSpPr>
          <p:spPr>
            <a:xfrm>
              <a:off x="2512956" y="3087109"/>
              <a:ext cx="162545" cy="274805"/>
            </a:xfrm>
            <a:custGeom>
              <a:avLst/>
              <a:gdLst/>
              <a:ahLst/>
              <a:cxnLst/>
              <a:rect l="0" t="0" r="0" b="0"/>
              <a:pathLst>
                <a:path w="162545" h="274805">
                  <a:moveTo>
                    <a:pt x="0" y="0"/>
                  </a:moveTo>
                  <a:lnTo>
                    <a:pt x="49075" y="4417"/>
                  </a:lnTo>
                  <a:lnTo>
                    <a:pt x="104196" y="23977"/>
                  </a:lnTo>
                  <a:lnTo>
                    <a:pt x="153334" y="55631"/>
                  </a:lnTo>
                  <a:lnTo>
                    <a:pt x="160605" y="71569"/>
                  </a:lnTo>
                  <a:lnTo>
                    <a:pt x="162544" y="80997"/>
                  </a:lnTo>
                  <a:lnTo>
                    <a:pt x="161063" y="89131"/>
                  </a:lnTo>
                  <a:lnTo>
                    <a:pt x="152020" y="103100"/>
                  </a:lnTo>
                  <a:lnTo>
                    <a:pt x="103196" y="145021"/>
                  </a:lnTo>
                  <a:lnTo>
                    <a:pt x="100722" y="159684"/>
                  </a:lnTo>
                  <a:lnTo>
                    <a:pt x="105170" y="172980"/>
                  </a:lnTo>
                  <a:lnTo>
                    <a:pt x="123093" y="201001"/>
                  </a:lnTo>
                  <a:lnTo>
                    <a:pt x="126208" y="216923"/>
                  </a:lnTo>
                  <a:lnTo>
                    <a:pt x="123586" y="233245"/>
                  </a:lnTo>
                  <a:lnTo>
                    <a:pt x="116256" y="249745"/>
                  </a:lnTo>
                  <a:lnTo>
                    <a:pt x="97317" y="270211"/>
                  </a:lnTo>
                  <a:lnTo>
                    <a:pt x="92615" y="273521"/>
                  </a:lnTo>
                  <a:lnTo>
                    <a:pt x="89480" y="274804"/>
                  </a:lnTo>
                  <a:lnTo>
                    <a:pt x="83211" y="27459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2762588" y="3378346"/>
              <a:ext cx="1" cy="8322"/>
            </a:xfrm>
            <a:custGeom>
              <a:avLst/>
              <a:gdLst/>
              <a:ahLst/>
              <a:cxnLst/>
              <a:rect l="0" t="0" r="0" b="0"/>
              <a:pathLst>
                <a:path w="1" h="8322">
                  <a:moveTo>
                    <a:pt x="0" y="0"/>
                  </a:moveTo>
                  <a:lnTo>
                    <a:pt x="0" y="83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2770909" y="3145356"/>
              <a:ext cx="157331" cy="499264"/>
            </a:xfrm>
            <a:custGeom>
              <a:avLst/>
              <a:gdLst/>
              <a:ahLst/>
              <a:cxnLst/>
              <a:rect l="0" t="0" r="0" b="0"/>
              <a:pathLst>
                <a:path w="157331" h="499264">
                  <a:moveTo>
                    <a:pt x="116495" y="0"/>
                  </a:moveTo>
                  <a:lnTo>
                    <a:pt x="139939" y="57162"/>
                  </a:lnTo>
                  <a:lnTo>
                    <a:pt x="154202" y="113921"/>
                  </a:lnTo>
                  <a:lnTo>
                    <a:pt x="157330" y="170947"/>
                  </a:lnTo>
                  <a:lnTo>
                    <a:pt x="157074" y="228792"/>
                  </a:lnTo>
                  <a:lnTo>
                    <a:pt x="149617" y="288266"/>
                  </a:lnTo>
                  <a:lnTo>
                    <a:pt x="134728" y="346621"/>
                  </a:lnTo>
                  <a:lnTo>
                    <a:pt x="106207" y="405099"/>
                  </a:lnTo>
                  <a:lnTo>
                    <a:pt x="57075" y="465276"/>
                  </a:lnTo>
                  <a:lnTo>
                    <a:pt x="24732" y="487790"/>
                  </a:lnTo>
                  <a:lnTo>
                    <a:pt x="0" y="4992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3679433" y="3386667"/>
              <a:ext cx="139929" cy="341164"/>
            </a:xfrm>
            <a:custGeom>
              <a:avLst/>
              <a:gdLst/>
              <a:ahLst/>
              <a:cxnLst/>
              <a:rect l="0" t="0" r="0" b="0"/>
              <a:pathLst>
                <a:path w="139929" h="341164">
                  <a:moveTo>
                    <a:pt x="31754" y="0"/>
                  </a:moveTo>
                  <a:lnTo>
                    <a:pt x="26036" y="22703"/>
                  </a:lnTo>
                  <a:lnTo>
                    <a:pt x="23948" y="77730"/>
                  </a:lnTo>
                  <a:lnTo>
                    <a:pt x="23586" y="125657"/>
                  </a:lnTo>
                  <a:lnTo>
                    <a:pt x="17735" y="189132"/>
                  </a:lnTo>
                  <a:lnTo>
                    <a:pt x="11041" y="248570"/>
                  </a:lnTo>
                  <a:lnTo>
                    <a:pt x="1912" y="288630"/>
                  </a:lnTo>
                  <a:lnTo>
                    <a:pt x="765" y="287650"/>
                  </a:lnTo>
                  <a:lnTo>
                    <a:pt x="0" y="283298"/>
                  </a:lnTo>
                  <a:lnTo>
                    <a:pt x="10186" y="224614"/>
                  </a:lnTo>
                  <a:lnTo>
                    <a:pt x="32567" y="175830"/>
                  </a:lnTo>
                  <a:lnTo>
                    <a:pt x="37844" y="167146"/>
                  </a:lnTo>
                  <a:lnTo>
                    <a:pt x="45059" y="162281"/>
                  </a:lnTo>
                  <a:lnTo>
                    <a:pt x="62939" y="159342"/>
                  </a:lnTo>
                  <a:lnTo>
                    <a:pt x="71035" y="161701"/>
                  </a:lnTo>
                  <a:lnTo>
                    <a:pt x="84962" y="171720"/>
                  </a:lnTo>
                  <a:lnTo>
                    <a:pt x="94850" y="187883"/>
                  </a:lnTo>
                  <a:lnTo>
                    <a:pt x="101403" y="208319"/>
                  </a:lnTo>
                  <a:lnTo>
                    <a:pt x="108074" y="259106"/>
                  </a:lnTo>
                  <a:lnTo>
                    <a:pt x="121625" y="318029"/>
                  </a:lnTo>
                  <a:lnTo>
                    <a:pt x="139928" y="3411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3893781" y="3606355"/>
              <a:ext cx="133608" cy="136932"/>
            </a:xfrm>
            <a:custGeom>
              <a:avLst/>
              <a:gdLst/>
              <a:ahLst/>
              <a:cxnLst/>
              <a:rect l="0" t="0" r="0" b="0"/>
              <a:pathLst>
                <a:path w="133608" h="136932">
                  <a:moveTo>
                    <a:pt x="83680" y="38264"/>
                  </a:moveTo>
                  <a:lnTo>
                    <a:pt x="60517" y="7936"/>
                  </a:lnTo>
                  <a:lnTo>
                    <a:pt x="45032" y="1671"/>
                  </a:lnTo>
                  <a:lnTo>
                    <a:pt x="35725" y="0"/>
                  </a:lnTo>
                  <a:lnTo>
                    <a:pt x="20453" y="3075"/>
                  </a:lnTo>
                  <a:lnTo>
                    <a:pt x="13792" y="6484"/>
                  </a:lnTo>
                  <a:lnTo>
                    <a:pt x="3925" y="20133"/>
                  </a:lnTo>
                  <a:lnTo>
                    <a:pt x="0" y="28950"/>
                  </a:lnTo>
                  <a:lnTo>
                    <a:pt x="569" y="48610"/>
                  </a:lnTo>
                  <a:lnTo>
                    <a:pt x="6986" y="67825"/>
                  </a:lnTo>
                  <a:lnTo>
                    <a:pt x="16001" y="82529"/>
                  </a:lnTo>
                  <a:lnTo>
                    <a:pt x="28638" y="92763"/>
                  </a:lnTo>
                  <a:lnTo>
                    <a:pt x="44424" y="99468"/>
                  </a:lnTo>
                  <a:lnTo>
                    <a:pt x="63768" y="102448"/>
                  </a:lnTo>
                  <a:lnTo>
                    <a:pt x="69481" y="106016"/>
                  </a:lnTo>
                  <a:lnTo>
                    <a:pt x="72365" y="111169"/>
                  </a:lnTo>
                  <a:lnTo>
                    <a:pt x="73363" y="117378"/>
                  </a:lnTo>
                  <a:lnTo>
                    <a:pt x="79403" y="129208"/>
                  </a:lnTo>
                  <a:lnTo>
                    <a:pt x="83602" y="134951"/>
                  </a:lnTo>
                  <a:lnTo>
                    <a:pt x="90100" y="136931"/>
                  </a:lnTo>
                  <a:lnTo>
                    <a:pt x="107182" y="134200"/>
                  </a:lnTo>
                  <a:lnTo>
                    <a:pt x="133607" y="12147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4066123" y="3677903"/>
              <a:ext cx="169292" cy="95771"/>
            </a:xfrm>
            <a:custGeom>
              <a:avLst/>
              <a:gdLst/>
              <a:ahLst/>
              <a:cxnLst/>
              <a:rect l="0" t="0" r="0" b="0"/>
              <a:pathLst>
                <a:path w="169292" h="95771">
                  <a:moveTo>
                    <a:pt x="19512" y="0"/>
                  </a:moveTo>
                  <a:lnTo>
                    <a:pt x="5319" y="57697"/>
                  </a:lnTo>
                  <a:lnTo>
                    <a:pt x="0" y="88390"/>
                  </a:lnTo>
                  <a:lnTo>
                    <a:pt x="1881" y="89437"/>
                  </a:lnTo>
                  <a:lnTo>
                    <a:pt x="4984" y="87362"/>
                  </a:lnTo>
                  <a:lnTo>
                    <a:pt x="50149" y="24638"/>
                  </a:lnTo>
                  <a:lnTo>
                    <a:pt x="56579" y="20124"/>
                  </a:lnTo>
                  <a:lnTo>
                    <a:pt x="63639" y="18039"/>
                  </a:lnTo>
                  <a:lnTo>
                    <a:pt x="71119" y="17573"/>
                  </a:lnTo>
                  <a:lnTo>
                    <a:pt x="76106" y="20962"/>
                  </a:lnTo>
                  <a:lnTo>
                    <a:pt x="79431" y="26918"/>
                  </a:lnTo>
                  <a:lnTo>
                    <a:pt x="90428" y="79182"/>
                  </a:lnTo>
                  <a:lnTo>
                    <a:pt x="94526" y="86072"/>
                  </a:lnTo>
                  <a:lnTo>
                    <a:pt x="100956" y="90666"/>
                  </a:lnTo>
                  <a:lnTo>
                    <a:pt x="117963" y="95770"/>
                  </a:lnTo>
                  <a:lnTo>
                    <a:pt x="137849" y="93107"/>
                  </a:lnTo>
                  <a:lnTo>
                    <a:pt x="169291" y="8321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4226252" y="3571254"/>
              <a:ext cx="175583" cy="306356"/>
            </a:xfrm>
            <a:custGeom>
              <a:avLst/>
              <a:gdLst/>
              <a:ahLst/>
              <a:cxnLst/>
              <a:rect l="0" t="0" r="0" b="0"/>
              <a:pathLst>
                <a:path w="175583" h="306356">
                  <a:moveTo>
                    <a:pt x="84051" y="139933"/>
                  </a:moveTo>
                  <a:lnTo>
                    <a:pt x="92886" y="131099"/>
                  </a:lnTo>
                  <a:lnTo>
                    <a:pt x="92715" y="126647"/>
                  </a:lnTo>
                  <a:lnTo>
                    <a:pt x="85128" y="116770"/>
                  </a:lnTo>
                  <a:lnTo>
                    <a:pt x="78297" y="114321"/>
                  </a:lnTo>
                  <a:lnTo>
                    <a:pt x="60845" y="114065"/>
                  </a:lnTo>
                  <a:lnTo>
                    <a:pt x="52863" y="117141"/>
                  </a:lnTo>
                  <a:lnTo>
                    <a:pt x="39063" y="127954"/>
                  </a:lnTo>
                  <a:lnTo>
                    <a:pt x="3805" y="173627"/>
                  </a:lnTo>
                  <a:lnTo>
                    <a:pt x="0" y="192507"/>
                  </a:lnTo>
                  <a:lnTo>
                    <a:pt x="2316" y="211377"/>
                  </a:lnTo>
                  <a:lnTo>
                    <a:pt x="9509" y="225927"/>
                  </a:lnTo>
                  <a:lnTo>
                    <a:pt x="15865" y="228698"/>
                  </a:lnTo>
                  <a:lnTo>
                    <a:pt x="32790" y="226845"/>
                  </a:lnTo>
                  <a:lnTo>
                    <a:pt x="63110" y="206571"/>
                  </a:lnTo>
                  <a:lnTo>
                    <a:pt x="92276" y="178950"/>
                  </a:lnTo>
                  <a:lnTo>
                    <a:pt x="123591" y="123140"/>
                  </a:lnTo>
                  <a:lnTo>
                    <a:pt x="144951" y="65035"/>
                  </a:lnTo>
                  <a:lnTo>
                    <a:pt x="161704" y="3536"/>
                  </a:lnTo>
                  <a:lnTo>
                    <a:pt x="163556" y="0"/>
                  </a:lnTo>
                  <a:lnTo>
                    <a:pt x="164792" y="1341"/>
                  </a:lnTo>
                  <a:lnTo>
                    <a:pt x="165615" y="5933"/>
                  </a:lnTo>
                  <a:lnTo>
                    <a:pt x="160459" y="64097"/>
                  </a:lnTo>
                  <a:lnTo>
                    <a:pt x="154823" y="122591"/>
                  </a:lnTo>
                  <a:lnTo>
                    <a:pt x="151449" y="172531"/>
                  </a:lnTo>
                  <a:lnTo>
                    <a:pt x="151790" y="221606"/>
                  </a:lnTo>
                  <a:lnTo>
                    <a:pt x="158260" y="264396"/>
                  </a:lnTo>
                  <a:lnTo>
                    <a:pt x="175582" y="30635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4782017" y="3663395"/>
              <a:ext cx="160687" cy="244576"/>
            </a:xfrm>
            <a:custGeom>
              <a:avLst/>
              <a:gdLst/>
              <a:ahLst/>
              <a:cxnLst/>
              <a:rect l="0" t="0" r="0" b="0"/>
              <a:pathLst>
                <a:path w="160687" h="244576">
                  <a:moveTo>
                    <a:pt x="127402" y="164287"/>
                  </a:moveTo>
                  <a:lnTo>
                    <a:pt x="122984" y="151035"/>
                  </a:lnTo>
                  <a:lnTo>
                    <a:pt x="113419" y="142063"/>
                  </a:lnTo>
                  <a:lnTo>
                    <a:pt x="98997" y="135918"/>
                  </a:lnTo>
                  <a:lnTo>
                    <a:pt x="71011" y="133384"/>
                  </a:lnTo>
                  <a:lnTo>
                    <a:pt x="53337" y="136068"/>
                  </a:lnTo>
                  <a:lnTo>
                    <a:pt x="38702" y="145273"/>
                  </a:lnTo>
                  <a:lnTo>
                    <a:pt x="14240" y="173783"/>
                  </a:lnTo>
                  <a:lnTo>
                    <a:pt x="1622" y="197920"/>
                  </a:lnTo>
                  <a:lnTo>
                    <a:pt x="0" y="214368"/>
                  </a:lnTo>
                  <a:lnTo>
                    <a:pt x="862" y="222638"/>
                  </a:lnTo>
                  <a:lnTo>
                    <a:pt x="5135" y="229075"/>
                  </a:lnTo>
                  <a:lnTo>
                    <a:pt x="19745" y="238694"/>
                  </a:lnTo>
                  <a:lnTo>
                    <a:pt x="28818" y="239779"/>
                  </a:lnTo>
                  <a:lnTo>
                    <a:pt x="48761" y="236054"/>
                  </a:lnTo>
                  <a:lnTo>
                    <a:pt x="65022" y="223304"/>
                  </a:lnTo>
                  <a:lnTo>
                    <a:pt x="99610" y="179262"/>
                  </a:lnTo>
                  <a:lnTo>
                    <a:pt x="121689" y="122584"/>
                  </a:lnTo>
                  <a:lnTo>
                    <a:pt x="138482" y="63912"/>
                  </a:lnTo>
                  <a:lnTo>
                    <a:pt x="155137" y="2454"/>
                  </a:lnTo>
                  <a:lnTo>
                    <a:pt x="156987" y="0"/>
                  </a:lnTo>
                  <a:lnTo>
                    <a:pt x="158219" y="2987"/>
                  </a:lnTo>
                  <a:lnTo>
                    <a:pt x="157490" y="31743"/>
                  </a:lnTo>
                  <a:lnTo>
                    <a:pt x="147321" y="90982"/>
                  </a:lnTo>
                  <a:lnTo>
                    <a:pt x="142225" y="148609"/>
                  </a:lnTo>
                  <a:lnTo>
                    <a:pt x="136579" y="208964"/>
                  </a:lnTo>
                  <a:lnTo>
                    <a:pt x="136103" y="232529"/>
                  </a:lnTo>
                  <a:lnTo>
                    <a:pt x="138750" y="239368"/>
                  </a:lnTo>
                  <a:lnTo>
                    <a:pt x="143288" y="243002"/>
                  </a:lnTo>
                  <a:lnTo>
                    <a:pt x="149087" y="244501"/>
                  </a:lnTo>
                  <a:lnTo>
                    <a:pt x="152953" y="244575"/>
                  </a:lnTo>
                  <a:lnTo>
                    <a:pt x="155531" y="243700"/>
                  </a:lnTo>
                  <a:lnTo>
                    <a:pt x="160686" y="23917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4988211" y="3818727"/>
              <a:ext cx="470398" cy="199606"/>
            </a:xfrm>
            <a:custGeom>
              <a:avLst/>
              <a:gdLst/>
              <a:ahLst/>
              <a:cxnLst/>
              <a:rect l="0" t="0" r="0" b="0"/>
              <a:pathLst>
                <a:path w="470398" h="199606">
                  <a:moveTo>
                    <a:pt x="4418" y="8955"/>
                  </a:moveTo>
                  <a:lnTo>
                    <a:pt x="3493" y="64803"/>
                  </a:lnTo>
                  <a:lnTo>
                    <a:pt x="0" y="82778"/>
                  </a:lnTo>
                  <a:lnTo>
                    <a:pt x="548" y="85908"/>
                  </a:lnTo>
                  <a:lnTo>
                    <a:pt x="2763" y="85220"/>
                  </a:lnTo>
                  <a:lnTo>
                    <a:pt x="6088" y="81988"/>
                  </a:lnTo>
                  <a:lnTo>
                    <a:pt x="38390" y="25200"/>
                  </a:lnTo>
                  <a:lnTo>
                    <a:pt x="43708" y="17011"/>
                  </a:lnTo>
                  <a:lnTo>
                    <a:pt x="59479" y="5447"/>
                  </a:lnTo>
                  <a:lnTo>
                    <a:pt x="68862" y="1069"/>
                  </a:lnTo>
                  <a:lnTo>
                    <a:pt x="77891" y="0"/>
                  </a:lnTo>
                  <a:lnTo>
                    <a:pt x="95320" y="3742"/>
                  </a:lnTo>
                  <a:lnTo>
                    <a:pt x="154686" y="35883"/>
                  </a:lnTo>
                  <a:lnTo>
                    <a:pt x="191995" y="52079"/>
                  </a:lnTo>
                  <a:lnTo>
                    <a:pt x="210752" y="53392"/>
                  </a:lnTo>
                  <a:lnTo>
                    <a:pt x="219637" y="52448"/>
                  </a:lnTo>
                  <a:lnTo>
                    <a:pt x="224636" y="49045"/>
                  </a:lnTo>
                  <a:lnTo>
                    <a:pt x="227044" y="44003"/>
                  </a:lnTo>
                  <a:lnTo>
                    <a:pt x="227725" y="37868"/>
                  </a:lnTo>
                  <a:lnTo>
                    <a:pt x="225405" y="31928"/>
                  </a:lnTo>
                  <a:lnTo>
                    <a:pt x="215431" y="20398"/>
                  </a:lnTo>
                  <a:lnTo>
                    <a:pt x="207039" y="17509"/>
                  </a:lnTo>
                  <a:lnTo>
                    <a:pt x="185387" y="16763"/>
                  </a:lnTo>
                  <a:lnTo>
                    <a:pt x="156042" y="25959"/>
                  </a:lnTo>
                  <a:lnTo>
                    <a:pt x="143306" y="37777"/>
                  </a:lnTo>
                  <a:lnTo>
                    <a:pt x="138615" y="44812"/>
                  </a:lnTo>
                  <a:lnTo>
                    <a:pt x="135868" y="60025"/>
                  </a:lnTo>
                  <a:lnTo>
                    <a:pt x="136431" y="67965"/>
                  </a:lnTo>
                  <a:lnTo>
                    <a:pt x="141986" y="81718"/>
                  </a:lnTo>
                  <a:lnTo>
                    <a:pt x="146056" y="87974"/>
                  </a:lnTo>
                  <a:lnTo>
                    <a:pt x="152468" y="92145"/>
                  </a:lnTo>
                  <a:lnTo>
                    <a:pt x="169454" y="96780"/>
                  </a:lnTo>
                  <a:lnTo>
                    <a:pt x="186866" y="93908"/>
                  </a:lnTo>
                  <a:lnTo>
                    <a:pt x="209796" y="81895"/>
                  </a:lnTo>
                  <a:lnTo>
                    <a:pt x="216226" y="76998"/>
                  </a:lnTo>
                  <a:lnTo>
                    <a:pt x="218664" y="77431"/>
                  </a:lnTo>
                  <a:lnTo>
                    <a:pt x="218440" y="81418"/>
                  </a:lnTo>
                  <a:lnTo>
                    <a:pt x="216441" y="87774"/>
                  </a:lnTo>
                  <a:lnTo>
                    <a:pt x="216686" y="102233"/>
                  </a:lnTo>
                  <a:lnTo>
                    <a:pt x="218046" y="109972"/>
                  </a:lnTo>
                  <a:lnTo>
                    <a:pt x="221726" y="116056"/>
                  </a:lnTo>
                  <a:lnTo>
                    <a:pt x="233211" y="125281"/>
                  </a:lnTo>
                  <a:lnTo>
                    <a:pt x="240157" y="126262"/>
                  </a:lnTo>
                  <a:lnTo>
                    <a:pt x="255272" y="122421"/>
                  </a:lnTo>
                  <a:lnTo>
                    <a:pt x="280932" y="104888"/>
                  </a:lnTo>
                  <a:lnTo>
                    <a:pt x="326132" y="54446"/>
                  </a:lnTo>
                  <a:lnTo>
                    <a:pt x="328917" y="53151"/>
                  </a:lnTo>
                  <a:lnTo>
                    <a:pt x="329849" y="55061"/>
                  </a:lnTo>
                  <a:lnTo>
                    <a:pt x="321828" y="110072"/>
                  </a:lnTo>
                  <a:lnTo>
                    <a:pt x="325394" y="140001"/>
                  </a:lnTo>
                  <a:lnTo>
                    <a:pt x="332294" y="155339"/>
                  </a:lnTo>
                  <a:lnTo>
                    <a:pt x="336723" y="162018"/>
                  </a:lnTo>
                  <a:lnTo>
                    <a:pt x="342449" y="165546"/>
                  </a:lnTo>
                  <a:lnTo>
                    <a:pt x="356209" y="167001"/>
                  </a:lnTo>
                  <a:lnTo>
                    <a:pt x="369104" y="162100"/>
                  </a:lnTo>
                  <a:lnTo>
                    <a:pt x="375131" y="158204"/>
                  </a:lnTo>
                  <a:lnTo>
                    <a:pt x="379149" y="159305"/>
                  </a:lnTo>
                  <a:lnTo>
                    <a:pt x="381828" y="163738"/>
                  </a:lnTo>
                  <a:lnTo>
                    <a:pt x="390529" y="185180"/>
                  </a:lnTo>
                  <a:lnTo>
                    <a:pt x="394962" y="193007"/>
                  </a:lnTo>
                  <a:lnTo>
                    <a:pt x="401616" y="197300"/>
                  </a:lnTo>
                  <a:lnTo>
                    <a:pt x="418871" y="199605"/>
                  </a:lnTo>
                  <a:lnTo>
                    <a:pt x="426801" y="197076"/>
                  </a:lnTo>
                  <a:lnTo>
                    <a:pt x="440543" y="186870"/>
                  </a:lnTo>
                  <a:lnTo>
                    <a:pt x="450348" y="170622"/>
                  </a:lnTo>
                  <a:lnTo>
                    <a:pt x="464176" y="130058"/>
                  </a:lnTo>
                  <a:lnTo>
                    <a:pt x="465167" y="110856"/>
                  </a:lnTo>
                  <a:lnTo>
                    <a:pt x="458613" y="72095"/>
                  </a:lnTo>
                  <a:lnTo>
                    <a:pt x="460692" y="71389"/>
                  </a:lnTo>
                  <a:lnTo>
                    <a:pt x="470397" y="7552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5533926" y="3953308"/>
              <a:ext cx="128735" cy="124007"/>
            </a:xfrm>
            <a:custGeom>
              <a:avLst/>
              <a:gdLst/>
              <a:ahLst/>
              <a:cxnLst/>
              <a:rect l="0" t="0" r="0" b="0"/>
              <a:pathLst>
                <a:path w="128735" h="124007">
                  <a:moveTo>
                    <a:pt x="16213" y="15832"/>
                  </a:moveTo>
                  <a:lnTo>
                    <a:pt x="8646" y="34837"/>
                  </a:lnTo>
                  <a:lnTo>
                    <a:pt x="214" y="46160"/>
                  </a:lnTo>
                  <a:lnTo>
                    <a:pt x="0" y="48070"/>
                  </a:lnTo>
                  <a:lnTo>
                    <a:pt x="2631" y="47494"/>
                  </a:lnTo>
                  <a:lnTo>
                    <a:pt x="17120" y="37849"/>
                  </a:lnTo>
                  <a:lnTo>
                    <a:pt x="59515" y="1791"/>
                  </a:lnTo>
                  <a:lnTo>
                    <a:pt x="67270" y="0"/>
                  </a:lnTo>
                  <a:lnTo>
                    <a:pt x="83284" y="2940"/>
                  </a:lnTo>
                  <a:lnTo>
                    <a:pt x="103476" y="14991"/>
                  </a:lnTo>
                  <a:lnTo>
                    <a:pt x="112936" y="29943"/>
                  </a:lnTo>
                  <a:lnTo>
                    <a:pt x="119298" y="48916"/>
                  </a:lnTo>
                  <a:lnTo>
                    <a:pt x="128734" y="104645"/>
                  </a:lnTo>
                  <a:lnTo>
                    <a:pt x="124387" y="12400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3328419" y="3827682"/>
            <a:ext cx="1630927" cy="825714"/>
            <a:chOff x="3328419" y="3827682"/>
            <a:chExt cx="1630927" cy="825714"/>
          </a:xfrm>
        </p:grpSpPr>
        <p:sp>
          <p:nvSpPr>
            <p:cNvPr id="116" name="Freeform 115"/>
            <p:cNvSpPr/>
            <p:nvPr/>
          </p:nvSpPr>
          <p:spPr>
            <a:xfrm>
              <a:off x="3627977" y="3852645"/>
              <a:ext cx="208027" cy="316201"/>
            </a:xfrm>
            <a:custGeom>
              <a:avLst/>
              <a:gdLst/>
              <a:ahLst/>
              <a:cxnLst/>
              <a:rect l="0" t="0" r="0" b="0"/>
              <a:pathLst>
                <a:path w="208027" h="316201">
                  <a:moveTo>
                    <a:pt x="208026" y="0"/>
                  </a:moveTo>
                  <a:lnTo>
                    <a:pt x="161742" y="61428"/>
                  </a:lnTo>
                  <a:lnTo>
                    <a:pt x="120501" y="118365"/>
                  </a:lnTo>
                  <a:lnTo>
                    <a:pt x="78928" y="180914"/>
                  </a:lnTo>
                  <a:lnTo>
                    <a:pt x="46455" y="236391"/>
                  </a:lnTo>
                  <a:lnTo>
                    <a:pt x="14732" y="294553"/>
                  </a:lnTo>
                  <a:lnTo>
                    <a:pt x="0" y="31620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328419" y="4310303"/>
              <a:ext cx="16643" cy="16643"/>
            </a:xfrm>
            <a:custGeom>
              <a:avLst/>
              <a:gdLst/>
              <a:ahLst/>
              <a:cxnLst/>
              <a:rect l="0" t="0" r="0" b="0"/>
              <a:pathLst>
                <a:path w="16643" h="16643">
                  <a:moveTo>
                    <a:pt x="0" y="0"/>
                  </a:moveTo>
                  <a:lnTo>
                    <a:pt x="16642" y="166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3432518" y="4272854"/>
              <a:ext cx="164840" cy="128981"/>
            </a:xfrm>
            <a:custGeom>
              <a:avLst/>
              <a:gdLst/>
              <a:ahLst/>
              <a:cxnLst/>
              <a:rect l="0" t="0" r="0" b="0"/>
              <a:pathLst>
                <a:path w="164840" h="128981">
                  <a:moveTo>
                    <a:pt x="12396" y="29128"/>
                  </a:moveTo>
                  <a:lnTo>
                    <a:pt x="3921" y="84976"/>
                  </a:lnTo>
                  <a:lnTo>
                    <a:pt x="0" y="102951"/>
                  </a:lnTo>
                  <a:lnTo>
                    <a:pt x="434" y="107005"/>
                  </a:lnTo>
                  <a:lnTo>
                    <a:pt x="2572" y="107858"/>
                  </a:lnTo>
                  <a:lnTo>
                    <a:pt x="5847" y="106578"/>
                  </a:lnTo>
                  <a:lnTo>
                    <a:pt x="24389" y="77951"/>
                  </a:lnTo>
                  <a:lnTo>
                    <a:pt x="55929" y="21562"/>
                  </a:lnTo>
                  <a:lnTo>
                    <a:pt x="63487" y="4500"/>
                  </a:lnTo>
                  <a:lnTo>
                    <a:pt x="67722" y="690"/>
                  </a:lnTo>
                  <a:lnTo>
                    <a:pt x="72394" y="0"/>
                  </a:lnTo>
                  <a:lnTo>
                    <a:pt x="77358" y="1388"/>
                  </a:lnTo>
                  <a:lnTo>
                    <a:pt x="81592" y="5087"/>
                  </a:lnTo>
                  <a:lnTo>
                    <a:pt x="88761" y="16594"/>
                  </a:lnTo>
                  <a:lnTo>
                    <a:pt x="90099" y="35885"/>
                  </a:lnTo>
                  <a:lnTo>
                    <a:pt x="83786" y="91963"/>
                  </a:lnTo>
                  <a:lnTo>
                    <a:pt x="85877" y="93208"/>
                  </a:lnTo>
                  <a:lnTo>
                    <a:pt x="89121" y="91264"/>
                  </a:lnTo>
                  <a:lnTo>
                    <a:pt x="107612" y="67290"/>
                  </a:lnTo>
                  <a:lnTo>
                    <a:pt x="134558" y="21632"/>
                  </a:lnTo>
                  <a:lnTo>
                    <a:pt x="140065" y="17659"/>
                  </a:lnTo>
                  <a:lnTo>
                    <a:pt x="145586" y="16859"/>
                  </a:lnTo>
                  <a:lnTo>
                    <a:pt x="151116" y="18175"/>
                  </a:lnTo>
                  <a:lnTo>
                    <a:pt x="155727" y="22750"/>
                  </a:lnTo>
                  <a:lnTo>
                    <a:pt x="163315" y="37696"/>
                  </a:lnTo>
                  <a:lnTo>
                    <a:pt x="164839" y="56667"/>
                  </a:lnTo>
                  <a:lnTo>
                    <a:pt x="162409" y="113489"/>
                  </a:lnTo>
                  <a:lnTo>
                    <a:pt x="162175" y="12898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3641121" y="4288206"/>
              <a:ext cx="173791" cy="180198"/>
            </a:xfrm>
            <a:custGeom>
              <a:avLst/>
              <a:gdLst/>
              <a:ahLst/>
              <a:cxnLst/>
              <a:rect l="0" t="0" r="0" b="0"/>
              <a:pathLst>
                <a:path w="173791" h="180198">
                  <a:moveTo>
                    <a:pt x="36782" y="55381"/>
                  </a:moveTo>
                  <a:lnTo>
                    <a:pt x="10058" y="114062"/>
                  </a:lnTo>
                  <a:lnTo>
                    <a:pt x="0" y="141451"/>
                  </a:lnTo>
                  <a:lnTo>
                    <a:pt x="3900" y="132042"/>
                  </a:lnTo>
                  <a:lnTo>
                    <a:pt x="30833" y="76654"/>
                  </a:lnTo>
                  <a:lnTo>
                    <a:pt x="51297" y="17709"/>
                  </a:lnTo>
                  <a:lnTo>
                    <a:pt x="60491" y="2889"/>
                  </a:lnTo>
                  <a:lnTo>
                    <a:pt x="65532" y="46"/>
                  </a:lnTo>
                  <a:lnTo>
                    <a:pt x="70742" y="0"/>
                  </a:lnTo>
                  <a:lnTo>
                    <a:pt x="76064" y="1818"/>
                  </a:lnTo>
                  <a:lnTo>
                    <a:pt x="84443" y="16166"/>
                  </a:lnTo>
                  <a:lnTo>
                    <a:pt x="91893" y="47768"/>
                  </a:lnTo>
                  <a:lnTo>
                    <a:pt x="94410" y="91579"/>
                  </a:lnTo>
                  <a:lnTo>
                    <a:pt x="97390" y="96155"/>
                  </a:lnTo>
                  <a:lnTo>
                    <a:pt x="102151" y="96432"/>
                  </a:lnTo>
                  <a:lnTo>
                    <a:pt x="108098" y="93843"/>
                  </a:lnTo>
                  <a:lnTo>
                    <a:pt x="142112" y="58792"/>
                  </a:lnTo>
                  <a:lnTo>
                    <a:pt x="148607" y="55806"/>
                  </a:lnTo>
                  <a:lnTo>
                    <a:pt x="163221" y="54954"/>
                  </a:lnTo>
                  <a:lnTo>
                    <a:pt x="168227" y="59719"/>
                  </a:lnTo>
                  <a:lnTo>
                    <a:pt x="173790" y="77341"/>
                  </a:lnTo>
                  <a:lnTo>
                    <a:pt x="170718" y="119678"/>
                  </a:lnTo>
                  <a:lnTo>
                    <a:pt x="165636" y="150760"/>
                  </a:lnTo>
                  <a:lnTo>
                    <a:pt x="169919" y="18019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4235414" y="3960819"/>
              <a:ext cx="141458" cy="249632"/>
            </a:xfrm>
            <a:custGeom>
              <a:avLst/>
              <a:gdLst/>
              <a:ahLst/>
              <a:cxnLst/>
              <a:rect l="0" t="0" r="0" b="0"/>
              <a:pathLst>
                <a:path w="141458" h="249632">
                  <a:moveTo>
                    <a:pt x="0" y="0"/>
                  </a:moveTo>
                  <a:lnTo>
                    <a:pt x="15117" y="41655"/>
                  </a:lnTo>
                  <a:lnTo>
                    <a:pt x="45656" y="97353"/>
                  </a:lnTo>
                  <a:lnTo>
                    <a:pt x="83744" y="159631"/>
                  </a:lnTo>
                  <a:lnTo>
                    <a:pt x="121602" y="222916"/>
                  </a:lnTo>
                  <a:lnTo>
                    <a:pt x="141457" y="24963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4301982" y="4410156"/>
              <a:ext cx="16643" cy="8322"/>
            </a:xfrm>
            <a:custGeom>
              <a:avLst/>
              <a:gdLst/>
              <a:ahLst/>
              <a:cxnLst/>
              <a:rect l="0" t="0" r="0" b="0"/>
              <a:pathLst>
                <a:path w="16643" h="8322">
                  <a:moveTo>
                    <a:pt x="0" y="0"/>
                  </a:moveTo>
                  <a:lnTo>
                    <a:pt x="16642" y="83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4331637" y="4385628"/>
              <a:ext cx="148532" cy="267768"/>
            </a:xfrm>
            <a:custGeom>
              <a:avLst/>
              <a:gdLst/>
              <a:ahLst/>
              <a:cxnLst/>
              <a:rect l="0" t="0" r="0" b="0"/>
              <a:pathLst>
                <a:path w="148532" h="267768">
                  <a:moveTo>
                    <a:pt x="70197" y="74454"/>
                  </a:moveTo>
                  <a:lnTo>
                    <a:pt x="48454" y="130302"/>
                  </a:lnTo>
                  <a:lnTo>
                    <a:pt x="25687" y="188135"/>
                  </a:lnTo>
                  <a:lnTo>
                    <a:pt x="6635" y="246347"/>
                  </a:lnTo>
                  <a:lnTo>
                    <a:pt x="0" y="267767"/>
                  </a:lnTo>
                  <a:lnTo>
                    <a:pt x="15015" y="209005"/>
                  </a:lnTo>
                  <a:lnTo>
                    <a:pt x="31096" y="158775"/>
                  </a:lnTo>
                  <a:lnTo>
                    <a:pt x="50016" y="101755"/>
                  </a:lnTo>
                  <a:lnTo>
                    <a:pt x="74924" y="43053"/>
                  </a:lnTo>
                  <a:lnTo>
                    <a:pt x="96561" y="13169"/>
                  </a:lnTo>
                  <a:lnTo>
                    <a:pt x="112425" y="1605"/>
                  </a:lnTo>
                  <a:lnTo>
                    <a:pt x="120539" y="0"/>
                  </a:lnTo>
                  <a:lnTo>
                    <a:pt x="136950" y="3148"/>
                  </a:lnTo>
                  <a:lnTo>
                    <a:pt x="142436" y="9350"/>
                  </a:lnTo>
                  <a:lnTo>
                    <a:pt x="148531" y="28569"/>
                  </a:lnTo>
                  <a:lnTo>
                    <a:pt x="147546" y="56544"/>
                  </a:lnTo>
                  <a:lnTo>
                    <a:pt x="141249" y="71425"/>
                  </a:lnTo>
                  <a:lnTo>
                    <a:pt x="136981" y="77982"/>
                  </a:lnTo>
                  <a:lnTo>
                    <a:pt x="132287" y="80504"/>
                  </a:lnTo>
                  <a:lnTo>
                    <a:pt x="127308" y="80337"/>
                  </a:lnTo>
                  <a:lnTo>
                    <a:pt x="122139" y="78376"/>
                  </a:lnTo>
                  <a:lnTo>
                    <a:pt x="119618" y="75219"/>
                  </a:lnTo>
                  <a:lnTo>
                    <a:pt x="118862" y="71266"/>
                  </a:lnTo>
                  <a:lnTo>
                    <a:pt x="120124" y="5781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4489974" y="4416818"/>
              <a:ext cx="155469" cy="178113"/>
            </a:xfrm>
            <a:custGeom>
              <a:avLst/>
              <a:gdLst/>
              <a:ahLst/>
              <a:cxnLst/>
              <a:rect l="0" t="0" r="0" b="0"/>
              <a:pathLst>
                <a:path w="155469" h="178113">
                  <a:moveTo>
                    <a:pt x="44997" y="34943"/>
                  </a:moveTo>
                  <a:lnTo>
                    <a:pt x="30804" y="91715"/>
                  </a:lnTo>
                  <a:lnTo>
                    <a:pt x="17218" y="146061"/>
                  </a:lnTo>
                  <a:lnTo>
                    <a:pt x="8927" y="174808"/>
                  </a:lnTo>
                  <a:lnTo>
                    <a:pt x="6157" y="178112"/>
                  </a:lnTo>
                  <a:lnTo>
                    <a:pt x="3387" y="177542"/>
                  </a:lnTo>
                  <a:lnTo>
                    <a:pt x="615" y="174388"/>
                  </a:lnTo>
                  <a:lnTo>
                    <a:pt x="0" y="161022"/>
                  </a:lnTo>
                  <a:lnTo>
                    <a:pt x="8025" y="100892"/>
                  </a:lnTo>
                  <a:lnTo>
                    <a:pt x="31739" y="46880"/>
                  </a:lnTo>
                  <a:lnTo>
                    <a:pt x="42495" y="28229"/>
                  </a:lnTo>
                  <a:lnTo>
                    <a:pt x="55904" y="15625"/>
                  </a:lnTo>
                  <a:lnTo>
                    <a:pt x="87113" y="0"/>
                  </a:lnTo>
                  <a:lnTo>
                    <a:pt x="105937" y="1230"/>
                  </a:lnTo>
                  <a:lnTo>
                    <a:pt x="124782" y="8864"/>
                  </a:lnTo>
                  <a:lnTo>
                    <a:pt x="139321" y="21503"/>
                  </a:lnTo>
                  <a:lnTo>
                    <a:pt x="153485" y="44213"/>
                  </a:lnTo>
                  <a:lnTo>
                    <a:pt x="155468" y="60328"/>
                  </a:lnTo>
                  <a:lnTo>
                    <a:pt x="154702" y="68508"/>
                  </a:lnTo>
                  <a:lnTo>
                    <a:pt x="151418" y="74887"/>
                  </a:lnTo>
                  <a:lnTo>
                    <a:pt x="140372" y="84439"/>
                  </a:lnTo>
                  <a:lnTo>
                    <a:pt x="123752" y="86835"/>
                  </a:lnTo>
                  <a:lnTo>
                    <a:pt x="114143" y="86180"/>
                  </a:lnTo>
                  <a:lnTo>
                    <a:pt x="108661" y="82969"/>
                  </a:lnTo>
                  <a:lnTo>
                    <a:pt x="105931" y="78055"/>
                  </a:lnTo>
                  <a:lnTo>
                    <a:pt x="105035" y="72006"/>
                  </a:lnTo>
                  <a:lnTo>
                    <a:pt x="108972" y="57887"/>
                  </a:lnTo>
                  <a:lnTo>
                    <a:pt x="121584" y="36810"/>
                  </a:lnTo>
                  <a:lnTo>
                    <a:pt x="136529" y="1830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4682420" y="4293661"/>
              <a:ext cx="68900" cy="222452"/>
            </a:xfrm>
            <a:custGeom>
              <a:avLst/>
              <a:gdLst/>
              <a:ahLst/>
              <a:cxnLst/>
              <a:rect l="0" t="0" r="0" b="0"/>
              <a:pathLst>
                <a:path w="68900" h="222452">
                  <a:moveTo>
                    <a:pt x="68899" y="0"/>
                  </a:moveTo>
                  <a:lnTo>
                    <a:pt x="52040" y="59627"/>
                  </a:lnTo>
                  <a:lnTo>
                    <a:pt x="41406" y="89475"/>
                  </a:lnTo>
                  <a:lnTo>
                    <a:pt x="12895" y="147863"/>
                  </a:lnTo>
                  <a:lnTo>
                    <a:pt x="0" y="182685"/>
                  </a:lnTo>
                  <a:lnTo>
                    <a:pt x="202" y="212331"/>
                  </a:lnTo>
                  <a:lnTo>
                    <a:pt x="4609" y="218293"/>
                  </a:lnTo>
                  <a:lnTo>
                    <a:pt x="11246" y="221342"/>
                  </a:lnTo>
                  <a:lnTo>
                    <a:pt x="19369" y="222451"/>
                  </a:lnTo>
                  <a:lnTo>
                    <a:pt x="26633" y="220417"/>
                  </a:lnTo>
                  <a:lnTo>
                    <a:pt x="52257" y="19970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4684750" y="4360229"/>
              <a:ext cx="149780" cy="99854"/>
            </a:xfrm>
            <a:custGeom>
              <a:avLst/>
              <a:gdLst/>
              <a:ahLst/>
              <a:cxnLst/>
              <a:rect l="0" t="0" r="0" b="0"/>
              <a:pathLst>
                <a:path w="149780" h="99854">
                  <a:moveTo>
                    <a:pt x="0" y="0"/>
                  </a:moveTo>
                  <a:lnTo>
                    <a:pt x="44428" y="41655"/>
                  </a:lnTo>
                  <a:lnTo>
                    <a:pt x="102085" y="76175"/>
                  </a:lnTo>
                  <a:lnTo>
                    <a:pt x="149779" y="9985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4401834" y="3827682"/>
              <a:ext cx="557512" cy="407733"/>
            </a:xfrm>
            <a:custGeom>
              <a:avLst/>
              <a:gdLst/>
              <a:ahLst/>
              <a:cxnLst/>
              <a:rect l="0" t="0" r="0" b="0"/>
              <a:pathLst>
                <a:path w="557512" h="407733">
                  <a:moveTo>
                    <a:pt x="0" y="0"/>
                  </a:moveTo>
                  <a:lnTo>
                    <a:pt x="63314" y="27131"/>
                  </a:lnTo>
                  <a:lnTo>
                    <a:pt x="93958" y="42248"/>
                  </a:lnTo>
                  <a:lnTo>
                    <a:pt x="152477" y="78459"/>
                  </a:lnTo>
                  <a:lnTo>
                    <a:pt x="209289" y="126491"/>
                  </a:lnTo>
                  <a:lnTo>
                    <a:pt x="268058" y="177057"/>
                  </a:lnTo>
                  <a:lnTo>
                    <a:pt x="327194" y="227208"/>
                  </a:lnTo>
                  <a:lnTo>
                    <a:pt x="382925" y="266260"/>
                  </a:lnTo>
                  <a:lnTo>
                    <a:pt x="440869" y="310652"/>
                  </a:lnTo>
                  <a:lnTo>
                    <a:pt x="504054" y="363866"/>
                  </a:lnTo>
                  <a:lnTo>
                    <a:pt x="557511" y="40773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5043399" y="4277019"/>
            <a:ext cx="515062" cy="449337"/>
            <a:chOff x="5043399" y="4277019"/>
            <a:chExt cx="515062" cy="449337"/>
          </a:xfrm>
        </p:grpSpPr>
        <p:sp>
          <p:nvSpPr>
            <p:cNvPr id="128" name="Freeform 127"/>
            <p:cNvSpPr/>
            <p:nvPr/>
          </p:nvSpPr>
          <p:spPr>
            <a:xfrm>
              <a:off x="5043399" y="4277019"/>
              <a:ext cx="148936" cy="336496"/>
            </a:xfrm>
            <a:custGeom>
              <a:avLst/>
              <a:gdLst/>
              <a:ahLst/>
              <a:cxnLst/>
              <a:rect l="0" t="0" r="0" b="0"/>
              <a:pathLst>
                <a:path w="148936" h="336496">
                  <a:moveTo>
                    <a:pt x="57404" y="0"/>
                  </a:moveTo>
                  <a:lnTo>
                    <a:pt x="44151" y="8835"/>
                  </a:lnTo>
                  <a:lnTo>
                    <a:pt x="35180" y="20568"/>
                  </a:lnTo>
                  <a:lnTo>
                    <a:pt x="13573" y="75965"/>
                  </a:lnTo>
                  <a:lnTo>
                    <a:pt x="5564" y="97557"/>
                  </a:lnTo>
                  <a:lnTo>
                    <a:pt x="0" y="152615"/>
                  </a:lnTo>
                  <a:lnTo>
                    <a:pt x="1733" y="208034"/>
                  </a:lnTo>
                  <a:lnTo>
                    <a:pt x="3648" y="219126"/>
                  </a:lnTo>
                  <a:lnTo>
                    <a:pt x="5849" y="223747"/>
                  </a:lnTo>
                  <a:lnTo>
                    <a:pt x="8241" y="224054"/>
                  </a:lnTo>
                  <a:lnTo>
                    <a:pt x="42937" y="186470"/>
                  </a:lnTo>
                  <a:lnTo>
                    <a:pt x="50533" y="183485"/>
                  </a:lnTo>
                  <a:lnTo>
                    <a:pt x="66369" y="182634"/>
                  </a:lnTo>
                  <a:lnTo>
                    <a:pt x="82653" y="190269"/>
                  </a:lnTo>
                  <a:lnTo>
                    <a:pt x="97287" y="202908"/>
                  </a:lnTo>
                  <a:lnTo>
                    <a:pt x="114215" y="233622"/>
                  </a:lnTo>
                  <a:lnTo>
                    <a:pt x="126462" y="270815"/>
                  </a:lnTo>
                  <a:lnTo>
                    <a:pt x="126148" y="302855"/>
                  </a:lnTo>
                  <a:lnTo>
                    <a:pt x="120199" y="331353"/>
                  </a:lnTo>
                  <a:lnTo>
                    <a:pt x="120532" y="335548"/>
                  </a:lnTo>
                  <a:lnTo>
                    <a:pt x="122604" y="336495"/>
                  </a:lnTo>
                  <a:lnTo>
                    <a:pt x="125834" y="335277"/>
                  </a:lnTo>
                  <a:lnTo>
                    <a:pt x="148935" y="31619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5191533" y="4532491"/>
              <a:ext cx="108976" cy="85692"/>
            </a:xfrm>
            <a:custGeom>
              <a:avLst/>
              <a:gdLst/>
              <a:ahLst/>
              <a:cxnLst/>
              <a:rect l="0" t="0" r="0" b="0"/>
              <a:pathLst>
                <a:path w="108976" h="85692">
                  <a:moveTo>
                    <a:pt x="59048" y="27443"/>
                  </a:moveTo>
                  <a:lnTo>
                    <a:pt x="63466" y="14192"/>
                  </a:lnTo>
                  <a:lnTo>
                    <a:pt x="61994" y="9363"/>
                  </a:lnTo>
                  <a:lnTo>
                    <a:pt x="58238" y="5220"/>
                  </a:lnTo>
                  <a:lnTo>
                    <a:pt x="52961" y="1533"/>
                  </a:lnTo>
                  <a:lnTo>
                    <a:pt x="46669" y="0"/>
                  </a:lnTo>
                  <a:lnTo>
                    <a:pt x="32281" y="761"/>
                  </a:lnTo>
                  <a:lnTo>
                    <a:pt x="19107" y="6647"/>
                  </a:lnTo>
                  <a:lnTo>
                    <a:pt x="13005" y="10806"/>
                  </a:lnTo>
                  <a:lnTo>
                    <a:pt x="3760" y="25288"/>
                  </a:lnTo>
                  <a:lnTo>
                    <a:pt x="0" y="34328"/>
                  </a:lnTo>
                  <a:lnTo>
                    <a:pt x="267" y="41279"/>
                  </a:lnTo>
                  <a:lnTo>
                    <a:pt x="3219" y="46837"/>
                  </a:lnTo>
                  <a:lnTo>
                    <a:pt x="7960" y="51467"/>
                  </a:lnTo>
                  <a:lnTo>
                    <a:pt x="14819" y="53629"/>
                  </a:lnTo>
                  <a:lnTo>
                    <a:pt x="41218" y="52255"/>
                  </a:lnTo>
                  <a:lnTo>
                    <a:pt x="58520" y="48333"/>
                  </a:lnTo>
                  <a:lnTo>
                    <a:pt x="63319" y="49691"/>
                  </a:lnTo>
                  <a:lnTo>
                    <a:pt x="65594" y="53370"/>
                  </a:lnTo>
                  <a:lnTo>
                    <a:pt x="71436" y="79203"/>
                  </a:lnTo>
                  <a:lnTo>
                    <a:pt x="76552" y="83215"/>
                  </a:lnTo>
                  <a:lnTo>
                    <a:pt x="108975" y="8569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5317835" y="4551613"/>
              <a:ext cx="124132" cy="108175"/>
            </a:xfrm>
            <a:custGeom>
              <a:avLst/>
              <a:gdLst/>
              <a:ahLst/>
              <a:cxnLst/>
              <a:rect l="0" t="0" r="0" b="0"/>
              <a:pathLst>
                <a:path w="124132" h="108175">
                  <a:moveTo>
                    <a:pt x="15957" y="0"/>
                  </a:moveTo>
                  <a:lnTo>
                    <a:pt x="7122" y="13253"/>
                  </a:lnTo>
                  <a:lnTo>
                    <a:pt x="1628" y="39163"/>
                  </a:lnTo>
                  <a:lnTo>
                    <a:pt x="0" y="70263"/>
                  </a:lnTo>
                  <a:lnTo>
                    <a:pt x="2546" y="76428"/>
                  </a:lnTo>
                  <a:lnTo>
                    <a:pt x="7016" y="79613"/>
                  </a:lnTo>
                  <a:lnTo>
                    <a:pt x="12770" y="80813"/>
                  </a:lnTo>
                  <a:lnTo>
                    <a:pt x="18455" y="78838"/>
                  </a:lnTo>
                  <a:lnTo>
                    <a:pt x="50849" y="57090"/>
                  </a:lnTo>
                  <a:lnTo>
                    <a:pt x="74681" y="47631"/>
                  </a:lnTo>
                  <a:lnTo>
                    <a:pt x="80994" y="48397"/>
                  </a:lnTo>
                  <a:lnTo>
                    <a:pt x="86127" y="51680"/>
                  </a:lnTo>
                  <a:lnTo>
                    <a:pt x="90474" y="56643"/>
                  </a:lnTo>
                  <a:lnTo>
                    <a:pt x="95304" y="72020"/>
                  </a:lnTo>
                  <a:lnTo>
                    <a:pt x="99299" y="89332"/>
                  </a:lnTo>
                  <a:lnTo>
                    <a:pt x="107239" y="103190"/>
                  </a:lnTo>
                  <a:lnTo>
                    <a:pt x="111020" y="106700"/>
                  </a:lnTo>
                  <a:lnTo>
                    <a:pt x="114466" y="108116"/>
                  </a:lnTo>
                  <a:lnTo>
                    <a:pt x="124131" y="10817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5427873" y="4518476"/>
              <a:ext cx="130588" cy="207880"/>
            </a:xfrm>
            <a:custGeom>
              <a:avLst/>
              <a:gdLst/>
              <a:ahLst/>
              <a:cxnLst/>
              <a:rect l="0" t="0" r="0" b="0"/>
              <a:pathLst>
                <a:path w="130588" h="207880">
                  <a:moveTo>
                    <a:pt x="72340" y="108027"/>
                  </a:moveTo>
                  <a:lnTo>
                    <a:pt x="63505" y="94775"/>
                  </a:lnTo>
                  <a:lnTo>
                    <a:pt x="58129" y="91796"/>
                  </a:lnTo>
                  <a:lnTo>
                    <a:pt x="44759" y="90951"/>
                  </a:lnTo>
                  <a:lnTo>
                    <a:pt x="21638" y="100091"/>
                  </a:lnTo>
                  <a:lnTo>
                    <a:pt x="10358" y="111896"/>
                  </a:lnTo>
                  <a:lnTo>
                    <a:pt x="3187" y="127313"/>
                  </a:lnTo>
                  <a:lnTo>
                    <a:pt x="0" y="146492"/>
                  </a:lnTo>
                  <a:lnTo>
                    <a:pt x="3515" y="162413"/>
                  </a:lnTo>
                  <a:lnTo>
                    <a:pt x="7041" y="169248"/>
                  </a:lnTo>
                  <a:lnTo>
                    <a:pt x="13089" y="171030"/>
                  </a:lnTo>
                  <a:lnTo>
                    <a:pt x="29673" y="165614"/>
                  </a:lnTo>
                  <a:lnTo>
                    <a:pt x="55383" y="142554"/>
                  </a:lnTo>
                  <a:lnTo>
                    <a:pt x="91259" y="87006"/>
                  </a:lnTo>
                  <a:lnTo>
                    <a:pt x="110885" y="25212"/>
                  </a:lnTo>
                  <a:lnTo>
                    <a:pt x="117558" y="73"/>
                  </a:lnTo>
                  <a:lnTo>
                    <a:pt x="117278" y="0"/>
                  </a:lnTo>
                  <a:lnTo>
                    <a:pt x="116168" y="2725"/>
                  </a:lnTo>
                  <a:lnTo>
                    <a:pt x="109723" y="63934"/>
                  </a:lnTo>
                  <a:lnTo>
                    <a:pt x="107359" y="123938"/>
                  </a:lnTo>
                  <a:lnTo>
                    <a:pt x="113432" y="166160"/>
                  </a:lnTo>
                  <a:lnTo>
                    <a:pt x="130587" y="20787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6463139" y="3677903"/>
            <a:ext cx="1358309" cy="455954"/>
            <a:chOff x="6463139" y="3677903"/>
            <a:chExt cx="1358309" cy="455954"/>
          </a:xfrm>
        </p:grpSpPr>
        <p:sp>
          <p:nvSpPr>
            <p:cNvPr id="133" name="Freeform 132"/>
            <p:cNvSpPr/>
            <p:nvPr/>
          </p:nvSpPr>
          <p:spPr>
            <a:xfrm>
              <a:off x="6463139" y="3800615"/>
              <a:ext cx="189785" cy="162498"/>
            </a:xfrm>
            <a:custGeom>
              <a:avLst/>
              <a:gdLst/>
              <a:ahLst/>
              <a:cxnLst/>
              <a:rect l="0" t="0" r="0" b="0"/>
              <a:pathLst>
                <a:path w="189785" h="162498">
                  <a:moveTo>
                    <a:pt x="185378" y="18746"/>
                  </a:moveTo>
                  <a:lnTo>
                    <a:pt x="171168" y="6384"/>
                  </a:lnTo>
                  <a:lnTo>
                    <a:pt x="157798" y="0"/>
                  </a:lnTo>
                  <a:lnTo>
                    <a:pt x="125842" y="43"/>
                  </a:lnTo>
                  <a:lnTo>
                    <a:pt x="91513" y="10328"/>
                  </a:lnTo>
                  <a:lnTo>
                    <a:pt x="38872" y="45588"/>
                  </a:lnTo>
                  <a:lnTo>
                    <a:pt x="16024" y="69229"/>
                  </a:lnTo>
                  <a:lnTo>
                    <a:pt x="1960" y="93800"/>
                  </a:lnTo>
                  <a:lnTo>
                    <a:pt x="0" y="112816"/>
                  </a:lnTo>
                  <a:lnTo>
                    <a:pt x="3136" y="131747"/>
                  </a:lnTo>
                  <a:lnTo>
                    <a:pt x="10693" y="146324"/>
                  </a:lnTo>
                  <a:lnTo>
                    <a:pt x="25146" y="156500"/>
                  </a:lnTo>
                  <a:lnTo>
                    <a:pt x="34178" y="160508"/>
                  </a:lnTo>
                  <a:lnTo>
                    <a:pt x="54076" y="162497"/>
                  </a:lnTo>
                  <a:lnTo>
                    <a:pt x="75246" y="159374"/>
                  </a:lnTo>
                  <a:lnTo>
                    <a:pt x="107957" y="146295"/>
                  </a:lnTo>
                  <a:lnTo>
                    <a:pt x="140147" y="124340"/>
                  </a:lnTo>
                  <a:lnTo>
                    <a:pt x="180484" y="77932"/>
                  </a:lnTo>
                  <a:lnTo>
                    <a:pt x="187826" y="58303"/>
                  </a:lnTo>
                  <a:lnTo>
                    <a:pt x="189784" y="47891"/>
                  </a:lnTo>
                  <a:lnTo>
                    <a:pt x="187028" y="31391"/>
                  </a:lnTo>
                  <a:lnTo>
                    <a:pt x="183704" y="24403"/>
                  </a:lnTo>
                  <a:lnTo>
                    <a:pt x="172615" y="14172"/>
                  </a:lnTo>
                  <a:lnTo>
                    <a:pt x="165775" y="10149"/>
                  </a:lnTo>
                  <a:lnTo>
                    <a:pt x="145848" y="8146"/>
                  </a:lnTo>
                  <a:lnTo>
                    <a:pt x="123430" y="11261"/>
                  </a:lnTo>
                  <a:lnTo>
                    <a:pt x="104222" y="18810"/>
                  </a:lnTo>
                  <a:lnTo>
                    <a:pt x="82231" y="37873"/>
                  </a:lnTo>
                  <a:lnTo>
                    <a:pt x="79631" y="45366"/>
                  </a:lnTo>
                  <a:lnTo>
                    <a:pt x="81674" y="61088"/>
                  </a:lnTo>
                  <a:lnTo>
                    <a:pt x="86279" y="69924"/>
                  </a:lnTo>
                  <a:lnTo>
                    <a:pt x="93847" y="7699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6716585" y="3844324"/>
              <a:ext cx="106675" cy="89223"/>
            </a:xfrm>
            <a:custGeom>
              <a:avLst/>
              <a:gdLst/>
              <a:ahLst/>
              <a:cxnLst/>
              <a:rect l="0" t="0" r="0" b="0"/>
              <a:pathLst>
                <a:path w="106675" h="89223">
                  <a:moveTo>
                    <a:pt x="15143" y="0"/>
                  </a:moveTo>
                  <a:lnTo>
                    <a:pt x="751" y="60848"/>
                  </a:lnTo>
                  <a:lnTo>
                    <a:pt x="0" y="71076"/>
                  </a:lnTo>
                  <a:lnTo>
                    <a:pt x="1350" y="76046"/>
                  </a:lnTo>
                  <a:lnTo>
                    <a:pt x="4099" y="77509"/>
                  </a:lnTo>
                  <a:lnTo>
                    <a:pt x="7780" y="76636"/>
                  </a:lnTo>
                  <a:lnTo>
                    <a:pt x="32694" y="49587"/>
                  </a:lnTo>
                  <a:lnTo>
                    <a:pt x="62050" y="12694"/>
                  </a:lnTo>
                  <a:lnTo>
                    <a:pt x="67679" y="11236"/>
                  </a:lnTo>
                  <a:lnTo>
                    <a:pt x="73281" y="13039"/>
                  </a:lnTo>
                  <a:lnTo>
                    <a:pt x="78865" y="17014"/>
                  </a:lnTo>
                  <a:lnTo>
                    <a:pt x="85069" y="33758"/>
                  </a:lnTo>
                  <a:lnTo>
                    <a:pt x="86097" y="69174"/>
                  </a:lnTo>
                  <a:lnTo>
                    <a:pt x="84635" y="82174"/>
                  </a:lnTo>
                  <a:lnTo>
                    <a:pt x="86434" y="88067"/>
                  </a:lnTo>
                  <a:lnTo>
                    <a:pt x="90407" y="89222"/>
                  </a:lnTo>
                  <a:lnTo>
                    <a:pt x="106674" y="8321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6881992" y="3694545"/>
              <a:ext cx="226438" cy="244781"/>
            </a:xfrm>
            <a:custGeom>
              <a:avLst/>
              <a:gdLst/>
              <a:ahLst/>
              <a:cxnLst/>
              <a:rect l="0" t="0" r="0" b="0"/>
              <a:pathLst>
                <a:path w="226438" h="244781">
                  <a:moveTo>
                    <a:pt x="49442" y="0"/>
                  </a:moveTo>
                  <a:lnTo>
                    <a:pt x="37859" y="50745"/>
                  </a:lnTo>
                  <a:lnTo>
                    <a:pt x="32874" y="107206"/>
                  </a:lnTo>
                  <a:lnTo>
                    <a:pt x="18693" y="167455"/>
                  </a:lnTo>
                  <a:lnTo>
                    <a:pt x="5032" y="222248"/>
                  </a:lnTo>
                  <a:lnTo>
                    <a:pt x="3193" y="223979"/>
                  </a:lnTo>
                  <a:lnTo>
                    <a:pt x="1150" y="213576"/>
                  </a:lnTo>
                  <a:lnTo>
                    <a:pt x="0" y="181728"/>
                  </a:lnTo>
                  <a:lnTo>
                    <a:pt x="5385" y="174777"/>
                  </a:lnTo>
                  <a:lnTo>
                    <a:pt x="14523" y="171067"/>
                  </a:lnTo>
                  <a:lnTo>
                    <a:pt x="46492" y="170263"/>
                  </a:lnTo>
                  <a:lnTo>
                    <a:pt x="65697" y="171827"/>
                  </a:lnTo>
                  <a:lnTo>
                    <a:pt x="116972" y="163148"/>
                  </a:lnTo>
                  <a:lnTo>
                    <a:pt x="93581" y="186102"/>
                  </a:lnTo>
                  <a:lnTo>
                    <a:pt x="81524" y="208927"/>
                  </a:lnTo>
                  <a:lnTo>
                    <a:pt x="80034" y="225069"/>
                  </a:lnTo>
                  <a:lnTo>
                    <a:pt x="80931" y="233257"/>
                  </a:lnTo>
                  <a:lnTo>
                    <a:pt x="86152" y="238715"/>
                  </a:lnTo>
                  <a:lnTo>
                    <a:pt x="104280" y="244780"/>
                  </a:lnTo>
                  <a:lnTo>
                    <a:pt x="127748" y="242545"/>
                  </a:lnTo>
                  <a:lnTo>
                    <a:pt x="150813" y="235387"/>
                  </a:lnTo>
                  <a:lnTo>
                    <a:pt x="180687" y="215726"/>
                  </a:lnTo>
                  <a:lnTo>
                    <a:pt x="204394" y="194035"/>
                  </a:lnTo>
                  <a:lnTo>
                    <a:pt x="220240" y="159583"/>
                  </a:lnTo>
                  <a:lnTo>
                    <a:pt x="226437" y="142117"/>
                  </a:lnTo>
                  <a:lnTo>
                    <a:pt x="225686" y="134501"/>
                  </a:lnTo>
                  <a:lnTo>
                    <a:pt x="217455" y="121108"/>
                  </a:lnTo>
                  <a:lnTo>
                    <a:pt x="204551" y="111457"/>
                  </a:lnTo>
                  <a:lnTo>
                    <a:pt x="197227" y="107589"/>
                  </a:lnTo>
                  <a:lnTo>
                    <a:pt x="189570" y="106859"/>
                  </a:lnTo>
                  <a:lnTo>
                    <a:pt x="173666" y="110980"/>
                  </a:lnTo>
                  <a:lnTo>
                    <a:pt x="153536" y="123696"/>
                  </a:lnTo>
                  <a:lnTo>
                    <a:pt x="150273" y="127767"/>
                  </a:lnTo>
                  <a:lnTo>
                    <a:pt x="149022" y="131407"/>
                  </a:lnTo>
                  <a:lnTo>
                    <a:pt x="149294" y="14145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7174416" y="3677903"/>
              <a:ext cx="81539" cy="249633"/>
            </a:xfrm>
            <a:custGeom>
              <a:avLst/>
              <a:gdLst/>
              <a:ahLst/>
              <a:cxnLst/>
              <a:rect l="0" t="0" r="0" b="0"/>
              <a:pathLst>
                <a:path w="81539" h="249633">
                  <a:moveTo>
                    <a:pt x="56575" y="0"/>
                  </a:moveTo>
                  <a:lnTo>
                    <a:pt x="37252" y="55507"/>
                  </a:lnTo>
                  <a:lnTo>
                    <a:pt x="18486" y="118154"/>
                  </a:lnTo>
                  <a:lnTo>
                    <a:pt x="2091" y="180801"/>
                  </a:lnTo>
                  <a:lnTo>
                    <a:pt x="0" y="202706"/>
                  </a:lnTo>
                  <a:lnTo>
                    <a:pt x="4002" y="219839"/>
                  </a:lnTo>
                  <a:lnTo>
                    <a:pt x="7658" y="226996"/>
                  </a:lnTo>
                  <a:lnTo>
                    <a:pt x="19116" y="237414"/>
                  </a:lnTo>
                  <a:lnTo>
                    <a:pt x="26055" y="241487"/>
                  </a:lnTo>
                  <a:lnTo>
                    <a:pt x="81538" y="24963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7306927" y="3850328"/>
              <a:ext cx="137755" cy="103326"/>
            </a:xfrm>
            <a:custGeom>
              <a:avLst/>
              <a:gdLst/>
              <a:ahLst/>
              <a:cxnLst/>
              <a:rect l="0" t="0" r="0" b="0"/>
              <a:pathLst>
                <a:path w="137755" h="103326">
                  <a:moveTo>
                    <a:pt x="32237" y="27281"/>
                  </a:moveTo>
                  <a:lnTo>
                    <a:pt x="1910" y="50444"/>
                  </a:lnTo>
                  <a:lnTo>
                    <a:pt x="0" y="58440"/>
                  </a:lnTo>
                  <a:lnTo>
                    <a:pt x="2808" y="79653"/>
                  </a:lnTo>
                  <a:lnTo>
                    <a:pt x="8920" y="88083"/>
                  </a:lnTo>
                  <a:lnTo>
                    <a:pt x="28038" y="99915"/>
                  </a:lnTo>
                  <a:lnTo>
                    <a:pt x="49478" y="103325"/>
                  </a:lnTo>
                  <a:lnTo>
                    <a:pt x="88960" y="97981"/>
                  </a:lnTo>
                  <a:lnTo>
                    <a:pt x="114996" y="86238"/>
                  </a:lnTo>
                  <a:lnTo>
                    <a:pt x="126959" y="73824"/>
                  </a:lnTo>
                  <a:lnTo>
                    <a:pt x="134433" y="58137"/>
                  </a:lnTo>
                  <a:lnTo>
                    <a:pt x="137754" y="38837"/>
                  </a:lnTo>
                  <a:lnTo>
                    <a:pt x="135867" y="30362"/>
                  </a:lnTo>
                  <a:lnTo>
                    <a:pt x="126372" y="16014"/>
                  </a:lnTo>
                  <a:lnTo>
                    <a:pt x="105433" y="1958"/>
                  </a:lnTo>
                  <a:lnTo>
                    <a:pt x="89732" y="0"/>
                  </a:lnTo>
                  <a:lnTo>
                    <a:pt x="81662" y="773"/>
                  </a:lnTo>
                  <a:lnTo>
                    <a:pt x="77207" y="4061"/>
                  </a:lnTo>
                  <a:lnTo>
                    <a:pt x="75161" y="9028"/>
                  </a:lnTo>
                  <a:lnTo>
                    <a:pt x="74722" y="15112"/>
                  </a:lnTo>
                  <a:lnTo>
                    <a:pt x="79052" y="20093"/>
                  </a:lnTo>
                  <a:lnTo>
                    <a:pt x="115448" y="3560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7463106" y="3863280"/>
              <a:ext cx="172975" cy="211649"/>
            </a:xfrm>
            <a:custGeom>
              <a:avLst/>
              <a:gdLst/>
              <a:ahLst/>
              <a:cxnLst/>
              <a:rect l="0" t="0" r="0" b="0"/>
              <a:pathLst>
                <a:path w="172975" h="211649">
                  <a:moveTo>
                    <a:pt x="117369" y="14329"/>
                  </a:moveTo>
                  <a:lnTo>
                    <a:pt x="108534" y="5494"/>
                  </a:lnTo>
                  <a:lnTo>
                    <a:pt x="94334" y="1156"/>
                  </a:lnTo>
                  <a:lnTo>
                    <a:pt x="85370" y="0"/>
                  </a:lnTo>
                  <a:lnTo>
                    <a:pt x="55085" y="7207"/>
                  </a:lnTo>
                  <a:lnTo>
                    <a:pt x="31525" y="21053"/>
                  </a:lnTo>
                  <a:lnTo>
                    <a:pt x="12832" y="41284"/>
                  </a:lnTo>
                  <a:lnTo>
                    <a:pt x="0" y="64845"/>
                  </a:lnTo>
                  <a:lnTo>
                    <a:pt x="291" y="72045"/>
                  </a:lnTo>
                  <a:lnTo>
                    <a:pt x="3259" y="78694"/>
                  </a:lnTo>
                  <a:lnTo>
                    <a:pt x="8012" y="84976"/>
                  </a:lnTo>
                  <a:lnTo>
                    <a:pt x="15803" y="88239"/>
                  </a:lnTo>
                  <a:lnTo>
                    <a:pt x="36787" y="89399"/>
                  </a:lnTo>
                  <a:lnTo>
                    <a:pt x="74590" y="80437"/>
                  </a:lnTo>
                  <a:lnTo>
                    <a:pt x="137611" y="48922"/>
                  </a:lnTo>
                  <a:lnTo>
                    <a:pt x="172974" y="24671"/>
                  </a:lnTo>
                  <a:lnTo>
                    <a:pt x="172930" y="26771"/>
                  </a:lnTo>
                  <a:lnTo>
                    <a:pt x="146697" y="89857"/>
                  </a:lnTo>
                  <a:lnTo>
                    <a:pt x="136997" y="147594"/>
                  </a:lnTo>
                  <a:lnTo>
                    <a:pt x="135338" y="168171"/>
                  </a:lnTo>
                  <a:lnTo>
                    <a:pt x="127204" y="184713"/>
                  </a:lnTo>
                  <a:lnTo>
                    <a:pt x="114344" y="197304"/>
                  </a:lnTo>
                  <a:lnTo>
                    <a:pt x="99382" y="205982"/>
                  </a:lnTo>
                  <a:lnTo>
                    <a:pt x="70947" y="211648"/>
                  </a:lnTo>
                  <a:lnTo>
                    <a:pt x="39100" y="204492"/>
                  </a:lnTo>
                  <a:lnTo>
                    <a:pt x="30982" y="198427"/>
                  </a:lnTo>
                  <a:lnTo>
                    <a:pt x="19494" y="181826"/>
                  </a:lnTo>
                  <a:lnTo>
                    <a:pt x="18835" y="172222"/>
                  </a:lnTo>
                  <a:lnTo>
                    <a:pt x="25499" y="151688"/>
                  </a:lnTo>
                  <a:lnTo>
                    <a:pt x="35241" y="137631"/>
                  </a:lnTo>
                  <a:lnTo>
                    <a:pt x="50800" y="12250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7703934" y="3869287"/>
              <a:ext cx="117514" cy="264570"/>
            </a:xfrm>
            <a:custGeom>
              <a:avLst/>
              <a:gdLst/>
              <a:ahLst/>
              <a:cxnLst/>
              <a:rect l="0" t="0" r="0" b="0"/>
              <a:pathLst>
                <a:path w="117514" h="264570">
                  <a:moveTo>
                    <a:pt x="26320" y="0"/>
                  </a:moveTo>
                  <a:lnTo>
                    <a:pt x="3156" y="34746"/>
                  </a:lnTo>
                  <a:lnTo>
                    <a:pt x="0" y="53042"/>
                  </a:lnTo>
                  <a:lnTo>
                    <a:pt x="452" y="63098"/>
                  </a:lnTo>
                  <a:lnTo>
                    <a:pt x="5376" y="69802"/>
                  </a:lnTo>
                  <a:lnTo>
                    <a:pt x="23176" y="77252"/>
                  </a:lnTo>
                  <a:lnTo>
                    <a:pt x="44030" y="75631"/>
                  </a:lnTo>
                  <a:lnTo>
                    <a:pt x="96727" y="58174"/>
                  </a:lnTo>
                  <a:lnTo>
                    <a:pt x="111853" y="61605"/>
                  </a:lnTo>
                  <a:lnTo>
                    <a:pt x="115702" y="67883"/>
                  </a:lnTo>
                  <a:lnTo>
                    <a:pt x="117513" y="87185"/>
                  </a:lnTo>
                  <a:lnTo>
                    <a:pt x="112066" y="142038"/>
                  </a:lnTo>
                  <a:lnTo>
                    <a:pt x="107565" y="192869"/>
                  </a:lnTo>
                  <a:lnTo>
                    <a:pt x="99272" y="251505"/>
                  </a:lnTo>
                  <a:lnTo>
                    <a:pt x="88329" y="263717"/>
                  </a:lnTo>
                  <a:lnTo>
                    <a:pt x="83377" y="264569"/>
                  </a:lnTo>
                  <a:lnTo>
                    <a:pt x="79151" y="262364"/>
                  </a:lnTo>
                  <a:lnTo>
                    <a:pt x="38255" y="215632"/>
                  </a:lnTo>
                  <a:lnTo>
                    <a:pt x="36125" y="207549"/>
                  </a:lnTo>
                  <a:lnTo>
                    <a:pt x="38691" y="191173"/>
                  </a:lnTo>
                  <a:lnTo>
                    <a:pt x="45995" y="179579"/>
                  </a:lnTo>
                  <a:lnTo>
                    <a:pt x="59604" y="1664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6327257" y="4060673"/>
            <a:ext cx="1504508" cy="539164"/>
            <a:chOff x="6327257" y="4060673"/>
            <a:chExt cx="1504508" cy="539164"/>
          </a:xfrm>
        </p:grpSpPr>
        <p:sp>
          <p:nvSpPr>
            <p:cNvPr id="141" name="Freeform 140"/>
            <p:cNvSpPr/>
            <p:nvPr/>
          </p:nvSpPr>
          <p:spPr>
            <a:xfrm>
              <a:off x="6429177" y="4252056"/>
              <a:ext cx="144452" cy="180394"/>
            </a:xfrm>
            <a:custGeom>
              <a:avLst/>
              <a:gdLst/>
              <a:ahLst/>
              <a:cxnLst/>
              <a:rect l="0" t="0" r="0" b="0"/>
              <a:pathLst>
                <a:path w="144452" h="180394">
                  <a:moveTo>
                    <a:pt x="111167" y="0"/>
                  </a:moveTo>
                  <a:lnTo>
                    <a:pt x="72004" y="15999"/>
                  </a:lnTo>
                  <a:lnTo>
                    <a:pt x="27015" y="58921"/>
                  </a:lnTo>
                  <a:lnTo>
                    <a:pt x="7773" y="91665"/>
                  </a:lnTo>
                  <a:lnTo>
                    <a:pt x="1111" y="108233"/>
                  </a:lnTo>
                  <a:lnTo>
                    <a:pt x="0" y="124841"/>
                  </a:lnTo>
                  <a:lnTo>
                    <a:pt x="3512" y="141469"/>
                  </a:lnTo>
                  <a:lnTo>
                    <a:pt x="11236" y="158105"/>
                  </a:lnTo>
                  <a:lnTo>
                    <a:pt x="25765" y="169813"/>
                  </a:lnTo>
                  <a:lnTo>
                    <a:pt x="45474" y="177174"/>
                  </a:lnTo>
                  <a:lnTo>
                    <a:pt x="81635" y="180393"/>
                  </a:lnTo>
                  <a:lnTo>
                    <a:pt x="144451" y="1747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6617701" y="4326542"/>
              <a:ext cx="107173" cy="97605"/>
            </a:xfrm>
            <a:custGeom>
              <a:avLst/>
              <a:gdLst/>
              <a:ahLst/>
              <a:cxnLst/>
              <a:rect l="0" t="0" r="0" b="0"/>
              <a:pathLst>
                <a:path w="107173" h="97605">
                  <a:moveTo>
                    <a:pt x="14175" y="17045"/>
                  </a:moveTo>
                  <a:lnTo>
                    <a:pt x="5340" y="25880"/>
                  </a:lnTo>
                  <a:lnTo>
                    <a:pt x="1003" y="40079"/>
                  </a:lnTo>
                  <a:lnTo>
                    <a:pt x="0" y="57793"/>
                  </a:lnTo>
                  <a:lnTo>
                    <a:pt x="2635" y="74912"/>
                  </a:lnTo>
                  <a:lnTo>
                    <a:pt x="6481" y="81511"/>
                  </a:lnTo>
                  <a:lnTo>
                    <a:pt x="18152" y="91308"/>
                  </a:lnTo>
                  <a:lnTo>
                    <a:pt x="49151" y="97604"/>
                  </a:lnTo>
                  <a:lnTo>
                    <a:pt x="67010" y="94146"/>
                  </a:lnTo>
                  <a:lnTo>
                    <a:pt x="81111" y="85521"/>
                  </a:lnTo>
                  <a:lnTo>
                    <a:pt x="93543" y="72442"/>
                  </a:lnTo>
                  <a:lnTo>
                    <a:pt x="106519" y="45068"/>
                  </a:lnTo>
                  <a:lnTo>
                    <a:pt x="107172" y="35727"/>
                  </a:lnTo>
                  <a:lnTo>
                    <a:pt x="102968" y="17952"/>
                  </a:lnTo>
                  <a:lnTo>
                    <a:pt x="92470" y="5737"/>
                  </a:lnTo>
                  <a:lnTo>
                    <a:pt x="85788" y="1185"/>
                  </a:lnTo>
                  <a:lnTo>
                    <a:pt x="78558" y="0"/>
                  </a:lnTo>
                  <a:lnTo>
                    <a:pt x="63130" y="3614"/>
                  </a:lnTo>
                  <a:lnTo>
                    <a:pt x="43268" y="16045"/>
                  </a:lnTo>
                  <a:lnTo>
                    <a:pt x="40966" y="21926"/>
                  </a:lnTo>
                  <a:lnTo>
                    <a:pt x="41282" y="28620"/>
                  </a:lnTo>
                  <a:lnTo>
                    <a:pt x="43340" y="35856"/>
                  </a:lnTo>
                  <a:lnTo>
                    <a:pt x="46563" y="40681"/>
                  </a:lnTo>
                  <a:lnTo>
                    <a:pt x="50559" y="43897"/>
                  </a:lnTo>
                  <a:lnTo>
                    <a:pt x="64100" y="5032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6831581" y="4310303"/>
              <a:ext cx="133138" cy="166394"/>
            </a:xfrm>
            <a:custGeom>
              <a:avLst/>
              <a:gdLst/>
              <a:ahLst/>
              <a:cxnLst/>
              <a:rect l="0" t="0" r="0" b="0"/>
              <a:pathLst>
                <a:path w="133138" h="166394">
                  <a:moveTo>
                    <a:pt x="0" y="0"/>
                  </a:moveTo>
                  <a:lnTo>
                    <a:pt x="0" y="56772"/>
                  </a:lnTo>
                  <a:lnTo>
                    <a:pt x="0" y="78240"/>
                  </a:lnTo>
                  <a:lnTo>
                    <a:pt x="1849" y="83595"/>
                  </a:lnTo>
                  <a:lnTo>
                    <a:pt x="4930" y="85316"/>
                  </a:lnTo>
                  <a:lnTo>
                    <a:pt x="8834" y="84614"/>
                  </a:lnTo>
                  <a:lnTo>
                    <a:pt x="12361" y="81373"/>
                  </a:lnTo>
                  <a:lnTo>
                    <a:pt x="47580" y="36149"/>
                  </a:lnTo>
                  <a:lnTo>
                    <a:pt x="63369" y="29934"/>
                  </a:lnTo>
                  <a:lnTo>
                    <a:pt x="72756" y="28277"/>
                  </a:lnTo>
                  <a:lnTo>
                    <a:pt x="90583" y="31367"/>
                  </a:lnTo>
                  <a:lnTo>
                    <a:pt x="99220" y="34780"/>
                  </a:lnTo>
                  <a:lnTo>
                    <a:pt x="111283" y="45968"/>
                  </a:lnTo>
                  <a:lnTo>
                    <a:pt x="126559" y="75751"/>
                  </a:lnTo>
                  <a:lnTo>
                    <a:pt x="131188" y="104525"/>
                  </a:lnTo>
                  <a:lnTo>
                    <a:pt x="121603" y="166379"/>
                  </a:lnTo>
                  <a:lnTo>
                    <a:pt x="123598" y="166393"/>
                  </a:lnTo>
                  <a:lnTo>
                    <a:pt x="133137" y="15810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7019000" y="4193808"/>
              <a:ext cx="203671" cy="237008"/>
            </a:xfrm>
            <a:custGeom>
              <a:avLst/>
              <a:gdLst/>
              <a:ahLst/>
              <a:cxnLst/>
              <a:rect l="0" t="0" r="0" b="0"/>
              <a:pathLst>
                <a:path w="203671" h="237008">
                  <a:moveTo>
                    <a:pt x="28928" y="0"/>
                  </a:moveTo>
                  <a:lnTo>
                    <a:pt x="20453" y="63416"/>
                  </a:lnTo>
                  <a:lnTo>
                    <a:pt x="11707" y="116968"/>
                  </a:lnTo>
                  <a:lnTo>
                    <a:pt x="4060" y="178332"/>
                  </a:lnTo>
                  <a:lnTo>
                    <a:pt x="0" y="197603"/>
                  </a:lnTo>
                  <a:lnTo>
                    <a:pt x="397" y="201077"/>
                  </a:lnTo>
                  <a:lnTo>
                    <a:pt x="2511" y="200620"/>
                  </a:lnTo>
                  <a:lnTo>
                    <a:pt x="5769" y="197541"/>
                  </a:lnTo>
                  <a:lnTo>
                    <a:pt x="10715" y="196414"/>
                  </a:lnTo>
                  <a:lnTo>
                    <a:pt x="65921" y="198370"/>
                  </a:lnTo>
                  <a:lnTo>
                    <a:pt x="94129" y="192016"/>
                  </a:lnTo>
                  <a:lnTo>
                    <a:pt x="111531" y="183652"/>
                  </a:lnTo>
                  <a:lnTo>
                    <a:pt x="115432" y="178833"/>
                  </a:lnTo>
                  <a:lnTo>
                    <a:pt x="116183" y="173772"/>
                  </a:lnTo>
                  <a:lnTo>
                    <a:pt x="114834" y="168548"/>
                  </a:lnTo>
                  <a:lnTo>
                    <a:pt x="111162" y="166915"/>
                  </a:lnTo>
                  <a:lnTo>
                    <a:pt x="99686" y="170031"/>
                  </a:lnTo>
                  <a:lnTo>
                    <a:pt x="90270" y="180045"/>
                  </a:lnTo>
                  <a:lnTo>
                    <a:pt x="86465" y="186599"/>
                  </a:lnTo>
                  <a:lnTo>
                    <a:pt x="84702" y="201277"/>
                  </a:lnTo>
                  <a:lnTo>
                    <a:pt x="85527" y="209074"/>
                  </a:lnTo>
                  <a:lnTo>
                    <a:pt x="93839" y="222669"/>
                  </a:lnTo>
                  <a:lnTo>
                    <a:pt x="99939" y="228883"/>
                  </a:lnTo>
                  <a:lnTo>
                    <a:pt x="119044" y="235787"/>
                  </a:lnTo>
                  <a:lnTo>
                    <a:pt x="142020" y="237007"/>
                  </a:lnTo>
                  <a:lnTo>
                    <a:pt x="173897" y="227297"/>
                  </a:lnTo>
                  <a:lnTo>
                    <a:pt x="203670" y="2080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7255954" y="4335266"/>
              <a:ext cx="41606" cy="149780"/>
            </a:xfrm>
            <a:custGeom>
              <a:avLst/>
              <a:gdLst/>
              <a:ahLst/>
              <a:cxnLst/>
              <a:rect l="0" t="0" r="0" b="0"/>
              <a:pathLst>
                <a:path w="41606" h="149780">
                  <a:moveTo>
                    <a:pt x="0" y="0"/>
                  </a:moveTo>
                  <a:lnTo>
                    <a:pt x="2465" y="33741"/>
                  </a:lnTo>
                  <a:lnTo>
                    <a:pt x="16859" y="89837"/>
                  </a:lnTo>
                  <a:lnTo>
                    <a:pt x="41605" y="14977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7206028" y="4326945"/>
              <a:ext cx="191385" cy="74890"/>
            </a:xfrm>
            <a:custGeom>
              <a:avLst/>
              <a:gdLst/>
              <a:ahLst/>
              <a:cxnLst/>
              <a:rect l="0" t="0" r="0" b="0"/>
              <a:pathLst>
                <a:path w="191385" h="74890">
                  <a:moveTo>
                    <a:pt x="0" y="74889"/>
                  </a:moveTo>
                  <a:lnTo>
                    <a:pt x="62093" y="58031"/>
                  </a:lnTo>
                  <a:lnTo>
                    <a:pt x="120528" y="43426"/>
                  </a:lnTo>
                  <a:lnTo>
                    <a:pt x="177310" y="14466"/>
                  </a:lnTo>
                  <a:lnTo>
                    <a:pt x="191384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7432438" y="4202130"/>
              <a:ext cx="48185" cy="274595"/>
            </a:xfrm>
            <a:custGeom>
              <a:avLst/>
              <a:gdLst/>
              <a:ahLst/>
              <a:cxnLst/>
              <a:rect l="0" t="0" r="0" b="0"/>
              <a:pathLst>
                <a:path w="48185" h="274595">
                  <a:moveTo>
                    <a:pt x="48184" y="0"/>
                  </a:moveTo>
                  <a:lnTo>
                    <a:pt x="41541" y="63397"/>
                  </a:lnTo>
                  <a:lnTo>
                    <a:pt x="24207" y="116590"/>
                  </a:lnTo>
                  <a:lnTo>
                    <a:pt x="7075" y="170268"/>
                  </a:lnTo>
                  <a:lnTo>
                    <a:pt x="0" y="222654"/>
                  </a:lnTo>
                  <a:lnTo>
                    <a:pt x="3192" y="254890"/>
                  </a:lnTo>
                  <a:lnTo>
                    <a:pt x="8019" y="261458"/>
                  </a:lnTo>
                  <a:lnTo>
                    <a:pt x="14936" y="265837"/>
                  </a:lnTo>
                  <a:lnTo>
                    <a:pt x="39863" y="27459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7389091" y="4285340"/>
              <a:ext cx="174743" cy="49927"/>
            </a:xfrm>
            <a:custGeom>
              <a:avLst/>
              <a:gdLst/>
              <a:ahLst/>
              <a:cxnLst/>
              <a:rect l="0" t="0" r="0" b="0"/>
              <a:pathLst>
                <a:path w="174743" h="49927">
                  <a:moveTo>
                    <a:pt x="0" y="0"/>
                  </a:moveTo>
                  <a:lnTo>
                    <a:pt x="27497" y="1849"/>
                  </a:lnTo>
                  <a:lnTo>
                    <a:pt x="78951" y="15637"/>
                  </a:lnTo>
                  <a:lnTo>
                    <a:pt x="118622" y="27131"/>
                  </a:lnTo>
                  <a:lnTo>
                    <a:pt x="174742" y="499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6327257" y="4060673"/>
              <a:ext cx="1504508" cy="539164"/>
            </a:xfrm>
            <a:custGeom>
              <a:avLst/>
              <a:gdLst/>
              <a:ahLst/>
              <a:cxnLst/>
              <a:rect l="0" t="0" r="0" b="0"/>
              <a:pathLst>
                <a:path w="1504508" h="539164">
                  <a:moveTo>
                    <a:pt x="1153365" y="66567"/>
                  </a:moveTo>
                  <a:lnTo>
                    <a:pt x="1138230" y="53281"/>
                  </a:lnTo>
                  <a:lnTo>
                    <a:pt x="1086665" y="27447"/>
                  </a:lnTo>
                  <a:lnTo>
                    <a:pt x="1025955" y="13057"/>
                  </a:lnTo>
                  <a:lnTo>
                    <a:pt x="974259" y="8799"/>
                  </a:lnTo>
                  <a:lnTo>
                    <a:pt x="922253" y="2011"/>
                  </a:lnTo>
                  <a:lnTo>
                    <a:pt x="859431" y="263"/>
                  </a:lnTo>
                  <a:lnTo>
                    <a:pt x="801483" y="33"/>
                  </a:lnTo>
                  <a:lnTo>
                    <a:pt x="750161" y="5"/>
                  </a:lnTo>
                  <a:lnTo>
                    <a:pt x="697972" y="0"/>
                  </a:lnTo>
                  <a:lnTo>
                    <a:pt x="639608" y="923"/>
                  </a:lnTo>
                  <a:lnTo>
                    <a:pt x="586862" y="6585"/>
                  </a:lnTo>
                  <a:lnTo>
                    <a:pt x="531928" y="7977"/>
                  </a:lnTo>
                  <a:lnTo>
                    <a:pt x="469287" y="10740"/>
                  </a:lnTo>
                  <a:lnTo>
                    <a:pt x="407185" y="16788"/>
                  </a:lnTo>
                  <a:lnTo>
                    <a:pt x="344721" y="28120"/>
                  </a:lnTo>
                  <a:lnTo>
                    <a:pt x="281558" y="35068"/>
                  </a:lnTo>
                  <a:lnTo>
                    <a:pt x="225357" y="47386"/>
                  </a:lnTo>
                  <a:lnTo>
                    <a:pt x="166110" y="69533"/>
                  </a:lnTo>
                  <a:lnTo>
                    <a:pt x="105086" y="91379"/>
                  </a:lnTo>
                  <a:lnTo>
                    <a:pt x="89272" y="97935"/>
                  </a:lnTo>
                  <a:lnTo>
                    <a:pt x="26937" y="145989"/>
                  </a:lnTo>
                  <a:lnTo>
                    <a:pt x="8564" y="167763"/>
                  </a:lnTo>
                  <a:lnTo>
                    <a:pt x="1995" y="186124"/>
                  </a:lnTo>
                  <a:lnTo>
                    <a:pt x="0" y="206612"/>
                  </a:lnTo>
                  <a:lnTo>
                    <a:pt x="4999" y="238939"/>
                  </a:lnTo>
                  <a:lnTo>
                    <a:pt x="18705" y="271015"/>
                  </a:lnTo>
                  <a:lnTo>
                    <a:pt x="68576" y="329440"/>
                  </a:lnTo>
                  <a:lnTo>
                    <a:pt x="130356" y="379977"/>
                  </a:lnTo>
                  <a:lnTo>
                    <a:pt x="189076" y="411274"/>
                  </a:lnTo>
                  <a:lnTo>
                    <a:pt x="252246" y="438137"/>
                  </a:lnTo>
                  <a:lnTo>
                    <a:pt x="307436" y="459138"/>
                  </a:lnTo>
                  <a:lnTo>
                    <a:pt x="369457" y="480714"/>
                  </a:lnTo>
                  <a:lnTo>
                    <a:pt x="419641" y="493338"/>
                  </a:lnTo>
                  <a:lnTo>
                    <a:pt x="474994" y="503810"/>
                  </a:lnTo>
                  <a:lnTo>
                    <a:pt x="535924" y="509303"/>
                  </a:lnTo>
                  <a:lnTo>
                    <a:pt x="597166" y="519017"/>
                  </a:lnTo>
                  <a:lnTo>
                    <a:pt x="646170" y="527099"/>
                  </a:lnTo>
                  <a:lnTo>
                    <a:pt x="706708" y="531470"/>
                  </a:lnTo>
                  <a:lnTo>
                    <a:pt x="754749" y="532226"/>
                  </a:lnTo>
                  <a:lnTo>
                    <a:pt x="804117" y="533375"/>
                  </a:lnTo>
                  <a:lnTo>
                    <a:pt x="853877" y="538236"/>
                  </a:lnTo>
                  <a:lnTo>
                    <a:pt x="902830" y="539163"/>
                  </a:lnTo>
                  <a:lnTo>
                    <a:pt x="963720" y="534126"/>
                  </a:lnTo>
                  <a:lnTo>
                    <a:pt x="1012422" y="533014"/>
                  </a:lnTo>
                  <a:lnTo>
                    <a:pt x="1074160" y="528221"/>
                  </a:lnTo>
                  <a:lnTo>
                    <a:pt x="1136590" y="519296"/>
                  </a:lnTo>
                  <a:lnTo>
                    <a:pt x="1194396" y="514108"/>
                  </a:lnTo>
                  <a:lnTo>
                    <a:pt x="1250331" y="500037"/>
                  </a:lnTo>
                  <a:lnTo>
                    <a:pt x="1305896" y="486094"/>
                  </a:lnTo>
                  <a:lnTo>
                    <a:pt x="1358921" y="471971"/>
                  </a:lnTo>
                  <a:lnTo>
                    <a:pt x="1418692" y="440810"/>
                  </a:lnTo>
                  <a:lnTo>
                    <a:pt x="1470666" y="402170"/>
                  </a:lnTo>
                  <a:lnTo>
                    <a:pt x="1490437" y="376702"/>
                  </a:lnTo>
                  <a:lnTo>
                    <a:pt x="1503590" y="341316"/>
                  </a:lnTo>
                  <a:lnTo>
                    <a:pt x="1504507" y="301554"/>
                  </a:lnTo>
                  <a:lnTo>
                    <a:pt x="1498655" y="281645"/>
                  </a:lnTo>
                  <a:lnTo>
                    <a:pt x="1466519" y="224592"/>
                  </a:lnTo>
                  <a:lnTo>
                    <a:pt x="1410685" y="168368"/>
                  </a:lnTo>
                  <a:lnTo>
                    <a:pt x="1352284" y="126720"/>
                  </a:lnTo>
                  <a:lnTo>
                    <a:pt x="1293019" y="91698"/>
                  </a:lnTo>
                  <a:lnTo>
                    <a:pt x="1233393" y="69534"/>
                  </a:lnTo>
                  <a:lnTo>
                    <a:pt x="1175866" y="48455"/>
                  </a:lnTo>
                  <a:lnTo>
                    <a:pt x="1123670" y="42032"/>
                  </a:lnTo>
                  <a:lnTo>
                    <a:pt x="1063365" y="35285"/>
                  </a:lnTo>
                  <a:lnTo>
                    <a:pt x="1002245" y="33678"/>
                  </a:lnTo>
                  <a:lnTo>
                    <a:pt x="953263" y="37818"/>
                  </a:lnTo>
                  <a:lnTo>
                    <a:pt x="899199" y="44899"/>
                  </a:lnTo>
                  <a:lnTo>
                    <a:pt x="846608" y="52853"/>
                  </a:lnTo>
                  <a:lnTo>
                    <a:pt x="783804" y="64122"/>
                  </a:lnTo>
                  <a:lnTo>
                    <a:pt x="770597" y="6656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6537522" y="4072348"/>
            <a:ext cx="2898548" cy="1344655"/>
            <a:chOff x="6537522" y="4072348"/>
            <a:chExt cx="2898548" cy="1344655"/>
          </a:xfrm>
        </p:grpSpPr>
        <p:sp>
          <p:nvSpPr>
            <p:cNvPr id="151" name="Freeform 150"/>
            <p:cNvSpPr/>
            <p:nvPr/>
          </p:nvSpPr>
          <p:spPr>
            <a:xfrm>
              <a:off x="6679019" y="4784603"/>
              <a:ext cx="177525" cy="170545"/>
            </a:xfrm>
            <a:custGeom>
              <a:avLst/>
              <a:gdLst/>
              <a:ahLst/>
              <a:cxnLst/>
              <a:rect l="0" t="0" r="0" b="0"/>
              <a:pathLst>
                <a:path w="177525" h="170545">
                  <a:moveTo>
                    <a:pt x="36067" y="0"/>
                  </a:moveTo>
                  <a:lnTo>
                    <a:pt x="24486" y="57909"/>
                  </a:lnTo>
                  <a:lnTo>
                    <a:pt x="13781" y="110504"/>
                  </a:lnTo>
                  <a:lnTo>
                    <a:pt x="0" y="167816"/>
                  </a:lnTo>
                  <a:lnTo>
                    <a:pt x="1853" y="167351"/>
                  </a:lnTo>
                  <a:lnTo>
                    <a:pt x="28891" y="132745"/>
                  </a:lnTo>
                  <a:lnTo>
                    <a:pt x="58042" y="88855"/>
                  </a:lnTo>
                  <a:lnTo>
                    <a:pt x="79252" y="70192"/>
                  </a:lnTo>
                  <a:lnTo>
                    <a:pt x="107521" y="57369"/>
                  </a:lnTo>
                  <a:lnTo>
                    <a:pt x="126072" y="55700"/>
                  </a:lnTo>
                  <a:lnTo>
                    <a:pt x="134902" y="56549"/>
                  </a:lnTo>
                  <a:lnTo>
                    <a:pt x="141714" y="61738"/>
                  </a:lnTo>
                  <a:lnTo>
                    <a:pt x="151747" y="79831"/>
                  </a:lnTo>
                  <a:lnTo>
                    <a:pt x="154357" y="100815"/>
                  </a:lnTo>
                  <a:lnTo>
                    <a:pt x="148598" y="157453"/>
                  </a:lnTo>
                  <a:lnTo>
                    <a:pt x="149920" y="165990"/>
                  </a:lnTo>
                  <a:lnTo>
                    <a:pt x="153574" y="169832"/>
                  </a:lnTo>
                  <a:lnTo>
                    <a:pt x="158784" y="170544"/>
                  </a:lnTo>
                  <a:lnTo>
                    <a:pt x="177524" y="1664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6900472" y="4850072"/>
              <a:ext cx="105852" cy="106238"/>
            </a:xfrm>
            <a:custGeom>
              <a:avLst/>
              <a:gdLst/>
              <a:ahLst/>
              <a:cxnLst/>
              <a:rect l="0" t="0" r="0" b="0"/>
              <a:pathLst>
                <a:path w="105852" h="106238">
                  <a:moveTo>
                    <a:pt x="22640" y="42705"/>
                  </a:moveTo>
                  <a:lnTo>
                    <a:pt x="35002" y="28493"/>
                  </a:lnTo>
                  <a:lnTo>
                    <a:pt x="41386" y="15124"/>
                  </a:lnTo>
                  <a:lnTo>
                    <a:pt x="40685" y="9524"/>
                  </a:lnTo>
                  <a:lnTo>
                    <a:pt x="37444" y="4867"/>
                  </a:lnTo>
                  <a:lnTo>
                    <a:pt x="32509" y="837"/>
                  </a:lnTo>
                  <a:lnTo>
                    <a:pt x="27370" y="0"/>
                  </a:lnTo>
                  <a:lnTo>
                    <a:pt x="22095" y="1291"/>
                  </a:lnTo>
                  <a:lnTo>
                    <a:pt x="16730" y="4001"/>
                  </a:lnTo>
                  <a:lnTo>
                    <a:pt x="8302" y="14408"/>
                  </a:lnTo>
                  <a:lnTo>
                    <a:pt x="2399" y="29204"/>
                  </a:lnTo>
                  <a:lnTo>
                    <a:pt x="0" y="58325"/>
                  </a:lnTo>
                  <a:lnTo>
                    <a:pt x="2716" y="79541"/>
                  </a:lnTo>
                  <a:lnTo>
                    <a:pt x="6583" y="87603"/>
                  </a:lnTo>
                  <a:lnTo>
                    <a:pt x="18278" y="99025"/>
                  </a:lnTo>
                  <a:lnTo>
                    <a:pt x="35186" y="104719"/>
                  </a:lnTo>
                  <a:lnTo>
                    <a:pt x="44872" y="106237"/>
                  </a:lnTo>
                  <a:lnTo>
                    <a:pt x="54104" y="104475"/>
                  </a:lnTo>
                  <a:lnTo>
                    <a:pt x="79424" y="89668"/>
                  </a:lnTo>
                  <a:lnTo>
                    <a:pt x="105851" y="6766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7014644" y="4718034"/>
              <a:ext cx="58248" cy="249633"/>
            </a:xfrm>
            <a:custGeom>
              <a:avLst/>
              <a:gdLst/>
              <a:ahLst/>
              <a:cxnLst/>
              <a:rect l="0" t="0" r="0" b="0"/>
              <a:pathLst>
                <a:path w="58248" h="249633">
                  <a:moveTo>
                    <a:pt x="58247" y="0"/>
                  </a:moveTo>
                  <a:lnTo>
                    <a:pt x="53830" y="57909"/>
                  </a:lnTo>
                  <a:lnTo>
                    <a:pt x="44055" y="116223"/>
                  </a:lnTo>
                  <a:lnTo>
                    <a:pt x="30468" y="172333"/>
                  </a:lnTo>
                  <a:lnTo>
                    <a:pt x="14170" y="229203"/>
                  </a:lnTo>
                  <a:lnTo>
                    <a:pt x="4199" y="246969"/>
                  </a:lnTo>
                  <a:lnTo>
                    <a:pt x="0" y="24963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7006323" y="4834529"/>
              <a:ext cx="133138" cy="33285"/>
            </a:xfrm>
            <a:custGeom>
              <a:avLst/>
              <a:gdLst/>
              <a:ahLst/>
              <a:cxnLst/>
              <a:rect l="0" t="0" r="0" b="0"/>
              <a:pathLst>
                <a:path w="133138" h="33285">
                  <a:moveTo>
                    <a:pt x="0" y="0"/>
                  </a:moveTo>
                  <a:lnTo>
                    <a:pt x="60848" y="24665"/>
                  </a:lnTo>
                  <a:lnTo>
                    <a:pt x="121767" y="32528"/>
                  </a:lnTo>
                  <a:lnTo>
                    <a:pt x="133137" y="3328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7148123" y="4876134"/>
              <a:ext cx="191042" cy="151699"/>
            </a:xfrm>
            <a:custGeom>
              <a:avLst/>
              <a:gdLst/>
              <a:ahLst/>
              <a:cxnLst/>
              <a:rect l="0" t="0" r="0" b="0"/>
              <a:pathLst>
                <a:path w="191042" h="151699">
                  <a:moveTo>
                    <a:pt x="7978" y="0"/>
                  </a:moveTo>
                  <a:lnTo>
                    <a:pt x="2260" y="21779"/>
                  </a:lnTo>
                  <a:lnTo>
                    <a:pt x="0" y="77427"/>
                  </a:lnTo>
                  <a:lnTo>
                    <a:pt x="4740" y="94817"/>
                  </a:lnTo>
                  <a:lnTo>
                    <a:pt x="8594" y="102043"/>
                  </a:lnTo>
                  <a:lnTo>
                    <a:pt x="13936" y="105011"/>
                  </a:lnTo>
                  <a:lnTo>
                    <a:pt x="20271" y="105141"/>
                  </a:lnTo>
                  <a:lnTo>
                    <a:pt x="42440" y="96489"/>
                  </a:lnTo>
                  <a:lnTo>
                    <a:pt x="50369" y="92063"/>
                  </a:lnTo>
                  <a:lnTo>
                    <a:pt x="55654" y="93735"/>
                  </a:lnTo>
                  <a:lnTo>
                    <a:pt x="59178" y="99473"/>
                  </a:lnTo>
                  <a:lnTo>
                    <a:pt x="69251" y="133062"/>
                  </a:lnTo>
                  <a:lnTo>
                    <a:pt x="73790" y="139559"/>
                  </a:lnTo>
                  <a:lnTo>
                    <a:pt x="86230" y="149243"/>
                  </a:lnTo>
                  <a:lnTo>
                    <a:pt x="101004" y="151698"/>
                  </a:lnTo>
                  <a:lnTo>
                    <a:pt x="108827" y="151058"/>
                  </a:lnTo>
                  <a:lnTo>
                    <a:pt x="124916" y="142951"/>
                  </a:lnTo>
                  <a:lnTo>
                    <a:pt x="147101" y="122793"/>
                  </a:lnTo>
                  <a:lnTo>
                    <a:pt x="171164" y="86715"/>
                  </a:lnTo>
                  <a:lnTo>
                    <a:pt x="186156" y="51543"/>
                  </a:lnTo>
                  <a:lnTo>
                    <a:pt x="191041" y="249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7395027" y="4929770"/>
              <a:ext cx="87894" cy="81109"/>
            </a:xfrm>
            <a:custGeom>
              <a:avLst/>
              <a:gdLst/>
              <a:ahLst/>
              <a:cxnLst/>
              <a:rect l="0" t="0" r="0" b="0"/>
              <a:pathLst>
                <a:path w="87894" h="81109">
                  <a:moveTo>
                    <a:pt x="10706" y="21254"/>
                  </a:moveTo>
                  <a:lnTo>
                    <a:pt x="1872" y="34506"/>
                  </a:lnTo>
                  <a:lnTo>
                    <a:pt x="0" y="50874"/>
                  </a:lnTo>
                  <a:lnTo>
                    <a:pt x="795" y="60416"/>
                  </a:lnTo>
                  <a:lnTo>
                    <a:pt x="5024" y="67702"/>
                  </a:lnTo>
                  <a:lnTo>
                    <a:pt x="19583" y="78263"/>
                  </a:lnTo>
                  <a:lnTo>
                    <a:pt x="38382" y="81108"/>
                  </a:lnTo>
                  <a:lnTo>
                    <a:pt x="57215" y="78366"/>
                  </a:lnTo>
                  <a:lnTo>
                    <a:pt x="71749" y="70984"/>
                  </a:lnTo>
                  <a:lnTo>
                    <a:pt x="81907" y="59074"/>
                  </a:lnTo>
                  <a:lnTo>
                    <a:pt x="85910" y="52014"/>
                  </a:lnTo>
                  <a:lnTo>
                    <a:pt x="87893" y="36774"/>
                  </a:lnTo>
                  <a:lnTo>
                    <a:pt x="84768" y="21680"/>
                  </a:lnTo>
                  <a:lnTo>
                    <a:pt x="77215" y="8808"/>
                  </a:lnTo>
                  <a:lnTo>
                    <a:pt x="70762" y="4635"/>
                  </a:lnTo>
                  <a:lnTo>
                    <a:pt x="53732" y="0"/>
                  </a:lnTo>
                  <a:lnTo>
                    <a:pt x="45861" y="612"/>
                  </a:lnTo>
                  <a:lnTo>
                    <a:pt x="32186" y="6224"/>
                  </a:lnTo>
                  <a:lnTo>
                    <a:pt x="28724" y="11234"/>
                  </a:lnTo>
                  <a:lnTo>
                    <a:pt x="27348" y="3789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7518967" y="4892777"/>
              <a:ext cx="136399" cy="110379"/>
            </a:xfrm>
            <a:custGeom>
              <a:avLst/>
              <a:gdLst/>
              <a:ahLst/>
              <a:cxnLst/>
              <a:rect l="0" t="0" r="0" b="0"/>
              <a:pathLst>
                <a:path w="136399" h="110379">
                  <a:moveTo>
                    <a:pt x="11582" y="58247"/>
                  </a:moveTo>
                  <a:lnTo>
                    <a:pt x="0" y="107321"/>
                  </a:lnTo>
                  <a:lnTo>
                    <a:pt x="162" y="110378"/>
                  </a:lnTo>
                  <a:lnTo>
                    <a:pt x="2120" y="109643"/>
                  </a:lnTo>
                  <a:lnTo>
                    <a:pt x="8301" y="101430"/>
                  </a:lnTo>
                  <a:lnTo>
                    <a:pt x="37245" y="51996"/>
                  </a:lnTo>
                  <a:lnTo>
                    <a:pt x="58872" y="28146"/>
                  </a:lnTo>
                  <a:lnTo>
                    <a:pt x="79835" y="15633"/>
                  </a:lnTo>
                  <a:lnTo>
                    <a:pt x="136398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7650634" y="4751319"/>
              <a:ext cx="129547" cy="299558"/>
            </a:xfrm>
            <a:custGeom>
              <a:avLst/>
              <a:gdLst/>
              <a:ahLst/>
              <a:cxnLst/>
              <a:rect l="0" t="0" r="0" b="0"/>
              <a:pathLst>
                <a:path w="129547" h="299558">
                  <a:moveTo>
                    <a:pt x="121225" y="0"/>
                  </a:moveTo>
                  <a:lnTo>
                    <a:pt x="98557" y="56772"/>
                  </a:lnTo>
                  <a:lnTo>
                    <a:pt x="73034" y="116437"/>
                  </a:lnTo>
                  <a:lnTo>
                    <a:pt x="34833" y="179603"/>
                  </a:lnTo>
                  <a:lnTo>
                    <a:pt x="408" y="219795"/>
                  </a:lnTo>
                  <a:lnTo>
                    <a:pt x="0" y="223268"/>
                  </a:lnTo>
                  <a:lnTo>
                    <a:pt x="3426" y="224659"/>
                  </a:lnTo>
                  <a:lnTo>
                    <a:pt x="50376" y="218024"/>
                  </a:lnTo>
                  <a:lnTo>
                    <a:pt x="100115" y="209525"/>
                  </a:lnTo>
                  <a:lnTo>
                    <a:pt x="104378" y="210875"/>
                  </a:lnTo>
                  <a:lnTo>
                    <a:pt x="104447" y="213623"/>
                  </a:lnTo>
                  <a:lnTo>
                    <a:pt x="77995" y="251602"/>
                  </a:lnTo>
                  <a:lnTo>
                    <a:pt x="76740" y="267149"/>
                  </a:lnTo>
                  <a:lnTo>
                    <a:pt x="77700" y="275178"/>
                  </a:lnTo>
                  <a:lnTo>
                    <a:pt x="81113" y="281456"/>
                  </a:lnTo>
                  <a:lnTo>
                    <a:pt x="92303" y="290896"/>
                  </a:lnTo>
                  <a:lnTo>
                    <a:pt x="106522" y="295708"/>
                  </a:lnTo>
                  <a:lnTo>
                    <a:pt x="129546" y="29955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6537522" y="4636542"/>
              <a:ext cx="1498255" cy="613963"/>
            </a:xfrm>
            <a:custGeom>
              <a:avLst/>
              <a:gdLst/>
              <a:ahLst/>
              <a:cxnLst/>
              <a:rect l="0" t="0" r="0" b="0"/>
              <a:pathLst>
                <a:path w="1498255" h="613963">
                  <a:moveTo>
                    <a:pt x="1334190" y="89813"/>
                  </a:moveTo>
                  <a:lnTo>
                    <a:pt x="1278683" y="63903"/>
                  </a:lnTo>
                  <a:lnTo>
                    <a:pt x="1220829" y="43632"/>
                  </a:lnTo>
                  <a:lnTo>
                    <a:pt x="1165043" y="33338"/>
                  </a:lnTo>
                  <a:lnTo>
                    <a:pt x="1113982" y="26197"/>
                  </a:lnTo>
                  <a:lnTo>
                    <a:pt x="1059381" y="21362"/>
                  </a:lnTo>
                  <a:lnTo>
                    <a:pt x="999661" y="16196"/>
                  </a:lnTo>
                  <a:lnTo>
                    <a:pt x="941089" y="9457"/>
                  </a:lnTo>
                  <a:lnTo>
                    <a:pt x="885004" y="7167"/>
                  </a:lnTo>
                  <a:lnTo>
                    <a:pt x="824992" y="2297"/>
                  </a:lnTo>
                  <a:lnTo>
                    <a:pt x="766362" y="0"/>
                  </a:lnTo>
                  <a:lnTo>
                    <a:pt x="707799" y="5025"/>
                  </a:lnTo>
                  <a:lnTo>
                    <a:pt x="659499" y="6135"/>
                  </a:lnTo>
                  <a:lnTo>
                    <a:pt x="597899" y="6511"/>
                  </a:lnTo>
                  <a:lnTo>
                    <a:pt x="540290" y="13228"/>
                  </a:lnTo>
                  <a:lnTo>
                    <a:pt x="478916" y="23458"/>
                  </a:lnTo>
                  <a:lnTo>
                    <a:pt x="417585" y="34382"/>
                  </a:lnTo>
                  <a:lnTo>
                    <a:pt x="359619" y="45443"/>
                  </a:lnTo>
                  <a:lnTo>
                    <a:pt x="309132" y="56531"/>
                  </a:lnTo>
                  <a:lnTo>
                    <a:pt x="247795" y="71322"/>
                  </a:lnTo>
                  <a:lnTo>
                    <a:pt x="191549" y="95848"/>
                  </a:lnTo>
                  <a:lnTo>
                    <a:pt x="129292" y="128688"/>
                  </a:lnTo>
                  <a:lnTo>
                    <a:pt x="70412" y="173197"/>
                  </a:lnTo>
                  <a:lnTo>
                    <a:pt x="39380" y="207609"/>
                  </a:lnTo>
                  <a:lnTo>
                    <a:pt x="8552" y="267405"/>
                  </a:lnTo>
                  <a:lnTo>
                    <a:pt x="0" y="306697"/>
                  </a:lnTo>
                  <a:lnTo>
                    <a:pt x="3424" y="339912"/>
                  </a:lnTo>
                  <a:lnTo>
                    <a:pt x="21403" y="402240"/>
                  </a:lnTo>
                  <a:lnTo>
                    <a:pt x="45530" y="437628"/>
                  </a:lnTo>
                  <a:lnTo>
                    <a:pt x="101573" y="487229"/>
                  </a:lnTo>
                  <a:lnTo>
                    <a:pt x="164021" y="522333"/>
                  </a:lnTo>
                  <a:lnTo>
                    <a:pt x="217008" y="544663"/>
                  </a:lnTo>
                  <a:lnTo>
                    <a:pt x="278633" y="560237"/>
                  </a:lnTo>
                  <a:lnTo>
                    <a:pt x="327704" y="569334"/>
                  </a:lnTo>
                  <a:lnTo>
                    <a:pt x="377376" y="578809"/>
                  </a:lnTo>
                  <a:lnTo>
                    <a:pt x="428151" y="591992"/>
                  </a:lnTo>
                  <a:lnTo>
                    <a:pt x="482849" y="601240"/>
                  </a:lnTo>
                  <a:lnTo>
                    <a:pt x="535525" y="605316"/>
                  </a:lnTo>
                  <a:lnTo>
                    <a:pt x="591711" y="611044"/>
                  </a:lnTo>
                  <a:lnTo>
                    <a:pt x="649347" y="613152"/>
                  </a:lnTo>
                  <a:lnTo>
                    <a:pt x="706489" y="613776"/>
                  </a:lnTo>
                  <a:lnTo>
                    <a:pt x="759888" y="613962"/>
                  </a:lnTo>
                  <a:lnTo>
                    <a:pt x="816289" y="613092"/>
                  </a:lnTo>
                  <a:lnTo>
                    <a:pt x="873989" y="607389"/>
                  </a:lnTo>
                  <a:lnTo>
                    <a:pt x="932074" y="598920"/>
                  </a:lnTo>
                  <a:lnTo>
                    <a:pt x="990274" y="586035"/>
                  </a:lnTo>
                  <a:lnTo>
                    <a:pt x="1047582" y="575026"/>
                  </a:lnTo>
                  <a:lnTo>
                    <a:pt x="1101031" y="560464"/>
                  </a:lnTo>
                  <a:lnTo>
                    <a:pt x="1156522" y="543514"/>
                  </a:lnTo>
                  <a:lnTo>
                    <a:pt x="1207582" y="521335"/>
                  </a:lnTo>
                  <a:lnTo>
                    <a:pt x="1266719" y="491457"/>
                  </a:lnTo>
                  <a:lnTo>
                    <a:pt x="1322917" y="463058"/>
                  </a:lnTo>
                  <a:lnTo>
                    <a:pt x="1383362" y="422497"/>
                  </a:lnTo>
                  <a:lnTo>
                    <a:pt x="1431923" y="381029"/>
                  </a:lnTo>
                  <a:lnTo>
                    <a:pt x="1469671" y="325404"/>
                  </a:lnTo>
                  <a:lnTo>
                    <a:pt x="1493363" y="281540"/>
                  </a:lnTo>
                  <a:lnTo>
                    <a:pt x="1498254" y="225107"/>
                  </a:lnTo>
                  <a:lnTo>
                    <a:pt x="1488840" y="174403"/>
                  </a:lnTo>
                  <a:lnTo>
                    <a:pt x="1476577" y="148469"/>
                  </a:lnTo>
                  <a:lnTo>
                    <a:pt x="1456816" y="127636"/>
                  </a:lnTo>
                  <a:lnTo>
                    <a:pt x="1393987" y="82349"/>
                  </a:lnTo>
                  <a:lnTo>
                    <a:pt x="1335158" y="58502"/>
                  </a:lnTo>
                  <a:lnTo>
                    <a:pt x="1280209" y="44523"/>
                  </a:lnTo>
                  <a:lnTo>
                    <a:pt x="1219360" y="40803"/>
                  </a:lnTo>
                  <a:lnTo>
                    <a:pt x="1176090" y="3988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8063095" y="4584898"/>
              <a:ext cx="349486" cy="232990"/>
            </a:xfrm>
            <a:custGeom>
              <a:avLst/>
              <a:gdLst/>
              <a:ahLst/>
              <a:cxnLst/>
              <a:rect l="0" t="0" r="0" b="0"/>
              <a:pathLst>
                <a:path w="349486" h="232990">
                  <a:moveTo>
                    <a:pt x="0" y="232989"/>
                  </a:moveTo>
                  <a:lnTo>
                    <a:pt x="14211" y="213984"/>
                  </a:lnTo>
                  <a:lnTo>
                    <a:pt x="77646" y="163658"/>
                  </a:lnTo>
                  <a:lnTo>
                    <a:pt x="139885" y="120695"/>
                  </a:lnTo>
                  <a:lnTo>
                    <a:pt x="197833" y="84583"/>
                  </a:lnTo>
                  <a:lnTo>
                    <a:pt x="251933" y="50046"/>
                  </a:lnTo>
                  <a:lnTo>
                    <a:pt x="307351" y="19117"/>
                  </a:lnTo>
                  <a:lnTo>
                    <a:pt x="349485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8587322" y="4293661"/>
              <a:ext cx="91532" cy="291238"/>
            </a:xfrm>
            <a:custGeom>
              <a:avLst/>
              <a:gdLst/>
              <a:ahLst/>
              <a:cxnLst/>
              <a:rect l="0" t="0" r="0" b="0"/>
              <a:pathLst>
                <a:path w="91532" h="291238">
                  <a:moveTo>
                    <a:pt x="91531" y="0"/>
                  </a:moveTo>
                  <a:lnTo>
                    <a:pt x="73862" y="0"/>
                  </a:lnTo>
                  <a:lnTo>
                    <a:pt x="57791" y="9862"/>
                  </a:lnTo>
                  <a:lnTo>
                    <a:pt x="43251" y="26573"/>
                  </a:lnTo>
                  <a:lnTo>
                    <a:pt x="20047" y="88218"/>
                  </a:lnTo>
                  <a:lnTo>
                    <a:pt x="10911" y="129092"/>
                  </a:lnTo>
                  <a:lnTo>
                    <a:pt x="8832" y="181134"/>
                  </a:lnTo>
                  <a:lnTo>
                    <a:pt x="10854" y="238226"/>
                  </a:lnTo>
                  <a:lnTo>
                    <a:pt x="13145" y="256581"/>
                  </a:lnTo>
                  <a:lnTo>
                    <a:pt x="11081" y="273985"/>
                  </a:lnTo>
                  <a:lnTo>
                    <a:pt x="7082" y="283569"/>
                  </a:lnTo>
                  <a:lnTo>
                    <a:pt x="0" y="29123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8545716" y="4418477"/>
              <a:ext cx="99854" cy="16643"/>
            </a:xfrm>
            <a:custGeom>
              <a:avLst/>
              <a:gdLst/>
              <a:ahLst/>
              <a:cxnLst/>
              <a:rect l="0" t="0" r="0" b="0"/>
              <a:pathLst>
                <a:path w="99854" h="16643">
                  <a:moveTo>
                    <a:pt x="0" y="16642"/>
                  </a:moveTo>
                  <a:lnTo>
                    <a:pt x="26573" y="5205"/>
                  </a:lnTo>
                  <a:lnTo>
                    <a:pt x="85445" y="457"/>
                  </a:lnTo>
                  <a:lnTo>
                    <a:pt x="99853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8655893" y="4401834"/>
              <a:ext cx="97850" cy="116496"/>
            </a:xfrm>
            <a:custGeom>
              <a:avLst/>
              <a:gdLst/>
              <a:ahLst/>
              <a:cxnLst/>
              <a:rect l="0" t="0" r="0" b="0"/>
              <a:pathLst>
                <a:path w="97850" h="116496">
                  <a:moveTo>
                    <a:pt x="89529" y="0"/>
                  </a:moveTo>
                  <a:lnTo>
                    <a:pt x="55788" y="11518"/>
                  </a:lnTo>
                  <a:lnTo>
                    <a:pt x="15504" y="37404"/>
                  </a:lnTo>
                  <a:lnTo>
                    <a:pt x="2388" y="51757"/>
                  </a:lnTo>
                  <a:lnTo>
                    <a:pt x="0" y="58544"/>
                  </a:lnTo>
                  <a:lnTo>
                    <a:pt x="257" y="64917"/>
                  </a:lnTo>
                  <a:lnTo>
                    <a:pt x="2277" y="71015"/>
                  </a:lnTo>
                  <a:lnTo>
                    <a:pt x="6398" y="74156"/>
                  </a:lnTo>
                  <a:lnTo>
                    <a:pt x="11919" y="75325"/>
                  </a:lnTo>
                  <a:lnTo>
                    <a:pt x="45126" y="70559"/>
                  </a:lnTo>
                  <a:lnTo>
                    <a:pt x="67640" y="58916"/>
                  </a:lnTo>
                  <a:lnTo>
                    <a:pt x="71239" y="60542"/>
                  </a:lnTo>
                  <a:lnTo>
                    <a:pt x="72712" y="66249"/>
                  </a:lnTo>
                  <a:lnTo>
                    <a:pt x="75300" y="91437"/>
                  </a:lnTo>
                  <a:lnTo>
                    <a:pt x="77270" y="99790"/>
                  </a:lnTo>
                  <a:lnTo>
                    <a:pt x="80432" y="105358"/>
                  </a:lnTo>
                  <a:lnTo>
                    <a:pt x="84389" y="109071"/>
                  </a:lnTo>
                  <a:lnTo>
                    <a:pt x="97849" y="11649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8820311" y="4451761"/>
              <a:ext cx="141459" cy="58681"/>
            </a:xfrm>
            <a:custGeom>
              <a:avLst/>
              <a:gdLst/>
              <a:ahLst/>
              <a:cxnLst/>
              <a:rect l="0" t="0" r="0" b="0"/>
              <a:pathLst>
                <a:path w="141459" h="58681">
                  <a:moveTo>
                    <a:pt x="0" y="0"/>
                  </a:moveTo>
                  <a:lnTo>
                    <a:pt x="0" y="17669"/>
                  </a:lnTo>
                  <a:lnTo>
                    <a:pt x="2774" y="23798"/>
                  </a:lnTo>
                  <a:lnTo>
                    <a:pt x="13252" y="33075"/>
                  </a:lnTo>
                  <a:lnTo>
                    <a:pt x="19930" y="34993"/>
                  </a:lnTo>
                  <a:lnTo>
                    <a:pt x="34745" y="34660"/>
                  </a:lnTo>
                  <a:lnTo>
                    <a:pt x="48110" y="28965"/>
                  </a:lnTo>
                  <a:lnTo>
                    <a:pt x="54263" y="24857"/>
                  </a:lnTo>
                  <a:lnTo>
                    <a:pt x="58365" y="25817"/>
                  </a:lnTo>
                  <a:lnTo>
                    <a:pt x="61100" y="30155"/>
                  </a:lnTo>
                  <a:lnTo>
                    <a:pt x="65987" y="42988"/>
                  </a:lnTo>
                  <a:lnTo>
                    <a:pt x="74323" y="54855"/>
                  </a:lnTo>
                  <a:lnTo>
                    <a:pt x="80984" y="57835"/>
                  </a:lnTo>
                  <a:lnTo>
                    <a:pt x="98246" y="58680"/>
                  </a:lnTo>
                  <a:lnTo>
                    <a:pt x="141458" y="499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8970090" y="4501687"/>
              <a:ext cx="8322" cy="49927"/>
            </a:xfrm>
            <a:custGeom>
              <a:avLst/>
              <a:gdLst/>
              <a:ahLst/>
              <a:cxnLst/>
              <a:rect l="0" t="0" r="0" b="0"/>
              <a:pathLst>
                <a:path w="8322" h="49927">
                  <a:moveTo>
                    <a:pt x="0" y="0"/>
                  </a:moveTo>
                  <a:lnTo>
                    <a:pt x="6586" y="29621"/>
                  </a:lnTo>
                  <a:lnTo>
                    <a:pt x="8321" y="499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9011696" y="4368550"/>
              <a:ext cx="33285" cy="24965"/>
            </a:xfrm>
            <a:custGeom>
              <a:avLst/>
              <a:gdLst/>
              <a:ahLst/>
              <a:cxnLst/>
              <a:rect l="0" t="0" r="0" b="0"/>
              <a:pathLst>
                <a:path w="33285" h="24965">
                  <a:moveTo>
                    <a:pt x="0" y="24964"/>
                  </a:moveTo>
                  <a:lnTo>
                    <a:pt x="18102" y="9326"/>
                  </a:lnTo>
                  <a:lnTo>
                    <a:pt x="33284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9063121" y="4368550"/>
              <a:ext cx="108004" cy="272363"/>
            </a:xfrm>
            <a:custGeom>
              <a:avLst/>
              <a:gdLst/>
              <a:ahLst/>
              <a:cxnLst/>
              <a:rect l="0" t="0" r="0" b="0"/>
              <a:pathLst>
                <a:path w="108004" h="272363">
                  <a:moveTo>
                    <a:pt x="15143" y="0"/>
                  </a:moveTo>
                  <a:lnTo>
                    <a:pt x="12677" y="33741"/>
                  </a:lnTo>
                  <a:lnTo>
                    <a:pt x="750" y="92303"/>
                  </a:lnTo>
                  <a:lnTo>
                    <a:pt x="0" y="103140"/>
                  </a:lnTo>
                  <a:lnTo>
                    <a:pt x="2274" y="111290"/>
                  </a:lnTo>
                  <a:lnTo>
                    <a:pt x="6563" y="117648"/>
                  </a:lnTo>
                  <a:lnTo>
                    <a:pt x="12197" y="122811"/>
                  </a:lnTo>
                  <a:lnTo>
                    <a:pt x="18726" y="125328"/>
                  </a:lnTo>
                  <a:lnTo>
                    <a:pt x="33377" y="125660"/>
                  </a:lnTo>
                  <a:lnTo>
                    <a:pt x="37469" y="128152"/>
                  </a:lnTo>
                  <a:lnTo>
                    <a:pt x="39272" y="132588"/>
                  </a:lnTo>
                  <a:lnTo>
                    <a:pt x="39551" y="138318"/>
                  </a:lnTo>
                  <a:lnTo>
                    <a:pt x="44358" y="142139"/>
                  </a:lnTo>
                  <a:lnTo>
                    <a:pt x="62027" y="146383"/>
                  </a:lnTo>
                  <a:lnTo>
                    <a:pt x="89131" y="144356"/>
                  </a:lnTo>
                  <a:lnTo>
                    <a:pt x="95904" y="146164"/>
                  </a:lnTo>
                  <a:lnTo>
                    <a:pt x="101343" y="150142"/>
                  </a:lnTo>
                  <a:lnTo>
                    <a:pt x="105894" y="155569"/>
                  </a:lnTo>
                  <a:lnTo>
                    <a:pt x="108003" y="161960"/>
                  </a:lnTo>
                  <a:lnTo>
                    <a:pt x="107882" y="176458"/>
                  </a:lnTo>
                  <a:lnTo>
                    <a:pt x="93626" y="214084"/>
                  </a:lnTo>
                  <a:lnTo>
                    <a:pt x="67585" y="253237"/>
                  </a:lnTo>
                  <a:lnTo>
                    <a:pt x="51124" y="271246"/>
                  </a:lnTo>
                  <a:lnTo>
                    <a:pt x="46527" y="272362"/>
                  </a:lnTo>
                  <a:lnTo>
                    <a:pt x="42537" y="270333"/>
                  </a:lnTo>
                  <a:lnTo>
                    <a:pt x="38953" y="266206"/>
                  </a:lnTo>
                  <a:lnTo>
                    <a:pt x="37437" y="251759"/>
                  </a:lnTo>
                  <a:lnTo>
                    <a:pt x="39844" y="236708"/>
                  </a:lnTo>
                  <a:lnTo>
                    <a:pt x="41781" y="232695"/>
                  </a:lnTo>
                  <a:lnTo>
                    <a:pt x="48427" y="22466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8187912" y="4827387"/>
              <a:ext cx="282916" cy="23785"/>
            </a:xfrm>
            <a:custGeom>
              <a:avLst/>
              <a:gdLst/>
              <a:ahLst/>
              <a:cxnLst/>
              <a:rect l="0" t="0" r="0" b="0"/>
              <a:pathLst>
                <a:path w="282916" h="23785">
                  <a:moveTo>
                    <a:pt x="0" y="23784"/>
                  </a:moveTo>
                  <a:lnTo>
                    <a:pt x="51071" y="10516"/>
                  </a:lnTo>
                  <a:lnTo>
                    <a:pt x="107578" y="5343"/>
                  </a:lnTo>
                  <a:lnTo>
                    <a:pt x="167947" y="109"/>
                  </a:lnTo>
                  <a:lnTo>
                    <a:pt x="225723" y="0"/>
                  </a:lnTo>
                  <a:lnTo>
                    <a:pt x="282915" y="71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8612285" y="4759640"/>
              <a:ext cx="66569" cy="241311"/>
            </a:xfrm>
            <a:custGeom>
              <a:avLst/>
              <a:gdLst/>
              <a:ahLst/>
              <a:cxnLst/>
              <a:rect l="0" t="0" r="0" b="0"/>
              <a:pathLst>
                <a:path w="66569" h="241311">
                  <a:moveTo>
                    <a:pt x="66568" y="0"/>
                  </a:moveTo>
                  <a:lnTo>
                    <a:pt x="54207" y="14210"/>
                  </a:lnTo>
                  <a:lnTo>
                    <a:pt x="41903" y="47699"/>
                  </a:lnTo>
                  <a:lnTo>
                    <a:pt x="34419" y="110825"/>
                  </a:lnTo>
                  <a:lnTo>
                    <a:pt x="33433" y="173230"/>
                  </a:lnTo>
                  <a:lnTo>
                    <a:pt x="28911" y="209530"/>
                  </a:lnTo>
                  <a:lnTo>
                    <a:pt x="24821" y="218274"/>
                  </a:lnTo>
                  <a:lnTo>
                    <a:pt x="0" y="24131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8595643" y="4851171"/>
              <a:ext cx="91532" cy="33285"/>
            </a:xfrm>
            <a:custGeom>
              <a:avLst/>
              <a:gdLst/>
              <a:ahLst/>
              <a:cxnLst/>
              <a:rect l="0" t="0" r="0" b="0"/>
              <a:pathLst>
                <a:path w="91532" h="33285">
                  <a:moveTo>
                    <a:pt x="0" y="33284"/>
                  </a:moveTo>
                  <a:lnTo>
                    <a:pt x="58382" y="16426"/>
                  </a:lnTo>
                  <a:lnTo>
                    <a:pt x="78319" y="8257"/>
                  </a:lnTo>
                  <a:lnTo>
                    <a:pt x="91531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8741399" y="4842850"/>
              <a:ext cx="78913" cy="76953"/>
            </a:xfrm>
            <a:custGeom>
              <a:avLst/>
              <a:gdLst/>
              <a:ahLst/>
              <a:cxnLst/>
              <a:rect l="0" t="0" r="0" b="0"/>
              <a:pathLst>
                <a:path w="78913" h="76953">
                  <a:moveTo>
                    <a:pt x="12343" y="0"/>
                  </a:moveTo>
                  <a:lnTo>
                    <a:pt x="0" y="55848"/>
                  </a:lnTo>
                  <a:lnTo>
                    <a:pt x="1618" y="73823"/>
                  </a:lnTo>
                  <a:lnTo>
                    <a:pt x="4269" y="76952"/>
                  </a:lnTo>
                  <a:lnTo>
                    <a:pt x="7886" y="76265"/>
                  </a:lnTo>
                  <a:lnTo>
                    <a:pt x="47498" y="48390"/>
                  </a:lnTo>
                  <a:lnTo>
                    <a:pt x="53346" y="48902"/>
                  </a:lnTo>
                  <a:lnTo>
                    <a:pt x="58170" y="52017"/>
                  </a:lnTo>
                  <a:lnTo>
                    <a:pt x="62310" y="56868"/>
                  </a:lnTo>
                  <a:lnTo>
                    <a:pt x="65995" y="58252"/>
                  </a:lnTo>
                  <a:lnTo>
                    <a:pt x="69376" y="57326"/>
                  </a:lnTo>
                  <a:lnTo>
                    <a:pt x="78912" y="4992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8828632" y="4826208"/>
              <a:ext cx="24964" cy="8322"/>
            </a:xfrm>
            <a:custGeom>
              <a:avLst/>
              <a:gdLst/>
              <a:ahLst/>
              <a:cxnLst/>
              <a:rect l="0" t="0" r="0" b="0"/>
              <a:pathLst>
                <a:path w="24964" h="8322">
                  <a:moveTo>
                    <a:pt x="0" y="0"/>
                  </a:moveTo>
                  <a:lnTo>
                    <a:pt x="24963" y="83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8853595" y="4839260"/>
              <a:ext cx="216349" cy="94737"/>
            </a:xfrm>
            <a:custGeom>
              <a:avLst/>
              <a:gdLst/>
              <a:ahLst/>
              <a:cxnLst/>
              <a:rect l="0" t="0" r="0" b="0"/>
              <a:pathLst>
                <a:path w="216349" h="94737">
                  <a:moveTo>
                    <a:pt x="0" y="70159"/>
                  </a:moveTo>
                  <a:lnTo>
                    <a:pt x="13252" y="61324"/>
                  </a:lnTo>
                  <a:lnTo>
                    <a:pt x="19005" y="60571"/>
                  </a:lnTo>
                  <a:lnTo>
                    <a:pt x="71669" y="69073"/>
                  </a:lnTo>
                  <a:lnTo>
                    <a:pt x="113941" y="67478"/>
                  </a:lnTo>
                  <a:lnTo>
                    <a:pt x="131078" y="62495"/>
                  </a:lnTo>
                  <a:lnTo>
                    <a:pt x="144858" y="54117"/>
                  </a:lnTo>
                  <a:lnTo>
                    <a:pt x="145574" y="52992"/>
                  </a:lnTo>
                  <a:lnTo>
                    <a:pt x="136507" y="56673"/>
                  </a:lnTo>
                  <a:lnTo>
                    <a:pt x="119446" y="69142"/>
                  </a:lnTo>
                  <a:lnTo>
                    <a:pt x="107097" y="88965"/>
                  </a:lnTo>
                  <a:lnTo>
                    <a:pt x="107456" y="92866"/>
                  </a:lnTo>
                  <a:lnTo>
                    <a:pt x="110469" y="94543"/>
                  </a:lnTo>
                  <a:lnTo>
                    <a:pt x="115251" y="94736"/>
                  </a:lnTo>
                  <a:lnTo>
                    <a:pt x="125496" y="90019"/>
                  </a:lnTo>
                  <a:lnTo>
                    <a:pt x="151557" y="67507"/>
                  </a:lnTo>
                  <a:lnTo>
                    <a:pt x="191751" y="10073"/>
                  </a:lnTo>
                  <a:lnTo>
                    <a:pt x="197177" y="2365"/>
                  </a:lnTo>
                  <a:lnTo>
                    <a:pt x="199869" y="0"/>
                  </a:lnTo>
                  <a:lnTo>
                    <a:pt x="200739" y="1196"/>
                  </a:lnTo>
                  <a:lnTo>
                    <a:pt x="200394" y="4768"/>
                  </a:lnTo>
                  <a:lnTo>
                    <a:pt x="185437" y="57611"/>
                  </a:lnTo>
                  <a:lnTo>
                    <a:pt x="189050" y="74135"/>
                  </a:lnTo>
                  <a:lnTo>
                    <a:pt x="192602" y="81131"/>
                  </a:lnTo>
                  <a:lnTo>
                    <a:pt x="196819" y="84870"/>
                  </a:lnTo>
                  <a:lnTo>
                    <a:pt x="201479" y="86438"/>
                  </a:lnTo>
                  <a:lnTo>
                    <a:pt x="216348" y="8680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9053301" y="4901097"/>
              <a:ext cx="91532" cy="141459"/>
            </a:xfrm>
            <a:custGeom>
              <a:avLst/>
              <a:gdLst/>
              <a:ahLst/>
              <a:cxnLst/>
              <a:rect l="0" t="0" r="0" b="0"/>
              <a:pathLst>
                <a:path w="91532" h="141459">
                  <a:moveTo>
                    <a:pt x="91531" y="0"/>
                  </a:moveTo>
                  <a:lnTo>
                    <a:pt x="72526" y="7568"/>
                  </a:lnTo>
                  <a:lnTo>
                    <a:pt x="61203" y="16000"/>
                  </a:lnTo>
                  <a:lnTo>
                    <a:pt x="52472" y="30842"/>
                  </a:lnTo>
                  <a:lnTo>
                    <a:pt x="47359" y="48841"/>
                  </a:lnTo>
                  <a:lnTo>
                    <a:pt x="49679" y="74568"/>
                  </a:lnTo>
                  <a:lnTo>
                    <a:pt x="53822" y="91389"/>
                  </a:lnTo>
                  <a:lnTo>
                    <a:pt x="51349" y="108110"/>
                  </a:lnTo>
                  <a:lnTo>
                    <a:pt x="48102" y="116453"/>
                  </a:lnTo>
                  <a:lnTo>
                    <a:pt x="42238" y="122014"/>
                  </a:lnTo>
                  <a:lnTo>
                    <a:pt x="0" y="14145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8096380" y="4975987"/>
              <a:ext cx="382769" cy="133138"/>
            </a:xfrm>
            <a:custGeom>
              <a:avLst/>
              <a:gdLst/>
              <a:ahLst/>
              <a:cxnLst/>
              <a:rect l="0" t="0" r="0" b="0"/>
              <a:pathLst>
                <a:path w="382769" h="133138">
                  <a:moveTo>
                    <a:pt x="0" y="0"/>
                  </a:moveTo>
                  <a:lnTo>
                    <a:pt x="47723" y="4931"/>
                  </a:lnTo>
                  <a:lnTo>
                    <a:pt x="106616" y="21743"/>
                  </a:lnTo>
                  <a:lnTo>
                    <a:pt x="161034" y="35999"/>
                  </a:lnTo>
                  <a:lnTo>
                    <a:pt x="216368" y="56504"/>
                  </a:lnTo>
                  <a:lnTo>
                    <a:pt x="270899" y="77605"/>
                  </a:lnTo>
                  <a:lnTo>
                    <a:pt x="332626" y="108738"/>
                  </a:lnTo>
                  <a:lnTo>
                    <a:pt x="382768" y="13313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8638747" y="5125766"/>
              <a:ext cx="138057" cy="133523"/>
            </a:xfrm>
            <a:custGeom>
              <a:avLst/>
              <a:gdLst/>
              <a:ahLst/>
              <a:cxnLst/>
              <a:rect l="0" t="0" r="0" b="0"/>
              <a:pathLst>
                <a:path w="138057" h="133523">
                  <a:moveTo>
                    <a:pt x="15143" y="0"/>
                  </a:moveTo>
                  <a:lnTo>
                    <a:pt x="750" y="53041"/>
                  </a:lnTo>
                  <a:lnTo>
                    <a:pt x="0" y="63098"/>
                  </a:lnTo>
                  <a:lnTo>
                    <a:pt x="2274" y="70726"/>
                  </a:lnTo>
                  <a:lnTo>
                    <a:pt x="6564" y="76737"/>
                  </a:lnTo>
                  <a:lnTo>
                    <a:pt x="18727" y="85881"/>
                  </a:lnTo>
                  <a:lnTo>
                    <a:pt x="33378" y="93026"/>
                  </a:lnTo>
                  <a:lnTo>
                    <a:pt x="38395" y="99000"/>
                  </a:lnTo>
                  <a:lnTo>
                    <a:pt x="43968" y="115499"/>
                  </a:lnTo>
                  <a:lnTo>
                    <a:pt x="49153" y="122303"/>
                  </a:lnTo>
                  <a:lnTo>
                    <a:pt x="64775" y="132328"/>
                  </a:lnTo>
                  <a:lnTo>
                    <a:pt x="72270" y="133522"/>
                  </a:lnTo>
                  <a:lnTo>
                    <a:pt x="79115" y="132469"/>
                  </a:lnTo>
                  <a:lnTo>
                    <a:pt x="107805" y="117493"/>
                  </a:lnTo>
                  <a:lnTo>
                    <a:pt x="118888" y="104919"/>
                  </a:lnTo>
                  <a:lnTo>
                    <a:pt x="133537" y="74246"/>
                  </a:lnTo>
                  <a:lnTo>
                    <a:pt x="138056" y="45318"/>
                  </a:lnTo>
                  <a:lnTo>
                    <a:pt x="135917" y="38534"/>
                  </a:lnTo>
                  <a:lnTo>
                    <a:pt x="131716" y="34010"/>
                  </a:lnTo>
                  <a:lnTo>
                    <a:pt x="114995" y="249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8794786" y="5208976"/>
              <a:ext cx="83667" cy="68230"/>
            </a:xfrm>
            <a:custGeom>
              <a:avLst/>
              <a:gdLst/>
              <a:ahLst/>
              <a:cxnLst/>
              <a:rect l="0" t="0" r="0" b="0"/>
              <a:pathLst>
                <a:path w="83667" h="68230">
                  <a:moveTo>
                    <a:pt x="33846" y="0"/>
                  </a:moveTo>
                  <a:lnTo>
                    <a:pt x="14841" y="14211"/>
                  </a:lnTo>
                  <a:lnTo>
                    <a:pt x="3518" y="27581"/>
                  </a:lnTo>
                  <a:lnTo>
                    <a:pt x="684" y="35029"/>
                  </a:lnTo>
                  <a:lnTo>
                    <a:pt x="0" y="50702"/>
                  </a:lnTo>
                  <a:lnTo>
                    <a:pt x="2961" y="56916"/>
                  </a:lnTo>
                  <a:lnTo>
                    <a:pt x="13648" y="66285"/>
                  </a:lnTo>
                  <a:lnTo>
                    <a:pt x="20381" y="68229"/>
                  </a:lnTo>
                  <a:lnTo>
                    <a:pt x="35258" y="67923"/>
                  </a:lnTo>
                  <a:lnTo>
                    <a:pt x="63645" y="58135"/>
                  </a:lnTo>
                  <a:lnTo>
                    <a:pt x="77293" y="46178"/>
                  </a:lnTo>
                  <a:lnTo>
                    <a:pt x="82226" y="39107"/>
                  </a:lnTo>
                  <a:lnTo>
                    <a:pt x="83666" y="32543"/>
                  </a:lnTo>
                  <a:lnTo>
                    <a:pt x="82778" y="26318"/>
                  </a:lnTo>
                  <a:lnTo>
                    <a:pt x="80335" y="20319"/>
                  </a:lnTo>
                  <a:lnTo>
                    <a:pt x="70226" y="11188"/>
                  </a:lnTo>
                  <a:lnTo>
                    <a:pt x="63646" y="7459"/>
                  </a:lnTo>
                  <a:lnTo>
                    <a:pt x="57412" y="6822"/>
                  </a:lnTo>
                  <a:lnTo>
                    <a:pt x="45553" y="11045"/>
                  </a:lnTo>
                  <a:lnTo>
                    <a:pt x="44424" y="12911"/>
                  </a:lnTo>
                  <a:lnTo>
                    <a:pt x="46445" y="14155"/>
                  </a:lnTo>
                  <a:lnTo>
                    <a:pt x="58809" y="166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8899104" y="5150729"/>
              <a:ext cx="145877" cy="120946"/>
            </a:xfrm>
            <a:custGeom>
              <a:avLst/>
              <a:gdLst/>
              <a:ahLst/>
              <a:cxnLst/>
              <a:rect l="0" t="0" r="0" b="0"/>
              <a:pathLst>
                <a:path w="145877" h="120946">
                  <a:moveTo>
                    <a:pt x="4418" y="74889"/>
                  </a:moveTo>
                  <a:lnTo>
                    <a:pt x="1952" y="108630"/>
                  </a:lnTo>
                  <a:lnTo>
                    <a:pt x="0" y="116799"/>
                  </a:lnTo>
                  <a:lnTo>
                    <a:pt x="548" y="120396"/>
                  </a:lnTo>
                  <a:lnTo>
                    <a:pt x="2762" y="120945"/>
                  </a:lnTo>
                  <a:lnTo>
                    <a:pt x="10154" y="116623"/>
                  </a:lnTo>
                  <a:lnTo>
                    <a:pt x="19602" y="108539"/>
                  </a:lnTo>
                  <a:lnTo>
                    <a:pt x="61989" y="50232"/>
                  </a:lnTo>
                  <a:lnTo>
                    <a:pt x="85679" y="12779"/>
                  </a:lnTo>
                  <a:lnTo>
                    <a:pt x="101247" y="5680"/>
                  </a:lnTo>
                  <a:lnTo>
                    <a:pt x="145876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8996883" y="5134087"/>
              <a:ext cx="131308" cy="241311"/>
            </a:xfrm>
            <a:custGeom>
              <a:avLst/>
              <a:gdLst/>
              <a:ahLst/>
              <a:cxnLst/>
              <a:rect l="0" t="0" r="0" b="0"/>
              <a:pathLst>
                <a:path w="131308" h="241311">
                  <a:moveTo>
                    <a:pt x="89702" y="0"/>
                  </a:moveTo>
                  <a:lnTo>
                    <a:pt x="76449" y="8834"/>
                  </a:lnTo>
                  <a:lnTo>
                    <a:pt x="67478" y="20569"/>
                  </a:lnTo>
                  <a:lnTo>
                    <a:pt x="33901" y="75119"/>
                  </a:lnTo>
                  <a:lnTo>
                    <a:pt x="915" y="132000"/>
                  </a:lnTo>
                  <a:lnTo>
                    <a:pt x="0" y="136077"/>
                  </a:lnTo>
                  <a:lnTo>
                    <a:pt x="2164" y="136946"/>
                  </a:lnTo>
                  <a:lnTo>
                    <a:pt x="20926" y="134265"/>
                  </a:lnTo>
                  <a:lnTo>
                    <a:pt x="75331" y="126650"/>
                  </a:lnTo>
                  <a:lnTo>
                    <a:pt x="116642" y="120263"/>
                  </a:lnTo>
                  <a:lnTo>
                    <a:pt x="115983" y="120856"/>
                  </a:lnTo>
                  <a:lnTo>
                    <a:pt x="108779" y="124905"/>
                  </a:lnTo>
                  <a:lnTo>
                    <a:pt x="83745" y="147747"/>
                  </a:lnTo>
                  <a:lnTo>
                    <a:pt x="81108" y="154896"/>
                  </a:lnTo>
                  <a:lnTo>
                    <a:pt x="80643" y="172702"/>
                  </a:lnTo>
                  <a:lnTo>
                    <a:pt x="85984" y="188012"/>
                  </a:lnTo>
                  <a:lnTo>
                    <a:pt x="109724" y="223471"/>
                  </a:lnTo>
                  <a:lnTo>
                    <a:pt x="131307" y="24131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9211401" y="5067519"/>
              <a:ext cx="224669" cy="116495"/>
            </a:xfrm>
            <a:custGeom>
              <a:avLst/>
              <a:gdLst/>
              <a:ahLst/>
              <a:cxnLst/>
              <a:rect l="0" t="0" r="0" b="0"/>
              <a:pathLst>
                <a:path w="224669" h="116495">
                  <a:moveTo>
                    <a:pt x="0" y="116494"/>
                  </a:moveTo>
                  <a:lnTo>
                    <a:pt x="8835" y="103242"/>
                  </a:lnTo>
                  <a:lnTo>
                    <a:pt x="70599" y="58271"/>
                  </a:lnTo>
                  <a:lnTo>
                    <a:pt x="129370" y="31551"/>
                  </a:lnTo>
                  <a:lnTo>
                    <a:pt x="190323" y="8899"/>
                  </a:lnTo>
                  <a:lnTo>
                    <a:pt x="224668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9244685" y="5242260"/>
              <a:ext cx="149780" cy="58249"/>
            </a:xfrm>
            <a:custGeom>
              <a:avLst/>
              <a:gdLst/>
              <a:ahLst/>
              <a:cxnLst/>
              <a:rect l="0" t="0" r="0" b="0"/>
              <a:pathLst>
                <a:path w="149780" h="58249">
                  <a:moveTo>
                    <a:pt x="0" y="0"/>
                  </a:moveTo>
                  <a:lnTo>
                    <a:pt x="63397" y="19912"/>
                  </a:lnTo>
                  <a:lnTo>
                    <a:pt x="124630" y="48058"/>
                  </a:lnTo>
                  <a:lnTo>
                    <a:pt x="149779" y="5824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9194758" y="5283866"/>
              <a:ext cx="149780" cy="133137"/>
            </a:xfrm>
            <a:custGeom>
              <a:avLst/>
              <a:gdLst/>
              <a:ahLst/>
              <a:cxnLst/>
              <a:rect l="0" t="0" r="0" b="0"/>
              <a:pathLst>
                <a:path w="149780" h="133137">
                  <a:moveTo>
                    <a:pt x="0" y="0"/>
                  </a:moveTo>
                  <a:lnTo>
                    <a:pt x="14211" y="19005"/>
                  </a:lnTo>
                  <a:lnTo>
                    <a:pt x="77241" y="74882"/>
                  </a:lnTo>
                  <a:lnTo>
                    <a:pt x="136945" y="123137"/>
                  </a:lnTo>
                  <a:lnTo>
                    <a:pt x="149779" y="13313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8323154" y="4072348"/>
              <a:ext cx="1047669" cy="687075"/>
            </a:xfrm>
            <a:custGeom>
              <a:avLst/>
              <a:gdLst/>
              <a:ahLst/>
              <a:cxnLst/>
              <a:rect l="0" t="0" r="0" b="0"/>
              <a:pathLst>
                <a:path w="1047669" h="687075">
                  <a:moveTo>
                    <a:pt x="588689" y="46571"/>
                  </a:moveTo>
                  <a:lnTo>
                    <a:pt x="533182" y="19440"/>
                  </a:lnTo>
                  <a:lnTo>
                    <a:pt x="478274" y="1153"/>
                  </a:lnTo>
                  <a:lnTo>
                    <a:pt x="418709" y="0"/>
                  </a:lnTo>
                  <a:lnTo>
                    <a:pt x="358176" y="10955"/>
                  </a:lnTo>
                  <a:lnTo>
                    <a:pt x="295918" y="28857"/>
                  </a:lnTo>
                  <a:lnTo>
                    <a:pt x="232782" y="50996"/>
                  </a:lnTo>
                  <a:lnTo>
                    <a:pt x="169942" y="83040"/>
                  </a:lnTo>
                  <a:lnTo>
                    <a:pt x="111991" y="121880"/>
                  </a:lnTo>
                  <a:lnTo>
                    <a:pt x="56662" y="171423"/>
                  </a:lnTo>
                  <a:lnTo>
                    <a:pt x="16725" y="231370"/>
                  </a:lnTo>
                  <a:lnTo>
                    <a:pt x="3874" y="263261"/>
                  </a:lnTo>
                  <a:lnTo>
                    <a:pt x="0" y="316200"/>
                  </a:lnTo>
                  <a:lnTo>
                    <a:pt x="5812" y="360991"/>
                  </a:lnTo>
                  <a:lnTo>
                    <a:pt x="29610" y="420132"/>
                  </a:lnTo>
                  <a:lnTo>
                    <a:pt x="68583" y="465148"/>
                  </a:lnTo>
                  <a:lnTo>
                    <a:pt x="130704" y="518553"/>
                  </a:lnTo>
                  <a:lnTo>
                    <a:pt x="184955" y="554021"/>
                  </a:lnTo>
                  <a:lnTo>
                    <a:pt x="241774" y="584282"/>
                  </a:lnTo>
                  <a:lnTo>
                    <a:pt x="293884" y="606779"/>
                  </a:lnTo>
                  <a:lnTo>
                    <a:pt x="354173" y="626564"/>
                  </a:lnTo>
                  <a:lnTo>
                    <a:pt x="410871" y="644066"/>
                  </a:lnTo>
                  <a:lnTo>
                    <a:pt x="472305" y="658687"/>
                  </a:lnTo>
                  <a:lnTo>
                    <a:pt x="529915" y="670478"/>
                  </a:lnTo>
                  <a:lnTo>
                    <a:pt x="585812" y="681711"/>
                  </a:lnTo>
                  <a:lnTo>
                    <a:pt x="647087" y="686189"/>
                  </a:lnTo>
                  <a:lnTo>
                    <a:pt x="704665" y="687074"/>
                  </a:lnTo>
                  <a:lnTo>
                    <a:pt x="760555" y="682832"/>
                  </a:lnTo>
                  <a:lnTo>
                    <a:pt x="816111" y="678809"/>
                  </a:lnTo>
                  <a:lnTo>
                    <a:pt x="869135" y="667604"/>
                  </a:lnTo>
                  <a:lnTo>
                    <a:pt x="931547" y="648230"/>
                  </a:lnTo>
                  <a:lnTo>
                    <a:pt x="978905" y="623101"/>
                  </a:lnTo>
                  <a:lnTo>
                    <a:pt x="1004483" y="602320"/>
                  </a:lnTo>
                  <a:lnTo>
                    <a:pt x="1035898" y="554001"/>
                  </a:lnTo>
                  <a:lnTo>
                    <a:pt x="1047668" y="511476"/>
                  </a:lnTo>
                  <a:lnTo>
                    <a:pt x="1046642" y="459056"/>
                  </a:lnTo>
                  <a:lnTo>
                    <a:pt x="1034925" y="401863"/>
                  </a:lnTo>
                  <a:lnTo>
                    <a:pt x="1003237" y="346163"/>
                  </a:lnTo>
                  <a:lnTo>
                    <a:pt x="962013" y="291584"/>
                  </a:lnTo>
                  <a:lnTo>
                    <a:pt x="909923" y="242346"/>
                  </a:lnTo>
                  <a:lnTo>
                    <a:pt x="858388" y="199820"/>
                  </a:lnTo>
                  <a:lnTo>
                    <a:pt x="795748" y="163751"/>
                  </a:lnTo>
                  <a:lnTo>
                    <a:pt x="746502" y="140771"/>
                  </a:lnTo>
                  <a:lnTo>
                    <a:pt x="696777" y="122251"/>
                  </a:lnTo>
                  <a:lnTo>
                    <a:pt x="646911" y="105052"/>
                  </a:lnTo>
                  <a:lnTo>
                    <a:pt x="597010" y="8817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8327127" y="4618517"/>
              <a:ext cx="937543" cy="505945"/>
            </a:xfrm>
            <a:custGeom>
              <a:avLst/>
              <a:gdLst/>
              <a:ahLst/>
              <a:cxnLst/>
              <a:rect l="0" t="0" r="0" b="0"/>
              <a:pathLst>
                <a:path w="937543" h="505945">
                  <a:moveTo>
                    <a:pt x="568073" y="57912"/>
                  </a:moveTo>
                  <a:lnTo>
                    <a:pt x="514057" y="32282"/>
                  </a:lnTo>
                  <a:lnTo>
                    <a:pt x="450854" y="11188"/>
                  </a:lnTo>
                  <a:lnTo>
                    <a:pt x="390072" y="2215"/>
                  </a:lnTo>
                  <a:lnTo>
                    <a:pt x="329279" y="0"/>
                  </a:lnTo>
                  <a:lnTo>
                    <a:pt x="271404" y="4126"/>
                  </a:lnTo>
                  <a:lnTo>
                    <a:pt x="211653" y="9943"/>
                  </a:lnTo>
                  <a:lnTo>
                    <a:pt x="150408" y="27265"/>
                  </a:lnTo>
                  <a:lnTo>
                    <a:pt x="94363" y="58144"/>
                  </a:lnTo>
                  <a:lnTo>
                    <a:pt x="39979" y="103922"/>
                  </a:lnTo>
                  <a:lnTo>
                    <a:pt x="17367" y="133672"/>
                  </a:lnTo>
                  <a:lnTo>
                    <a:pt x="0" y="174521"/>
                  </a:lnTo>
                  <a:lnTo>
                    <a:pt x="140" y="212656"/>
                  </a:lnTo>
                  <a:lnTo>
                    <a:pt x="9394" y="255311"/>
                  </a:lnTo>
                  <a:lnTo>
                    <a:pt x="44104" y="315729"/>
                  </a:lnTo>
                  <a:lnTo>
                    <a:pt x="94276" y="374104"/>
                  </a:lnTo>
                  <a:lnTo>
                    <a:pt x="155326" y="412456"/>
                  </a:lnTo>
                  <a:lnTo>
                    <a:pt x="205922" y="435037"/>
                  </a:lnTo>
                  <a:lnTo>
                    <a:pt x="260432" y="457303"/>
                  </a:lnTo>
                  <a:lnTo>
                    <a:pt x="320132" y="475091"/>
                  </a:lnTo>
                  <a:lnTo>
                    <a:pt x="368869" y="484571"/>
                  </a:lnTo>
                  <a:lnTo>
                    <a:pt x="418443" y="493236"/>
                  </a:lnTo>
                  <a:lnTo>
                    <a:pt x="472682" y="497241"/>
                  </a:lnTo>
                  <a:lnTo>
                    <a:pt x="525325" y="502845"/>
                  </a:lnTo>
                  <a:lnTo>
                    <a:pt x="576056" y="505944"/>
                  </a:lnTo>
                  <a:lnTo>
                    <a:pt x="636253" y="501272"/>
                  </a:lnTo>
                  <a:lnTo>
                    <a:pt x="692660" y="496925"/>
                  </a:lnTo>
                  <a:lnTo>
                    <a:pt x="748317" y="487438"/>
                  </a:lnTo>
                  <a:lnTo>
                    <a:pt x="808647" y="467326"/>
                  </a:lnTo>
                  <a:lnTo>
                    <a:pt x="849200" y="450464"/>
                  </a:lnTo>
                  <a:lnTo>
                    <a:pt x="902489" y="412867"/>
                  </a:lnTo>
                  <a:lnTo>
                    <a:pt x="919051" y="395354"/>
                  </a:lnTo>
                  <a:lnTo>
                    <a:pt x="933399" y="362591"/>
                  </a:lnTo>
                  <a:lnTo>
                    <a:pt x="937542" y="340330"/>
                  </a:lnTo>
                  <a:lnTo>
                    <a:pt x="933752" y="299383"/>
                  </a:lnTo>
                  <a:lnTo>
                    <a:pt x="911221" y="250413"/>
                  </a:lnTo>
                  <a:lnTo>
                    <a:pt x="867075" y="199468"/>
                  </a:lnTo>
                  <a:lnTo>
                    <a:pt x="806074" y="161034"/>
                  </a:lnTo>
                  <a:lnTo>
                    <a:pt x="784421" y="14944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521509" y="4920277"/>
            <a:ext cx="2113316" cy="898675"/>
            <a:chOff x="2521509" y="4920277"/>
            <a:chExt cx="2113316" cy="898675"/>
          </a:xfrm>
        </p:grpSpPr>
        <p:sp>
          <p:nvSpPr>
            <p:cNvPr id="186" name="Freeform 185"/>
            <p:cNvSpPr/>
            <p:nvPr/>
          </p:nvSpPr>
          <p:spPr>
            <a:xfrm>
              <a:off x="2521509" y="5028451"/>
              <a:ext cx="132906" cy="397697"/>
            </a:xfrm>
            <a:custGeom>
              <a:avLst/>
              <a:gdLst/>
              <a:ahLst/>
              <a:cxnLst/>
              <a:rect l="0" t="0" r="0" b="0"/>
              <a:pathLst>
                <a:path w="132906" h="397697">
                  <a:moveTo>
                    <a:pt x="33053" y="0"/>
                  </a:moveTo>
                  <a:lnTo>
                    <a:pt x="20691" y="14211"/>
                  </a:lnTo>
                  <a:lnTo>
                    <a:pt x="14307" y="27581"/>
                  </a:lnTo>
                  <a:lnTo>
                    <a:pt x="8636" y="86701"/>
                  </a:lnTo>
                  <a:lnTo>
                    <a:pt x="5696" y="146483"/>
                  </a:lnTo>
                  <a:lnTo>
                    <a:pt x="940" y="200185"/>
                  </a:lnTo>
                  <a:lnTo>
                    <a:pt x="0" y="259691"/>
                  </a:lnTo>
                  <a:lnTo>
                    <a:pt x="2280" y="319934"/>
                  </a:lnTo>
                  <a:lnTo>
                    <a:pt x="11359" y="363576"/>
                  </a:lnTo>
                  <a:lnTo>
                    <a:pt x="24028" y="379170"/>
                  </a:lnTo>
                  <a:lnTo>
                    <a:pt x="32583" y="385917"/>
                  </a:lnTo>
                  <a:lnTo>
                    <a:pt x="54417" y="393413"/>
                  </a:lnTo>
                  <a:lnTo>
                    <a:pt x="110242" y="397696"/>
                  </a:lnTo>
                  <a:lnTo>
                    <a:pt x="132905" y="39109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2688855" y="5261440"/>
              <a:ext cx="7166" cy="274596"/>
            </a:xfrm>
            <a:custGeom>
              <a:avLst/>
              <a:gdLst/>
              <a:ahLst/>
              <a:cxnLst/>
              <a:rect l="0" t="0" r="0" b="0"/>
              <a:pathLst>
                <a:path w="7166" h="274596">
                  <a:moveTo>
                    <a:pt x="7165" y="0"/>
                  </a:moveTo>
                  <a:lnTo>
                    <a:pt x="7165" y="50745"/>
                  </a:lnTo>
                  <a:lnTo>
                    <a:pt x="7165" y="109979"/>
                  </a:lnTo>
                  <a:lnTo>
                    <a:pt x="4699" y="172633"/>
                  </a:lnTo>
                  <a:lnTo>
                    <a:pt x="0" y="225382"/>
                  </a:lnTo>
                  <a:lnTo>
                    <a:pt x="7165" y="27459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2787551" y="4920277"/>
              <a:ext cx="171120" cy="898675"/>
            </a:xfrm>
            <a:custGeom>
              <a:avLst/>
              <a:gdLst/>
              <a:ahLst/>
              <a:cxnLst/>
              <a:rect l="0" t="0" r="0" b="0"/>
              <a:pathLst>
                <a:path w="171120" h="898675">
                  <a:moveTo>
                    <a:pt x="83211" y="0"/>
                  </a:moveTo>
                  <a:lnTo>
                    <a:pt x="106655" y="59628"/>
                  </a:lnTo>
                  <a:lnTo>
                    <a:pt x="124683" y="120817"/>
                  </a:lnTo>
                  <a:lnTo>
                    <a:pt x="138667" y="179763"/>
                  </a:lnTo>
                  <a:lnTo>
                    <a:pt x="152550" y="235694"/>
                  </a:lnTo>
                  <a:lnTo>
                    <a:pt x="163955" y="297814"/>
                  </a:lnTo>
                  <a:lnTo>
                    <a:pt x="165934" y="348010"/>
                  </a:lnTo>
                  <a:lnTo>
                    <a:pt x="171119" y="402441"/>
                  </a:lnTo>
                  <a:lnTo>
                    <a:pt x="167623" y="457709"/>
                  </a:lnTo>
                  <a:lnTo>
                    <a:pt x="166659" y="513142"/>
                  </a:lnTo>
                  <a:lnTo>
                    <a:pt x="159825" y="567683"/>
                  </a:lnTo>
                  <a:lnTo>
                    <a:pt x="146867" y="630783"/>
                  </a:lnTo>
                  <a:lnTo>
                    <a:pt x="126533" y="690069"/>
                  </a:lnTo>
                  <a:lnTo>
                    <a:pt x="105455" y="746045"/>
                  </a:lnTo>
                  <a:lnTo>
                    <a:pt x="84713" y="801585"/>
                  </a:lnTo>
                  <a:lnTo>
                    <a:pt x="49029" y="861188"/>
                  </a:lnTo>
                  <a:lnTo>
                    <a:pt x="32885" y="878315"/>
                  </a:lnTo>
                  <a:lnTo>
                    <a:pt x="0" y="89867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3544767" y="5386256"/>
              <a:ext cx="174743" cy="239707"/>
            </a:xfrm>
            <a:custGeom>
              <a:avLst/>
              <a:gdLst/>
              <a:ahLst/>
              <a:cxnLst/>
              <a:rect l="0" t="0" r="0" b="0"/>
              <a:pathLst>
                <a:path w="174743" h="239707">
                  <a:moveTo>
                    <a:pt x="0" y="0"/>
                  </a:moveTo>
                  <a:lnTo>
                    <a:pt x="11581" y="50745"/>
                  </a:lnTo>
                  <a:lnTo>
                    <a:pt x="16566" y="107205"/>
                  </a:lnTo>
                  <a:lnTo>
                    <a:pt x="23674" y="165711"/>
                  </a:lnTo>
                  <a:lnTo>
                    <a:pt x="27258" y="221744"/>
                  </a:lnTo>
                  <a:lnTo>
                    <a:pt x="29267" y="231040"/>
                  </a:lnTo>
                  <a:lnTo>
                    <a:pt x="33380" y="236313"/>
                  </a:lnTo>
                  <a:lnTo>
                    <a:pt x="38895" y="238903"/>
                  </a:lnTo>
                  <a:lnTo>
                    <a:pt x="45346" y="239706"/>
                  </a:lnTo>
                  <a:lnTo>
                    <a:pt x="52420" y="236543"/>
                  </a:lnTo>
                  <a:lnTo>
                    <a:pt x="75628" y="213496"/>
                  </a:lnTo>
                  <a:lnTo>
                    <a:pt x="112174" y="151447"/>
                  </a:lnTo>
                  <a:lnTo>
                    <a:pt x="139705" y="87991"/>
                  </a:lnTo>
                  <a:lnTo>
                    <a:pt x="160476" y="26540"/>
                  </a:lnTo>
                  <a:lnTo>
                    <a:pt x="163382" y="23241"/>
                  </a:lnTo>
                  <a:lnTo>
                    <a:pt x="166244" y="23815"/>
                  </a:lnTo>
                  <a:lnTo>
                    <a:pt x="170965" y="30000"/>
                  </a:lnTo>
                  <a:lnTo>
                    <a:pt x="174742" y="4160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3733132" y="5461732"/>
              <a:ext cx="78065" cy="114246"/>
            </a:xfrm>
            <a:custGeom>
              <a:avLst/>
              <a:gdLst/>
              <a:ahLst/>
              <a:cxnLst/>
              <a:rect l="0" t="0" r="0" b="0"/>
              <a:pathLst>
                <a:path w="78065" h="114246">
                  <a:moveTo>
                    <a:pt x="11340" y="65982"/>
                  </a:moveTo>
                  <a:lnTo>
                    <a:pt x="29009" y="61565"/>
                  </a:lnTo>
                  <a:lnTo>
                    <a:pt x="53249" y="45566"/>
                  </a:lnTo>
                  <a:lnTo>
                    <a:pt x="73581" y="27676"/>
                  </a:lnTo>
                  <a:lnTo>
                    <a:pt x="76872" y="21029"/>
                  </a:lnTo>
                  <a:lnTo>
                    <a:pt x="78064" y="6247"/>
                  </a:lnTo>
                  <a:lnTo>
                    <a:pt x="75239" y="2120"/>
                  </a:lnTo>
                  <a:lnTo>
                    <a:pt x="70581" y="293"/>
                  </a:lnTo>
                  <a:lnTo>
                    <a:pt x="64702" y="0"/>
                  </a:lnTo>
                  <a:lnTo>
                    <a:pt x="53240" y="4605"/>
                  </a:lnTo>
                  <a:lnTo>
                    <a:pt x="26397" y="27046"/>
                  </a:lnTo>
                  <a:lnTo>
                    <a:pt x="11384" y="54548"/>
                  </a:lnTo>
                  <a:lnTo>
                    <a:pt x="1080" y="81702"/>
                  </a:lnTo>
                  <a:lnTo>
                    <a:pt x="0" y="98856"/>
                  </a:lnTo>
                  <a:lnTo>
                    <a:pt x="1006" y="107314"/>
                  </a:lnTo>
                  <a:lnTo>
                    <a:pt x="5375" y="112028"/>
                  </a:lnTo>
                  <a:lnTo>
                    <a:pt x="11986" y="114245"/>
                  </a:lnTo>
                  <a:lnTo>
                    <a:pt x="26420" y="114245"/>
                  </a:lnTo>
                  <a:lnTo>
                    <a:pt x="44624" y="10758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3860966" y="5402898"/>
              <a:ext cx="133138" cy="149268"/>
            </a:xfrm>
            <a:custGeom>
              <a:avLst/>
              <a:gdLst/>
              <a:ahLst/>
              <a:cxnLst/>
              <a:rect l="0" t="0" r="0" b="0"/>
              <a:pathLst>
                <a:path w="133138" h="149268">
                  <a:moveTo>
                    <a:pt x="0" y="58248"/>
                  </a:moveTo>
                  <a:lnTo>
                    <a:pt x="0" y="111739"/>
                  </a:lnTo>
                  <a:lnTo>
                    <a:pt x="925" y="149011"/>
                  </a:lnTo>
                  <a:lnTo>
                    <a:pt x="2466" y="149267"/>
                  </a:lnTo>
                  <a:lnTo>
                    <a:pt x="4417" y="146664"/>
                  </a:lnTo>
                  <a:lnTo>
                    <a:pt x="23210" y="86839"/>
                  </a:lnTo>
                  <a:lnTo>
                    <a:pt x="47653" y="53543"/>
                  </a:lnTo>
                  <a:lnTo>
                    <a:pt x="105001" y="21468"/>
                  </a:lnTo>
                  <a:lnTo>
                    <a:pt x="133137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4045669" y="5269761"/>
              <a:ext cx="181486" cy="343312"/>
            </a:xfrm>
            <a:custGeom>
              <a:avLst/>
              <a:gdLst/>
              <a:ahLst/>
              <a:cxnLst/>
              <a:rect l="0" t="0" r="0" b="0"/>
              <a:pathLst>
                <a:path w="181486" h="343312">
                  <a:moveTo>
                    <a:pt x="39966" y="0"/>
                  </a:moveTo>
                  <a:lnTo>
                    <a:pt x="28384" y="62326"/>
                  </a:lnTo>
                  <a:lnTo>
                    <a:pt x="20406" y="113800"/>
                  </a:lnTo>
                  <a:lnTo>
                    <a:pt x="9427" y="170169"/>
                  </a:lnTo>
                  <a:lnTo>
                    <a:pt x="820" y="224861"/>
                  </a:lnTo>
                  <a:lnTo>
                    <a:pt x="0" y="238666"/>
                  </a:lnTo>
                  <a:lnTo>
                    <a:pt x="2227" y="246944"/>
                  </a:lnTo>
                  <a:lnTo>
                    <a:pt x="6486" y="251538"/>
                  </a:lnTo>
                  <a:lnTo>
                    <a:pt x="12098" y="253677"/>
                  </a:lnTo>
                  <a:lnTo>
                    <a:pt x="18614" y="252328"/>
                  </a:lnTo>
                  <a:lnTo>
                    <a:pt x="72814" y="223616"/>
                  </a:lnTo>
                  <a:lnTo>
                    <a:pt x="108973" y="219426"/>
                  </a:lnTo>
                  <a:lnTo>
                    <a:pt x="138076" y="224554"/>
                  </a:lnTo>
                  <a:lnTo>
                    <a:pt x="155686" y="232630"/>
                  </a:lnTo>
                  <a:lnTo>
                    <a:pt x="176777" y="251991"/>
                  </a:lnTo>
                  <a:lnTo>
                    <a:pt x="180175" y="259526"/>
                  </a:lnTo>
                  <a:lnTo>
                    <a:pt x="181485" y="275294"/>
                  </a:lnTo>
                  <a:lnTo>
                    <a:pt x="172607" y="299765"/>
                  </a:lnTo>
                  <a:lnTo>
                    <a:pt x="158265" y="320165"/>
                  </a:lnTo>
                  <a:lnTo>
                    <a:pt x="137888" y="333504"/>
                  </a:lnTo>
                  <a:lnTo>
                    <a:pt x="109866" y="343311"/>
                  </a:lnTo>
                  <a:lnTo>
                    <a:pt x="73723" y="343238"/>
                  </a:lnTo>
                  <a:lnTo>
                    <a:pt x="42572" y="337361"/>
                  </a:lnTo>
                  <a:lnTo>
                    <a:pt x="36155" y="332156"/>
                  </a:lnTo>
                  <a:lnTo>
                    <a:pt x="29026" y="316512"/>
                  </a:lnTo>
                  <a:lnTo>
                    <a:pt x="23324" y="28291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4226483" y="5486109"/>
              <a:ext cx="167032" cy="106538"/>
            </a:xfrm>
            <a:custGeom>
              <a:avLst/>
              <a:gdLst/>
              <a:ahLst/>
              <a:cxnLst/>
              <a:rect l="0" t="0" r="0" b="0"/>
              <a:pathLst>
                <a:path w="167032" h="106538">
                  <a:moveTo>
                    <a:pt x="92141" y="0"/>
                  </a:moveTo>
                  <a:lnTo>
                    <a:pt x="77005" y="13286"/>
                  </a:lnTo>
                  <a:lnTo>
                    <a:pt x="34275" y="43537"/>
                  </a:lnTo>
                  <a:lnTo>
                    <a:pt x="8252" y="75271"/>
                  </a:lnTo>
                  <a:lnTo>
                    <a:pt x="0" y="91701"/>
                  </a:lnTo>
                  <a:lnTo>
                    <a:pt x="1128" y="96267"/>
                  </a:lnTo>
                  <a:lnTo>
                    <a:pt x="5578" y="98387"/>
                  </a:lnTo>
                  <a:lnTo>
                    <a:pt x="12243" y="98875"/>
                  </a:lnTo>
                  <a:lnTo>
                    <a:pt x="39292" y="90728"/>
                  </a:lnTo>
                  <a:lnTo>
                    <a:pt x="98396" y="49786"/>
                  </a:lnTo>
                  <a:lnTo>
                    <a:pt x="104632" y="44286"/>
                  </a:lnTo>
                  <a:lnTo>
                    <a:pt x="107865" y="45241"/>
                  </a:lnTo>
                  <a:lnTo>
                    <a:pt x="109096" y="50501"/>
                  </a:lnTo>
                  <a:lnTo>
                    <a:pt x="108845" y="87741"/>
                  </a:lnTo>
                  <a:lnTo>
                    <a:pt x="111598" y="95476"/>
                  </a:lnTo>
                  <a:lnTo>
                    <a:pt x="122054" y="106537"/>
                  </a:lnTo>
                  <a:lnTo>
                    <a:pt x="127800" y="106158"/>
                  </a:lnTo>
                  <a:lnTo>
                    <a:pt x="133480" y="102207"/>
                  </a:lnTo>
                  <a:lnTo>
                    <a:pt x="167031" y="6656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4404714" y="5319688"/>
              <a:ext cx="230111" cy="312859"/>
            </a:xfrm>
            <a:custGeom>
              <a:avLst/>
              <a:gdLst/>
              <a:ahLst/>
              <a:cxnLst/>
              <a:rect l="0" t="0" r="0" b="0"/>
              <a:pathLst>
                <a:path w="230111" h="312859">
                  <a:moveTo>
                    <a:pt x="63689" y="0"/>
                  </a:moveTo>
                  <a:lnTo>
                    <a:pt x="68483" y="27497"/>
                  </a:lnTo>
                  <a:lnTo>
                    <a:pt x="60086" y="80987"/>
                  </a:lnTo>
                  <a:lnTo>
                    <a:pt x="42817" y="126988"/>
                  </a:lnTo>
                  <a:lnTo>
                    <a:pt x="38695" y="147046"/>
                  </a:lnTo>
                  <a:lnTo>
                    <a:pt x="11701" y="210332"/>
                  </a:lnTo>
                  <a:lnTo>
                    <a:pt x="3601" y="231240"/>
                  </a:lnTo>
                  <a:lnTo>
                    <a:pt x="0" y="252860"/>
                  </a:lnTo>
                  <a:lnTo>
                    <a:pt x="3332" y="272332"/>
                  </a:lnTo>
                  <a:lnTo>
                    <a:pt x="6809" y="281407"/>
                  </a:lnTo>
                  <a:lnTo>
                    <a:pt x="18069" y="293956"/>
                  </a:lnTo>
                  <a:lnTo>
                    <a:pt x="34167" y="302615"/>
                  </a:lnTo>
                  <a:lnTo>
                    <a:pt x="71070" y="311764"/>
                  </a:lnTo>
                  <a:lnTo>
                    <a:pt x="130722" y="312858"/>
                  </a:lnTo>
                  <a:lnTo>
                    <a:pt x="185792" y="306685"/>
                  </a:lnTo>
                  <a:lnTo>
                    <a:pt x="230110" y="29123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5471165" y="5394577"/>
            <a:ext cx="810727" cy="382769"/>
            <a:chOff x="5471165" y="5394577"/>
            <a:chExt cx="810727" cy="382769"/>
          </a:xfrm>
        </p:grpSpPr>
        <p:sp>
          <p:nvSpPr>
            <p:cNvPr id="196" name="Freeform 195"/>
            <p:cNvSpPr/>
            <p:nvPr/>
          </p:nvSpPr>
          <p:spPr>
            <a:xfrm>
              <a:off x="5471165" y="5502751"/>
              <a:ext cx="220433" cy="192762"/>
            </a:xfrm>
            <a:custGeom>
              <a:avLst/>
              <a:gdLst/>
              <a:ahLst/>
              <a:cxnLst/>
              <a:rect l="0" t="0" r="0" b="0"/>
              <a:pathLst>
                <a:path w="220433" h="192762">
                  <a:moveTo>
                    <a:pt x="12406" y="0"/>
                  </a:moveTo>
                  <a:lnTo>
                    <a:pt x="6687" y="21779"/>
                  </a:lnTo>
                  <a:lnTo>
                    <a:pt x="8845" y="81844"/>
                  </a:lnTo>
                  <a:lnTo>
                    <a:pt x="10778" y="135264"/>
                  </a:lnTo>
                  <a:lnTo>
                    <a:pt x="0" y="192761"/>
                  </a:lnTo>
                  <a:lnTo>
                    <a:pt x="437" y="192302"/>
                  </a:lnTo>
                  <a:lnTo>
                    <a:pt x="12816" y="138616"/>
                  </a:lnTo>
                  <a:lnTo>
                    <a:pt x="26329" y="84103"/>
                  </a:lnTo>
                  <a:lnTo>
                    <a:pt x="35536" y="53992"/>
                  </a:lnTo>
                  <a:lnTo>
                    <a:pt x="44567" y="39098"/>
                  </a:lnTo>
                  <a:lnTo>
                    <a:pt x="59676" y="28780"/>
                  </a:lnTo>
                  <a:lnTo>
                    <a:pt x="79643" y="22037"/>
                  </a:lnTo>
                  <a:lnTo>
                    <a:pt x="115025" y="19165"/>
                  </a:lnTo>
                  <a:lnTo>
                    <a:pt x="152766" y="21078"/>
                  </a:lnTo>
                  <a:lnTo>
                    <a:pt x="199194" y="10583"/>
                  </a:lnTo>
                  <a:lnTo>
                    <a:pt x="220432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5671223" y="5502751"/>
              <a:ext cx="211759" cy="184815"/>
            </a:xfrm>
            <a:custGeom>
              <a:avLst/>
              <a:gdLst/>
              <a:ahLst/>
              <a:cxnLst/>
              <a:rect l="0" t="0" r="0" b="0"/>
              <a:pathLst>
                <a:path w="211759" h="184815">
                  <a:moveTo>
                    <a:pt x="20374" y="0"/>
                  </a:moveTo>
                  <a:lnTo>
                    <a:pt x="11539" y="13252"/>
                  </a:lnTo>
                  <a:lnTo>
                    <a:pt x="0" y="70262"/>
                  </a:lnTo>
                  <a:lnTo>
                    <a:pt x="1188" y="102899"/>
                  </a:lnTo>
                  <a:lnTo>
                    <a:pt x="7532" y="120006"/>
                  </a:lnTo>
                  <a:lnTo>
                    <a:pt x="11813" y="127157"/>
                  </a:lnTo>
                  <a:lnTo>
                    <a:pt x="17440" y="130999"/>
                  </a:lnTo>
                  <a:lnTo>
                    <a:pt x="31089" y="132803"/>
                  </a:lnTo>
                  <a:lnTo>
                    <a:pt x="46402" y="125592"/>
                  </a:lnTo>
                  <a:lnTo>
                    <a:pt x="78831" y="98362"/>
                  </a:lnTo>
                  <a:lnTo>
                    <a:pt x="96812" y="72746"/>
                  </a:lnTo>
                  <a:lnTo>
                    <a:pt x="97220" y="75310"/>
                  </a:lnTo>
                  <a:lnTo>
                    <a:pt x="91315" y="126314"/>
                  </a:lnTo>
                  <a:lnTo>
                    <a:pt x="98901" y="165073"/>
                  </a:lnTo>
                  <a:lnTo>
                    <a:pt x="104160" y="171994"/>
                  </a:lnTo>
                  <a:lnTo>
                    <a:pt x="119866" y="182150"/>
                  </a:lnTo>
                  <a:lnTo>
                    <a:pt x="136709" y="184814"/>
                  </a:lnTo>
                  <a:lnTo>
                    <a:pt x="152515" y="181992"/>
                  </a:lnTo>
                  <a:lnTo>
                    <a:pt x="171810" y="170007"/>
                  </a:lnTo>
                  <a:lnTo>
                    <a:pt x="211758" y="13313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5913378" y="5394577"/>
              <a:ext cx="219235" cy="306892"/>
            </a:xfrm>
            <a:custGeom>
              <a:avLst/>
              <a:gdLst/>
              <a:ahLst/>
              <a:cxnLst/>
              <a:rect l="0" t="0" r="0" b="0"/>
              <a:pathLst>
                <a:path w="219235" h="306892">
                  <a:moveTo>
                    <a:pt x="27850" y="0"/>
                  </a:moveTo>
                  <a:lnTo>
                    <a:pt x="22132" y="62491"/>
                  </a:lnTo>
                  <a:lnTo>
                    <a:pt x="13115" y="124531"/>
                  </a:lnTo>
                  <a:lnTo>
                    <a:pt x="0" y="186678"/>
                  </a:lnTo>
                  <a:lnTo>
                    <a:pt x="1868" y="242061"/>
                  </a:lnTo>
                  <a:lnTo>
                    <a:pt x="2208" y="252905"/>
                  </a:lnTo>
                  <a:lnTo>
                    <a:pt x="5208" y="261984"/>
                  </a:lnTo>
                  <a:lnTo>
                    <a:pt x="15938" y="277003"/>
                  </a:lnTo>
                  <a:lnTo>
                    <a:pt x="24532" y="280823"/>
                  </a:lnTo>
                  <a:lnTo>
                    <a:pt x="46407" y="282602"/>
                  </a:lnTo>
                  <a:lnTo>
                    <a:pt x="80296" y="273988"/>
                  </a:lnTo>
                  <a:lnTo>
                    <a:pt x="104924" y="259725"/>
                  </a:lnTo>
                  <a:lnTo>
                    <a:pt x="134607" y="231696"/>
                  </a:lnTo>
                  <a:lnTo>
                    <a:pt x="144023" y="215772"/>
                  </a:lnTo>
                  <a:lnTo>
                    <a:pt x="143206" y="211341"/>
                  </a:lnTo>
                  <a:lnTo>
                    <a:pt x="138963" y="209312"/>
                  </a:lnTo>
                  <a:lnTo>
                    <a:pt x="132436" y="208883"/>
                  </a:lnTo>
                  <a:lnTo>
                    <a:pt x="117787" y="215804"/>
                  </a:lnTo>
                  <a:lnTo>
                    <a:pt x="90200" y="238430"/>
                  </a:lnTo>
                  <a:lnTo>
                    <a:pt x="77040" y="259564"/>
                  </a:lnTo>
                  <a:lnTo>
                    <a:pt x="75292" y="277777"/>
                  </a:lnTo>
                  <a:lnTo>
                    <a:pt x="76120" y="287811"/>
                  </a:lnTo>
                  <a:lnTo>
                    <a:pt x="80371" y="295425"/>
                  </a:lnTo>
                  <a:lnTo>
                    <a:pt x="94956" y="306350"/>
                  </a:lnTo>
                  <a:lnTo>
                    <a:pt x="116231" y="306891"/>
                  </a:lnTo>
                  <a:lnTo>
                    <a:pt x="167798" y="292956"/>
                  </a:lnTo>
                  <a:lnTo>
                    <a:pt x="199828" y="273839"/>
                  </a:lnTo>
                  <a:lnTo>
                    <a:pt x="219234" y="25795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6124292" y="5569319"/>
              <a:ext cx="157600" cy="208027"/>
            </a:xfrm>
            <a:custGeom>
              <a:avLst/>
              <a:gdLst/>
              <a:ahLst/>
              <a:cxnLst/>
              <a:rect l="0" t="0" r="0" b="0"/>
              <a:pathLst>
                <a:path w="157600" h="208027">
                  <a:moveTo>
                    <a:pt x="108173" y="0"/>
                  </a:moveTo>
                  <a:lnTo>
                    <a:pt x="94921" y="4418"/>
                  </a:lnTo>
                  <a:lnTo>
                    <a:pt x="83484" y="13982"/>
                  </a:lnTo>
                  <a:lnTo>
                    <a:pt x="56434" y="50672"/>
                  </a:lnTo>
                  <a:lnTo>
                    <a:pt x="48812" y="66900"/>
                  </a:lnTo>
                  <a:lnTo>
                    <a:pt x="47274" y="83358"/>
                  </a:lnTo>
                  <a:lnTo>
                    <a:pt x="48158" y="91630"/>
                  </a:lnTo>
                  <a:lnTo>
                    <a:pt x="56536" y="105752"/>
                  </a:lnTo>
                  <a:lnTo>
                    <a:pt x="79313" y="124099"/>
                  </a:lnTo>
                  <a:lnTo>
                    <a:pt x="141846" y="151451"/>
                  </a:lnTo>
                  <a:lnTo>
                    <a:pt x="152811" y="156441"/>
                  </a:lnTo>
                  <a:lnTo>
                    <a:pt x="157348" y="162542"/>
                  </a:lnTo>
                  <a:lnTo>
                    <a:pt x="157599" y="169382"/>
                  </a:lnTo>
                  <a:lnTo>
                    <a:pt x="154992" y="176716"/>
                  </a:lnTo>
                  <a:lnTo>
                    <a:pt x="144699" y="187330"/>
                  </a:lnTo>
                  <a:lnTo>
                    <a:pt x="128105" y="195130"/>
                  </a:lnTo>
                  <a:lnTo>
                    <a:pt x="72251" y="205205"/>
                  </a:lnTo>
                  <a:lnTo>
                    <a:pt x="31578" y="207190"/>
                  </a:lnTo>
                  <a:lnTo>
                    <a:pt x="0" y="2080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4040879" y="5802309"/>
            <a:ext cx="4635121" cy="1098379"/>
            <a:chOff x="4040879" y="5802309"/>
            <a:chExt cx="4635121" cy="1098379"/>
          </a:xfrm>
        </p:grpSpPr>
        <p:sp>
          <p:nvSpPr>
            <p:cNvPr id="201" name="Freeform 200"/>
            <p:cNvSpPr/>
            <p:nvPr/>
          </p:nvSpPr>
          <p:spPr>
            <a:xfrm>
              <a:off x="4040879" y="5802309"/>
              <a:ext cx="169572" cy="316200"/>
            </a:xfrm>
            <a:custGeom>
              <a:avLst/>
              <a:gdLst/>
              <a:ahLst/>
              <a:cxnLst/>
              <a:rect l="0" t="0" r="0" b="0"/>
              <a:pathLst>
                <a:path w="169572" h="316200">
                  <a:moveTo>
                    <a:pt x="28114" y="0"/>
                  </a:moveTo>
                  <a:lnTo>
                    <a:pt x="28114" y="54309"/>
                  </a:lnTo>
                  <a:lnTo>
                    <a:pt x="28114" y="108525"/>
                  </a:lnTo>
                  <a:lnTo>
                    <a:pt x="21527" y="166101"/>
                  </a:lnTo>
                  <a:lnTo>
                    <a:pt x="14303" y="221852"/>
                  </a:lnTo>
                  <a:lnTo>
                    <a:pt x="5077" y="282740"/>
                  </a:lnTo>
                  <a:lnTo>
                    <a:pt x="0" y="303486"/>
                  </a:lnTo>
                  <a:lnTo>
                    <a:pt x="126" y="306799"/>
                  </a:lnTo>
                  <a:lnTo>
                    <a:pt x="2058" y="305310"/>
                  </a:lnTo>
                  <a:lnTo>
                    <a:pt x="26283" y="252145"/>
                  </a:lnTo>
                  <a:lnTo>
                    <a:pt x="47682" y="212426"/>
                  </a:lnTo>
                  <a:lnTo>
                    <a:pt x="70586" y="184366"/>
                  </a:lnTo>
                  <a:lnTo>
                    <a:pt x="79542" y="179309"/>
                  </a:lnTo>
                  <a:lnTo>
                    <a:pt x="99356" y="176155"/>
                  </a:lnTo>
                  <a:lnTo>
                    <a:pt x="118025" y="182766"/>
                  </a:lnTo>
                  <a:lnTo>
                    <a:pt x="126886" y="188413"/>
                  </a:lnTo>
                  <a:lnTo>
                    <a:pt x="139197" y="204548"/>
                  </a:lnTo>
                  <a:lnTo>
                    <a:pt x="146826" y="224047"/>
                  </a:lnTo>
                  <a:lnTo>
                    <a:pt x="158112" y="282933"/>
                  </a:lnTo>
                  <a:lnTo>
                    <a:pt x="161246" y="309630"/>
                  </a:lnTo>
                  <a:lnTo>
                    <a:pt x="163096" y="312744"/>
                  </a:lnTo>
                  <a:lnTo>
                    <a:pt x="169571" y="31619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4305886" y="6002308"/>
              <a:ext cx="84326" cy="114960"/>
            </a:xfrm>
            <a:custGeom>
              <a:avLst/>
              <a:gdLst/>
              <a:ahLst/>
              <a:cxnLst/>
              <a:rect l="0" t="0" r="0" b="0"/>
              <a:pathLst>
                <a:path w="84326" h="114960">
                  <a:moveTo>
                    <a:pt x="4417" y="41311"/>
                  </a:moveTo>
                  <a:lnTo>
                    <a:pt x="0" y="54563"/>
                  </a:lnTo>
                  <a:lnTo>
                    <a:pt x="1670" y="80474"/>
                  </a:lnTo>
                  <a:lnTo>
                    <a:pt x="8020" y="107156"/>
                  </a:lnTo>
                  <a:lnTo>
                    <a:pt x="12367" y="112020"/>
                  </a:lnTo>
                  <a:lnTo>
                    <a:pt x="18038" y="114338"/>
                  </a:lnTo>
                  <a:lnTo>
                    <a:pt x="24592" y="114959"/>
                  </a:lnTo>
                  <a:lnTo>
                    <a:pt x="36806" y="110718"/>
                  </a:lnTo>
                  <a:lnTo>
                    <a:pt x="48398" y="101744"/>
                  </a:lnTo>
                  <a:lnTo>
                    <a:pt x="76480" y="61049"/>
                  </a:lnTo>
                  <a:lnTo>
                    <a:pt x="84325" y="29490"/>
                  </a:lnTo>
                  <a:lnTo>
                    <a:pt x="81228" y="12635"/>
                  </a:lnTo>
                  <a:lnTo>
                    <a:pt x="77814" y="5552"/>
                  </a:lnTo>
                  <a:lnTo>
                    <a:pt x="72764" y="1754"/>
                  </a:lnTo>
                  <a:lnTo>
                    <a:pt x="66624" y="147"/>
                  </a:lnTo>
                  <a:lnTo>
                    <a:pt x="59756" y="0"/>
                  </a:lnTo>
                  <a:lnTo>
                    <a:pt x="47196" y="4767"/>
                  </a:lnTo>
                  <a:lnTo>
                    <a:pt x="35449" y="13975"/>
                  </a:lnTo>
                  <a:lnTo>
                    <a:pt x="19364" y="34753"/>
                  </a:lnTo>
                  <a:lnTo>
                    <a:pt x="11677" y="50416"/>
                  </a:lnTo>
                  <a:lnTo>
                    <a:pt x="11106" y="55702"/>
                  </a:lnTo>
                  <a:lnTo>
                    <a:pt x="12574" y="59226"/>
                  </a:lnTo>
                  <a:lnTo>
                    <a:pt x="21059" y="6627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4460082" y="6010335"/>
              <a:ext cx="164612" cy="132508"/>
            </a:xfrm>
            <a:custGeom>
              <a:avLst/>
              <a:gdLst/>
              <a:ahLst/>
              <a:cxnLst/>
              <a:rect l="0" t="0" r="0" b="0"/>
              <a:pathLst>
                <a:path w="164612" h="132508">
                  <a:moveTo>
                    <a:pt x="0" y="0"/>
                  </a:moveTo>
                  <a:lnTo>
                    <a:pt x="4794" y="25648"/>
                  </a:lnTo>
                  <a:lnTo>
                    <a:pt x="1467" y="80668"/>
                  </a:lnTo>
                  <a:lnTo>
                    <a:pt x="4659" y="98722"/>
                  </a:lnTo>
                  <a:lnTo>
                    <a:pt x="8653" y="102797"/>
                  </a:lnTo>
                  <a:lnTo>
                    <a:pt x="14090" y="103665"/>
                  </a:lnTo>
                  <a:lnTo>
                    <a:pt x="27527" y="99698"/>
                  </a:lnTo>
                  <a:lnTo>
                    <a:pt x="50686" y="89842"/>
                  </a:lnTo>
                  <a:lnTo>
                    <a:pt x="66906" y="90164"/>
                  </a:lnTo>
                  <a:lnTo>
                    <a:pt x="80895" y="98320"/>
                  </a:lnTo>
                  <a:lnTo>
                    <a:pt x="92351" y="111191"/>
                  </a:lnTo>
                  <a:lnTo>
                    <a:pt x="100525" y="126156"/>
                  </a:lnTo>
                  <a:lnTo>
                    <a:pt x="105848" y="130332"/>
                  </a:lnTo>
                  <a:lnTo>
                    <a:pt x="112171" y="132192"/>
                  </a:lnTo>
                  <a:lnTo>
                    <a:pt x="119159" y="132507"/>
                  </a:lnTo>
                  <a:lnTo>
                    <a:pt x="125668" y="129943"/>
                  </a:lnTo>
                  <a:lnTo>
                    <a:pt x="137830" y="119698"/>
                  </a:lnTo>
                  <a:lnTo>
                    <a:pt x="150656" y="98336"/>
                  </a:lnTo>
                  <a:lnTo>
                    <a:pt x="162348" y="59626"/>
                  </a:lnTo>
                  <a:lnTo>
                    <a:pt x="164611" y="38211"/>
                  </a:lnTo>
                  <a:lnTo>
                    <a:pt x="160686" y="18831"/>
                  </a:lnTo>
                  <a:lnTo>
                    <a:pt x="157050" y="9780"/>
                  </a:lnTo>
                  <a:lnTo>
                    <a:pt x="152777" y="5596"/>
                  </a:lnTo>
                  <a:lnTo>
                    <a:pt x="148079" y="4655"/>
                  </a:lnTo>
                  <a:lnTo>
                    <a:pt x="143098" y="5877"/>
                  </a:lnTo>
                  <a:lnTo>
                    <a:pt x="139778" y="10390"/>
                  </a:lnTo>
                  <a:lnTo>
                    <a:pt x="133136" y="4160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5044442" y="5868877"/>
              <a:ext cx="56362" cy="240350"/>
            </a:xfrm>
            <a:custGeom>
              <a:avLst/>
              <a:gdLst/>
              <a:ahLst/>
              <a:cxnLst/>
              <a:rect l="0" t="0" r="0" b="0"/>
              <a:pathLst>
                <a:path w="56362" h="240350">
                  <a:moveTo>
                    <a:pt x="56361" y="0"/>
                  </a:moveTo>
                  <a:lnTo>
                    <a:pt x="54511" y="27497"/>
                  </a:lnTo>
                  <a:lnTo>
                    <a:pt x="34617" y="90049"/>
                  </a:lnTo>
                  <a:lnTo>
                    <a:pt x="25630" y="126988"/>
                  </a:lnTo>
                  <a:lnTo>
                    <a:pt x="22362" y="147046"/>
                  </a:lnTo>
                  <a:lnTo>
                    <a:pt x="4480" y="199859"/>
                  </a:lnTo>
                  <a:lnTo>
                    <a:pt x="0" y="234986"/>
                  </a:lnTo>
                  <a:lnTo>
                    <a:pt x="1220" y="239868"/>
                  </a:lnTo>
                  <a:lnTo>
                    <a:pt x="3883" y="240349"/>
                  </a:lnTo>
                  <a:lnTo>
                    <a:pt x="14755" y="23298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5025913" y="5977051"/>
              <a:ext cx="243554" cy="141911"/>
            </a:xfrm>
            <a:custGeom>
              <a:avLst/>
              <a:gdLst/>
              <a:ahLst/>
              <a:cxnLst/>
              <a:rect l="0" t="0" r="0" b="0"/>
              <a:pathLst>
                <a:path w="243554" h="141911">
                  <a:moveTo>
                    <a:pt x="0" y="0"/>
                  </a:moveTo>
                  <a:lnTo>
                    <a:pt x="50147" y="13268"/>
                  </a:lnTo>
                  <a:lnTo>
                    <a:pt x="110063" y="20614"/>
                  </a:lnTo>
                  <a:lnTo>
                    <a:pt x="139552" y="28092"/>
                  </a:lnTo>
                  <a:lnTo>
                    <a:pt x="143886" y="31672"/>
                  </a:lnTo>
                  <a:lnTo>
                    <a:pt x="144926" y="35907"/>
                  </a:lnTo>
                  <a:lnTo>
                    <a:pt x="143770" y="40580"/>
                  </a:lnTo>
                  <a:lnTo>
                    <a:pt x="133309" y="55992"/>
                  </a:lnTo>
                  <a:lnTo>
                    <a:pt x="118497" y="72269"/>
                  </a:lnTo>
                  <a:lnTo>
                    <a:pt x="112762" y="88209"/>
                  </a:lnTo>
                  <a:lnTo>
                    <a:pt x="111233" y="97638"/>
                  </a:lnTo>
                  <a:lnTo>
                    <a:pt x="114464" y="115510"/>
                  </a:lnTo>
                  <a:lnTo>
                    <a:pt x="117915" y="124159"/>
                  </a:lnTo>
                  <a:lnTo>
                    <a:pt x="123914" y="130850"/>
                  </a:lnTo>
                  <a:lnTo>
                    <a:pt x="140441" y="140749"/>
                  </a:lnTo>
                  <a:lnTo>
                    <a:pt x="150025" y="141910"/>
                  </a:lnTo>
                  <a:lnTo>
                    <a:pt x="170537" y="138268"/>
                  </a:lnTo>
                  <a:lnTo>
                    <a:pt x="202877" y="121405"/>
                  </a:lnTo>
                  <a:lnTo>
                    <a:pt x="227046" y="98842"/>
                  </a:lnTo>
                  <a:lnTo>
                    <a:pt x="241502" y="70173"/>
                  </a:lnTo>
                  <a:lnTo>
                    <a:pt x="243553" y="51528"/>
                  </a:lnTo>
                  <a:lnTo>
                    <a:pt x="242805" y="42673"/>
                  </a:lnTo>
                  <a:lnTo>
                    <a:pt x="234578" y="27903"/>
                  </a:lnTo>
                  <a:lnTo>
                    <a:pt x="221676" y="16099"/>
                  </a:lnTo>
                  <a:lnTo>
                    <a:pt x="206696" y="7771"/>
                  </a:lnTo>
                  <a:lnTo>
                    <a:pt x="198819" y="7030"/>
                  </a:lnTo>
                  <a:lnTo>
                    <a:pt x="182669" y="11137"/>
                  </a:lnTo>
                  <a:lnTo>
                    <a:pt x="157983" y="23845"/>
                  </a:lnTo>
                  <a:lnTo>
                    <a:pt x="153400" y="31614"/>
                  </a:lnTo>
                  <a:lnTo>
                    <a:pt x="150772" y="52574"/>
                  </a:lnTo>
                  <a:lnTo>
                    <a:pt x="154139" y="60937"/>
                  </a:lnTo>
                  <a:lnTo>
                    <a:pt x="160082" y="67437"/>
                  </a:lnTo>
                  <a:lnTo>
                    <a:pt x="167742" y="72694"/>
                  </a:lnTo>
                  <a:lnTo>
                    <a:pt x="220562" y="81825"/>
                  </a:lnTo>
                  <a:lnTo>
                    <a:pt x="232990" y="8321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5667888" y="5877198"/>
              <a:ext cx="106921" cy="256275"/>
            </a:xfrm>
            <a:custGeom>
              <a:avLst/>
              <a:gdLst/>
              <a:ahLst/>
              <a:cxnLst/>
              <a:rect l="0" t="0" r="0" b="0"/>
              <a:pathLst>
                <a:path w="106921" h="256275">
                  <a:moveTo>
                    <a:pt x="48672" y="0"/>
                  </a:moveTo>
                  <a:lnTo>
                    <a:pt x="28761" y="62491"/>
                  </a:lnTo>
                  <a:lnTo>
                    <a:pt x="10041" y="123605"/>
                  </a:lnTo>
                  <a:lnTo>
                    <a:pt x="1251" y="165258"/>
                  </a:lnTo>
                  <a:lnTo>
                    <a:pt x="0" y="228042"/>
                  </a:lnTo>
                  <a:lnTo>
                    <a:pt x="3310" y="247432"/>
                  </a:lnTo>
                  <a:lnTo>
                    <a:pt x="8260" y="252788"/>
                  </a:lnTo>
                  <a:lnTo>
                    <a:pt x="15259" y="255434"/>
                  </a:lnTo>
                  <a:lnTo>
                    <a:pt x="23624" y="256274"/>
                  </a:lnTo>
                  <a:lnTo>
                    <a:pt x="40313" y="249810"/>
                  </a:lnTo>
                  <a:lnTo>
                    <a:pt x="87015" y="210810"/>
                  </a:lnTo>
                  <a:lnTo>
                    <a:pt x="99584" y="189743"/>
                  </a:lnTo>
                  <a:lnTo>
                    <a:pt x="106920" y="1664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5753371" y="6010335"/>
              <a:ext cx="4796" cy="85045"/>
            </a:xfrm>
            <a:custGeom>
              <a:avLst/>
              <a:gdLst/>
              <a:ahLst/>
              <a:cxnLst/>
              <a:rect l="0" t="0" r="0" b="0"/>
              <a:pathLst>
                <a:path w="4796" h="85045">
                  <a:moveTo>
                    <a:pt x="4795" y="0"/>
                  </a:moveTo>
                  <a:lnTo>
                    <a:pt x="3870" y="63398"/>
                  </a:lnTo>
                  <a:lnTo>
                    <a:pt x="0" y="85044"/>
                  </a:lnTo>
                  <a:lnTo>
                    <a:pt x="674" y="84433"/>
                  </a:lnTo>
                  <a:lnTo>
                    <a:pt x="3574" y="75252"/>
                  </a:lnTo>
                  <a:lnTo>
                    <a:pt x="4795" y="6656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5774808" y="5978936"/>
              <a:ext cx="166421" cy="181179"/>
            </a:xfrm>
            <a:custGeom>
              <a:avLst/>
              <a:gdLst/>
              <a:ahLst/>
              <a:cxnLst/>
              <a:rect l="0" t="0" r="0" b="0"/>
              <a:pathLst>
                <a:path w="166421" h="181179">
                  <a:moveTo>
                    <a:pt x="0" y="48041"/>
                  </a:moveTo>
                  <a:lnTo>
                    <a:pt x="39119" y="942"/>
                  </a:lnTo>
                  <a:lnTo>
                    <a:pt x="43646" y="0"/>
                  </a:lnTo>
                  <a:lnTo>
                    <a:pt x="47589" y="2145"/>
                  </a:lnTo>
                  <a:lnTo>
                    <a:pt x="54435" y="11925"/>
                  </a:lnTo>
                  <a:lnTo>
                    <a:pt x="69205" y="53181"/>
                  </a:lnTo>
                  <a:lnTo>
                    <a:pt x="69897" y="71590"/>
                  </a:lnTo>
                  <a:lnTo>
                    <a:pt x="67226" y="110426"/>
                  </a:lnTo>
                  <a:lnTo>
                    <a:pt x="69780" y="115519"/>
                  </a:lnTo>
                  <a:lnTo>
                    <a:pt x="74257" y="117065"/>
                  </a:lnTo>
                  <a:lnTo>
                    <a:pt x="109186" y="111063"/>
                  </a:lnTo>
                  <a:lnTo>
                    <a:pt x="125265" y="116423"/>
                  </a:lnTo>
                  <a:lnTo>
                    <a:pt x="136727" y="127434"/>
                  </a:lnTo>
                  <a:lnTo>
                    <a:pt x="166420" y="18117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6029935" y="5960409"/>
              <a:ext cx="113246" cy="241311"/>
            </a:xfrm>
            <a:custGeom>
              <a:avLst/>
              <a:gdLst/>
              <a:ahLst/>
              <a:cxnLst/>
              <a:rect l="0" t="0" r="0" b="0"/>
              <a:pathLst>
                <a:path w="113246" h="241311">
                  <a:moveTo>
                    <a:pt x="19467" y="0"/>
                  </a:moveTo>
                  <a:lnTo>
                    <a:pt x="26053" y="29620"/>
                  </a:lnTo>
                  <a:lnTo>
                    <a:pt x="24809" y="57161"/>
                  </a:lnTo>
                  <a:lnTo>
                    <a:pt x="13528" y="112071"/>
                  </a:lnTo>
                  <a:lnTo>
                    <a:pt x="0" y="164559"/>
                  </a:lnTo>
                  <a:lnTo>
                    <a:pt x="2791" y="168878"/>
                  </a:lnTo>
                  <a:lnTo>
                    <a:pt x="9274" y="169908"/>
                  </a:lnTo>
                  <a:lnTo>
                    <a:pt x="26032" y="166121"/>
                  </a:lnTo>
                  <a:lnTo>
                    <a:pt x="76735" y="140019"/>
                  </a:lnTo>
                  <a:lnTo>
                    <a:pt x="97927" y="136195"/>
                  </a:lnTo>
                  <a:lnTo>
                    <a:pt x="105058" y="139798"/>
                  </a:lnTo>
                  <a:lnTo>
                    <a:pt x="109812" y="146823"/>
                  </a:lnTo>
                  <a:lnTo>
                    <a:pt x="112981" y="156130"/>
                  </a:lnTo>
                  <a:lnTo>
                    <a:pt x="113245" y="164183"/>
                  </a:lnTo>
                  <a:lnTo>
                    <a:pt x="108607" y="178062"/>
                  </a:lnTo>
                  <a:lnTo>
                    <a:pt x="77412" y="223784"/>
                  </a:lnTo>
                  <a:lnTo>
                    <a:pt x="76588" y="228702"/>
                  </a:lnTo>
                  <a:lnTo>
                    <a:pt x="77714" y="24131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5841376" y="5860556"/>
              <a:ext cx="24964" cy="8322"/>
            </a:xfrm>
            <a:custGeom>
              <a:avLst/>
              <a:gdLst/>
              <a:ahLst/>
              <a:cxnLst/>
              <a:rect l="0" t="0" r="0" b="0"/>
              <a:pathLst>
                <a:path w="24964" h="8322">
                  <a:moveTo>
                    <a:pt x="0" y="8321"/>
                  </a:moveTo>
                  <a:lnTo>
                    <a:pt x="24963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1" name="Freeform 210"/>
            <p:cNvSpPr/>
            <p:nvPr/>
          </p:nvSpPr>
          <p:spPr>
            <a:xfrm>
              <a:off x="6575363" y="6118508"/>
              <a:ext cx="14909" cy="124817"/>
            </a:xfrm>
            <a:custGeom>
              <a:avLst/>
              <a:gdLst/>
              <a:ahLst/>
              <a:cxnLst/>
              <a:rect l="0" t="0" r="0" b="0"/>
              <a:pathLst>
                <a:path w="14909" h="124817">
                  <a:moveTo>
                    <a:pt x="6586" y="0"/>
                  </a:moveTo>
                  <a:lnTo>
                    <a:pt x="0" y="29621"/>
                  </a:lnTo>
                  <a:lnTo>
                    <a:pt x="1244" y="59628"/>
                  </a:lnTo>
                  <a:lnTo>
                    <a:pt x="8583" y="115076"/>
                  </a:lnTo>
                  <a:lnTo>
                    <a:pt x="14908" y="12481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2" name="Freeform 211"/>
            <p:cNvSpPr/>
            <p:nvPr/>
          </p:nvSpPr>
          <p:spPr>
            <a:xfrm>
              <a:off x="6606912" y="6059748"/>
              <a:ext cx="166422" cy="175256"/>
            </a:xfrm>
            <a:custGeom>
              <a:avLst/>
              <a:gdLst/>
              <a:ahLst/>
              <a:cxnLst/>
              <a:rect l="0" t="0" r="0" b="0"/>
              <a:pathLst>
                <a:path w="166422" h="175256">
                  <a:moveTo>
                    <a:pt x="0" y="8834"/>
                  </a:moveTo>
                  <a:lnTo>
                    <a:pt x="8835" y="0"/>
                  </a:lnTo>
                  <a:lnTo>
                    <a:pt x="14211" y="170"/>
                  </a:lnTo>
                  <a:lnTo>
                    <a:pt x="27581" y="7757"/>
                  </a:lnTo>
                  <a:lnTo>
                    <a:pt x="37838" y="22840"/>
                  </a:lnTo>
                  <a:lnTo>
                    <a:pt x="54054" y="67659"/>
                  </a:lnTo>
                  <a:lnTo>
                    <a:pt x="56081" y="97660"/>
                  </a:lnTo>
                  <a:lnTo>
                    <a:pt x="53278" y="115805"/>
                  </a:lnTo>
                  <a:lnTo>
                    <a:pt x="54010" y="118980"/>
                  </a:lnTo>
                  <a:lnTo>
                    <a:pt x="56347" y="118323"/>
                  </a:lnTo>
                  <a:lnTo>
                    <a:pt x="79433" y="97594"/>
                  </a:lnTo>
                  <a:lnTo>
                    <a:pt x="93552" y="90504"/>
                  </a:lnTo>
                  <a:lnTo>
                    <a:pt x="100275" y="90093"/>
                  </a:lnTo>
                  <a:lnTo>
                    <a:pt x="112676" y="94567"/>
                  </a:lnTo>
                  <a:lnTo>
                    <a:pt x="130054" y="111899"/>
                  </a:lnTo>
                  <a:lnTo>
                    <a:pt x="166421" y="17525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6864865" y="5946027"/>
              <a:ext cx="129234" cy="461247"/>
            </a:xfrm>
            <a:custGeom>
              <a:avLst/>
              <a:gdLst/>
              <a:ahLst/>
              <a:cxnLst/>
              <a:rect l="0" t="0" r="0" b="0"/>
              <a:pathLst>
                <a:path w="129234" h="461247">
                  <a:moveTo>
                    <a:pt x="124815" y="14382"/>
                  </a:moveTo>
                  <a:lnTo>
                    <a:pt x="129233" y="1129"/>
                  </a:lnTo>
                  <a:lnTo>
                    <a:pt x="128685" y="0"/>
                  </a:lnTo>
                  <a:lnTo>
                    <a:pt x="103597" y="28814"/>
                  </a:lnTo>
                  <a:lnTo>
                    <a:pt x="83703" y="63140"/>
                  </a:lnTo>
                  <a:lnTo>
                    <a:pt x="67762" y="119037"/>
                  </a:lnTo>
                  <a:lnTo>
                    <a:pt x="55709" y="179491"/>
                  </a:lnTo>
                  <a:lnTo>
                    <a:pt x="57274" y="239151"/>
                  </a:lnTo>
                  <a:lnTo>
                    <a:pt x="58055" y="292283"/>
                  </a:lnTo>
                  <a:lnTo>
                    <a:pt x="67273" y="352864"/>
                  </a:lnTo>
                  <a:lnTo>
                    <a:pt x="70168" y="393890"/>
                  </a:lnTo>
                  <a:lnTo>
                    <a:pt x="62862" y="436468"/>
                  </a:lnTo>
                  <a:lnTo>
                    <a:pt x="50780" y="458623"/>
                  </a:lnTo>
                  <a:lnTo>
                    <a:pt x="44948" y="461246"/>
                  </a:lnTo>
                  <a:lnTo>
                    <a:pt x="38287" y="461146"/>
                  </a:lnTo>
                  <a:lnTo>
                    <a:pt x="31071" y="459230"/>
                  </a:lnTo>
                  <a:lnTo>
                    <a:pt x="18124" y="447239"/>
                  </a:lnTo>
                  <a:lnTo>
                    <a:pt x="12083" y="438864"/>
                  </a:lnTo>
                  <a:lnTo>
                    <a:pt x="1590" y="384802"/>
                  </a:lnTo>
                  <a:lnTo>
                    <a:pt x="0" y="37218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6987711" y="6108890"/>
              <a:ext cx="309849" cy="104741"/>
            </a:xfrm>
            <a:custGeom>
              <a:avLst/>
              <a:gdLst/>
              <a:ahLst/>
              <a:cxnLst/>
              <a:rect l="0" t="0" r="0" b="0"/>
              <a:pathLst>
                <a:path w="309849" h="104741">
                  <a:moveTo>
                    <a:pt x="60217" y="34582"/>
                  </a:moveTo>
                  <a:lnTo>
                    <a:pt x="26476" y="46098"/>
                  </a:lnTo>
                  <a:lnTo>
                    <a:pt x="18307" y="50581"/>
                  </a:lnTo>
                  <a:lnTo>
                    <a:pt x="6765" y="62957"/>
                  </a:lnTo>
                  <a:lnTo>
                    <a:pt x="2393" y="70141"/>
                  </a:lnTo>
                  <a:lnTo>
                    <a:pt x="0" y="85519"/>
                  </a:lnTo>
                  <a:lnTo>
                    <a:pt x="657" y="93503"/>
                  </a:lnTo>
                  <a:lnTo>
                    <a:pt x="4792" y="98826"/>
                  </a:lnTo>
                  <a:lnTo>
                    <a:pt x="19250" y="104740"/>
                  </a:lnTo>
                  <a:lnTo>
                    <a:pt x="38003" y="102437"/>
                  </a:lnTo>
                  <a:lnTo>
                    <a:pt x="56816" y="94326"/>
                  </a:lnTo>
                  <a:lnTo>
                    <a:pt x="71341" y="81475"/>
                  </a:lnTo>
                  <a:lnTo>
                    <a:pt x="85497" y="54228"/>
                  </a:lnTo>
                  <a:lnTo>
                    <a:pt x="87478" y="33451"/>
                  </a:lnTo>
                  <a:lnTo>
                    <a:pt x="86712" y="22733"/>
                  </a:lnTo>
                  <a:lnTo>
                    <a:pt x="82503" y="14664"/>
                  </a:lnTo>
                  <a:lnTo>
                    <a:pt x="65383" y="738"/>
                  </a:lnTo>
                  <a:lnTo>
                    <a:pt x="66434" y="0"/>
                  </a:lnTo>
                  <a:lnTo>
                    <a:pt x="121202" y="3649"/>
                  </a:lnTo>
                  <a:lnTo>
                    <a:pt x="155950" y="12781"/>
                  </a:lnTo>
                  <a:lnTo>
                    <a:pt x="165645" y="17274"/>
                  </a:lnTo>
                  <a:lnTo>
                    <a:pt x="178881" y="29663"/>
                  </a:lnTo>
                  <a:lnTo>
                    <a:pt x="183706" y="36850"/>
                  </a:lnTo>
                  <a:lnTo>
                    <a:pt x="186601" y="52231"/>
                  </a:lnTo>
                  <a:lnTo>
                    <a:pt x="180445" y="87414"/>
                  </a:lnTo>
                  <a:lnTo>
                    <a:pt x="225232" y="28344"/>
                  </a:lnTo>
                  <a:lnTo>
                    <a:pt x="238032" y="17016"/>
                  </a:lnTo>
                  <a:lnTo>
                    <a:pt x="252967" y="8900"/>
                  </a:lnTo>
                  <a:lnTo>
                    <a:pt x="271316" y="7142"/>
                  </a:lnTo>
                  <a:lnTo>
                    <a:pt x="309848" y="961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5" name="Freeform 214"/>
            <p:cNvSpPr/>
            <p:nvPr/>
          </p:nvSpPr>
          <p:spPr>
            <a:xfrm>
              <a:off x="7330843" y="6118508"/>
              <a:ext cx="216348" cy="91533"/>
            </a:xfrm>
            <a:custGeom>
              <a:avLst/>
              <a:gdLst/>
              <a:ahLst/>
              <a:cxnLst/>
              <a:rect l="0" t="0" r="0" b="0"/>
              <a:pathLst>
                <a:path w="216348" h="91533">
                  <a:moveTo>
                    <a:pt x="0" y="0"/>
                  </a:moveTo>
                  <a:lnTo>
                    <a:pt x="4795" y="26573"/>
                  </a:lnTo>
                  <a:lnTo>
                    <a:pt x="2747" y="46327"/>
                  </a:lnTo>
                  <a:lnTo>
                    <a:pt x="4605" y="51225"/>
                  </a:lnTo>
                  <a:lnTo>
                    <a:pt x="8618" y="52641"/>
                  </a:lnTo>
                  <a:lnTo>
                    <a:pt x="14067" y="51736"/>
                  </a:lnTo>
                  <a:lnTo>
                    <a:pt x="58752" y="24175"/>
                  </a:lnTo>
                  <a:lnTo>
                    <a:pt x="65056" y="24438"/>
                  </a:lnTo>
                  <a:lnTo>
                    <a:pt x="70184" y="27387"/>
                  </a:lnTo>
                  <a:lnTo>
                    <a:pt x="74526" y="32126"/>
                  </a:lnTo>
                  <a:lnTo>
                    <a:pt x="76496" y="38060"/>
                  </a:lnTo>
                  <a:lnTo>
                    <a:pt x="77626" y="58737"/>
                  </a:lnTo>
                  <a:lnTo>
                    <a:pt x="84119" y="71101"/>
                  </a:lnTo>
                  <a:lnTo>
                    <a:pt x="89364" y="73288"/>
                  </a:lnTo>
                  <a:lnTo>
                    <a:pt x="95634" y="72898"/>
                  </a:lnTo>
                  <a:lnTo>
                    <a:pt x="158261" y="54472"/>
                  </a:lnTo>
                  <a:lnTo>
                    <a:pt x="174814" y="55953"/>
                  </a:lnTo>
                  <a:lnTo>
                    <a:pt x="181262" y="60416"/>
                  </a:lnTo>
                  <a:lnTo>
                    <a:pt x="195679" y="80669"/>
                  </a:lnTo>
                  <a:lnTo>
                    <a:pt x="216347" y="9153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7550525" y="6143472"/>
              <a:ext cx="163088" cy="94386"/>
            </a:xfrm>
            <a:custGeom>
              <a:avLst/>
              <a:gdLst/>
              <a:ahLst/>
              <a:cxnLst/>
              <a:rect l="0" t="0" r="0" b="0"/>
              <a:pathLst>
                <a:path w="163088" h="94386">
                  <a:moveTo>
                    <a:pt x="71555" y="16642"/>
                  </a:moveTo>
                  <a:lnTo>
                    <a:pt x="62721" y="7807"/>
                  </a:lnTo>
                  <a:lnTo>
                    <a:pt x="58269" y="7053"/>
                  </a:lnTo>
                  <a:lnTo>
                    <a:pt x="53452" y="8401"/>
                  </a:lnTo>
                  <a:lnTo>
                    <a:pt x="15547" y="29767"/>
                  </a:lnTo>
                  <a:lnTo>
                    <a:pt x="1668" y="43740"/>
                  </a:lnTo>
                  <a:lnTo>
                    <a:pt x="0" y="50425"/>
                  </a:lnTo>
                  <a:lnTo>
                    <a:pt x="1662" y="56731"/>
                  </a:lnTo>
                  <a:lnTo>
                    <a:pt x="5544" y="62783"/>
                  </a:lnTo>
                  <a:lnTo>
                    <a:pt x="11830" y="66818"/>
                  </a:lnTo>
                  <a:lnTo>
                    <a:pt x="28677" y="71302"/>
                  </a:lnTo>
                  <a:lnTo>
                    <a:pt x="84559" y="70296"/>
                  </a:lnTo>
                  <a:lnTo>
                    <a:pt x="94094" y="71827"/>
                  </a:lnTo>
                  <a:lnTo>
                    <a:pt x="100449" y="76546"/>
                  </a:lnTo>
                  <a:lnTo>
                    <a:pt x="104687" y="83390"/>
                  </a:lnTo>
                  <a:lnTo>
                    <a:pt x="107511" y="91651"/>
                  </a:lnTo>
                  <a:lnTo>
                    <a:pt x="111244" y="94385"/>
                  </a:lnTo>
                  <a:lnTo>
                    <a:pt x="115581" y="93434"/>
                  </a:lnTo>
                  <a:lnTo>
                    <a:pt x="120322" y="90026"/>
                  </a:lnTo>
                  <a:lnTo>
                    <a:pt x="140292" y="53190"/>
                  </a:lnTo>
                  <a:lnTo>
                    <a:pt x="163087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7771859" y="5984424"/>
              <a:ext cx="71726" cy="251958"/>
            </a:xfrm>
            <a:custGeom>
              <a:avLst/>
              <a:gdLst/>
              <a:ahLst/>
              <a:cxnLst/>
              <a:rect l="0" t="0" r="0" b="0"/>
              <a:pathLst>
                <a:path w="71726" h="251958">
                  <a:moveTo>
                    <a:pt x="0" y="25911"/>
                  </a:moveTo>
                  <a:lnTo>
                    <a:pt x="4418" y="12659"/>
                  </a:lnTo>
                  <a:lnTo>
                    <a:pt x="13982" y="3687"/>
                  </a:lnTo>
                  <a:lnTo>
                    <a:pt x="20417" y="0"/>
                  </a:lnTo>
                  <a:lnTo>
                    <a:pt x="25630" y="316"/>
                  </a:lnTo>
                  <a:lnTo>
                    <a:pt x="30031" y="3300"/>
                  </a:lnTo>
                  <a:lnTo>
                    <a:pt x="33889" y="8063"/>
                  </a:lnTo>
                  <a:lnTo>
                    <a:pt x="39319" y="36854"/>
                  </a:lnTo>
                  <a:lnTo>
                    <a:pt x="34510" y="91867"/>
                  </a:lnTo>
                  <a:lnTo>
                    <a:pt x="21985" y="145646"/>
                  </a:lnTo>
                  <a:lnTo>
                    <a:pt x="8295" y="200714"/>
                  </a:lnTo>
                  <a:lnTo>
                    <a:pt x="3687" y="215473"/>
                  </a:lnTo>
                  <a:lnTo>
                    <a:pt x="2458" y="214231"/>
                  </a:lnTo>
                  <a:lnTo>
                    <a:pt x="1639" y="209705"/>
                  </a:lnTo>
                  <a:lnTo>
                    <a:pt x="2942" y="204838"/>
                  </a:lnTo>
                  <a:lnTo>
                    <a:pt x="9320" y="194500"/>
                  </a:lnTo>
                  <a:lnTo>
                    <a:pt x="14535" y="192853"/>
                  </a:lnTo>
                  <a:lnTo>
                    <a:pt x="27725" y="195953"/>
                  </a:lnTo>
                  <a:lnTo>
                    <a:pt x="52149" y="213011"/>
                  </a:lnTo>
                  <a:lnTo>
                    <a:pt x="63550" y="223404"/>
                  </a:lnTo>
                  <a:lnTo>
                    <a:pt x="69849" y="239117"/>
                  </a:lnTo>
                  <a:lnTo>
                    <a:pt x="71725" y="251957"/>
                  </a:lnTo>
                  <a:lnTo>
                    <a:pt x="70931" y="251498"/>
                  </a:lnTo>
                  <a:lnTo>
                    <a:pt x="66569" y="24225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8" name="Freeform 217"/>
            <p:cNvSpPr/>
            <p:nvPr/>
          </p:nvSpPr>
          <p:spPr>
            <a:xfrm>
              <a:off x="7880033" y="6076903"/>
              <a:ext cx="58248" cy="16643"/>
            </a:xfrm>
            <a:custGeom>
              <a:avLst/>
              <a:gdLst/>
              <a:ahLst/>
              <a:cxnLst/>
              <a:rect l="0" t="0" r="0" b="0"/>
              <a:pathLst>
                <a:path w="58248" h="16643">
                  <a:moveTo>
                    <a:pt x="0" y="16642"/>
                  </a:moveTo>
                  <a:lnTo>
                    <a:pt x="58247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9" name="Freeform 218"/>
            <p:cNvSpPr/>
            <p:nvPr/>
          </p:nvSpPr>
          <p:spPr>
            <a:xfrm>
              <a:off x="7995684" y="6151223"/>
              <a:ext cx="122993" cy="110839"/>
            </a:xfrm>
            <a:custGeom>
              <a:avLst/>
              <a:gdLst/>
              <a:ahLst/>
              <a:cxnLst/>
              <a:rect l="0" t="0" r="0" b="0"/>
              <a:pathLst>
                <a:path w="122993" h="110839">
                  <a:moveTo>
                    <a:pt x="34127" y="17212"/>
                  </a:moveTo>
                  <a:lnTo>
                    <a:pt x="15122" y="31422"/>
                  </a:lnTo>
                  <a:lnTo>
                    <a:pt x="3800" y="44793"/>
                  </a:lnTo>
                  <a:lnTo>
                    <a:pt x="0" y="62446"/>
                  </a:lnTo>
                  <a:lnTo>
                    <a:pt x="281" y="72332"/>
                  </a:lnTo>
                  <a:lnTo>
                    <a:pt x="3242" y="80771"/>
                  </a:lnTo>
                  <a:lnTo>
                    <a:pt x="13929" y="95078"/>
                  </a:lnTo>
                  <a:lnTo>
                    <a:pt x="32855" y="105136"/>
                  </a:lnTo>
                  <a:lnTo>
                    <a:pt x="54827" y="110838"/>
                  </a:lnTo>
                  <a:lnTo>
                    <a:pt x="82790" y="108850"/>
                  </a:lnTo>
                  <a:lnTo>
                    <a:pt x="100134" y="104785"/>
                  </a:lnTo>
                  <a:lnTo>
                    <a:pt x="106794" y="100557"/>
                  </a:lnTo>
                  <a:lnTo>
                    <a:pt x="116658" y="88463"/>
                  </a:lnTo>
                  <a:lnTo>
                    <a:pt x="122992" y="61643"/>
                  </a:lnTo>
                  <a:lnTo>
                    <a:pt x="119543" y="43431"/>
                  </a:lnTo>
                  <a:lnTo>
                    <a:pt x="107204" y="20050"/>
                  </a:lnTo>
                  <a:lnTo>
                    <a:pt x="96193" y="8303"/>
                  </a:lnTo>
                  <a:lnTo>
                    <a:pt x="82052" y="0"/>
                  </a:lnTo>
                  <a:lnTo>
                    <a:pt x="79946" y="190"/>
                  </a:lnTo>
                  <a:lnTo>
                    <a:pt x="92375" y="1721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0" name="Freeform 219"/>
            <p:cNvSpPr/>
            <p:nvPr/>
          </p:nvSpPr>
          <p:spPr>
            <a:xfrm>
              <a:off x="8178172" y="6143472"/>
              <a:ext cx="151198" cy="133137"/>
            </a:xfrm>
            <a:custGeom>
              <a:avLst/>
              <a:gdLst/>
              <a:ahLst/>
              <a:cxnLst/>
              <a:rect l="0" t="0" r="0" b="0"/>
              <a:pathLst>
                <a:path w="151198" h="133137">
                  <a:moveTo>
                    <a:pt x="34703" y="0"/>
                  </a:moveTo>
                  <a:lnTo>
                    <a:pt x="7242" y="29310"/>
                  </a:lnTo>
                  <a:lnTo>
                    <a:pt x="0" y="43537"/>
                  </a:lnTo>
                  <a:lnTo>
                    <a:pt x="1398" y="48440"/>
                  </a:lnTo>
                  <a:lnTo>
                    <a:pt x="6027" y="51710"/>
                  </a:lnTo>
                  <a:lnTo>
                    <a:pt x="30212" y="56310"/>
                  </a:lnTo>
                  <a:lnTo>
                    <a:pt x="58335" y="55208"/>
                  </a:lnTo>
                  <a:lnTo>
                    <a:pt x="116061" y="41338"/>
                  </a:lnTo>
                  <a:lnTo>
                    <a:pt x="124999" y="38653"/>
                  </a:lnTo>
                  <a:lnTo>
                    <a:pt x="130034" y="39637"/>
                  </a:lnTo>
                  <a:lnTo>
                    <a:pt x="132466" y="43067"/>
                  </a:lnTo>
                  <a:lnTo>
                    <a:pt x="132702" y="54274"/>
                  </a:lnTo>
                  <a:lnTo>
                    <a:pt x="127268" y="96521"/>
                  </a:lnTo>
                  <a:lnTo>
                    <a:pt x="131625" y="112548"/>
                  </a:lnTo>
                  <a:lnTo>
                    <a:pt x="138800" y="123986"/>
                  </a:lnTo>
                  <a:lnTo>
                    <a:pt x="151197" y="13313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1" name="Freeform 220"/>
            <p:cNvSpPr/>
            <p:nvPr/>
          </p:nvSpPr>
          <p:spPr>
            <a:xfrm>
              <a:off x="8545716" y="5994849"/>
              <a:ext cx="130284" cy="190229"/>
            </a:xfrm>
            <a:custGeom>
              <a:avLst/>
              <a:gdLst/>
              <a:ahLst/>
              <a:cxnLst/>
              <a:rect l="0" t="0" r="0" b="0"/>
              <a:pathLst>
                <a:path w="130284" h="190229">
                  <a:moveTo>
                    <a:pt x="0" y="7165"/>
                  </a:moveTo>
                  <a:lnTo>
                    <a:pt x="46328" y="0"/>
                  </a:lnTo>
                  <a:lnTo>
                    <a:pt x="73824" y="3603"/>
                  </a:lnTo>
                  <a:lnTo>
                    <a:pt x="112758" y="19748"/>
                  </a:lnTo>
                  <a:lnTo>
                    <a:pt x="127469" y="30016"/>
                  </a:lnTo>
                  <a:lnTo>
                    <a:pt x="130283" y="37192"/>
                  </a:lnTo>
                  <a:lnTo>
                    <a:pt x="128479" y="55027"/>
                  </a:lnTo>
                  <a:lnTo>
                    <a:pt x="123559" y="62187"/>
                  </a:lnTo>
                  <a:lnTo>
                    <a:pt x="78811" y="88090"/>
                  </a:lnTo>
                  <a:lnTo>
                    <a:pt x="22561" y="113764"/>
                  </a:lnTo>
                  <a:lnTo>
                    <a:pt x="17815" y="120761"/>
                  </a:lnTo>
                  <a:lnTo>
                    <a:pt x="12541" y="138397"/>
                  </a:lnTo>
                  <a:lnTo>
                    <a:pt x="15128" y="158562"/>
                  </a:lnTo>
                  <a:lnTo>
                    <a:pt x="24964" y="19022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8520754" y="6226682"/>
              <a:ext cx="16642" cy="8322"/>
            </a:xfrm>
            <a:custGeom>
              <a:avLst/>
              <a:gdLst/>
              <a:ahLst/>
              <a:cxnLst/>
              <a:rect l="0" t="0" r="0" b="0"/>
              <a:pathLst>
                <a:path w="16642" h="8322">
                  <a:moveTo>
                    <a:pt x="0" y="0"/>
                  </a:moveTo>
                  <a:lnTo>
                    <a:pt x="16641" y="83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4085635" y="6409745"/>
              <a:ext cx="182612" cy="229239"/>
            </a:xfrm>
            <a:custGeom>
              <a:avLst/>
              <a:gdLst/>
              <a:ahLst/>
              <a:cxnLst/>
              <a:rect l="0" t="0" r="0" b="0"/>
              <a:pathLst>
                <a:path w="182612" h="229239">
                  <a:moveTo>
                    <a:pt x="0" y="0"/>
                  </a:moveTo>
                  <a:lnTo>
                    <a:pt x="7164" y="62326"/>
                  </a:lnTo>
                  <a:lnTo>
                    <a:pt x="14735" y="124697"/>
                  </a:lnTo>
                  <a:lnTo>
                    <a:pt x="25134" y="180026"/>
                  </a:lnTo>
                  <a:lnTo>
                    <a:pt x="27851" y="192133"/>
                  </a:lnTo>
                  <a:lnTo>
                    <a:pt x="32435" y="199280"/>
                  </a:lnTo>
                  <a:lnTo>
                    <a:pt x="38266" y="203120"/>
                  </a:lnTo>
                  <a:lnTo>
                    <a:pt x="53065" y="204922"/>
                  </a:lnTo>
                  <a:lnTo>
                    <a:pt x="103405" y="200576"/>
                  </a:lnTo>
                  <a:lnTo>
                    <a:pt x="120230" y="205023"/>
                  </a:lnTo>
                  <a:lnTo>
                    <a:pt x="127306" y="208798"/>
                  </a:lnTo>
                  <a:lnTo>
                    <a:pt x="137633" y="220389"/>
                  </a:lnTo>
                  <a:lnTo>
                    <a:pt x="141682" y="227363"/>
                  </a:lnTo>
                  <a:lnTo>
                    <a:pt x="147154" y="229238"/>
                  </a:lnTo>
                  <a:lnTo>
                    <a:pt x="153576" y="227715"/>
                  </a:lnTo>
                  <a:lnTo>
                    <a:pt x="160631" y="223926"/>
                  </a:lnTo>
                  <a:lnTo>
                    <a:pt x="165335" y="217702"/>
                  </a:lnTo>
                  <a:lnTo>
                    <a:pt x="179634" y="164813"/>
                  </a:lnTo>
                  <a:lnTo>
                    <a:pt x="182611" y="106101"/>
                  </a:lnTo>
                  <a:lnTo>
                    <a:pt x="181837" y="99396"/>
                  </a:lnTo>
                  <a:lnTo>
                    <a:pt x="180396" y="95850"/>
                  </a:lnTo>
                  <a:lnTo>
                    <a:pt x="174742" y="9153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4403382" y="6376461"/>
              <a:ext cx="131590" cy="332843"/>
            </a:xfrm>
            <a:custGeom>
              <a:avLst/>
              <a:gdLst/>
              <a:ahLst/>
              <a:cxnLst/>
              <a:rect l="0" t="0" r="0" b="0"/>
              <a:pathLst>
                <a:path w="131590" h="332843">
                  <a:moveTo>
                    <a:pt x="40058" y="0"/>
                  </a:moveTo>
                  <a:lnTo>
                    <a:pt x="35127" y="47723"/>
                  </a:lnTo>
                  <a:lnTo>
                    <a:pt x="21312" y="100547"/>
                  </a:lnTo>
                  <a:lnTo>
                    <a:pt x="13448" y="157826"/>
                  </a:lnTo>
                  <a:lnTo>
                    <a:pt x="773" y="218058"/>
                  </a:lnTo>
                  <a:lnTo>
                    <a:pt x="0" y="228582"/>
                  </a:lnTo>
                  <a:lnTo>
                    <a:pt x="1333" y="233750"/>
                  </a:lnTo>
                  <a:lnTo>
                    <a:pt x="4071" y="235346"/>
                  </a:lnTo>
                  <a:lnTo>
                    <a:pt x="7746" y="234560"/>
                  </a:lnTo>
                  <a:lnTo>
                    <a:pt x="21752" y="224620"/>
                  </a:lnTo>
                  <a:lnTo>
                    <a:pt x="57576" y="195213"/>
                  </a:lnTo>
                  <a:lnTo>
                    <a:pt x="65605" y="191163"/>
                  </a:lnTo>
                  <a:lnTo>
                    <a:pt x="81923" y="189128"/>
                  </a:lnTo>
                  <a:lnTo>
                    <a:pt x="90157" y="189880"/>
                  </a:lnTo>
                  <a:lnTo>
                    <a:pt x="96571" y="193155"/>
                  </a:lnTo>
                  <a:lnTo>
                    <a:pt x="106164" y="204191"/>
                  </a:lnTo>
                  <a:lnTo>
                    <a:pt x="116762" y="230415"/>
                  </a:lnTo>
                  <a:lnTo>
                    <a:pt x="115825" y="289893"/>
                  </a:lnTo>
                  <a:lnTo>
                    <a:pt x="117187" y="310055"/>
                  </a:lnTo>
                  <a:lnTo>
                    <a:pt x="131589" y="3328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4634612" y="6575807"/>
              <a:ext cx="84022" cy="133497"/>
            </a:xfrm>
            <a:custGeom>
              <a:avLst/>
              <a:gdLst/>
              <a:ahLst/>
              <a:cxnLst/>
              <a:rect l="0" t="0" r="0" b="0"/>
              <a:pathLst>
                <a:path w="84022" h="133497">
                  <a:moveTo>
                    <a:pt x="50138" y="50285"/>
                  </a:moveTo>
                  <a:lnTo>
                    <a:pt x="62500" y="36075"/>
                  </a:lnTo>
                  <a:lnTo>
                    <a:pt x="68884" y="22705"/>
                  </a:lnTo>
                  <a:lnTo>
                    <a:pt x="69107" y="16181"/>
                  </a:lnTo>
                  <a:lnTo>
                    <a:pt x="64425" y="4001"/>
                  </a:lnTo>
                  <a:lnTo>
                    <a:pt x="59663" y="938"/>
                  </a:lnTo>
                  <a:lnTo>
                    <a:pt x="46975" y="0"/>
                  </a:lnTo>
                  <a:lnTo>
                    <a:pt x="32090" y="7596"/>
                  </a:lnTo>
                  <a:lnTo>
                    <a:pt x="10582" y="27467"/>
                  </a:lnTo>
                  <a:lnTo>
                    <a:pt x="4351" y="35073"/>
                  </a:lnTo>
                  <a:lnTo>
                    <a:pt x="1122" y="43842"/>
                  </a:lnTo>
                  <a:lnTo>
                    <a:pt x="0" y="63447"/>
                  </a:lnTo>
                  <a:lnTo>
                    <a:pt x="3769" y="70155"/>
                  </a:lnTo>
                  <a:lnTo>
                    <a:pt x="9980" y="74626"/>
                  </a:lnTo>
                  <a:lnTo>
                    <a:pt x="17819" y="77607"/>
                  </a:lnTo>
                  <a:lnTo>
                    <a:pt x="33925" y="78454"/>
                  </a:lnTo>
                  <a:lnTo>
                    <a:pt x="66865" y="71464"/>
                  </a:lnTo>
                  <a:lnTo>
                    <a:pt x="73309" y="73650"/>
                  </a:lnTo>
                  <a:lnTo>
                    <a:pt x="78529" y="78805"/>
                  </a:lnTo>
                  <a:lnTo>
                    <a:pt x="82934" y="85941"/>
                  </a:lnTo>
                  <a:lnTo>
                    <a:pt x="84021" y="94396"/>
                  </a:lnTo>
                  <a:lnTo>
                    <a:pt x="75101" y="13349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4817887" y="6368140"/>
              <a:ext cx="57906" cy="291866"/>
            </a:xfrm>
            <a:custGeom>
              <a:avLst/>
              <a:gdLst/>
              <a:ahLst/>
              <a:cxnLst/>
              <a:rect l="0" t="0" r="0" b="0"/>
              <a:pathLst>
                <a:path w="57906" h="291866">
                  <a:moveTo>
                    <a:pt x="49926" y="0"/>
                  </a:moveTo>
                  <a:lnTo>
                    <a:pt x="55645" y="22703"/>
                  </a:lnTo>
                  <a:lnTo>
                    <a:pt x="57905" y="84591"/>
                  </a:lnTo>
                  <a:lnTo>
                    <a:pt x="51616" y="141274"/>
                  </a:lnTo>
                  <a:lnTo>
                    <a:pt x="43506" y="196907"/>
                  </a:lnTo>
                  <a:lnTo>
                    <a:pt x="27660" y="258704"/>
                  </a:lnTo>
                  <a:lnTo>
                    <a:pt x="22155" y="282942"/>
                  </a:lnTo>
                  <a:lnTo>
                    <a:pt x="18469" y="289405"/>
                  </a:lnTo>
                  <a:lnTo>
                    <a:pt x="14161" y="291865"/>
                  </a:lnTo>
                  <a:lnTo>
                    <a:pt x="0" y="29123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4826208" y="6517918"/>
              <a:ext cx="158101" cy="24965"/>
            </a:xfrm>
            <a:custGeom>
              <a:avLst/>
              <a:gdLst/>
              <a:ahLst/>
              <a:cxnLst/>
              <a:rect l="0" t="0" r="0" b="0"/>
              <a:pathLst>
                <a:path w="158101" h="24965">
                  <a:moveTo>
                    <a:pt x="0" y="0"/>
                  </a:moveTo>
                  <a:lnTo>
                    <a:pt x="63415" y="13269"/>
                  </a:lnTo>
                  <a:lnTo>
                    <a:pt x="121844" y="20615"/>
                  </a:lnTo>
                  <a:lnTo>
                    <a:pt x="158100" y="2496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5625029" y="6418066"/>
              <a:ext cx="58248" cy="257954"/>
            </a:xfrm>
            <a:custGeom>
              <a:avLst/>
              <a:gdLst/>
              <a:ahLst/>
              <a:cxnLst/>
              <a:rect l="0" t="0" r="0" b="0"/>
              <a:pathLst>
                <a:path w="58248" h="257954">
                  <a:moveTo>
                    <a:pt x="58247" y="0"/>
                  </a:moveTo>
                  <a:lnTo>
                    <a:pt x="58247" y="59580"/>
                  </a:lnTo>
                  <a:lnTo>
                    <a:pt x="49196" y="121065"/>
                  </a:lnTo>
                  <a:lnTo>
                    <a:pt x="33220" y="180999"/>
                  </a:lnTo>
                  <a:lnTo>
                    <a:pt x="16636" y="235274"/>
                  </a:lnTo>
                  <a:lnTo>
                    <a:pt x="11092" y="251572"/>
                  </a:lnTo>
                  <a:lnTo>
                    <a:pt x="8319" y="254623"/>
                  </a:lnTo>
                  <a:lnTo>
                    <a:pt x="0" y="25795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5633350" y="6509598"/>
              <a:ext cx="108174" cy="66569"/>
            </a:xfrm>
            <a:custGeom>
              <a:avLst/>
              <a:gdLst/>
              <a:ahLst/>
              <a:cxnLst/>
              <a:rect l="0" t="0" r="0" b="0"/>
              <a:pathLst>
                <a:path w="108174" h="66569">
                  <a:moveTo>
                    <a:pt x="0" y="0"/>
                  </a:moveTo>
                  <a:lnTo>
                    <a:pt x="15135" y="13286"/>
                  </a:lnTo>
                  <a:lnTo>
                    <a:pt x="72033" y="44571"/>
                  </a:lnTo>
                  <a:lnTo>
                    <a:pt x="108173" y="6656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5695142" y="6579077"/>
              <a:ext cx="154084" cy="98585"/>
            </a:xfrm>
            <a:custGeom>
              <a:avLst/>
              <a:gdLst/>
              <a:ahLst/>
              <a:cxnLst/>
              <a:rect l="0" t="0" r="0" b="0"/>
              <a:pathLst>
                <a:path w="154084" h="98585">
                  <a:moveTo>
                    <a:pt x="54702" y="13731"/>
                  </a:moveTo>
                  <a:lnTo>
                    <a:pt x="8418" y="52852"/>
                  </a:lnTo>
                  <a:lnTo>
                    <a:pt x="1772" y="68716"/>
                  </a:lnTo>
                  <a:lnTo>
                    <a:pt x="0" y="78125"/>
                  </a:lnTo>
                  <a:lnTo>
                    <a:pt x="2516" y="85322"/>
                  </a:lnTo>
                  <a:lnTo>
                    <a:pt x="7892" y="91044"/>
                  </a:lnTo>
                  <a:lnTo>
                    <a:pt x="15175" y="95784"/>
                  </a:lnTo>
                  <a:lnTo>
                    <a:pt x="35593" y="98584"/>
                  </a:lnTo>
                  <a:lnTo>
                    <a:pt x="73079" y="92498"/>
                  </a:lnTo>
                  <a:lnTo>
                    <a:pt x="122743" y="73874"/>
                  </a:lnTo>
                  <a:lnTo>
                    <a:pt x="148108" y="53433"/>
                  </a:lnTo>
                  <a:lnTo>
                    <a:pt x="152107" y="44822"/>
                  </a:lnTo>
                  <a:lnTo>
                    <a:pt x="154083" y="25391"/>
                  </a:lnTo>
                  <a:lnTo>
                    <a:pt x="150542" y="17806"/>
                  </a:lnTo>
                  <a:lnTo>
                    <a:pt x="136746" y="6913"/>
                  </a:lnTo>
                  <a:lnTo>
                    <a:pt x="108186" y="0"/>
                  </a:lnTo>
                  <a:lnTo>
                    <a:pt x="89567" y="3314"/>
                  </a:lnTo>
                  <a:lnTo>
                    <a:pt x="65958" y="15576"/>
                  </a:lnTo>
                  <a:lnTo>
                    <a:pt x="59432" y="20509"/>
                  </a:lnTo>
                  <a:lnTo>
                    <a:pt x="56006" y="27495"/>
                  </a:lnTo>
                  <a:lnTo>
                    <a:pt x="54666" y="45119"/>
                  </a:lnTo>
                  <a:lnTo>
                    <a:pt x="62083" y="62815"/>
                  </a:lnTo>
                  <a:lnTo>
                    <a:pt x="79666" y="886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6361875" y="6642734"/>
              <a:ext cx="245038" cy="182324"/>
            </a:xfrm>
            <a:custGeom>
              <a:avLst/>
              <a:gdLst/>
              <a:ahLst/>
              <a:cxnLst/>
              <a:rect l="0" t="0" r="0" b="0"/>
              <a:pathLst>
                <a:path w="245038" h="182324">
                  <a:moveTo>
                    <a:pt x="28690" y="0"/>
                  </a:moveTo>
                  <a:lnTo>
                    <a:pt x="9130" y="63099"/>
                  </a:lnTo>
                  <a:lnTo>
                    <a:pt x="0" y="99167"/>
                  </a:lnTo>
                  <a:lnTo>
                    <a:pt x="1454" y="116191"/>
                  </a:lnTo>
                  <a:lnTo>
                    <a:pt x="4061" y="119066"/>
                  </a:lnTo>
                  <a:lnTo>
                    <a:pt x="7648" y="118208"/>
                  </a:lnTo>
                  <a:lnTo>
                    <a:pt x="11888" y="114864"/>
                  </a:lnTo>
                  <a:lnTo>
                    <a:pt x="22274" y="96903"/>
                  </a:lnTo>
                  <a:lnTo>
                    <a:pt x="39362" y="60325"/>
                  </a:lnTo>
                  <a:lnTo>
                    <a:pt x="50075" y="49001"/>
                  </a:lnTo>
                  <a:lnTo>
                    <a:pt x="64082" y="40886"/>
                  </a:lnTo>
                  <a:lnTo>
                    <a:pt x="71701" y="40201"/>
                  </a:lnTo>
                  <a:lnTo>
                    <a:pt x="131090" y="58247"/>
                  </a:lnTo>
                  <a:lnTo>
                    <a:pt x="173425" y="64925"/>
                  </a:lnTo>
                  <a:lnTo>
                    <a:pt x="192869" y="60907"/>
                  </a:lnTo>
                  <a:lnTo>
                    <a:pt x="201938" y="57247"/>
                  </a:lnTo>
                  <a:lnTo>
                    <a:pt x="206134" y="52958"/>
                  </a:lnTo>
                  <a:lnTo>
                    <a:pt x="207082" y="48250"/>
                  </a:lnTo>
                  <a:lnTo>
                    <a:pt x="205865" y="43262"/>
                  </a:lnTo>
                  <a:lnTo>
                    <a:pt x="202281" y="39012"/>
                  </a:lnTo>
                  <a:lnTo>
                    <a:pt x="190901" y="31824"/>
                  </a:lnTo>
                  <a:lnTo>
                    <a:pt x="183984" y="31386"/>
                  </a:lnTo>
                  <a:lnTo>
                    <a:pt x="168901" y="35830"/>
                  </a:lnTo>
                  <a:lnTo>
                    <a:pt x="144815" y="48729"/>
                  </a:lnTo>
                  <a:lnTo>
                    <a:pt x="133310" y="63880"/>
                  </a:lnTo>
                  <a:lnTo>
                    <a:pt x="128947" y="73097"/>
                  </a:lnTo>
                  <a:lnTo>
                    <a:pt x="126565" y="93201"/>
                  </a:lnTo>
                  <a:lnTo>
                    <a:pt x="129513" y="114463"/>
                  </a:lnTo>
                  <a:lnTo>
                    <a:pt x="136987" y="136241"/>
                  </a:lnTo>
                  <a:lnTo>
                    <a:pt x="160425" y="164875"/>
                  </a:lnTo>
                  <a:lnTo>
                    <a:pt x="190792" y="182092"/>
                  </a:lnTo>
                  <a:lnTo>
                    <a:pt x="212300" y="182323"/>
                  </a:lnTo>
                  <a:lnTo>
                    <a:pt x="245037" y="17474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6636740" y="6501277"/>
              <a:ext cx="292081" cy="291237"/>
            </a:xfrm>
            <a:custGeom>
              <a:avLst/>
              <a:gdLst/>
              <a:ahLst/>
              <a:cxnLst/>
              <a:rect l="0" t="0" r="0" b="0"/>
              <a:pathLst>
                <a:path w="292081" h="291237">
                  <a:moveTo>
                    <a:pt x="94988" y="0"/>
                  </a:moveTo>
                  <a:lnTo>
                    <a:pt x="94988" y="56775"/>
                  </a:lnTo>
                  <a:lnTo>
                    <a:pt x="90570" y="115690"/>
                  </a:lnTo>
                  <a:lnTo>
                    <a:pt x="78130" y="174271"/>
                  </a:lnTo>
                  <a:lnTo>
                    <a:pt x="61684" y="232217"/>
                  </a:lnTo>
                  <a:lnTo>
                    <a:pt x="46908" y="273568"/>
                  </a:lnTo>
                  <a:lnTo>
                    <a:pt x="37870" y="286775"/>
                  </a:lnTo>
                  <a:lnTo>
                    <a:pt x="32871" y="289186"/>
                  </a:lnTo>
                  <a:lnTo>
                    <a:pt x="27689" y="288945"/>
                  </a:lnTo>
                  <a:lnTo>
                    <a:pt x="22385" y="286935"/>
                  </a:lnTo>
                  <a:lnTo>
                    <a:pt x="14026" y="274840"/>
                  </a:lnTo>
                  <a:lnTo>
                    <a:pt x="8154" y="257137"/>
                  </a:lnTo>
                  <a:lnTo>
                    <a:pt x="0" y="201411"/>
                  </a:lnTo>
                  <a:lnTo>
                    <a:pt x="5310" y="187827"/>
                  </a:lnTo>
                  <a:lnTo>
                    <a:pt x="11164" y="183465"/>
                  </a:lnTo>
                  <a:lnTo>
                    <a:pt x="27530" y="178619"/>
                  </a:lnTo>
                  <a:lnTo>
                    <a:pt x="89850" y="182246"/>
                  </a:lnTo>
                  <a:lnTo>
                    <a:pt x="142502" y="180490"/>
                  </a:lnTo>
                  <a:lnTo>
                    <a:pt x="159560" y="175447"/>
                  </a:lnTo>
                  <a:lnTo>
                    <a:pt x="173305" y="167042"/>
                  </a:lnTo>
                  <a:lnTo>
                    <a:pt x="175860" y="166835"/>
                  </a:lnTo>
                  <a:lnTo>
                    <a:pt x="175715" y="169470"/>
                  </a:lnTo>
                  <a:lnTo>
                    <a:pt x="150193" y="226036"/>
                  </a:lnTo>
                  <a:lnTo>
                    <a:pt x="139554" y="267091"/>
                  </a:lnTo>
                  <a:lnTo>
                    <a:pt x="138567" y="277913"/>
                  </a:lnTo>
                  <a:lnTo>
                    <a:pt x="139758" y="283279"/>
                  </a:lnTo>
                  <a:lnTo>
                    <a:pt x="142402" y="285007"/>
                  </a:lnTo>
                  <a:lnTo>
                    <a:pt x="146013" y="284310"/>
                  </a:lnTo>
                  <a:lnTo>
                    <a:pt x="154956" y="276139"/>
                  </a:lnTo>
                  <a:lnTo>
                    <a:pt x="204325" y="217914"/>
                  </a:lnTo>
                  <a:lnTo>
                    <a:pt x="244920" y="179366"/>
                  </a:lnTo>
                  <a:lnTo>
                    <a:pt x="253190" y="176900"/>
                  </a:lnTo>
                  <a:lnTo>
                    <a:pt x="269775" y="179090"/>
                  </a:lnTo>
                  <a:lnTo>
                    <a:pt x="276232" y="184113"/>
                  </a:lnTo>
                  <a:lnTo>
                    <a:pt x="285872" y="199555"/>
                  </a:lnTo>
                  <a:lnTo>
                    <a:pt x="292080" y="233458"/>
                  </a:lnTo>
                  <a:lnTo>
                    <a:pt x="289502" y="263946"/>
                  </a:lnTo>
                  <a:lnTo>
                    <a:pt x="282832" y="279416"/>
                  </a:lnTo>
                  <a:lnTo>
                    <a:pt x="278465" y="286130"/>
                  </a:lnTo>
                  <a:lnTo>
                    <a:pt x="274628" y="289681"/>
                  </a:lnTo>
                  <a:lnTo>
                    <a:pt x="271146" y="291124"/>
                  </a:lnTo>
                  <a:lnTo>
                    <a:pt x="261409" y="29123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6964718" y="6601129"/>
              <a:ext cx="33285" cy="8323"/>
            </a:xfrm>
            <a:custGeom>
              <a:avLst/>
              <a:gdLst/>
              <a:ahLst/>
              <a:cxnLst/>
              <a:rect l="0" t="0" r="0" b="0"/>
              <a:pathLst>
                <a:path w="33285" h="8323">
                  <a:moveTo>
                    <a:pt x="0" y="0"/>
                  </a:moveTo>
                  <a:lnTo>
                    <a:pt x="33284" y="832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4" name="Freeform 233"/>
            <p:cNvSpPr/>
            <p:nvPr/>
          </p:nvSpPr>
          <p:spPr>
            <a:xfrm>
              <a:off x="6989680" y="6726449"/>
              <a:ext cx="149781" cy="92553"/>
            </a:xfrm>
            <a:custGeom>
              <a:avLst/>
              <a:gdLst/>
              <a:ahLst/>
              <a:cxnLst/>
              <a:rect l="0" t="0" r="0" b="0"/>
              <a:pathLst>
                <a:path w="149781" h="92553">
                  <a:moveTo>
                    <a:pt x="0" y="32780"/>
                  </a:moveTo>
                  <a:lnTo>
                    <a:pt x="34746" y="16781"/>
                  </a:lnTo>
                  <a:lnTo>
                    <a:pt x="54264" y="1639"/>
                  </a:lnTo>
                  <a:lnTo>
                    <a:pt x="55592" y="0"/>
                  </a:lnTo>
                  <a:lnTo>
                    <a:pt x="49671" y="3110"/>
                  </a:lnTo>
                  <a:lnTo>
                    <a:pt x="35161" y="24092"/>
                  </a:lnTo>
                  <a:lnTo>
                    <a:pt x="31961" y="43404"/>
                  </a:lnTo>
                  <a:lnTo>
                    <a:pt x="32402" y="53731"/>
                  </a:lnTo>
                  <a:lnTo>
                    <a:pt x="40289" y="70137"/>
                  </a:lnTo>
                  <a:lnTo>
                    <a:pt x="46276" y="77100"/>
                  </a:lnTo>
                  <a:lnTo>
                    <a:pt x="62789" y="87303"/>
                  </a:lnTo>
                  <a:lnTo>
                    <a:pt x="72370" y="91318"/>
                  </a:lnTo>
                  <a:lnTo>
                    <a:pt x="107941" y="92552"/>
                  </a:lnTo>
                  <a:lnTo>
                    <a:pt x="149780" y="8270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7141194" y="6667698"/>
              <a:ext cx="331108" cy="232990"/>
            </a:xfrm>
            <a:custGeom>
              <a:avLst/>
              <a:gdLst/>
              <a:ahLst/>
              <a:cxnLst/>
              <a:rect l="0" t="0" r="0" b="0"/>
              <a:pathLst>
                <a:path w="331108" h="232990">
                  <a:moveTo>
                    <a:pt x="6587" y="0"/>
                  </a:moveTo>
                  <a:lnTo>
                    <a:pt x="0" y="29620"/>
                  </a:lnTo>
                  <a:lnTo>
                    <a:pt x="3026" y="74679"/>
                  </a:lnTo>
                  <a:lnTo>
                    <a:pt x="17856" y="132388"/>
                  </a:lnTo>
                  <a:lnTo>
                    <a:pt x="30471" y="153460"/>
                  </a:lnTo>
                  <a:lnTo>
                    <a:pt x="38227" y="156856"/>
                  </a:lnTo>
                  <a:lnTo>
                    <a:pt x="59173" y="158163"/>
                  </a:lnTo>
                  <a:lnTo>
                    <a:pt x="76495" y="153197"/>
                  </a:lnTo>
                  <a:lnTo>
                    <a:pt x="107098" y="130524"/>
                  </a:lnTo>
                  <a:lnTo>
                    <a:pt x="137676" y="87398"/>
                  </a:lnTo>
                  <a:lnTo>
                    <a:pt x="143906" y="84153"/>
                  </a:lnTo>
                  <a:lnTo>
                    <a:pt x="158225" y="83012"/>
                  </a:lnTo>
                  <a:lnTo>
                    <a:pt x="171368" y="88053"/>
                  </a:lnTo>
                  <a:lnTo>
                    <a:pt x="199291" y="101939"/>
                  </a:lnTo>
                  <a:lnTo>
                    <a:pt x="217665" y="102937"/>
                  </a:lnTo>
                  <a:lnTo>
                    <a:pt x="237234" y="99374"/>
                  </a:lnTo>
                  <a:lnTo>
                    <a:pt x="255177" y="91627"/>
                  </a:lnTo>
                  <a:lnTo>
                    <a:pt x="261071" y="85122"/>
                  </a:lnTo>
                  <a:lnTo>
                    <a:pt x="267620" y="68034"/>
                  </a:lnTo>
                  <a:lnTo>
                    <a:pt x="265669" y="61073"/>
                  </a:lnTo>
                  <a:lnTo>
                    <a:pt x="260670" y="55509"/>
                  </a:lnTo>
                  <a:lnTo>
                    <a:pt x="253638" y="50874"/>
                  </a:lnTo>
                  <a:lnTo>
                    <a:pt x="246177" y="49633"/>
                  </a:lnTo>
                  <a:lnTo>
                    <a:pt x="230490" y="53186"/>
                  </a:lnTo>
                  <a:lnTo>
                    <a:pt x="210482" y="65582"/>
                  </a:lnTo>
                  <a:lnTo>
                    <a:pt x="203531" y="83080"/>
                  </a:lnTo>
                  <a:lnTo>
                    <a:pt x="202291" y="106266"/>
                  </a:lnTo>
                  <a:lnTo>
                    <a:pt x="207903" y="131981"/>
                  </a:lnTo>
                  <a:lnTo>
                    <a:pt x="219027" y="151422"/>
                  </a:lnTo>
                  <a:lnTo>
                    <a:pt x="268085" y="201294"/>
                  </a:lnTo>
                  <a:lnTo>
                    <a:pt x="331107" y="23298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7655365" y="6514658"/>
              <a:ext cx="124584" cy="227930"/>
            </a:xfrm>
            <a:custGeom>
              <a:avLst/>
              <a:gdLst/>
              <a:ahLst/>
              <a:cxnLst/>
              <a:rect l="0" t="0" r="0" b="0"/>
              <a:pathLst>
                <a:path w="124584" h="227930">
                  <a:moveTo>
                    <a:pt x="0" y="11582"/>
                  </a:moveTo>
                  <a:lnTo>
                    <a:pt x="39162" y="0"/>
                  </a:lnTo>
                  <a:lnTo>
                    <a:pt x="65844" y="856"/>
                  </a:lnTo>
                  <a:lnTo>
                    <a:pt x="95734" y="11382"/>
                  </a:lnTo>
                  <a:lnTo>
                    <a:pt x="112198" y="23513"/>
                  </a:lnTo>
                  <a:lnTo>
                    <a:pt x="119178" y="30630"/>
                  </a:lnTo>
                  <a:lnTo>
                    <a:pt x="122906" y="38149"/>
                  </a:lnTo>
                  <a:lnTo>
                    <a:pt x="124583" y="53900"/>
                  </a:lnTo>
                  <a:lnTo>
                    <a:pt x="119781" y="70146"/>
                  </a:lnTo>
                  <a:lnTo>
                    <a:pt x="115912" y="78361"/>
                  </a:lnTo>
                  <a:lnTo>
                    <a:pt x="101751" y="92421"/>
                  </a:lnTo>
                  <a:lnTo>
                    <a:pt x="46133" y="133485"/>
                  </a:lnTo>
                  <a:lnTo>
                    <a:pt x="32673" y="154642"/>
                  </a:lnTo>
                  <a:lnTo>
                    <a:pt x="30854" y="170394"/>
                  </a:lnTo>
                  <a:lnTo>
                    <a:pt x="34053" y="185716"/>
                  </a:lnTo>
                  <a:lnTo>
                    <a:pt x="41638" y="198689"/>
                  </a:lnTo>
                  <a:lnTo>
                    <a:pt x="83210" y="22792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7" name="Freeform 236"/>
            <p:cNvSpPr/>
            <p:nvPr/>
          </p:nvSpPr>
          <p:spPr>
            <a:xfrm>
              <a:off x="7622080" y="6817477"/>
              <a:ext cx="49928" cy="16643"/>
            </a:xfrm>
            <a:custGeom>
              <a:avLst/>
              <a:gdLst/>
              <a:ahLst/>
              <a:cxnLst/>
              <a:rect l="0" t="0" r="0" b="0"/>
              <a:pathLst>
                <a:path w="49928" h="16643">
                  <a:moveTo>
                    <a:pt x="0" y="0"/>
                  </a:moveTo>
                  <a:lnTo>
                    <a:pt x="49927" y="166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10788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013694" y="449032"/>
            <a:ext cx="2770910" cy="439491"/>
            <a:chOff x="2013694" y="449032"/>
            <a:chExt cx="2770910" cy="439491"/>
          </a:xfrm>
        </p:grpSpPr>
        <p:sp>
          <p:nvSpPr>
            <p:cNvPr id="2" name="Freeform 1"/>
            <p:cNvSpPr/>
            <p:nvPr/>
          </p:nvSpPr>
          <p:spPr>
            <a:xfrm>
              <a:off x="2013694" y="640721"/>
              <a:ext cx="208027" cy="16643"/>
            </a:xfrm>
            <a:custGeom>
              <a:avLst/>
              <a:gdLst/>
              <a:ahLst/>
              <a:cxnLst/>
              <a:rect l="0" t="0" r="0" b="0"/>
              <a:pathLst>
                <a:path w="208027" h="16643">
                  <a:moveTo>
                    <a:pt x="0" y="0"/>
                  </a:moveTo>
                  <a:lnTo>
                    <a:pt x="63415" y="0"/>
                  </a:lnTo>
                  <a:lnTo>
                    <a:pt x="126261" y="4417"/>
                  </a:lnTo>
                  <a:lnTo>
                    <a:pt x="189623" y="12395"/>
                  </a:lnTo>
                  <a:lnTo>
                    <a:pt x="208026" y="1664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" name="Freeform 2"/>
            <p:cNvSpPr/>
            <p:nvPr/>
          </p:nvSpPr>
          <p:spPr>
            <a:xfrm>
              <a:off x="2504650" y="449032"/>
              <a:ext cx="182269" cy="319121"/>
            </a:xfrm>
            <a:custGeom>
              <a:avLst/>
              <a:gdLst/>
              <a:ahLst/>
              <a:cxnLst/>
              <a:rect l="0" t="0" r="0" b="0"/>
              <a:pathLst>
                <a:path w="182269" h="319121">
                  <a:moveTo>
                    <a:pt x="16628" y="133441"/>
                  </a:moveTo>
                  <a:lnTo>
                    <a:pt x="9463" y="184186"/>
                  </a:lnTo>
                  <a:lnTo>
                    <a:pt x="2816" y="242496"/>
                  </a:lnTo>
                  <a:lnTo>
                    <a:pt x="824" y="277112"/>
                  </a:lnTo>
                  <a:lnTo>
                    <a:pt x="545" y="277299"/>
                  </a:lnTo>
                  <a:lnTo>
                    <a:pt x="59" y="222413"/>
                  </a:lnTo>
                  <a:lnTo>
                    <a:pt x="0" y="162830"/>
                  </a:lnTo>
                  <a:lnTo>
                    <a:pt x="6630" y="108308"/>
                  </a:lnTo>
                  <a:lnTo>
                    <a:pt x="19546" y="48348"/>
                  </a:lnTo>
                  <a:lnTo>
                    <a:pt x="32183" y="23272"/>
                  </a:lnTo>
                  <a:lnTo>
                    <a:pt x="52055" y="4131"/>
                  </a:lnTo>
                  <a:lnTo>
                    <a:pt x="59662" y="1006"/>
                  </a:lnTo>
                  <a:lnTo>
                    <a:pt x="75510" y="0"/>
                  </a:lnTo>
                  <a:lnTo>
                    <a:pt x="89334" y="5100"/>
                  </a:lnTo>
                  <a:lnTo>
                    <a:pt x="95609" y="9049"/>
                  </a:lnTo>
                  <a:lnTo>
                    <a:pt x="105047" y="20833"/>
                  </a:lnTo>
                  <a:lnTo>
                    <a:pt x="108858" y="27859"/>
                  </a:lnTo>
                  <a:lnTo>
                    <a:pt x="110627" y="45527"/>
                  </a:lnTo>
                  <a:lnTo>
                    <a:pt x="107407" y="64782"/>
                  </a:lnTo>
                  <a:lnTo>
                    <a:pt x="82643" y="117540"/>
                  </a:lnTo>
                  <a:lnTo>
                    <a:pt x="82334" y="137777"/>
                  </a:lnTo>
                  <a:lnTo>
                    <a:pt x="86320" y="145577"/>
                  </a:lnTo>
                  <a:lnTo>
                    <a:pt x="100610" y="156710"/>
                  </a:lnTo>
                  <a:lnTo>
                    <a:pt x="159962" y="195450"/>
                  </a:lnTo>
                  <a:lnTo>
                    <a:pt x="175562" y="210003"/>
                  </a:lnTo>
                  <a:lnTo>
                    <a:pt x="179906" y="219616"/>
                  </a:lnTo>
                  <a:lnTo>
                    <a:pt x="182268" y="242624"/>
                  </a:lnTo>
                  <a:lnTo>
                    <a:pt x="177771" y="260863"/>
                  </a:lnTo>
                  <a:lnTo>
                    <a:pt x="159817" y="287639"/>
                  </a:lnTo>
                  <a:lnTo>
                    <a:pt x="135073" y="305075"/>
                  </a:lnTo>
                  <a:lnTo>
                    <a:pt x="99902" y="317535"/>
                  </a:lnTo>
                  <a:lnTo>
                    <a:pt x="78602" y="319120"/>
                  </a:lnTo>
                  <a:lnTo>
                    <a:pt x="59889" y="315818"/>
                  </a:lnTo>
                  <a:lnTo>
                    <a:pt x="42327" y="308186"/>
                  </a:lnTo>
                  <a:lnTo>
                    <a:pt x="30207" y="296165"/>
                  </a:lnTo>
                  <a:lnTo>
                    <a:pt x="22663" y="282502"/>
                  </a:lnTo>
                  <a:lnTo>
                    <a:pt x="16628" y="25825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" name="Freeform 3"/>
            <p:cNvSpPr/>
            <p:nvPr/>
          </p:nvSpPr>
          <p:spPr>
            <a:xfrm>
              <a:off x="2762588" y="464418"/>
              <a:ext cx="216348" cy="282313"/>
            </a:xfrm>
            <a:custGeom>
              <a:avLst/>
              <a:gdLst/>
              <a:ahLst/>
              <a:cxnLst/>
              <a:rect l="0" t="0" r="0" b="0"/>
              <a:pathLst>
                <a:path w="216348" h="282313">
                  <a:moveTo>
                    <a:pt x="0" y="76450"/>
                  </a:moveTo>
                  <a:lnTo>
                    <a:pt x="13252" y="72033"/>
                  </a:lnTo>
                  <a:lnTo>
                    <a:pt x="19005" y="72581"/>
                  </a:lnTo>
                  <a:lnTo>
                    <a:pt x="30328" y="78120"/>
                  </a:lnTo>
                  <a:lnTo>
                    <a:pt x="36593" y="96608"/>
                  </a:lnTo>
                  <a:lnTo>
                    <a:pt x="37655" y="135739"/>
                  </a:lnTo>
                  <a:lnTo>
                    <a:pt x="27217" y="192740"/>
                  </a:lnTo>
                  <a:lnTo>
                    <a:pt x="12898" y="255188"/>
                  </a:lnTo>
                  <a:lnTo>
                    <a:pt x="20384" y="200217"/>
                  </a:lnTo>
                  <a:lnTo>
                    <a:pt x="30702" y="147777"/>
                  </a:lnTo>
                  <a:lnTo>
                    <a:pt x="47169" y="86041"/>
                  </a:lnTo>
                  <a:lnTo>
                    <a:pt x="56403" y="61109"/>
                  </a:lnTo>
                  <a:lnTo>
                    <a:pt x="85342" y="20999"/>
                  </a:lnTo>
                  <a:lnTo>
                    <a:pt x="100800" y="7735"/>
                  </a:lnTo>
                  <a:lnTo>
                    <a:pt x="108805" y="2903"/>
                  </a:lnTo>
                  <a:lnTo>
                    <a:pt x="127562" y="0"/>
                  </a:lnTo>
                  <a:lnTo>
                    <a:pt x="137741" y="520"/>
                  </a:lnTo>
                  <a:lnTo>
                    <a:pt x="145452" y="3641"/>
                  </a:lnTo>
                  <a:lnTo>
                    <a:pt x="156485" y="14504"/>
                  </a:lnTo>
                  <a:lnTo>
                    <a:pt x="157948" y="22209"/>
                  </a:lnTo>
                  <a:lnTo>
                    <a:pt x="154642" y="40632"/>
                  </a:lnTo>
                  <a:lnTo>
                    <a:pt x="131735" y="80744"/>
                  </a:lnTo>
                  <a:lnTo>
                    <a:pt x="78873" y="138823"/>
                  </a:lnTo>
                  <a:lnTo>
                    <a:pt x="56637" y="168797"/>
                  </a:lnTo>
                  <a:lnTo>
                    <a:pt x="48903" y="184986"/>
                  </a:lnTo>
                  <a:lnTo>
                    <a:pt x="48319" y="192262"/>
                  </a:lnTo>
                  <a:lnTo>
                    <a:pt x="52602" y="205277"/>
                  </a:lnTo>
                  <a:lnTo>
                    <a:pt x="65409" y="227417"/>
                  </a:lnTo>
                  <a:lnTo>
                    <a:pt x="89750" y="247127"/>
                  </a:lnTo>
                  <a:lnTo>
                    <a:pt x="148466" y="277172"/>
                  </a:lnTo>
                  <a:lnTo>
                    <a:pt x="178770" y="282312"/>
                  </a:lnTo>
                  <a:lnTo>
                    <a:pt x="216347" y="27615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Freeform 4"/>
            <p:cNvSpPr/>
            <p:nvPr/>
          </p:nvSpPr>
          <p:spPr>
            <a:xfrm>
              <a:off x="3028862" y="515905"/>
              <a:ext cx="249632" cy="257954"/>
            </a:xfrm>
            <a:custGeom>
              <a:avLst/>
              <a:gdLst/>
              <a:ahLst/>
              <a:cxnLst/>
              <a:rect l="0" t="0" r="0" b="0"/>
              <a:pathLst>
                <a:path w="249632" h="257954">
                  <a:moveTo>
                    <a:pt x="0" y="0"/>
                  </a:moveTo>
                  <a:lnTo>
                    <a:pt x="0" y="54309"/>
                  </a:lnTo>
                  <a:lnTo>
                    <a:pt x="0" y="108526"/>
                  </a:lnTo>
                  <a:lnTo>
                    <a:pt x="2465" y="168568"/>
                  </a:lnTo>
                  <a:lnTo>
                    <a:pt x="11517" y="203731"/>
                  </a:lnTo>
                  <a:lnTo>
                    <a:pt x="15999" y="213484"/>
                  </a:lnTo>
                  <a:lnTo>
                    <a:pt x="22685" y="217212"/>
                  </a:lnTo>
                  <a:lnTo>
                    <a:pt x="30841" y="216924"/>
                  </a:lnTo>
                  <a:lnTo>
                    <a:pt x="47915" y="210132"/>
                  </a:lnTo>
                  <a:lnTo>
                    <a:pt x="68849" y="194062"/>
                  </a:lnTo>
                  <a:lnTo>
                    <a:pt x="115897" y="133375"/>
                  </a:lnTo>
                  <a:lnTo>
                    <a:pt x="150873" y="74903"/>
                  </a:lnTo>
                  <a:lnTo>
                    <a:pt x="161466" y="48080"/>
                  </a:lnTo>
                  <a:lnTo>
                    <a:pt x="151121" y="104793"/>
                  </a:lnTo>
                  <a:lnTo>
                    <a:pt x="150968" y="157946"/>
                  </a:lnTo>
                  <a:lnTo>
                    <a:pt x="154314" y="179296"/>
                  </a:lnTo>
                  <a:lnTo>
                    <a:pt x="163813" y="198031"/>
                  </a:lnTo>
                  <a:lnTo>
                    <a:pt x="187221" y="224172"/>
                  </a:lnTo>
                  <a:lnTo>
                    <a:pt x="207100" y="239241"/>
                  </a:lnTo>
                  <a:lnTo>
                    <a:pt x="249631" y="25795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Freeform 5"/>
            <p:cNvSpPr/>
            <p:nvPr/>
          </p:nvSpPr>
          <p:spPr>
            <a:xfrm>
              <a:off x="3752144" y="670912"/>
              <a:ext cx="236586" cy="152873"/>
            </a:xfrm>
            <a:custGeom>
              <a:avLst/>
              <a:gdLst/>
              <a:ahLst/>
              <a:cxnLst/>
              <a:rect l="0" t="0" r="0" b="0"/>
              <a:pathLst>
                <a:path w="236586" h="152873">
                  <a:moveTo>
                    <a:pt x="133785" y="19735"/>
                  </a:moveTo>
                  <a:lnTo>
                    <a:pt x="119575" y="7373"/>
                  </a:lnTo>
                  <a:lnTo>
                    <a:pt x="106205" y="989"/>
                  </a:lnTo>
                  <a:lnTo>
                    <a:pt x="91017" y="0"/>
                  </a:lnTo>
                  <a:lnTo>
                    <a:pt x="75021" y="3568"/>
                  </a:lnTo>
                  <a:lnTo>
                    <a:pt x="58666" y="11317"/>
                  </a:lnTo>
                  <a:lnTo>
                    <a:pt x="26491" y="43720"/>
                  </a:lnTo>
                  <a:lnTo>
                    <a:pt x="8203" y="70296"/>
                  </a:lnTo>
                  <a:lnTo>
                    <a:pt x="0" y="90592"/>
                  </a:lnTo>
                  <a:lnTo>
                    <a:pt x="216" y="99333"/>
                  </a:lnTo>
                  <a:lnTo>
                    <a:pt x="3134" y="107009"/>
                  </a:lnTo>
                  <a:lnTo>
                    <a:pt x="7853" y="113975"/>
                  </a:lnTo>
                  <a:lnTo>
                    <a:pt x="14697" y="116771"/>
                  </a:lnTo>
                  <a:lnTo>
                    <a:pt x="32164" y="114946"/>
                  </a:lnTo>
                  <a:lnTo>
                    <a:pt x="71662" y="98707"/>
                  </a:lnTo>
                  <a:lnTo>
                    <a:pt x="105173" y="72242"/>
                  </a:lnTo>
                  <a:lnTo>
                    <a:pt x="122432" y="51318"/>
                  </a:lnTo>
                  <a:lnTo>
                    <a:pt x="126216" y="50036"/>
                  </a:lnTo>
                  <a:lnTo>
                    <a:pt x="128739" y="52880"/>
                  </a:lnTo>
                  <a:lnTo>
                    <a:pt x="132290" y="74551"/>
                  </a:lnTo>
                  <a:lnTo>
                    <a:pt x="133490" y="115006"/>
                  </a:lnTo>
                  <a:lnTo>
                    <a:pt x="138212" y="121156"/>
                  </a:lnTo>
                  <a:lnTo>
                    <a:pt x="145982" y="124331"/>
                  </a:lnTo>
                  <a:lnTo>
                    <a:pt x="155785" y="125524"/>
                  </a:lnTo>
                  <a:lnTo>
                    <a:pt x="174073" y="119452"/>
                  </a:lnTo>
                  <a:lnTo>
                    <a:pt x="208415" y="92954"/>
                  </a:lnTo>
                  <a:lnTo>
                    <a:pt x="224726" y="69166"/>
                  </a:lnTo>
                  <a:lnTo>
                    <a:pt x="228622" y="67482"/>
                  </a:lnTo>
                  <a:lnTo>
                    <a:pt x="232143" y="70058"/>
                  </a:lnTo>
                  <a:lnTo>
                    <a:pt x="235415" y="75473"/>
                  </a:lnTo>
                  <a:lnTo>
                    <a:pt x="236585" y="93817"/>
                  </a:lnTo>
                  <a:lnTo>
                    <a:pt x="225317" y="15287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Freeform 6"/>
            <p:cNvSpPr/>
            <p:nvPr/>
          </p:nvSpPr>
          <p:spPr>
            <a:xfrm>
              <a:off x="4027388" y="627950"/>
              <a:ext cx="24964" cy="46056"/>
            </a:xfrm>
            <a:custGeom>
              <a:avLst/>
              <a:gdLst/>
              <a:ahLst/>
              <a:cxnLst/>
              <a:rect l="0" t="0" r="0" b="0"/>
              <a:pathLst>
                <a:path w="24964" h="46056">
                  <a:moveTo>
                    <a:pt x="0" y="46055"/>
                  </a:moveTo>
                  <a:lnTo>
                    <a:pt x="11581" y="4145"/>
                  </a:lnTo>
                  <a:lnTo>
                    <a:pt x="14192" y="549"/>
                  </a:lnTo>
                  <a:lnTo>
                    <a:pt x="16858" y="0"/>
                  </a:lnTo>
                  <a:lnTo>
                    <a:pt x="24963" y="445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Freeform 7"/>
            <p:cNvSpPr/>
            <p:nvPr/>
          </p:nvSpPr>
          <p:spPr>
            <a:xfrm>
              <a:off x="4072896" y="657363"/>
              <a:ext cx="104271" cy="105914"/>
            </a:xfrm>
            <a:custGeom>
              <a:avLst/>
              <a:gdLst/>
              <a:ahLst/>
              <a:cxnLst/>
              <a:rect l="0" t="0" r="0" b="0"/>
              <a:pathLst>
                <a:path w="104271" h="105914">
                  <a:moveTo>
                    <a:pt x="4418" y="91531"/>
                  </a:moveTo>
                  <a:lnTo>
                    <a:pt x="0" y="104783"/>
                  </a:lnTo>
                  <a:lnTo>
                    <a:pt x="548" y="105913"/>
                  </a:lnTo>
                  <a:lnTo>
                    <a:pt x="6088" y="99773"/>
                  </a:lnTo>
                  <a:lnTo>
                    <a:pt x="35318" y="38764"/>
                  </a:lnTo>
                  <a:lnTo>
                    <a:pt x="51686" y="14362"/>
                  </a:lnTo>
                  <a:lnTo>
                    <a:pt x="67647" y="6383"/>
                  </a:lnTo>
                  <a:lnTo>
                    <a:pt x="104270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Freeform 8"/>
            <p:cNvSpPr/>
            <p:nvPr/>
          </p:nvSpPr>
          <p:spPr>
            <a:xfrm>
              <a:off x="4223527" y="674005"/>
              <a:ext cx="100415" cy="214518"/>
            </a:xfrm>
            <a:custGeom>
              <a:avLst/>
              <a:gdLst/>
              <a:ahLst/>
              <a:cxnLst/>
              <a:rect l="0" t="0" r="0" b="0"/>
              <a:pathLst>
                <a:path w="100415" h="214518">
                  <a:moveTo>
                    <a:pt x="11887" y="0"/>
                  </a:moveTo>
                  <a:lnTo>
                    <a:pt x="16304" y="56238"/>
                  </a:lnTo>
                  <a:lnTo>
                    <a:pt x="18512" y="109215"/>
                  </a:lnTo>
                  <a:lnTo>
                    <a:pt x="13469" y="162141"/>
                  </a:lnTo>
                  <a:lnTo>
                    <a:pt x="7781" y="212214"/>
                  </a:lnTo>
                  <a:lnTo>
                    <a:pt x="5452" y="214517"/>
                  </a:lnTo>
                  <a:lnTo>
                    <a:pt x="2974" y="211429"/>
                  </a:lnTo>
                  <a:lnTo>
                    <a:pt x="397" y="204747"/>
                  </a:lnTo>
                  <a:lnTo>
                    <a:pt x="0" y="189927"/>
                  </a:lnTo>
                  <a:lnTo>
                    <a:pt x="10521" y="128634"/>
                  </a:lnTo>
                  <a:lnTo>
                    <a:pt x="34474" y="65867"/>
                  </a:lnTo>
                  <a:lnTo>
                    <a:pt x="49809" y="36877"/>
                  </a:lnTo>
                  <a:lnTo>
                    <a:pt x="63874" y="22245"/>
                  </a:lnTo>
                  <a:lnTo>
                    <a:pt x="72433" y="18529"/>
                  </a:lnTo>
                  <a:lnTo>
                    <a:pt x="91804" y="16864"/>
                  </a:lnTo>
                  <a:lnTo>
                    <a:pt x="97525" y="21413"/>
                  </a:lnTo>
                  <a:lnTo>
                    <a:pt x="100414" y="29068"/>
                  </a:lnTo>
                  <a:lnTo>
                    <a:pt x="100234" y="48977"/>
                  </a:lnTo>
                  <a:lnTo>
                    <a:pt x="89736" y="79128"/>
                  </a:lnTo>
                  <a:lnTo>
                    <a:pt x="53492" y="12481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Freeform 9"/>
            <p:cNvSpPr/>
            <p:nvPr/>
          </p:nvSpPr>
          <p:spPr>
            <a:xfrm>
              <a:off x="4371347" y="666923"/>
              <a:ext cx="213552" cy="95771"/>
            </a:xfrm>
            <a:custGeom>
              <a:avLst/>
              <a:gdLst/>
              <a:ahLst/>
              <a:cxnLst/>
              <a:rect l="0" t="0" r="0" b="0"/>
              <a:pathLst>
                <a:path w="213552" h="95771">
                  <a:moveTo>
                    <a:pt x="30487" y="65329"/>
                  </a:moveTo>
                  <a:lnTo>
                    <a:pt x="7324" y="92910"/>
                  </a:lnTo>
                  <a:lnTo>
                    <a:pt x="7649" y="95736"/>
                  </a:lnTo>
                  <a:lnTo>
                    <a:pt x="11563" y="95770"/>
                  </a:lnTo>
                  <a:lnTo>
                    <a:pt x="17872" y="93944"/>
                  </a:lnTo>
                  <a:lnTo>
                    <a:pt x="53515" y="66084"/>
                  </a:lnTo>
                  <a:lnTo>
                    <a:pt x="65685" y="52721"/>
                  </a:lnTo>
                  <a:lnTo>
                    <a:pt x="77258" y="34454"/>
                  </a:lnTo>
                  <a:lnTo>
                    <a:pt x="79234" y="25330"/>
                  </a:lnTo>
                  <a:lnTo>
                    <a:pt x="76500" y="7796"/>
                  </a:lnTo>
                  <a:lnTo>
                    <a:pt x="71333" y="2935"/>
                  </a:lnTo>
                  <a:lnTo>
                    <a:pt x="64189" y="619"/>
                  </a:lnTo>
                  <a:lnTo>
                    <a:pt x="55729" y="0"/>
                  </a:lnTo>
                  <a:lnTo>
                    <a:pt x="26152" y="7963"/>
                  </a:lnTo>
                  <a:lnTo>
                    <a:pt x="2802" y="22033"/>
                  </a:lnTo>
                  <a:lnTo>
                    <a:pt x="11" y="27220"/>
                  </a:lnTo>
                  <a:lnTo>
                    <a:pt x="0" y="32526"/>
                  </a:lnTo>
                  <a:lnTo>
                    <a:pt x="1841" y="37913"/>
                  </a:lnTo>
                  <a:lnTo>
                    <a:pt x="7692" y="41505"/>
                  </a:lnTo>
                  <a:lnTo>
                    <a:pt x="50297" y="47268"/>
                  </a:lnTo>
                  <a:lnTo>
                    <a:pt x="73501" y="49906"/>
                  </a:lnTo>
                  <a:lnTo>
                    <a:pt x="89977" y="57242"/>
                  </a:lnTo>
                  <a:lnTo>
                    <a:pt x="94186" y="62711"/>
                  </a:lnTo>
                  <a:lnTo>
                    <a:pt x="96067" y="69131"/>
                  </a:lnTo>
                  <a:lnTo>
                    <a:pt x="96397" y="76185"/>
                  </a:lnTo>
                  <a:lnTo>
                    <a:pt x="98465" y="78114"/>
                  </a:lnTo>
                  <a:lnTo>
                    <a:pt x="101694" y="76626"/>
                  </a:lnTo>
                  <a:lnTo>
                    <a:pt x="165006" y="18427"/>
                  </a:lnTo>
                  <a:lnTo>
                    <a:pt x="172866" y="15570"/>
                  </a:lnTo>
                  <a:lnTo>
                    <a:pt x="188997" y="14861"/>
                  </a:lnTo>
                  <a:lnTo>
                    <a:pt x="200481" y="17627"/>
                  </a:lnTo>
                  <a:lnTo>
                    <a:pt x="213551" y="2372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623676" y="482621"/>
              <a:ext cx="160928" cy="234981"/>
            </a:xfrm>
            <a:custGeom>
              <a:avLst/>
              <a:gdLst/>
              <a:ahLst/>
              <a:cxnLst/>
              <a:rect l="0" t="0" r="0" b="0"/>
              <a:pathLst>
                <a:path w="160928" h="234981">
                  <a:moveTo>
                    <a:pt x="86037" y="0"/>
                  </a:moveTo>
                  <a:lnTo>
                    <a:pt x="81620" y="49074"/>
                  </a:lnTo>
                  <a:lnTo>
                    <a:pt x="66713" y="107867"/>
                  </a:lnTo>
                  <a:lnTo>
                    <a:pt x="47024" y="170490"/>
                  </a:lnTo>
                  <a:lnTo>
                    <a:pt x="12650" y="233202"/>
                  </a:lnTo>
                  <a:lnTo>
                    <a:pt x="8451" y="234980"/>
                  </a:lnTo>
                  <a:lnTo>
                    <a:pt x="4727" y="232467"/>
                  </a:lnTo>
                  <a:lnTo>
                    <a:pt x="1320" y="227094"/>
                  </a:lnTo>
                  <a:lnTo>
                    <a:pt x="0" y="213727"/>
                  </a:lnTo>
                  <a:lnTo>
                    <a:pt x="3419" y="199465"/>
                  </a:lnTo>
                  <a:lnTo>
                    <a:pt x="11103" y="186963"/>
                  </a:lnTo>
                  <a:lnTo>
                    <a:pt x="25613" y="177708"/>
                  </a:lnTo>
                  <a:lnTo>
                    <a:pt x="45313" y="171437"/>
                  </a:lnTo>
                  <a:lnTo>
                    <a:pt x="80546" y="168832"/>
                  </a:lnTo>
                  <a:lnTo>
                    <a:pt x="141498" y="180901"/>
                  </a:lnTo>
                  <a:lnTo>
                    <a:pt x="160927" y="18306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30336" y="1300258"/>
            <a:ext cx="3969039" cy="596942"/>
            <a:chOff x="2030336" y="1300258"/>
            <a:chExt cx="3969039" cy="596942"/>
          </a:xfrm>
        </p:grpSpPr>
        <p:sp>
          <p:nvSpPr>
            <p:cNvPr id="13" name="Freeform 12"/>
            <p:cNvSpPr/>
            <p:nvPr/>
          </p:nvSpPr>
          <p:spPr>
            <a:xfrm>
              <a:off x="2030336" y="1431220"/>
              <a:ext cx="282916" cy="49928"/>
            </a:xfrm>
            <a:custGeom>
              <a:avLst/>
              <a:gdLst/>
              <a:ahLst/>
              <a:cxnLst/>
              <a:rect l="0" t="0" r="0" b="0"/>
              <a:pathLst>
                <a:path w="282916" h="49928">
                  <a:moveTo>
                    <a:pt x="0" y="0"/>
                  </a:moveTo>
                  <a:lnTo>
                    <a:pt x="21778" y="5719"/>
                  </a:lnTo>
                  <a:lnTo>
                    <a:pt x="77426" y="12396"/>
                  </a:lnTo>
                  <a:lnTo>
                    <a:pt x="139151" y="21522"/>
                  </a:lnTo>
                  <a:lnTo>
                    <a:pt x="197027" y="28928"/>
                  </a:lnTo>
                  <a:lnTo>
                    <a:pt x="258231" y="44484"/>
                  </a:lnTo>
                  <a:lnTo>
                    <a:pt x="282915" y="4992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587846" y="1300258"/>
              <a:ext cx="279701" cy="330668"/>
            </a:xfrm>
            <a:custGeom>
              <a:avLst/>
              <a:gdLst/>
              <a:ahLst/>
              <a:cxnLst/>
              <a:rect l="0" t="0" r="0" b="0"/>
              <a:pathLst>
                <a:path w="279701" h="330668">
                  <a:moveTo>
                    <a:pt x="0" y="56073"/>
                  </a:moveTo>
                  <a:lnTo>
                    <a:pt x="2466" y="89814"/>
                  </a:lnTo>
                  <a:lnTo>
                    <a:pt x="11582" y="144818"/>
                  </a:lnTo>
                  <a:lnTo>
                    <a:pt x="16567" y="200336"/>
                  </a:lnTo>
                  <a:lnTo>
                    <a:pt x="23675" y="258191"/>
                  </a:lnTo>
                  <a:lnTo>
                    <a:pt x="22328" y="313978"/>
                  </a:lnTo>
                  <a:lnTo>
                    <a:pt x="20433" y="325088"/>
                  </a:lnTo>
                  <a:lnTo>
                    <a:pt x="19169" y="326948"/>
                  </a:lnTo>
                  <a:lnTo>
                    <a:pt x="17765" y="314221"/>
                  </a:lnTo>
                  <a:lnTo>
                    <a:pt x="23376" y="260929"/>
                  </a:lnTo>
                  <a:lnTo>
                    <a:pt x="29067" y="207999"/>
                  </a:lnTo>
                  <a:lnTo>
                    <a:pt x="39315" y="148252"/>
                  </a:lnTo>
                  <a:lnTo>
                    <a:pt x="45570" y="107771"/>
                  </a:lnTo>
                  <a:lnTo>
                    <a:pt x="72339" y="48780"/>
                  </a:lnTo>
                  <a:lnTo>
                    <a:pt x="97474" y="17742"/>
                  </a:lnTo>
                  <a:lnTo>
                    <a:pt x="122673" y="5165"/>
                  </a:lnTo>
                  <a:lnTo>
                    <a:pt x="153561" y="0"/>
                  </a:lnTo>
                  <a:lnTo>
                    <a:pt x="186136" y="7305"/>
                  </a:lnTo>
                  <a:lnTo>
                    <a:pt x="210375" y="21180"/>
                  </a:lnTo>
                  <a:lnTo>
                    <a:pt x="246577" y="64983"/>
                  </a:lnTo>
                  <a:lnTo>
                    <a:pt x="265506" y="108542"/>
                  </a:lnTo>
                  <a:lnTo>
                    <a:pt x="279116" y="161808"/>
                  </a:lnTo>
                  <a:lnTo>
                    <a:pt x="279700" y="205918"/>
                  </a:lnTo>
                  <a:lnTo>
                    <a:pt x="271186" y="259078"/>
                  </a:lnTo>
                  <a:lnTo>
                    <a:pt x="263312" y="293430"/>
                  </a:lnTo>
                  <a:lnTo>
                    <a:pt x="252938" y="309803"/>
                  </a:lnTo>
                  <a:lnTo>
                    <a:pt x="232989" y="33066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704341" y="1489468"/>
              <a:ext cx="124816" cy="8322"/>
            </a:xfrm>
            <a:custGeom>
              <a:avLst/>
              <a:gdLst/>
              <a:ahLst/>
              <a:cxnLst/>
              <a:rect l="0" t="0" r="0" b="0"/>
              <a:pathLst>
                <a:path w="124816" h="8322">
                  <a:moveTo>
                    <a:pt x="0" y="0"/>
                  </a:moveTo>
                  <a:lnTo>
                    <a:pt x="61566" y="924"/>
                  </a:lnTo>
                  <a:lnTo>
                    <a:pt x="124815" y="83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3003898" y="1514431"/>
              <a:ext cx="208028" cy="129602"/>
            </a:xfrm>
            <a:custGeom>
              <a:avLst/>
              <a:gdLst/>
              <a:ahLst/>
              <a:cxnLst/>
              <a:rect l="0" t="0" r="0" b="0"/>
              <a:pathLst>
                <a:path w="208028" h="129602">
                  <a:moveTo>
                    <a:pt x="0" y="0"/>
                  </a:moveTo>
                  <a:lnTo>
                    <a:pt x="925" y="61566"/>
                  </a:lnTo>
                  <a:lnTo>
                    <a:pt x="11582" y="116349"/>
                  </a:lnTo>
                  <a:lnTo>
                    <a:pt x="16967" y="123794"/>
                  </a:lnTo>
                  <a:lnTo>
                    <a:pt x="24256" y="127833"/>
                  </a:lnTo>
                  <a:lnTo>
                    <a:pt x="32813" y="129601"/>
                  </a:lnTo>
                  <a:lnTo>
                    <a:pt x="40366" y="128006"/>
                  </a:lnTo>
                  <a:lnTo>
                    <a:pt x="59832" y="113433"/>
                  </a:lnTo>
                  <a:lnTo>
                    <a:pt x="76387" y="96069"/>
                  </a:lnTo>
                  <a:lnTo>
                    <a:pt x="108668" y="50435"/>
                  </a:lnTo>
                  <a:lnTo>
                    <a:pt x="139295" y="23420"/>
                  </a:lnTo>
                  <a:lnTo>
                    <a:pt x="170198" y="8377"/>
                  </a:lnTo>
                  <a:lnTo>
                    <a:pt x="208027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786554" y="1362978"/>
              <a:ext cx="188887" cy="318636"/>
            </a:xfrm>
            <a:custGeom>
              <a:avLst/>
              <a:gdLst/>
              <a:ahLst/>
              <a:cxnLst/>
              <a:rect l="0" t="0" r="0" b="0"/>
              <a:pathLst>
                <a:path w="188887" h="318636">
                  <a:moveTo>
                    <a:pt x="32807" y="59921"/>
                  </a:moveTo>
                  <a:lnTo>
                    <a:pt x="32807" y="115083"/>
                  </a:lnTo>
                  <a:lnTo>
                    <a:pt x="31883" y="177450"/>
                  </a:lnTo>
                  <a:lnTo>
                    <a:pt x="26221" y="240723"/>
                  </a:lnTo>
                  <a:lnTo>
                    <a:pt x="24333" y="262320"/>
                  </a:lnTo>
                  <a:lnTo>
                    <a:pt x="22535" y="264196"/>
                  </a:lnTo>
                  <a:lnTo>
                    <a:pt x="20412" y="262673"/>
                  </a:lnTo>
                  <a:lnTo>
                    <a:pt x="7673" y="203253"/>
                  </a:lnTo>
                  <a:lnTo>
                    <a:pt x="1938" y="154473"/>
                  </a:lnTo>
                  <a:lnTo>
                    <a:pt x="0" y="96576"/>
                  </a:lnTo>
                  <a:lnTo>
                    <a:pt x="4082" y="58968"/>
                  </a:lnTo>
                  <a:lnTo>
                    <a:pt x="11103" y="40698"/>
                  </a:lnTo>
                  <a:lnTo>
                    <a:pt x="15564" y="33237"/>
                  </a:lnTo>
                  <a:lnTo>
                    <a:pt x="39512" y="13902"/>
                  </a:lnTo>
                  <a:lnTo>
                    <a:pt x="65612" y="880"/>
                  </a:lnTo>
                  <a:lnTo>
                    <a:pt x="104165" y="0"/>
                  </a:lnTo>
                  <a:lnTo>
                    <a:pt x="146304" y="5595"/>
                  </a:lnTo>
                  <a:lnTo>
                    <a:pt x="169234" y="15436"/>
                  </a:lnTo>
                  <a:lnTo>
                    <a:pt x="179232" y="21943"/>
                  </a:lnTo>
                  <a:lnTo>
                    <a:pt x="184973" y="30904"/>
                  </a:lnTo>
                  <a:lnTo>
                    <a:pt x="188886" y="53189"/>
                  </a:lnTo>
                  <a:lnTo>
                    <a:pt x="185862" y="63754"/>
                  </a:lnTo>
                  <a:lnTo>
                    <a:pt x="156900" y="100640"/>
                  </a:lnTo>
                  <a:lnTo>
                    <a:pt x="123490" y="138221"/>
                  </a:lnTo>
                  <a:lnTo>
                    <a:pt x="115332" y="156975"/>
                  </a:lnTo>
                  <a:lnTo>
                    <a:pt x="114636" y="166229"/>
                  </a:lnTo>
                  <a:lnTo>
                    <a:pt x="118794" y="183908"/>
                  </a:lnTo>
                  <a:lnTo>
                    <a:pt x="131530" y="205037"/>
                  </a:lnTo>
                  <a:lnTo>
                    <a:pt x="170479" y="256044"/>
                  </a:lnTo>
                  <a:lnTo>
                    <a:pt x="174740" y="279607"/>
                  </a:lnTo>
                  <a:lnTo>
                    <a:pt x="174581" y="292363"/>
                  </a:lnTo>
                  <a:lnTo>
                    <a:pt x="170778" y="301791"/>
                  </a:lnTo>
                  <a:lnTo>
                    <a:pt x="164544" y="309001"/>
                  </a:lnTo>
                  <a:lnTo>
                    <a:pt x="156689" y="314732"/>
                  </a:lnTo>
                  <a:lnTo>
                    <a:pt x="140566" y="318635"/>
                  </a:lnTo>
                  <a:lnTo>
                    <a:pt x="132383" y="318381"/>
                  </a:lnTo>
                  <a:lnTo>
                    <a:pt x="118360" y="313168"/>
                  </a:lnTo>
                  <a:lnTo>
                    <a:pt x="91055" y="29291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3994103" y="1591317"/>
              <a:ext cx="574154" cy="169791"/>
            </a:xfrm>
            <a:custGeom>
              <a:avLst/>
              <a:gdLst/>
              <a:ahLst/>
              <a:cxnLst/>
              <a:rect l="0" t="0" r="0" b="0"/>
              <a:pathLst>
                <a:path w="574154" h="169791">
                  <a:moveTo>
                    <a:pt x="0" y="39608"/>
                  </a:moveTo>
                  <a:lnTo>
                    <a:pt x="55866" y="52877"/>
                  </a:lnTo>
                  <a:lnTo>
                    <a:pt x="108799" y="55584"/>
                  </a:lnTo>
                  <a:lnTo>
                    <a:pt x="135264" y="54105"/>
                  </a:lnTo>
                  <a:lnTo>
                    <a:pt x="169106" y="42876"/>
                  </a:lnTo>
                  <a:lnTo>
                    <a:pt x="184873" y="33048"/>
                  </a:lnTo>
                  <a:lnTo>
                    <a:pt x="187968" y="25989"/>
                  </a:lnTo>
                  <a:lnTo>
                    <a:pt x="186476" y="8284"/>
                  </a:lnTo>
                  <a:lnTo>
                    <a:pt x="182565" y="3008"/>
                  </a:lnTo>
                  <a:lnTo>
                    <a:pt x="177183" y="415"/>
                  </a:lnTo>
                  <a:lnTo>
                    <a:pt x="163808" y="0"/>
                  </a:lnTo>
                  <a:lnTo>
                    <a:pt x="148617" y="2897"/>
                  </a:lnTo>
                  <a:lnTo>
                    <a:pt x="124472" y="18561"/>
                  </a:lnTo>
                  <a:lnTo>
                    <a:pt x="104168" y="40769"/>
                  </a:lnTo>
                  <a:lnTo>
                    <a:pt x="97148" y="59232"/>
                  </a:lnTo>
                  <a:lnTo>
                    <a:pt x="95276" y="69333"/>
                  </a:lnTo>
                  <a:lnTo>
                    <a:pt x="96802" y="78840"/>
                  </a:lnTo>
                  <a:lnTo>
                    <a:pt x="105893" y="96801"/>
                  </a:lnTo>
                  <a:lnTo>
                    <a:pt x="119180" y="109098"/>
                  </a:lnTo>
                  <a:lnTo>
                    <a:pt x="126606" y="113672"/>
                  </a:lnTo>
                  <a:lnTo>
                    <a:pt x="182253" y="121012"/>
                  </a:lnTo>
                  <a:lnTo>
                    <a:pt x="229268" y="119996"/>
                  </a:lnTo>
                  <a:lnTo>
                    <a:pt x="291019" y="103238"/>
                  </a:lnTo>
                  <a:lnTo>
                    <a:pt x="320553" y="90616"/>
                  </a:lnTo>
                  <a:lnTo>
                    <a:pt x="334468" y="77996"/>
                  </a:lnTo>
                  <a:lnTo>
                    <a:pt x="339474" y="70747"/>
                  </a:lnTo>
                  <a:lnTo>
                    <a:pt x="340037" y="64066"/>
                  </a:lnTo>
                  <a:lnTo>
                    <a:pt x="337638" y="57763"/>
                  </a:lnTo>
                  <a:lnTo>
                    <a:pt x="333266" y="51711"/>
                  </a:lnTo>
                  <a:lnTo>
                    <a:pt x="326653" y="47677"/>
                  </a:lnTo>
                  <a:lnTo>
                    <a:pt x="309443" y="43194"/>
                  </a:lnTo>
                  <a:lnTo>
                    <a:pt x="291932" y="46133"/>
                  </a:lnTo>
                  <a:lnTo>
                    <a:pt x="268945" y="58184"/>
                  </a:lnTo>
                  <a:lnTo>
                    <a:pt x="250423" y="75931"/>
                  </a:lnTo>
                  <a:lnTo>
                    <a:pt x="244612" y="83239"/>
                  </a:lnTo>
                  <a:lnTo>
                    <a:pt x="241662" y="90885"/>
                  </a:lnTo>
                  <a:lnTo>
                    <a:pt x="240851" y="106777"/>
                  </a:lnTo>
                  <a:lnTo>
                    <a:pt x="244702" y="112124"/>
                  </a:lnTo>
                  <a:lnTo>
                    <a:pt x="250968" y="115689"/>
                  </a:lnTo>
                  <a:lnTo>
                    <a:pt x="267792" y="118726"/>
                  </a:lnTo>
                  <a:lnTo>
                    <a:pt x="315122" y="110820"/>
                  </a:lnTo>
                  <a:lnTo>
                    <a:pt x="373196" y="87838"/>
                  </a:lnTo>
                  <a:lnTo>
                    <a:pt x="379161" y="89328"/>
                  </a:lnTo>
                  <a:lnTo>
                    <a:pt x="383137" y="94020"/>
                  </a:lnTo>
                  <a:lnTo>
                    <a:pt x="385788" y="100846"/>
                  </a:lnTo>
                  <a:lnTo>
                    <a:pt x="385706" y="108170"/>
                  </a:lnTo>
                  <a:lnTo>
                    <a:pt x="371878" y="148045"/>
                  </a:lnTo>
                  <a:lnTo>
                    <a:pt x="373659" y="153505"/>
                  </a:lnTo>
                  <a:lnTo>
                    <a:pt x="378545" y="157144"/>
                  </a:lnTo>
                  <a:lnTo>
                    <a:pt x="385500" y="159571"/>
                  </a:lnTo>
                  <a:lnTo>
                    <a:pt x="392911" y="158415"/>
                  </a:lnTo>
                  <a:lnTo>
                    <a:pt x="415668" y="144461"/>
                  </a:lnTo>
                  <a:lnTo>
                    <a:pt x="470691" y="89178"/>
                  </a:lnTo>
                  <a:lnTo>
                    <a:pt x="470969" y="91146"/>
                  </a:lnTo>
                  <a:lnTo>
                    <a:pt x="459831" y="141063"/>
                  </a:lnTo>
                  <a:lnTo>
                    <a:pt x="459107" y="151624"/>
                  </a:lnTo>
                  <a:lnTo>
                    <a:pt x="462322" y="158665"/>
                  </a:lnTo>
                  <a:lnTo>
                    <a:pt x="468163" y="163358"/>
                  </a:lnTo>
                  <a:lnTo>
                    <a:pt x="475756" y="166487"/>
                  </a:lnTo>
                  <a:lnTo>
                    <a:pt x="491589" y="167499"/>
                  </a:lnTo>
                  <a:lnTo>
                    <a:pt x="518562" y="160404"/>
                  </a:lnTo>
                  <a:lnTo>
                    <a:pt x="556392" y="141441"/>
                  </a:lnTo>
                  <a:lnTo>
                    <a:pt x="561388" y="140781"/>
                  </a:lnTo>
                  <a:lnTo>
                    <a:pt x="563794" y="143115"/>
                  </a:lnTo>
                  <a:lnTo>
                    <a:pt x="564473" y="147444"/>
                  </a:lnTo>
                  <a:lnTo>
                    <a:pt x="561012" y="166790"/>
                  </a:lnTo>
                  <a:lnTo>
                    <a:pt x="561693" y="169699"/>
                  </a:lnTo>
                  <a:lnTo>
                    <a:pt x="563997" y="169790"/>
                  </a:lnTo>
                  <a:lnTo>
                    <a:pt x="574153" y="164424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4645131" y="1447862"/>
              <a:ext cx="141646" cy="329982"/>
            </a:xfrm>
            <a:custGeom>
              <a:avLst/>
              <a:gdLst/>
              <a:ahLst/>
              <a:cxnLst/>
              <a:rect l="0" t="0" r="0" b="0"/>
              <a:pathLst>
                <a:path w="141646" h="329982">
                  <a:moveTo>
                    <a:pt x="64582" y="0"/>
                  </a:moveTo>
                  <a:lnTo>
                    <a:pt x="47724" y="57162"/>
                  </a:lnTo>
                  <a:lnTo>
                    <a:pt x="31279" y="114665"/>
                  </a:lnTo>
                  <a:lnTo>
                    <a:pt x="11709" y="166352"/>
                  </a:lnTo>
                  <a:lnTo>
                    <a:pt x="993" y="221368"/>
                  </a:lnTo>
                  <a:lnTo>
                    <a:pt x="0" y="233563"/>
                  </a:lnTo>
                  <a:lnTo>
                    <a:pt x="6293" y="254509"/>
                  </a:lnTo>
                  <a:lnTo>
                    <a:pt x="11855" y="263978"/>
                  </a:lnTo>
                  <a:lnTo>
                    <a:pt x="19260" y="270291"/>
                  </a:lnTo>
                  <a:lnTo>
                    <a:pt x="37351" y="277305"/>
                  </a:lnTo>
                  <a:lnTo>
                    <a:pt x="55253" y="277957"/>
                  </a:lnTo>
                  <a:lnTo>
                    <a:pt x="115151" y="268304"/>
                  </a:lnTo>
                  <a:lnTo>
                    <a:pt x="126031" y="267627"/>
                  </a:lnTo>
                  <a:lnTo>
                    <a:pt x="133285" y="270874"/>
                  </a:lnTo>
                  <a:lnTo>
                    <a:pt x="138121" y="276737"/>
                  </a:lnTo>
                  <a:lnTo>
                    <a:pt x="141345" y="284344"/>
                  </a:lnTo>
                  <a:lnTo>
                    <a:pt x="141645" y="292189"/>
                  </a:lnTo>
                  <a:lnTo>
                    <a:pt x="137048" y="308302"/>
                  </a:lnTo>
                  <a:lnTo>
                    <a:pt x="124064" y="328550"/>
                  </a:lnTo>
                  <a:lnTo>
                    <a:pt x="121803" y="329981"/>
                  </a:lnTo>
                  <a:lnTo>
                    <a:pt x="121221" y="328161"/>
                  </a:lnTo>
                  <a:lnTo>
                    <a:pt x="122830" y="31620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4842850" y="1583259"/>
              <a:ext cx="33285" cy="14383"/>
            </a:xfrm>
            <a:custGeom>
              <a:avLst/>
              <a:gdLst/>
              <a:ahLst/>
              <a:cxnLst/>
              <a:rect l="0" t="0" r="0" b="0"/>
              <a:pathLst>
                <a:path w="33285" h="14383">
                  <a:moveTo>
                    <a:pt x="0" y="14382"/>
                  </a:moveTo>
                  <a:lnTo>
                    <a:pt x="8835" y="1130"/>
                  </a:lnTo>
                  <a:lnTo>
                    <a:pt x="13286" y="0"/>
                  </a:lnTo>
                  <a:lnTo>
                    <a:pt x="18103" y="2021"/>
                  </a:lnTo>
                  <a:lnTo>
                    <a:pt x="33284" y="14382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4900067" y="1687301"/>
              <a:ext cx="350515" cy="209899"/>
            </a:xfrm>
            <a:custGeom>
              <a:avLst/>
              <a:gdLst/>
              <a:ahLst/>
              <a:cxnLst/>
              <a:rect l="0" t="0" r="0" b="0"/>
              <a:pathLst>
                <a:path w="350515" h="209899">
                  <a:moveTo>
                    <a:pt x="9352" y="18514"/>
                  </a:moveTo>
                  <a:lnTo>
                    <a:pt x="28357" y="10946"/>
                  </a:lnTo>
                  <a:lnTo>
                    <a:pt x="39680" y="2515"/>
                  </a:lnTo>
                  <a:lnTo>
                    <a:pt x="40665" y="451"/>
                  </a:lnTo>
                  <a:lnTo>
                    <a:pt x="38548" y="0"/>
                  </a:lnTo>
                  <a:lnTo>
                    <a:pt x="34364" y="624"/>
                  </a:lnTo>
                  <a:lnTo>
                    <a:pt x="19639" y="10337"/>
                  </a:lnTo>
                  <a:lnTo>
                    <a:pt x="3565" y="29343"/>
                  </a:lnTo>
                  <a:lnTo>
                    <a:pt x="0" y="49523"/>
                  </a:lnTo>
                  <a:lnTo>
                    <a:pt x="343" y="61376"/>
                  </a:lnTo>
                  <a:lnTo>
                    <a:pt x="8122" y="79477"/>
                  </a:lnTo>
                  <a:lnTo>
                    <a:pt x="14079" y="86893"/>
                  </a:lnTo>
                  <a:lnTo>
                    <a:pt x="33026" y="95132"/>
                  </a:lnTo>
                  <a:lnTo>
                    <a:pt x="56856" y="96946"/>
                  </a:lnTo>
                  <a:lnTo>
                    <a:pt x="93488" y="87570"/>
                  </a:lnTo>
                  <a:lnTo>
                    <a:pt x="148479" y="51619"/>
                  </a:lnTo>
                  <a:lnTo>
                    <a:pt x="160868" y="38775"/>
                  </a:lnTo>
                  <a:lnTo>
                    <a:pt x="172538" y="20739"/>
                  </a:lnTo>
                  <a:lnTo>
                    <a:pt x="173617" y="17223"/>
                  </a:lnTo>
                  <a:lnTo>
                    <a:pt x="171561" y="17653"/>
                  </a:lnTo>
                  <a:lnTo>
                    <a:pt x="167418" y="20714"/>
                  </a:lnTo>
                  <a:lnTo>
                    <a:pt x="157168" y="42691"/>
                  </a:lnTo>
                  <a:lnTo>
                    <a:pt x="152694" y="72625"/>
                  </a:lnTo>
                  <a:lnTo>
                    <a:pt x="156578" y="91565"/>
                  </a:lnTo>
                  <a:lnTo>
                    <a:pt x="160202" y="100499"/>
                  </a:lnTo>
                  <a:lnTo>
                    <a:pt x="171626" y="112891"/>
                  </a:lnTo>
                  <a:lnTo>
                    <a:pt x="178556" y="117490"/>
                  </a:lnTo>
                  <a:lnTo>
                    <a:pt x="205978" y="123962"/>
                  </a:lnTo>
                  <a:lnTo>
                    <a:pt x="237525" y="121463"/>
                  </a:lnTo>
                  <a:lnTo>
                    <a:pt x="265877" y="110449"/>
                  </a:lnTo>
                  <a:lnTo>
                    <a:pt x="272825" y="110315"/>
                  </a:lnTo>
                  <a:lnTo>
                    <a:pt x="278381" y="112999"/>
                  </a:lnTo>
                  <a:lnTo>
                    <a:pt x="283010" y="117562"/>
                  </a:lnTo>
                  <a:lnTo>
                    <a:pt x="288153" y="132494"/>
                  </a:lnTo>
                  <a:lnTo>
                    <a:pt x="295872" y="172213"/>
                  </a:lnTo>
                  <a:lnTo>
                    <a:pt x="305888" y="188835"/>
                  </a:lnTo>
                  <a:lnTo>
                    <a:pt x="312443" y="195856"/>
                  </a:lnTo>
                  <a:lnTo>
                    <a:pt x="327122" y="203657"/>
                  </a:lnTo>
                  <a:lnTo>
                    <a:pt x="350514" y="20989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5616708" y="1468408"/>
              <a:ext cx="174604" cy="271027"/>
            </a:xfrm>
            <a:custGeom>
              <a:avLst/>
              <a:gdLst/>
              <a:ahLst/>
              <a:cxnLst/>
              <a:rect l="0" t="0" r="0" b="0"/>
              <a:pathLst>
                <a:path w="174604" h="271027">
                  <a:moveTo>
                    <a:pt x="49926" y="4418"/>
                  </a:moveTo>
                  <a:lnTo>
                    <a:pt x="63178" y="0"/>
                  </a:lnTo>
                  <a:lnTo>
                    <a:pt x="93506" y="1670"/>
                  </a:lnTo>
                  <a:lnTo>
                    <a:pt x="142396" y="17161"/>
                  </a:lnTo>
                  <a:lnTo>
                    <a:pt x="159132" y="27340"/>
                  </a:lnTo>
                  <a:lnTo>
                    <a:pt x="170270" y="40493"/>
                  </a:lnTo>
                  <a:lnTo>
                    <a:pt x="174534" y="47884"/>
                  </a:lnTo>
                  <a:lnTo>
                    <a:pt x="174603" y="56509"/>
                  </a:lnTo>
                  <a:lnTo>
                    <a:pt x="167284" y="75955"/>
                  </a:lnTo>
                  <a:lnTo>
                    <a:pt x="149854" y="91994"/>
                  </a:lnTo>
                  <a:lnTo>
                    <a:pt x="89521" y="122240"/>
                  </a:lnTo>
                  <a:lnTo>
                    <a:pt x="53638" y="139186"/>
                  </a:lnTo>
                  <a:lnTo>
                    <a:pt x="46853" y="144190"/>
                  </a:lnTo>
                  <a:lnTo>
                    <a:pt x="43255" y="150299"/>
                  </a:lnTo>
                  <a:lnTo>
                    <a:pt x="41722" y="164484"/>
                  </a:lnTo>
                  <a:lnTo>
                    <a:pt x="44457" y="171225"/>
                  </a:lnTo>
                  <a:lnTo>
                    <a:pt x="67526" y="205452"/>
                  </a:lnTo>
                  <a:lnTo>
                    <a:pt x="69151" y="223821"/>
                  </a:lnTo>
                  <a:lnTo>
                    <a:pt x="68290" y="233897"/>
                  </a:lnTo>
                  <a:lnTo>
                    <a:pt x="59937" y="250024"/>
                  </a:lnTo>
                  <a:lnTo>
                    <a:pt x="53826" y="256913"/>
                  </a:lnTo>
                  <a:lnTo>
                    <a:pt x="27556" y="271026"/>
                  </a:lnTo>
                  <a:lnTo>
                    <a:pt x="20220" y="270914"/>
                  </a:lnTo>
                  <a:lnTo>
                    <a:pt x="14404" y="268066"/>
                  </a:lnTo>
                  <a:lnTo>
                    <a:pt x="6402" y="259354"/>
                  </a:lnTo>
                  <a:lnTo>
                    <a:pt x="0" y="245728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5716560" y="1539394"/>
              <a:ext cx="282815" cy="274512"/>
            </a:xfrm>
            <a:custGeom>
              <a:avLst/>
              <a:gdLst/>
              <a:ahLst/>
              <a:cxnLst/>
              <a:rect l="0" t="0" r="0" b="0"/>
              <a:pathLst>
                <a:path w="282815" h="274512">
                  <a:moveTo>
                    <a:pt x="141458" y="0"/>
                  </a:moveTo>
                  <a:lnTo>
                    <a:pt x="187785" y="4417"/>
                  </a:lnTo>
                  <a:lnTo>
                    <a:pt x="245688" y="25910"/>
                  </a:lnTo>
                  <a:lnTo>
                    <a:pt x="263596" y="37403"/>
                  </a:lnTo>
                  <a:lnTo>
                    <a:pt x="277719" y="51757"/>
                  </a:lnTo>
                  <a:lnTo>
                    <a:pt x="281301" y="59468"/>
                  </a:lnTo>
                  <a:lnTo>
                    <a:pt x="282814" y="75432"/>
                  </a:lnTo>
                  <a:lnTo>
                    <a:pt x="273009" y="91773"/>
                  </a:lnTo>
                  <a:lnTo>
                    <a:pt x="246696" y="114101"/>
                  </a:lnTo>
                  <a:lnTo>
                    <a:pt x="190202" y="145448"/>
                  </a:lnTo>
                  <a:lnTo>
                    <a:pt x="185049" y="152439"/>
                  </a:lnTo>
                  <a:lnTo>
                    <a:pt x="184387" y="159873"/>
                  </a:lnTo>
                  <a:lnTo>
                    <a:pt x="191048" y="175530"/>
                  </a:lnTo>
                  <a:lnTo>
                    <a:pt x="248699" y="232289"/>
                  </a:lnTo>
                  <a:lnTo>
                    <a:pt x="254557" y="238070"/>
                  </a:lnTo>
                  <a:lnTo>
                    <a:pt x="256613" y="243773"/>
                  </a:lnTo>
                  <a:lnTo>
                    <a:pt x="256135" y="249424"/>
                  </a:lnTo>
                  <a:lnTo>
                    <a:pt x="253967" y="255040"/>
                  </a:lnTo>
                  <a:lnTo>
                    <a:pt x="244162" y="263747"/>
                  </a:lnTo>
                  <a:lnTo>
                    <a:pt x="229634" y="269773"/>
                  </a:lnTo>
                  <a:lnTo>
                    <a:pt x="166808" y="274171"/>
                  </a:lnTo>
                  <a:lnTo>
                    <a:pt x="109072" y="274511"/>
                  </a:lnTo>
                  <a:lnTo>
                    <a:pt x="45593" y="273659"/>
                  </a:lnTo>
                  <a:lnTo>
                    <a:pt x="0" y="26627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254480" y="574929"/>
            <a:ext cx="1288090" cy="864613"/>
            <a:chOff x="8254480" y="574929"/>
            <a:chExt cx="1288090" cy="864613"/>
          </a:xfrm>
        </p:grpSpPr>
        <p:sp>
          <p:nvSpPr>
            <p:cNvPr id="25" name="Freeform 24"/>
            <p:cNvSpPr/>
            <p:nvPr/>
          </p:nvSpPr>
          <p:spPr>
            <a:xfrm>
              <a:off x="8986732" y="906994"/>
              <a:ext cx="33285" cy="532548"/>
            </a:xfrm>
            <a:custGeom>
              <a:avLst/>
              <a:gdLst/>
              <a:ahLst/>
              <a:cxnLst/>
              <a:rect l="0" t="0" r="0" b="0"/>
              <a:pathLst>
                <a:path w="33285" h="532548">
                  <a:moveTo>
                    <a:pt x="0" y="0"/>
                  </a:moveTo>
                  <a:lnTo>
                    <a:pt x="16859" y="57162"/>
                  </a:lnTo>
                  <a:lnTo>
                    <a:pt x="22563" y="92751"/>
                  </a:lnTo>
                  <a:lnTo>
                    <a:pt x="24489" y="149506"/>
                  </a:lnTo>
                  <a:lnTo>
                    <a:pt x="24901" y="210091"/>
                  </a:lnTo>
                  <a:lnTo>
                    <a:pt x="24031" y="271922"/>
                  </a:lnTo>
                  <a:lnTo>
                    <a:pt x="18376" y="332485"/>
                  </a:lnTo>
                  <a:lnTo>
                    <a:pt x="17156" y="390984"/>
                  </a:lnTo>
                  <a:lnTo>
                    <a:pt x="16795" y="444375"/>
                  </a:lnTo>
                  <a:lnTo>
                    <a:pt x="21090" y="499413"/>
                  </a:lnTo>
                  <a:lnTo>
                    <a:pt x="33284" y="532547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8254480" y="574929"/>
              <a:ext cx="1288090" cy="487392"/>
            </a:xfrm>
            <a:custGeom>
              <a:avLst/>
              <a:gdLst/>
              <a:ahLst/>
              <a:cxnLst/>
              <a:rect l="0" t="0" r="0" b="0"/>
              <a:pathLst>
                <a:path w="1288090" h="487392">
                  <a:moveTo>
                    <a:pt x="0" y="99076"/>
                  </a:moveTo>
                  <a:lnTo>
                    <a:pt x="20854" y="86714"/>
                  </a:lnTo>
                  <a:lnTo>
                    <a:pt x="79097" y="71537"/>
                  </a:lnTo>
                  <a:lnTo>
                    <a:pt x="130480" y="63077"/>
                  </a:lnTo>
                  <a:lnTo>
                    <a:pt x="186818" y="57654"/>
                  </a:lnTo>
                  <a:lnTo>
                    <a:pt x="241504" y="48638"/>
                  </a:lnTo>
                  <a:lnTo>
                    <a:pt x="296822" y="42371"/>
                  </a:lnTo>
                  <a:lnTo>
                    <a:pt x="352266" y="35415"/>
                  </a:lnTo>
                  <a:lnTo>
                    <a:pt x="410198" y="30616"/>
                  </a:lnTo>
                  <a:lnTo>
                    <a:pt x="470370" y="25457"/>
                  </a:lnTo>
                  <a:lnTo>
                    <a:pt x="533414" y="23513"/>
                  </a:lnTo>
                  <a:lnTo>
                    <a:pt x="596822" y="17650"/>
                  </a:lnTo>
                  <a:lnTo>
                    <a:pt x="658553" y="16218"/>
                  </a:lnTo>
                  <a:lnTo>
                    <a:pt x="707642" y="15970"/>
                  </a:lnTo>
                  <a:lnTo>
                    <a:pt x="757320" y="15896"/>
                  </a:lnTo>
                  <a:lnTo>
                    <a:pt x="807173" y="15875"/>
                  </a:lnTo>
                  <a:lnTo>
                    <a:pt x="867997" y="15867"/>
                  </a:lnTo>
                  <a:lnTo>
                    <a:pt x="930007" y="13400"/>
                  </a:lnTo>
                  <a:lnTo>
                    <a:pt x="982629" y="8701"/>
                  </a:lnTo>
                  <a:lnTo>
                    <a:pt x="1034355" y="7773"/>
                  </a:lnTo>
                  <a:lnTo>
                    <a:pt x="1092436" y="3157"/>
                  </a:lnTo>
                  <a:lnTo>
                    <a:pt x="1149493" y="0"/>
                  </a:lnTo>
                  <a:lnTo>
                    <a:pt x="1211377" y="3743"/>
                  </a:lnTo>
                  <a:lnTo>
                    <a:pt x="1227496" y="10786"/>
                  </a:lnTo>
                  <a:lnTo>
                    <a:pt x="1234383" y="15253"/>
                  </a:lnTo>
                  <a:lnTo>
                    <a:pt x="1238050" y="21004"/>
                  </a:lnTo>
                  <a:lnTo>
                    <a:pt x="1239658" y="34791"/>
                  </a:lnTo>
                  <a:lnTo>
                    <a:pt x="1228239" y="94216"/>
                  </a:lnTo>
                  <a:lnTo>
                    <a:pt x="1225115" y="144686"/>
                  </a:lnTo>
                  <a:lnTo>
                    <a:pt x="1234907" y="204124"/>
                  </a:lnTo>
                  <a:lnTo>
                    <a:pt x="1250704" y="266546"/>
                  </a:lnTo>
                  <a:lnTo>
                    <a:pt x="1266433" y="321178"/>
                  </a:lnTo>
                  <a:lnTo>
                    <a:pt x="1278442" y="375561"/>
                  </a:lnTo>
                  <a:lnTo>
                    <a:pt x="1288089" y="434210"/>
                  </a:lnTo>
                  <a:lnTo>
                    <a:pt x="1284849" y="463416"/>
                  </a:lnTo>
                  <a:lnTo>
                    <a:pt x="1280940" y="470483"/>
                  </a:lnTo>
                  <a:lnTo>
                    <a:pt x="1269199" y="480801"/>
                  </a:lnTo>
                  <a:lnTo>
                    <a:pt x="1238161" y="487391"/>
                  </a:lnTo>
                  <a:lnTo>
                    <a:pt x="1181463" y="483899"/>
                  </a:lnTo>
                  <a:lnTo>
                    <a:pt x="1130268" y="479784"/>
                  </a:lnTo>
                  <a:lnTo>
                    <a:pt x="1067856" y="473423"/>
                  </a:lnTo>
                  <a:lnTo>
                    <a:pt x="1012152" y="464634"/>
                  </a:lnTo>
                  <a:lnTo>
                    <a:pt x="952422" y="453995"/>
                  </a:lnTo>
                  <a:lnTo>
                    <a:pt x="889463" y="442990"/>
                  </a:lnTo>
                  <a:lnTo>
                    <a:pt x="839238" y="434685"/>
                  </a:lnTo>
                  <a:lnTo>
                    <a:pt x="785627" y="427293"/>
                  </a:lnTo>
                  <a:lnTo>
                    <a:pt x="737794" y="423767"/>
                  </a:lnTo>
                  <a:lnTo>
                    <a:pt x="684379" y="417278"/>
                  </a:lnTo>
                  <a:lnTo>
                    <a:pt x="632083" y="410424"/>
                  </a:lnTo>
                  <a:lnTo>
                    <a:pt x="576934" y="407058"/>
                  </a:lnTo>
                  <a:lnTo>
                    <a:pt x="524125" y="401541"/>
                  </a:lnTo>
                  <a:lnTo>
                    <a:pt x="468826" y="398570"/>
                  </a:lnTo>
                  <a:lnTo>
                    <a:pt x="416896" y="393170"/>
                  </a:lnTo>
                  <a:lnTo>
                    <a:pt x="367301" y="391159"/>
                  </a:lnTo>
                  <a:lnTo>
                    <a:pt x="306193" y="388014"/>
                  </a:lnTo>
                  <a:lnTo>
                    <a:pt x="245395" y="383181"/>
                  </a:lnTo>
                  <a:lnTo>
                    <a:pt x="194588" y="381302"/>
                  </a:lnTo>
                  <a:lnTo>
                    <a:pt x="138529" y="375452"/>
                  </a:lnTo>
                  <a:lnTo>
                    <a:pt x="83145" y="369605"/>
                  </a:lnTo>
                  <a:lnTo>
                    <a:pt x="52373" y="357776"/>
                  </a:lnTo>
                  <a:lnTo>
                    <a:pt x="47859" y="352904"/>
                  </a:lnTo>
                  <a:lnTo>
                    <a:pt x="46699" y="347807"/>
                  </a:lnTo>
                  <a:lnTo>
                    <a:pt x="47774" y="342560"/>
                  </a:lnTo>
                  <a:lnTo>
                    <a:pt x="49416" y="339061"/>
                  </a:lnTo>
                  <a:lnTo>
                    <a:pt x="51435" y="336729"/>
                  </a:lnTo>
                  <a:lnTo>
                    <a:pt x="58247" y="33206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8271122" y="665684"/>
              <a:ext cx="41606" cy="266274"/>
            </a:xfrm>
            <a:custGeom>
              <a:avLst/>
              <a:gdLst/>
              <a:ahLst/>
              <a:cxnLst/>
              <a:rect l="0" t="0" r="0" b="0"/>
              <a:pathLst>
                <a:path w="41606" h="266274">
                  <a:moveTo>
                    <a:pt x="0" y="0"/>
                  </a:moveTo>
                  <a:lnTo>
                    <a:pt x="925" y="61566"/>
                  </a:lnTo>
                  <a:lnTo>
                    <a:pt x="7164" y="120767"/>
                  </a:lnTo>
                  <a:lnTo>
                    <a:pt x="9017" y="182058"/>
                  </a:lnTo>
                  <a:lnTo>
                    <a:pt x="19873" y="238804"/>
                  </a:lnTo>
                  <a:lnTo>
                    <a:pt x="27631" y="251907"/>
                  </a:lnTo>
                  <a:lnTo>
                    <a:pt x="41605" y="266273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8537395" y="732252"/>
              <a:ext cx="15872" cy="166422"/>
            </a:xfrm>
            <a:custGeom>
              <a:avLst/>
              <a:gdLst/>
              <a:ahLst/>
              <a:cxnLst/>
              <a:rect l="0" t="0" r="0" b="0"/>
              <a:pathLst>
                <a:path w="15872" h="166422">
                  <a:moveTo>
                    <a:pt x="8321" y="0"/>
                  </a:moveTo>
                  <a:lnTo>
                    <a:pt x="15871" y="57697"/>
                  </a:lnTo>
                  <a:lnTo>
                    <a:pt x="12124" y="118283"/>
                  </a:lnTo>
                  <a:lnTo>
                    <a:pt x="0" y="16642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8504111" y="698968"/>
              <a:ext cx="124817" cy="16643"/>
            </a:xfrm>
            <a:custGeom>
              <a:avLst/>
              <a:gdLst/>
              <a:ahLst/>
              <a:cxnLst/>
              <a:rect l="0" t="0" r="0" b="0"/>
              <a:pathLst>
                <a:path w="124817" h="16643">
                  <a:moveTo>
                    <a:pt x="0" y="16642"/>
                  </a:moveTo>
                  <a:lnTo>
                    <a:pt x="50147" y="3374"/>
                  </a:lnTo>
                  <a:lnTo>
                    <a:pt x="96062" y="666"/>
                  </a:lnTo>
                  <a:lnTo>
                    <a:pt x="124816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8640127" y="781528"/>
              <a:ext cx="88654" cy="83862"/>
            </a:xfrm>
            <a:custGeom>
              <a:avLst/>
              <a:gdLst/>
              <a:ahLst/>
              <a:cxnLst/>
              <a:rect l="0" t="0" r="0" b="0"/>
              <a:pathLst>
                <a:path w="88654" h="83862">
                  <a:moveTo>
                    <a:pt x="88653" y="17293"/>
                  </a:moveTo>
                  <a:lnTo>
                    <a:pt x="84236" y="4041"/>
                  </a:lnTo>
                  <a:lnTo>
                    <a:pt x="80161" y="1061"/>
                  </a:lnTo>
                  <a:lnTo>
                    <a:pt x="74670" y="0"/>
                  </a:lnTo>
                  <a:lnTo>
                    <a:pt x="68236" y="217"/>
                  </a:lnTo>
                  <a:lnTo>
                    <a:pt x="53690" y="7854"/>
                  </a:lnTo>
                  <a:lnTo>
                    <a:pt x="21753" y="35358"/>
                  </a:lnTo>
                  <a:lnTo>
                    <a:pt x="1440" y="63737"/>
                  </a:lnTo>
                  <a:lnTo>
                    <a:pt x="0" y="71369"/>
                  </a:lnTo>
                  <a:lnTo>
                    <a:pt x="1814" y="77382"/>
                  </a:lnTo>
                  <a:lnTo>
                    <a:pt x="5797" y="82316"/>
                  </a:lnTo>
                  <a:lnTo>
                    <a:pt x="11226" y="83755"/>
                  </a:lnTo>
                  <a:lnTo>
                    <a:pt x="24655" y="80424"/>
                  </a:lnTo>
                  <a:lnTo>
                    <a:pt x="65072" y="52805"/>
                  </a:lnTo>
                  <a:lnTo>
                    <a:pt x="71083" y="52062"/>
                  </a:lnTo>
                  <a:lnTo>
                    <a:pt x="76015" y="54341"/>
                  </a:lnTo>
                  <a:lnTo>
                    <a:pt x="80228" y="58634"/>
                  </a:lnTo>
                  <a:lnTo>
                    <a:pt x="84908" y="68334"/>
                  </a:lnTo>
                  <a:lnTo>
                    <a:pt x="88653" y="83861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8811990" y="773858"/>
              <a:ext cx="33285" cy="133137"/>
            </a:xfrm>
            <a:custGeom>
              <a:avLst/>
              <a:gdLst/>
              <a:ahLst/>
              <a:cxnLst/>
              <a:rect l="0" t="0" r="0" b="0"/>
              <a:pathLst>
                <a:path w="33285" h="133137">
                  <a:moveTo>
                    <a:pt x="0" y="0"/>
                  </a:moveTo>
                  <a:lnTo>
                    <a:pt x="19324" y="57161"/>
                  </a:lnTo>
                  <a:lnTo>
                    <a:pt x="27080" y="75331"/>
                  </a:lnTo>
                  <a:lnTo>
                    <a:pt x="33284" y="13313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8762064" y="790500"/>
              <a:ext cx="149780" cy="91532"/>
            </a:xfrm>
            <a:custGeom>
              <a:avLst/>
              <a:gdLst/>
              <a:ahLst/>
              <a:cxnLst/>
              <a:rect l="0" t="0" r="0" b="0"/>
              <a:pathLst>
                <a:path w="149780" h="91532">
                  <a:moveTo>
                    <a:pt x="0" y="91531"/>
                  </a:moveTo>
                  <a:lnTo>
                    <a:pt x="43537" y="52411"/>
                  </a:lnTo>
                  <a:lnTo>
                    <a:pt x="105685" y="21401"/>
                  </a:lnTo>
                  <a:lnTo>
                    <a:pt x="149779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8932388" y="807142"/>
              <a:ext cx="4419" cy="74890"/>
            </a:xfrm>
            <a:custGeom>
              <a:avLst/>
              <a:gdLst/>
              <a:ahLst/>
              <a:cxnLst/>
              <a:rect l="0" t="0" r="0" b="0"/>
              <a:pathLst>
                <a:path w="4419" h="74890">
                  <a:moveTo>
                    <a:pt x="4418" y="0"/>
                  </a:moveTo>
                  <a:lnTo>
                    <a:pt x="0" y="13252"/>
                  </a:lnTo>
                  <a:lnTo>
                    <a:pt x="298" y="27154"/>
                  </a:lnTo>
                  <a:lnTo>
                    <a:pt x="4418" y="74889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8961769" y="723931"/>
              <a:ext cx="41606" cy="41606"/>
            </a:xfrm>
            <a:custGeom>
              <a:avLst/>
              <a:gdLst/>
              <a:ahLst/>
              <a:cxnLst/>
              <a:rect l="0" t="0" r="0" b="0"/>
              <a:pathLst>
                <a:path w="41606" h="41606">
                  <a:moveTo>
                    <a:pt x="0" y="41605"/>
                  </a:moveTo>
                  <a:lnTo>
                    <a:pt x="41605" y="0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798864" y="1164947"/>
            <a:ext cx="1211563" cy="948583"/>
            <a:chOff x="7798864" y="1164947"/>
            <a:chExt cx="1211563" cy="948583"/>
          </a:xfrm>
        </p:grpSpPr>
        <p:sp>
          <p:nvSpPr>
            <p:cNvPr id="36" name="Freeform 35"/>
            <p:cNvSpPr/>
            <p:nvPr/>
          </p:nvSpPr>
          <p:spPr>
            <a:xfrm>
              <a:off x="7805211" y="1248157"/>
              <a:ext cx="33218" cy="365332"/>
            </a:xfrm>
            <a:custGeom>
              <a:avLst/>
              <a:gdLst/>
              <a:ahLst/>
              <a:cxnLst/>
              <a:rect l="0" t="0" r="0" b="0"/>
              <a:pathLst>
                <a:path w="33218" h="365332">
                  <a:moveTo>
                    <a:pt x="33217" y="0"/>
                  </a:moveTo>
                  <a:lnTo>
                    <a:pt x="19024" y="54017"/>
                  </a:lnTo>
                  <a:lnTo>
                    <a:pt x="9321" y="114446"/>
                  </a:lnTo>
                  <a:lnTo>
                    <a:pt x="8393" y="169290"/>
                  </a:lnTo>
                  <a:lnTo>
                    <a:pt x="2562" y="225030"/>
                  </a:lnTo>
                  <a:lnTo>
                    <a:pt x="451" y="276036"/>
                  </a:lnTo>
                  <a:lnTo>
                    <a:pt x="0" y="337484"/>
                  </a:lnTo>
                  <a:lnTo>
                    <a:pt x="877" y="364933"/>
                  </a:lnTo>
                  <a:lnTo>
                    <a:pt x="2411" y="365331"/>
                  </a:lnTo>
                  <a:lnTo>
                    <a:pt x="8253" y="35780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7798864" y="1164947"/>
              <a:ext cx="1211563" cy="948583"/>
            </a:xfrm>
            <a:custGeom>
              <a:avLst/>
              <a:gdLst/>
              <a:ahLst/>
              <a:cxnLst/>
              <a:rect l="0" t="0" r="0" b="0"/>
              <a:pathLst>
                <a:path w="1211563" h="948583">
                  <a:moveTo>
                    <a:pt x="31243" y="0"/>
                  </a:moveTo>
                  <a:lnTo>
                    <a:pt x="64983" y="2465"/>
                  </a:lnTo>
                  <a:lnTo>
                    <a:pt x="126121" y="14193"/>
                  </a:lnTo>
                  <a:lnTo>
                    <a:pt x="185073" y="25027"/>
                  </a:lnTo>
                  <a:lnTo>
                    <a:pt x="237295" y="31653"/>
                  </a:lnTo>
                  <a:lnTo>
                    <a:pt x="296891" y="39655"/>
                  </a:lnTo>
                  <a:lnTo>
                    <a:pt x="359550" y="42273"/>
                  </a:lnTo>
                  <a:lnTo>
                    <a:pt x="414211" y="48140"/>
                  </a:lnTo>
                  <a:lnTo>
                    <a:pt x="469524" y="49573"/>
                  </a:lnTo>
                  <a:lnTo>
                    <a:pt x="530684" y="49856"/>
                  </a:lnTo>
                  <a:lnTo>
                    <a:pt x="590705" y="49912"/>
                  </a:lnTo>
                  <a:lnTo>
                    <a:pt x="651289" y="49923"/>
                  </a:lnTo>
                  <a:lnTo>
                    <a:pt x="707773" y="50850"/>
                  </a:lnTo>
                  <a:lnTo>
                    <a:pt x="760980" y="56512"/>
                  </a:lnTo>
                  <a:lnTo>
                    <a:pt x="824355" y="58019"/>
                  </a:lnTo>
                  <a:lnTo>
                    <a:pt x="882377" y="58217"/>
                  </a:lnTo>
                  <a:lnTo>
                    <a:pt x="945583" y="64829"/>
                  </a:lnTo>
                  <a:lnTo>
                    <a:pt x="1008517" y="66225"/>
                  </a:lnTo>
                  <a:lnTo>
                    <a:pt x="1066280" y="73109"/>
                  </a:lnTo>
                  <a:lnTo>
                    <a:pt x="1110329" y="78955"/>
                  </a:lnTo>
                  <a:lnTo>
                    <a:pt x="1117684" y="83147"/>
                  </a:lnTo>
                  <a:lnTo>
                    <a:pt x="1128322" y="95201"/>
                  </a:lnTo>
                  <a:lnTo>
                    <a:pt x="1139509" y="117582"/>
                  </a:lnTo>
                  <a:lnTo>
                    <a:pt x="1150087" y="178098"/>
                  </a:lnTo>
                  <a:lnTo>
                    <a:pt x="1156458" y="235531"/>
                  </a:lnTo>
                  <a:lnTo>
                    <a:pt x="1161632" y="297800"/>
                  </a:lnTo>
                  <a:lnTo>
                    <a:pt x="1168372" y="360060"/>
                  </a:lnTo>
                  <a:lnTo>
                    <a:pt x="1170380" y="409324"/>
                  </a:lnTo>
                  <a:lnTo>
                    <a:pt x="1171899" y="463574"/>
                  </a:lnTo>
                  <a:lnTo>
                    <a:pt x="1176870" y="515192"/>
                  </a:lnTo>
                  <a:lnTo>
                    <a:pt x="1178754" y="565620"/>
                  </a:lnTo>
                  <a:lnTo>
                    <a:pt x="1180237" y="614770"/>
                  </a:lnTo>
                  <a:lnTo>
                    <a:pt x="1188553" y="675727"/>
                  </a:lnTo>
                  <a:lnTo>
                    <a:pt x="1194681" y="732079"/>
                  </a:lnTo>
                  <a:lnTo>
                    <a:pt x="1203221" y="794171"/>
                  </a:lnTo>
                  <a:lnTo>
                    <a:pt x="1211562" y="852756"/>
                  </a:lnTo>
                  <a:lnTo>
                    <a:pt x="1208038" y="885171"/>
                  </a:lnTo>
                  <a:lnTo>
                    <a:pt x="1201148" y="902226"/>
                  </a:lnTo>
                  <a:lnTo>
                    <a:pt x="1181656" y="928242"/>
                  </a:lnTo>
                  <a:lnTo>
                    <a:pt x="1163534" y="934929"/>
                  </a:lnTo>
                  <a:lnTo>
                    <a:pt x="1107514" y="945292"/>
                  </a:lnTo>
                  <a:lnTo>
                    <a:pt x="1047551" y="948164"/>
                  </a:lnTo>
                  <a:lnTo>
                    <a:pt x="986745" y="948513"/>
                  </a:lnTo>
                  <a:lnTo>
                    <a:pt x="926245" y="948582"/>
                  </a:lnTo>
                  <a:lnTo>
                    <a:pt x="872452" y="942878"/>
                  </a:lnTo>
                  <a:lnTo>
                    <a:pt x="818706" y="940621"/>
                  </a:lnTo>
                  <a:lnTo>
                    <a:pt x="763461" y="937858"/>
                  </a:lnTo>
                  <a:lnTo>
                    <a:pt x="708016" y="927016"/>
                  </a:lnTo>
                  <a:lnTo>
                    <a:pt x="648130" y="919664"/>
                  </a:lnTo>
                  <a:lnTo>
                    <a:pt x="589267" y="906836"/>
                  </a:lnTo>
                  <a:lnTo>
                    <a:pt x="526704" y="897899"/>
                  </a:lnTo>
                  <a:lnTo>
                    <a:pt x="472055" y="885713"/>
                  </a:lnTo>
                  <a:lnTo>
                    <a:pt x="408608" y="875873"/>
                  </a:lnTo>
                  <a:lnTo>
                    <a:pt x="355244" y="865268"/>
                  </a:lnTo>
                  <a:lnTo>
                    <a:pt x="292072" y="857223"/>
                  </a:lnTo>
                  <a:lnTo>
                    <a:pt x="229466" y="845628"/>
                  </a:lnTo>
                  <a:lnTo>
                    <a:pt x="172870" y="841111"/>
                  </a:lnTo>
                  <a:lnTo>
                    <a:pt x="119521" y="840561"/>
                  </a:lnTo>
                  <a:lnTo>
                    <a:pt x="63131" y="840452"/>
                  </a:lnTo>
                  <a:lnTo>
                    <a:pt x="8470" y="836012"/>
                  </a:lnTo>
                  <a:lnTo>
                    <a:pt x="3116" y="831936"/>
                  </a:lnTo>
                  <a:lnTo>
                    <a:pt x="472" y="826445"/>
                  </a:lnTo>
                  <a:lnTo>
                    <a:pt x="0" y="812022"/>
                  </a:lnTo>
                  <a:lnTo>
                    <a:pt x="6279" y="757215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7821785" y="1647568"/>
              <a:ext cx="24964" cy="366127"/>
            </a:xfrm>
            <a:custGeom>
              <a:avLst/>
              <a:gdLst/>
              <a:ahLst/>
              <a:cxnLst/>
              <a:rect l="0" t="0" r="0" b="0"/>
              <a:pathLst>
                <a:path w="24964" h="366127">
                  <a:moveTo>
                    <a:pt x="0" y="0"/>
                  </a:moveTo>
                  <a:lnTo>
                    <a:pt x="5719" y="21778"/>
                  </a:lnTo>
                  <a:lnTo>
                    <a:pt x="7808" y="71144"/>
                  </a:lnTo>
                  <a:lnTo>
                    <a:pt x="8170" y="120316"/>
                  </a:lnTo>
                  <a:lnTo>
                    <a:pt x="3874" y="177243"/>
                  </a:lnTo>
                  <a:lnTo>
                    <a:pt x="765" y="235127"/>
                  </a:lnTo>
                  <a:lnTo>
                    <a:pt x="152" y="295049"/>
                  </a:lnTo>
                  <a:lnTo>
                    <a:pt x="4447" y="343046"/>
                  </a:lnTo>
                  <a:lnTo>
                    <a:pt x="7588" y="350739"/>
                  </a:lnTo>
                  <a:lnTo>
                    <a:pt x="11531" y="355868"/>
                  </a:lnTo>
                  <a:lnTo>
                    <a:pt x="24963" y="366126"/>
                  </a:lnTo>
                </a:path>
              </a:pathLst>
            </a:custGeom>
            <a:ln w="127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939512" y="1272763"/>
            <a:ext cx="789269" cy="557869"/>
            <a:chOff x="7939512" y="1272763"/>
            <a:chExt cx="789269" cy="557869"/>
          </a:xfrm>
        </p:grpSpPr>
        <p:sp>
          <p:nvSpPr>
            <p:cNvPr id="40" name="Freeform 39"/>
            <p:cNvSpPr/>
            <p:nvPr/>
          </p:nvSpPr>
          <p:spPr>
            <a:xfrm>
              <a:off x="7996527" y="1272763"/>
              <a:ext cx="149804" cy="237354"/>
            </a:xfrm>
            <a:custGeom>
              <a:avLst/>
              <a:gdLst/>
              <a:ahLst/>
              <a:cxnLst/>
              <a:rect l="0" t="0" r="0" b="0"/>
              <a:pathLst>
                <a:path w="149804" h="237354">
                  <a:moveTo>
                    <a:pt x="0" y="41963"/>
                  </a:moveTo>
                  <a:lnTo>
                    <a:pt x="13269" y="93959"/>
                  </a:lnTo>
                  <a:lnTo>
                    <a:pt x="15643" y="142942"/>
                  </a:lnTo>
                  <a:lnTo>
                    <a:pt x="15422" y="196595"/>
                  </a:lnTo>
                  <a:lnTo>
                    <a:pt x="11761" y="235196"/>
                  </a:lnTo>
                  <a:lnTo>
                    <a:pt x="12463" y="237353"/>
                  </a:lnTo>
                  <a:lnTo>
                    <a:pt x="13856" y="236018"/>
                  </a:lnTo>
                  <a:lnTo>
                    <a:pt x="23562" y="172926"/>
                  </a:lnTo>
                  <a:lnTo>
                    <a:pt x="25610" y="109985"/>
                  </a:lnTo>
                  <a:lnTo>
                    <a:pt x="33960" y="56050"/>
                  </a:lnTo>
                  <a:lnTo>
                    <a:pt x="44513" y="18138"/>
                  </a:lnTo>
                  <a:lnTo>
                    <a:pt x="50016" y="11287"/>
                  </a:lnTo>
                  <a:lnTo>
                    <a:pt x="65992" y="1209"/>
                  </a:lnTo>
                  <a:lnTo>
                    <a:pt x="75430" y="0"/>
                  </a:lnTo>
                  <a:lnTo>
                    <a:pt x="95778" y="3589"/>
                  </a:lnTo>
                  <a:lnTo>
                    <a:pt x="123609" y="20422"/>
                  </a:lnTo>
                  <a:lnTo>
                    <a:pt x="145004" y="42977"/>
                  </a:lnTo>
                  <a:lnTo>
                    <a:pt x="148445" y="50960"/>
                  </a:lnTo>
                  <a:lnTo>
                    <a:pt x="149803" y="67226"/>
                  </a:lnTo>
                  <a:lnTo>
                    <a:pt x="144858" y="81236"/>
                  </a:lnTo>
                  <a:lnTo>
                    <a:pt x="140951" y="87561"/>
                  </a:lnTo>
                  <a:lnTo>
                    <a:pt x="117783" y="105297"/>
                  </a:lnTo>
                  <a:lnTo>
                    <a:pt x="79990" y="121917"/>
                  </a:lnTo>
                  <a:lnTo>
                    <a:pt x="66568" y="125173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8156940" y="1439541"/>
              <a:ext cx="105862" cy="99854"/>
            </a:xfrm>
            <a:custGeom>
              <a:avLst/>
              <a:gdLst/>
              <a:ahLst/>
              <a:cxnLst/>
              <a:rect l="0" t="0" r="0" b="0"/>
              <a:pathLst>
                <a:path w="105862" h="99854">
                  <a:moveTo>
                    <a:pt x="14329" y="0"/>
                  </a:moveTo>
                  <a:lnTo>
                    <a:pt x="5494" y="13252"/>
                  </a:lnTo>
                  <a:lnTo>
                    <a:pt x="0" y="39163"/>
                  </a:lnTo>
                  <a:lnTo>
                    <a:pt x="2003" y="47374"/>
                  </a:lnTo>
                  <a:lnTo>
                    <a:pt x="11625" y="61428"/>
                  </a:lnTo>
                  <a:lnTo>
                    <a:pt x="18074" y="64991"/>
                  </a:lnTo>
                  <a:lnTo>
                    <a:pt x="32635" y="66484"/>
                  </a:lnTo>
                  <a:lnTo>
                    <a:pt x="63661" y="56964"/>
                  </a:lnTo>
                  <a:lnTo>
                    <a:pt x="76626" y="61067"/>
                  </a:lnTo>
                  <a:lnTo>
                    <a:pt x="86088" y="73986"/>
                  </a:lnTo>
                  <a:lnTo>
                    <a:pt x="93374" y="88356"/>
                  </a:lnTo>
                  <a:lnTo>
                    <a:pt x="105861" y="99853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8304406" y="1331368"/>
              <a:ext cx="61153" cy="226775"/>
            </a:xfrm>
            <a:custGeom>
              <a:avLst/>
              <a:gdLst/>
              <a:ahLst/>
              <a:cxnLst/>
              <a:rect l="0" t="0" r="0" b="0"/>
              <a:pathLst>
                <a:path w="61153" h="226775">
                  <a:moveTo>
                    <a:pt x="0" y="0"/>
                  </a:moveTo>
                  <a:lnTo>
                    <a:pt x="7550" y="57697"/>
                  </a:lnTo>
                  <a:lnTo>
                    <a:pt x="12637" y="118282"/>
                  </a:lnTo>
                  <a:lnTo>
                    <a:pt x="19794" y="136089"/>
                  </a:lnTo>
                  <a:lnTo>
                    <a:pt x="24290" y="143426"/>
                  </a:lnTo>
                  <a:lnTo>
                    <a:pt x="39149" y="154043"/>
                  </a:lnTo>
                  <a:lnTo>
                    <a:pt x="48289" y="158169"/>
                  </a:lnTo>
                  <a:lnTo>
                    <a:pt x="54382" y="164618"/>
                  </a:lnTo>
                  <a:lnTo>
                    <a:pt x="61152" y="181645"/>
                  </a:lnTo>
                  <a:lnTo>
                    <a:pt x="61108" y="189514"/>
                  </a:lnTo>
                  <a:lnTo>
                    <a:pt x="56129" y="203189"/>
                  </a:lnTo>
                  <a:lnTo>
                    <a:pt x="45287" y="212964"/>
                  </a:lnTo>
                  <a:lnTo>
                    <a:pt x="15726" y="226774"/>
                  </a:lnTo>
                  <a:lnTo>
                    <a:pt x="10484" y="225147"/>
                  </a:lnTo>
                  <a:lnTo>
                    <a:pt x="6990" y="220365"/>
                  </a:lnTo>
                  <a:lnTo>
                    <a:pt x="4660" y="213478"/>
                  </a:lnTo>
                  <a:lnTo>
                    <a:pt x="8321" y="158100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8431471" y="1348010"/>
              <a:ext cx="89443" cy="208027"/>
            </a:xfrm>
            <a:custGeom>
              <a:avLst/>
              <a:gdLst/>
              <a:ahLst/>
              <a:cxnLst/>
              <a:rect l="0" t="0" r="0" b="0"/>
              <a:pathLst>
                <a:path w="89443" h="208027">
                  <a:moveTo>
                    <a:pt x="14393" y="0"/>
                  </a:moveTo>
                  <a:lnTo>
                    <a:pt x="9977" y="57909"/>
                  </a:lnTo>
                  <a:lnTo>
                    <a:pt x="0" y="116085"/>
                  </a:lnTo>
                  <a:lnTo>
                    <a:pt x="883" y="147192"/>
                  </a:lnTo>
                  <a:lnTo>
                    <a:pt x="2613" y="156375"/>
                  </a:lnTo>
                  <a:lnTo>
                    <a:pt x="6540" y="163422"/>
                  </a:lnTo>
                  <a:lnTo>
                    <a:pt x="18299" y="173717"/>
                  </a:lnTo>
                  <a:lnTo>
                    <a:pt x="25318" y="175908"/>
                  </a:lnTo>
                  <a:lnTo>
                    <a:pt x="40513" y="175876"/>
                  </a:lnTo>
                  <a:lnTo>
                    <a:pt x="71945" y="171097"/>
                  </a:lnTo>
                  <a:lnTo>
                    <a:pt x="84967" y="176512"/>
                  </a:lnTo>
                  <a:lnTo>
                    <a:pt x="88255" y="181469"/>
                  </a:lnTo>
                  <a:lnTo>
                    <a:pt x="89442" y="194374"/>
                  </a:lnTo>
                  <a:lnTo>
                    <a:pt x="87540" y="198925"/>
                  </a:lnTo>
                  <a:lnTo>
                    <a:pt x="84422" y="201958"/>
                  </a:lnTo>
                  <a:lnTo>
                    <a:pt x="72640" y="208026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8520754" y="1412387"/>
              <a:ext cx="49927" cy="10513"/>
            </a:xfrm>
            <a:custGeom>
              <a:avLst/>
              <a:gdLst/>
              <a:ahLst/>
              <a:cxnLst/>
              <a:rect l="0" t="0" r="0" b="0"/>
              <a:pathLst>
                <a:path w="49927" h="10513">
                  <a:moveTo>
                    <a:pt x="0" y="10512"/>
                  </a:moveTo>
                  <a:lnTo>
                    <a:pt x="8834" y="1678"/>
                  </a:lnTo>
                  <a:lnTo>
                    <a:pt x="14210" y="0"/>
                  </a:lnTo>
                  <a:lnTo>
                    <a:pt x="27580" y="601"/>
                  </a:lnTo>
                  <a:lnTo>
                    <a:pt x="37838" y="3950"/>
                  </a:lnTo>
                  <a:lnTo>
                    <a:pt x="49926" y="10512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8595830" y="1497789"/>
              <a:ext cx="132951" cy="83211"/>
            </a:xfrm>
            <a:custGeom>
              <a:avLst/>
              <a:gdLst/>
              <a:ahLst/>
              <a:cxnLst/>
              <a:rect l="0" t="0" r="0" b="0"/>
              <a:pathLst>
                <a:path w="132951" h="83211">
                  <a:moveTo>
                    <a:pt x="74702" y="0"/>
                  </a:moveTo>
                  <a:lnTo>
                    <a:pt x="19779" y="15117"/>
                  </a:lnTo>
                  <a:lnTo>
                    <a:pt x="5297" y="23977"/>
                  </a:lnTo>
                  <a:lnTo>
                    <a:pt x="1620" y="29853"/>
                  </a:lnTo>
                  <a:lnTo>
                    <a:pt x="0" y="43778"/>
                  </a:lnTo>
                  <a:lnTo>
                    <a:pt x="2711" y="49526"/>
                  </a:lnTo>
                  <a:lnTo>
                    <a:pt x="13120" y="58377"/>
                  </a:lnTo>
                  <a:lnTo>
                    <a:pt x="44252" y="71593"/>
                  </a:lnTo>
                  <a:lnTo>
                    <a:pt x="106316" y="81498"/>
                  </a:lnTo>
                  <a:lnTo>
                    <a:pt x="132950" y="83210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7939512" y="1584469"/>
              <a:ext cx="123584" cy="144188"/>
            </a:xfrm>
            <a:custGeom>
              <a:avLst/>
              <a:gdLst/>
              <a:ahLst/>
              <a:cxnLst/>
              <a:rect l="0" t="0" r="0" b="0"/>
              <a:pathLst>
                <a:path w="123584" h="144188">
                  <a:moveTo>
                    <a:pt x="123583" y="21493"/>
                  </a:moveTo>
                  <a:lnTo>
                    <a:pt x="119167" y="8241"/>
                  </a:lnTo>
                  <a:lnTo>
                    <a:pt x="114167" y="4338"/>
                  </a:lnTo>
                  <a:lnTo>
                    <a:pt x="98750" y="0"/>
                  </a:lnTo>
                  <a:lnTo>
                    <a:pt x="64861" y="1976"/>
                  </a:lnTo>
                  <a:lnTo>
                    <a:pt x="34377" y="12834"/>
                  </a:lnTo>
                  <a:lnTo>
                    <a:pt x="7778" y="27762"/>
                  </a:lnTo>
                  <a:lnTo>
                    <a:pt x="2926" y="33994"/>
                  </a:lnTo>
                  <a:lnTo>
                    <a:pt x="615" y="40922"/>
                  </a:lnTo>
                  <a:lnTo>
                    <a:pt x="0" y="48314"/>
                  </a:lnTo>
                  <a:lnTo>
                    <a:pt x="3287" y="55091"/>
                  </a:lnTo>
                  <a:lnTo>
                    <a:pt x="16802" y="67553"/>
                  </a:lnTo>
                  <a:lnTo>
                    <a:pt x="72623" y="94670"/>
                  </a:lnTo>
                  <a:lnTo>
                    <a:pt x="93897" y="110566"/>
                  </a:lnTo>
                  <a:lnTo>
                    <a:pt x="95471" y="116008"/>
                  </a:lnTo>
                  <a:lnTo>
                    <a:pt x="93747" y="121486"/>
                  </a:lnTo>
                  <a:lnTo>
                    <a:pt x="89824" y="126986"/>
                  </a:lnTo>
                  <a:lnTo>
                    <a:pt x="78069" y="135564"/>
                  </a:lnTo>
                  <a:lnTo>
                    <a:pt x="62675" y="141533"/>
                  </a:lnTo>
                  <a:lnTo>
                    <a:pt x="43505" y="144187"/>
                  </a:lnTo>
                  <a:lnTo>
                    <a:pt x="35989" y="143045"/>
                  </a:lnTo>
                  <a:lnTo>
                    <a:pt x="15410" y="129667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8040221" y="1655889"/>
              <a:ext cx="114407" cy="71799"/>
            </a:xfrm>
            <a:custGeom>
              <a:avLst/>
              <a:gdLst/>
              <a:ahLst/>
              <a:cxnLst/>
              <a:rect l="0" t="0" r="0" b="0"/>
              <a:pathLst>
                <a:path w="114407" h="71799">
                  <a:moveTo>
                    <a:pt x="72801" y="0"/>
                  </a:moveTo>
                  <a:lnTo>
                    <a:pt x="12587" y="37021"/>
                  </a:lnTo>
                  <a:lnTo>
                    <a:pt x="1044" y="47580"/>
                  </a:lnTo>
                  <a:lnTo>
                    <a:pt x="0" y="52985"/>
                  </a:lnTo>
                  <a:lnTo>
                    <a:pt x="2077" y="58437"/>
                  </a:lnTo>
                  <a:lnTo>
                    <a:pt x="6237" y="63921"/>
                  </a:lnTo>
                  <a:lnTo>
                    <a:pt x="20720" y="70014"/>
                  </a:lnTo>
                  <a:lnTo>
                    <a:pt x="39483" y="71798"/>
                  </a:lnTo>
                  <a:lnTo>
                    <a:pt x="88160" y="63022"/>
                  </a:lnTo>
                  <a:lnTo>
                    <a:pt x="100584" y="55438"/>
                  </a:lnTo>
                  <a:lnTo>
                    <a:pt x="114406" y="41605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8143922" y="1664210"/>
              <a:ext cx="77199" cy="73648"/>
            </a:xfrm>
            <a:custGeom>
              <a:avLst/>
              <a:gdLst/>
              <a:ahLst/>
              <a:cxnLst/>
              <a:rect l="0" t="0" r="0" b="0"/>
              <a:pathLst>
                <a:path w="77199" h="73648">
                  <a:moveTo>
                    <a:pt x="10705" y="0"/>
                  </a:moveTo>
                  <a:lnTo>
                    <a:pt x="1871" y="13252"/>
                  </a:lnTo>
                  <a:lnTo>
                    <a:pt x="0" y="29620"/>
                  </a:lnTo>
                  <a:lnTo>
                    <a:pt x="6330" y="65844"/>
                  </a:lnTo>
                  <a:lnTo>
                    <a:pt x="10562" y="70708"/>
                  </a:lnTo>
                  <a:lnTo>
                    <a:pt x="16157" y="73026"/>
                  </a:lnTo>
                  <a:lnTo>
                    <a:pt x="22661" y="73647"/>
                  </a:lnTo>
                  <a:lnTo>
                    <a:pt x="34819" y="69406"/>
                  </a:lnTo>
                  <a:lnTo>
                    <a:pt x="68088" y="51224"/>
                  </a:lnTo>
                  <a:lnTo>
                    <a:pt x="77198" y="38484"/>
                  </a:lnTo>
                  <a:lnTo>
                    <a:pt x="75374" y="33977"/>
                  </a:lnTo>
                  <a:lnTo>
                    <a:pt x="69536" y="30972"/>
                  </a:lnTo>
                  <a:lnTo>
                    <a:pt x="61021" y="28969"/>
                  </a:lnTo>
                  <a:lnTo>
                    <a:pt x="44163" y="31674"/>
                  </a:lnTo>
                  <a:lnTo>
                    <a:pt x="31122" y="38116"/>
                  </a:lnTo>
                  <a:lnTo>
                    <a:pt x="28940" y="41128"/>
                  </a:lnTo>
                  <a:lnTo>
                    <a:pt x="27347" y="49926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8119904" y="1643150"/>
              <a:ext cx="134577" cy="85064"/>
            </a:xfrm>
            <a:custGeom>
              <a:avLst/>
              <a:gdLst/>
              <a:ahLst/>
              <a:cxnLst/>
              <a:rect l="0" t="0" r="0" b="0"/>
              <a:pathLst>
                <a:path w="134577" h="85064">
                  <a:moveTo>
                    <a:pt x="68008" y="4418"/>
                  </a:moveTo>
                  <a:lnTo>
                    <a:pt x="54755" y="0"/>
                  </a:lnTo>
                  <a:lnTo>
                    <a:pt x="40853" y="2763"/>
                  </a:lnTo>
                  <a:lnTo>
                    <a:pt x="19898" y="14714"/>
                  </a:lnTo>
                  <a:lnTo>
                    <a:pt x="8718" y="25636"/>
                  </a:lnTo>
                  <a:lnTo>
                    <a:pt x="668" y="39736"/>
                  </a:lnTo>
                  <a:lnTo>
                    <a:pt x="0" y="47379"/>
                  </a:lnTo>
                  <a:lnTo>
                    <a:pt x="4189" y="63268"/>
                  </a:lnTo>
                  <a:lnTo>
                    <a:pt x="9745" y="69539"/>
                  </a:lnTo>
                  <a:lnTo>
                    <a:pt x="25779" y="78972"/>
                  </a:lnTo>
                  <a:lnTo>
                    <a:pt x="60015" y="85063"/>
                  </a:lnTo>
                  <a:lnTo>
                    <a:pt x="99713" y="80478"/>
                  </a:lnTo>
                  <a:lnTo>
                    <a:pt x="134576" y="70986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8260185" y="1684379"/>
              <a:ext cx="252248" cy="84349"/>
            </a:xfrm>
            <a:custGeom>
              <a:avLst/>
              <a:gdLst/>
              <a:ahLst/>
              <a:cxnLst/>
              <a:rect l="0" t="0" r="0" b="0"/>
              <a:pathLst>
                <a:path w="252248" h="84349">
                  <a:moveTo>
                    <a:pt x="10937" y="4794"/>
                  </a:moveTo>
                  <a:lnTo>
                    <a:pt x="25319" y="0"/>
                  </a:lnTo>
                  <a:lnTo>
                    <a:pt x="19179" y="2047"/>
                  </a:lnTo>
                  <a:lnTo>
                    <a:pt x="12134" y="10969"/>
                  </a:lnTo>
                  <a:lnTo>
                    <a:pt x="79" y="39298"/>
                  </a:lnTo>
                  <a:lnTo>
                    <a:pt x="0" y="42589"/>
                  </a:lnTo>
                  <a:lnTo>
                    <a:pt x="1797" y="42935"/>
                  </a:lnTo>
                  <a:lnTo>
                    <a:pt x="4844" y="41316"/>
                  </a:lnTo>
                  <a:lnTo>
                    <a:pt x="10694" y="32121"/>
                  </a:lnTo>
                  <a:lnTo>
                    <a:pt x="21651" y="13815"/>
                  </a:lnTo>
                  <a:lnTo>
                    <a:pt x="26401" y="8034"/>
                  </a:lnTo>
                  <a:lnTo>
                    <a:pt x="32341" y="5105"/>
                  </a:lnTo>
                  <a:lnTo>
                    <a:pt x="46337" y="4316"/>
                  </a:lnTo>
                  <a:lnTo>
                    <a:pt x="98751" y="11916"/>
                  </a:lnTo>
                  <a:lnTo>
                    <a:pt x="101839" y="13240"/>
                  </a:lnTo>
                  <a:lnTo>
                    <a:pt x="100200" y="15048"/>
                  </a:lnTo>
                  <a:lnTo>
                    <a:pt x="90365" y="20446"/>
                  </a:lnTo>
                  <a:lnTo>
                    <a:pt x="79831" y="29009"/>
                  </a:lnTo>
                  <a:lnTo>
                    <a:pt x="78131" y="33881"/>
                  </a:lnTo>
                  <a:lnTo>
                    <a:pt x="78847" y="38978"/>
                  </a:lnTo>
                  <a:lnTo>
                    <a:pt x="81173" y="44225"/>
                  </a:lnTo>
                  <a:lnTo>
                    <a:pt x="91155" y="52521"/>
                  </a:lnTo>
                  <a:lnTo>
                    <a:pt x="105761" y="58366"/>
                  </a:lnTo>
                  <a:lnTo>
                    <a:pt x="133852" y="60731"/>
                  </a:lnTo>
                  <a:lnTo>
                    <a:pt x="151550" y="58008"/>
                  </a:lnTo>
                  <a:lnTo>
                    <a:pt x="166196" y="51251"/>
                  </a:lnTo>
                  <a:lnTo>
                    <a:pt x="172690" y="46860"/>
                  </a:lnTo>
                  <a:lnTo>
                    <a:pt x="174247" y="43008"/>
                  </a:lnTo>
                  <a:lnTo>
                    <a:pt x="172510" y="39515"/>
                  </a:lnTo>
                  <a:lnTo>
                    <a:pt x="168579" y="36262"/>
                  </a:lnTo>
                  <a:lnTo>
                    <a:pt x="163184" y="35943"/>
                  </a:lnTo>
                  <a:lnTo>
                    <a:pt x="149794" y="40519"/>
                  </a:lnTo>
                  <a:lnTo>
                    <a:pt x="146038" y="46177"/>
                  </a:lnTo>
                  <a:lnTo>
                    <a:pt x="144331" y="62326"/>
                  </a:lnTo>
                  <a:lnTo>
                    <a:pt x="147019" y="69036"/>
                  </a:lnTo>
                  <a:lnTo>
                    <a:pt x="157402" y="78958"/>
                  </a:lnTo>
                  <a:lnTo>
                    <a:pt x="176193" y="83984"/>
                  </a:lnTo>
                  <a:lnTo>
                    <a:pt x="207831" y="84348"/>
                  </a:lnTo>
                  <a:lnTo>
                    <a:pt x="252247" y="71362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8504111" y="1705815"/>
              <a:ext cx="199707" cy="124817"/>
            </a:xfrm>
            <a:custGeom>
              <a:avLst/>
              <a:gdLst/>
              <a:ahLst/>
              <a:cxnLst/>
              <a:rect l="0" t="0" r="0" b="0"/>
              <a:pathLst>
                <a:path w="199707" h="124817">
                  <a:moveTo>
                    <a:pt x="0" y="0"/>
                  </a:moveTo>
                  <a:lnTo>
                    <a:pt x="0" y="46327"/>
                  </a:lnTo>
                  <a:lnTo>
                    <a:pt x="2774" y="52149"/>
                  </a:lnTo>
                  <a:lnTo>
                    <a:pt x="7397" y="55107"/>
                  </a:lnTo>
                  <a:lnTo>
                    <a:pt x="13253" y="56154"/>
                  </a:lnTo>
                  <a:lnTo>
                    <a:pt x="27155" y="52386"/>
                  </a:lnTo>
                  <a:lnTo>
                    <a:pt x="48110" y="39868"/>
                  </a:lnTo>
                  <a:lnTo>
                    <a:pt x="68496" y="26914"/>
                  </a:lnTo>
                  <a:lnTo>
                    <a:pt x="76175" y="23490"/>
                  </a:lnTo>
                  <a:lnTo>
                    <a:pt x="83142" y="23057"/>
                  </a:lnTo>
                  <a:lnTo>
                    <a:pt x="95817" y="27506"/>
                  </a:lnTo>
                  <a:lnTo>
                    <a:pt x="99011" y="32206"/>
                  </a:lnTo>
                  <a:lnTo>
                    <a:pt x="101864" y="51148"/>
                  </a:lnTo>
                  <a:lnTo>
                    <a:pt x="108759" y="63105"/>
                  </a:lnTo>
                  <a:lnTo>
                    <a:pt x="115961" y="67033"/>
                  </a:lnTo>
                  <a:lnTo>
                    <a:pt x="178516" y="81767"/>
                  </a:lnTo>
                  <a:lnTo>
                    <a:pt x="193677" y="90582"/>
                  </a:lnTo>
                  <a:lnTo>
                    <a:pt x="197536" y="96446"/>
                  </a:lnTo>
                  <a:lnTo>
                    <a:pt x="199706" y="124816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849697" y="1872236"/>
            <a:ext cx="1874647" cy="323420"/>
            <a:chOff x="5849697" y="1872236"/>
            <a:chExt cx="1874647" cy="323420"/>
          </a:xfrm>
        </p:grpSpPr>
        <p:sp>
          <p:nvSpPr>
            <p:cNvPr id="53" name="Freeform 52"/>
            <p:cNvSpPr/>
            <p:nvPr/>
          </p:nvSpPr>
          <p:spPr>
            <a:xfrm>
              <a:off x="5849697" y="1872236"/>
              <a:ext cx="1855595" cy="323420"/>
            </a:xfrm>
            <a:custGeom>
              <a:avLst/>
              <a:gdLst/>
              <a:ahLst/>
              <a:cxnLst/>
              <a:rect l="0" t="0" r="0" b="0"/>
              <a:pathLst>
                <a:path w="1855595" h="323420">
                  <a:moveTo>
                    <a:pt x="0" y="0"/>
                  </a:moveTo>
                  <a:lnTo>
                    <a:pt x="14211" y="19005"/>
                  </a:lnTo>
                  <a:lnTo>
                    <a:pt x="75119" y="78107"/>
                  </a:lnTo>
                  <a:lnTo>
                    <a:pt x="136125" y="124725"/>
                  </a:lnTo>
                  <a:lnTo>
                    <a:pt x="189004" y="152540"/>
                  </a:lnTo>
                  <a:lnTo>
                    <a:pt x="244136" y="180288"/>
                  </a:lnTo>
                  <a:lnTo>
                    <a:pt x="296041" y="202478"/>
                  </a:lnTo>
                  <a:lnTo>
                    <a:pt x="356289" y="224668"/>
                  </a:lnTo>
                  <a:lnTo>
                    <a:pt x="403892" y="238845"/>
                  </a:lnTo>
                  <a:lnTo>
                    <a:pt x="458985" y="251366"/>
                  </a:lnTo>
                  <a:lnTo>
                    <a:pt x="518764" y="264322"/>
                  </a:lnTo>
                  <a:lnTo>
                    <a:pt x="580855" y="276482"/>
                  </a:lnTo>
                  <a:lnTo>
                    <a:pt x="642707" y="289330"/>
                  </a:lnTo>
                  <a:lnTo>
                    <a:pt x="685982" y="295937"/>
                  </a:lnTo>
                  <a:lnTo>
                    <a:pt x="729871" y="301955"/>
                  </a:lnTo>
                  <a:lnTo>
                    <a:pt x="774032" y="307711"/>
                  </a:lnTo>
                  <a:lnTo>
                    <a:pt x="818314" y="313352"/>
                  </a:lnTo>
                  <a:lnTo>
                    <a:pt x="862650" y="318940"/>
                  </a:lnTo>
                  <a:lnTo>
                    <a:pt x="907010" y="322041"/>
                  </a:lnTo>
                  <a:lnTo>
                    <a:pt x="950455" y="323419"/>
                  </a:lnTo>
                  <a:lnTo>
                    <a:pt x="1012225" y="323270"/>
                  </a:lnTo>
                  <a:lnTo>
                    <a:pt x="1055158" y="319958"/>
                  </a:lnTo>
                  <a:lnTo>
                    <a:pt x="1116493" y="317313"/>
                  </a:lnTo>
                  <a:lnTo>
                    <a:pt x="1158512" y="314229"/>
                  </a:lnTo>
                  <a:lnTo>
                    <a:pt x="1221287" y="307295"/>
                  </a:lnTo>
                  <a:lnTo>
                    <a:pt x="1280876" y="299385"/>
                  </a:lnTo>
                  <a:lnTo>
                    <a:pt x="1339522" y="291185"/>
                  </a:lnTo>
                  <a:lnTo>
                    <a:pt x="1397886" y="282900"/>
                  </a:lnTo>
                  <a:lnTo>
                    <a:pt x="1453703" y="274590"/>
                  </a:lnTo>
                  <a:lnTo>
                    <a:pt x="1507840" y="266272"/>
                  </a:lnTo>
                  <a:lnTo>
                    <a:pt x="1562404" y="257952"/>
                  </a:lnTo>
                  <a:lnTo>
                    <a:pt x="1611239" y="252097"/>
                  </a:lnTo>
                  <a:lnTo>
                    <a:pt x="1652521" y="245431"/>
                  </a:lnTo>
                  <a:lnTo>
                    <a:pt x="1690640" y="236676"/>
                  </a:lnTo>
                  <a:lnTo>
                    <a:pt x="1715713" y="232779"/>
                  </a:lnTo>
                  <a:lnTo>
                    <a:pt x="1776426" y="214459"/>
                  </a:lnTo>
                  <a:lnTo>
                    <a:pt x="1824614" y="196010"/>
                  </a:lnTo>
                  <a:lnTo>
                    <a:pt x="1855594" y="174742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7605438" y="1963767"/>
              <a:ext cx="118906" cy="183064"/>
            </a:xfrm>
            <a:custGeom>
              <a:avLst/>
              <a:gdLst/>
              <a:ahLst/>
              <a:cxnLst/>
              <a:rect l="0" t="0" r="0" b="0"/>
              <a:pathLst>
                <a:path w="118906" h="183064">
                  <a:moveTo>
                    <a:pt x="33284" y="0"/>
                  </a:moveTo>
                  <a:lnTo>
                    <a:pt x="64650" y="8493"/>
                  </a:lnTo>
                  <a:lnTo>
                    <a:pt x="90039" y="27480"/>
                  </a:lnTo>
                  <a:lnTo>
                    <a:pt x="108759" y="51597"/>
                  </a:lnTo>
                  <a:lnTo>
                    <a:pt x="117063" y="71318"/>
                  </a:lnTo>
                  <a:lnTo>
                    <a:pt x="118905" y="92410"/>
                  </a:lnTo>
                  <a:lnTo>
                    <a:pt x="118101" y="103212"/>
                  </a:lnTo>
                  <a:lnTo>
                    <a:pt x="109813" y="120145"/>
                  </a:lnTo>
                  <a:lnTo>
                    <a:pt x="95959" y="133835"/>
                  </a:lnTo>
                  <a:lnTo>
                    <a:pt x="36397" y="168088"/>
                  </a:lnTo>
                  <a:lnTo>
                    <a:pt x="0" y="183063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072446" y="2213399"/>
            <a:ext cx="932737" cy="399411"/>
            <a:chOff x="6072446" y="2213399"/>
            <a:chExt cx="932737" cy="399411"/>
          </a:xfrm>
        </p:grpSpPr>
        <p:sp>
          <p:nvSpPr>
            <p:cNvPr id="56" name="Freeform 55"/>
            <p:cNvSpPr/>
            <p:nvPr/>
          </p:nvSpPr>
          <p:spPr>
            <a:xfrm>
              <a:off x="6072446" y="2213399"/>
              <a:ext cx="126736" cy="147514"/>
            </a:xfrm>
            <a:custGeom>
              <a:avLst/>
              <a:gdLst/>
              <a:ahLst/>
              <a:cxnLst/>
              <a:rect l="0" t="0" r="0" b="0"/>
              <a:pathLst>
                <a:path w="126736" h="147514">
                  <a:moveTo>
                    <a:pt x="118414" y="0"/>
                  </a:moveTo>
                  <a:lnTo>
                    <a:pt x="87047" y="8492"/>
                  </a:lnTo>
                  <a:lnTo>
                    <a:pt x="26995" y="56279"/>
                  </a:lnTo>
                  <a:lnTo>
                    <a:pt x="12140" y="69392"/>
                  </a:lnTo>
                  <a:lnTo>
                    <a:pt x="2455" y="84465"/>
                  </a:lnTo>
                  <a:lnTo>
                    <a:pt x="0" y="100410"/>
                  </a:lnTo>
                  <a:lnTo>
                    <a:pt x="640" y="108545"/>
                  </a:lnTo>
                  <a:lnTo>
                    <a:pt x="8748" y="122515"/>
                  </a:lnTo>
                  <a:lnTo>
                    <a:pt x="21596" y="133963"/>
                  </a:lnTo>
                  <a:lnTo>
                    <a:pt x="36552" y="142133"/>
                  </a:lnTo>
                  <a:lnTo>
                    <a:pt x="69401" y="147513"/>
                  </a:lnTo>
                  <a:lnTo>
                    <a:pt x="126735" y="141458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6181545" y="2288288"/>
              <a:ext cx="100847" cy="117503"/>
            </a:xfrm>
            <a:custGeom>
              <a:avLst/>
              <a:gdLst/>
              <a:ahLst/>
              <a:cxnLst/>
              <a:rect l="0" t="0" r="0" b="0"/>
              <a:pathLst>
                <a:path w="100847" h="117503">
                  <a:moveTo>
                    <a:pt x="92526" y="0"/>
                  </a:moveTo>
                  <a:lnTo>
                    <a:pt x="58785" y="2466"/>
                  </a:lnTo>
                  <a:lnTo>
                    <a:pt x="43321" y="7568"/>
                  </a:lnTo>
                  <a:lnTo>
                    <a:pt x="30284" y="15999"/>
                  </a:lnTo>
                  <a:lnTo>
                    <a:pt x="12549" y="35559"/>
                  </a:lnTo>
                  <a:lnTo>
                    <a:pt x="0" y="58922"/>
                  </a:lnTo>
                  <a:lnTo>
                    <a:pt x="1256" y="66093"/>
                  </a:lnTo>
                  <a:lnTo>
                    <a:pt x="12513" y="78993"/>
                  </a:lnTo>
                  <a:lnTo>
                    <a:pt x="19768" y="82248"/>
                  </a:lnTo>
                  <a:lnTo>
                    <a:pt x="35226" y="83399"/>
                  </a:lnTo>
                  <a:lnTo>
                    <a:pt x="59522" y="74432"/>
                  </a:lnTo>
                  <a:lnTo>
                    <a:pt x="64051" y="74584"/>
                  </a:lnTo>
                  <a:lnTo>
                    <a:pt x="66146" y="77460"/>
                  </a:lnTo>
                  <a:lnTo>
                    <a:pt x="66618" y="82151"/>
                  </a:lnTo>
                  <a:lnTo>
                    <a:pt x="62212" y="94759"/>
                  </a:lnTo>
                  <a:lnTo>
                    <a:pt x="58448" y="102004"/>
                  </a:lnTo>
                  <a:lnTo>
                    <a:pt x="58712" y="107759"/>
                  </a:lnTo>
                  <a:lnTo>
                    <a:pt x="61663" y="112520"/>
                  </a:lnTo>
                  <a:lnTo>
                    <a:pt x="66403" y="116619"/>
                  </a:lnTo>
                  <a:lnTo>
                    <a:pt x="72336" y="117502"/>
                  </a:lnTo>
                  <a:lnTo>
                    <a:pt x="100846" y="108174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6318564" y="2230041"/>
              <a:ext cx="255065" cy="232990"/>
            </a:xfrm>
            <a:custGeom>
              <a:avLst/>
              <a:gdLst/>
              <a:ahLst/>
              <a:cxnLst/>
              <a:rect l="0" t="0" r="0" b="0"/>
              <a:pathLst>
                <a:path w="255065" h="232990">
                  <a:moveTo>
                    <a:pt x="80322" y="0"/>
                  </a:moveTo>
                  <a:lnTo>
                    <a:pt x="61317" y="14211"/>
                  </a:lnTo>
                  <a:lnTo>
                    <a:pt x="28583" y="58764"/>
                  </a:lnTo>
                  <a:lnTo>
                    <a:pt x="3740" y="114862"/>
                  </a:lnTo>
                  <a:lnTo>
                    <a:pt x="0" y="146419"/>
                  </a:lnTo>
                  <a:lnTo>
                    <a:pt x="2402" y="164928"/>
                  </a:lnTo>
                  <a:lnTo>
                    <a:pt x="7110" y="170973"/>
                  </a:lnTo>
                  <a:lnTo>
                    <a:pt x="22204" y="177690"/>
                  </a:lnTo>
                  <a:lnTo>
                    <a:pt x="38774" y="175744"/>
                  </a:lnTo>
                  <a:lnTo>
                    <a:pt x="72013" y="159428"/>
                  </a:lnTo>
                  <a:lnTo>
                    <a:pt x="92550" y="143803"/>
                  </a:lnTo>
                  <a:lnTo>
                    <a:pt x="94021" y="139323"/>
                  </a:lnTo>
                  <a:lnTo>
                    <a:pt x="92229" y="135412"/>
                  </a:lnTo>
                  <a:lnTo>
                    <a:pt x="87463" y="131374"/>
                  </a:lnTo>
                  <a:lnTo>
                    <a:pt x="91509" y="135743"/>
                  </a:lnTo>
                  <a:lnTo>
                    <a:pt x="96101" y="135799"/>
                  </a:lnTo>
                  <a:lnTo>
                    <a:pt x="110269" y="130741"/>
                  </a:lnTo>
                  <a:lnTo>
                    <a:pt x="90429" y="152933"/>
                  </a:lnTo>
                  <a:lnTo>
                    <a:pt x="78900" y="175676"/>
                  </a:lnTo>
                  <a:lnTo>
                    <a:pt x="78449" y="182762"/>
                  </a:lnTo>
                  <a:lnTo>
                    <a:pt x="82880" y="195565"/>
                  </a:lnTo>
                  <a:lnTo>
                    <a:pt x="88499" y="198794"/>
                  </a:lnTo>
                  <a:lnTo>
                    <a:pt x="104605" y="199916"/>
                  </a:lnTo>
                  <a:lnTo>
                    <a:pt x="130047" y="190933"/>
                  </a:lnTo>
                  <a:lnTo>
                    <a:pt x="155152" y="176560"/>
                  </a:lnTo>
                  <a:lnTo>
                    <a:pt x="159795" y="175954"/>
                  </a:lnTo>
                  <a:lnTo>
                    <a:pt x="161965" y="178324"/>
                  </a:lnTo>
                  <a:lnTo>
                    <a:pt x="161911" y="188353"/>
                  </a:lnTo>
                  <a:lnTo>
                    <a:pt x="158806" y="202056"/>
                  </a:lnTo>
                  <a:lnTo>
                    <a:pt x="161306" y="207745"/>
                  </a:lnTo>
                  <a:lnTo>
                    <a:pt x="173946" y="216530"/>
                  </a:lnTo>
                  <a:lnTo>
                    <a:pt x="191891" y="218586"/>
                  </a:lnTo>
                  <a:lnTo>
                    <a:pt x="201854" y="217840"/>
                  </a:lnTo>
                  <a:lnTo>
                    <a:pt x="217855" y="221942"/>
                  </a:lnTo>
                  <a:lnTo>
                    <a:pt x="231130" y="228079"/>
                  </a:lnTo>
                  <a:lnTo>
                    <a:pt x="255064" y="232989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6541698" y="2391718"/>
              <a:ext cx="140844" cy="112320"/>
            </a:xfrm>
            <a:custGeom>
              <a:avLst/>
              <a:gdLst/>
              <a:ahLst/>
              <a:cxnLst/>
              <a:rect l="0" t="0" r="0" b="0"/>
              <a:pathLst>
                <a:path w="140844" h="112320">
                  <a:moveTo>
                    <a:pt x="65214" y="54670"/>
                  </a:moveTo>
                  <a:lnTo>
                    <a:pt x="78467" y="45836"/>
                  </a:lnTo>
                  <a:lnTo>
                    <a:pt x="77748" y="45082"/>
                  </a:lnTo>
                  <a:lnTo>
                    <a:pt x="55574" y="53781"/>
                  </a:lnTo>
                  <a:lnTo>
                    <a:pt x="8071" y="84516"/>
                  </a:lnTo>
                  <a:lnTo>
                    <a:pt x="3081" y="91209"/>
                  </a:lnTo>
                  <a:lnTo>
                    <a:pt x="678" y="98446"/>
                  </a:lnTo>
                  <a:lnTo>
                    <a:pt x="0" y="106043"/>
                  </a:lnTo>
                  <a:lnTo>
                    <a:pt x="2323" y="110184"/>
                  </a:lnTo>
                  <a:lnTo>
                    <a:pt x="6644" y="112019"/>
                  </a:lnTo>
                  <a:lnTo>
                    <a:pt x="12299" y="112319"/>
                  </a:lnTo>
                  <a:lnTo>
                    <a:pt x="37928" y="103905"/>
                  </a:lnTo>
                  <a:lnTo>
                    <a:pt x="79085" y="79177"/>
                  </a:lnTo>
                  <a:lnTo>
                    <a:pt x="127690" y="26446"/>
                  </a:lnTo>
                  <a:lnTo>
                    <a:pt x="140843" y="3778"/>
                  </a:lnTo>
                  <a:lnTo>
                    <a:pt x="140596" y="402"/>
                  </a:lnTo>
                  <a:lnTo>
                    <a:pt x="137659" y="0"/>
                  </a:lnTo>
                  <a:lnTo>
                    <a:pt x="132926" y="1581"/>
                  </a:lnTo>
                  <a:lnTo>
                    <a:pt x="125204" y="13200"/>
                  </a:lnTo>
                  <a:lnTo>
                    <a:pt x="112711" y="46376"/>
                  </a:lnTo>
                  <a:lnTo>
                    <a:pt x="113521" y="53764"/>
                  </a:lnTo>
                  <a:lnTo>
                    <a:pt x="121817" y="66903"/>
                  </a:lnTo>
                  <a:lnTo>
                    <a:pt x="129819" y="73975"/>
                  </a:lnTo>
                  <a:lnTo>
                    <a:pt x="140103" y="79633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6684544" y="2454709"/>
              <a:ext cx="163680" cy="50912"/>
            </a:xfrm>
            <a:custGeom>
              <a:avLst/>
              <a:gdLst/>
              <a:ahLst/>
              <a:cxnLst/>
              <a:rect l="0" t="0" r="0" b="0"/>
              <a:pathLst>
                <a:path w="163680" h="50912">
                  <a:moveTo>
                    <a:pt x="38863" y="0"/>
                  </a:moveTo>
                  <a:lnTo>
                    <a:pt x="21193" y="0"/>
                  </a:lnTo>
                  <a:lnTo>
                    <a:pt x="7588" y="4931"/>
                  </a:lnTo>
                  <a:lnTo>
                    <a:pt x="1370" y="8835"/>
                  </a:lnTo>
                  <a:lnTo>
                    <a:pt x="0" y="13286"/>
                  </a:lnTo>
                  <a:lnTo>
                    <a:pt x="1859" y="18103"/>
                  </a:lnTo>
                  <a:lnTo>
                    <a:pt x="5872" y="23164"/>
                  </a:lnTo>
                  <a:lnTo>
                    <a:pt x="20194" y="31252"/>
                  </a:lnTo>
                  <a:lnTo>
                    <a:pt x="44118" y="43469"/>
                  </a:lnTo>
                  <a:lnTo>
                    <a:pt x="50688" y="48395"/>
                  </a:lnTo>
                  <a:lnTo>
                    <a:pt x="57841" y="50755"/>
                  </a:lnTo>
                  <a:lnTo>
                    <a:pt x="73185" y="50911"/>
                  </a:lnTo>
                  <a:lnTo>
                    <a:pt x="86785" y="45433"/>
                  </a:lnTo>
                  <a:lnTo>
                    <a:pt x="115000" y="26849"/>
                  </a:lnTo>
                  <a:lnTo>
                    <a:pt x="130949" y="23644"/>
                  </a:lnTo>
                  <a:lnTo>
                    <a:pt x="145434" y="25302"/>
                  </a:lnTo>
                  <a:lnTo>
                    <a:pt x="163679" y="33284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6939754" y="2402591"/>
              <a:ext cx="65429" cy="127009"/>
            </a:xfrm>
            <a:custGeom>
              <a:avLst/>
              <a:gdLst/>
              <a:ahLst/>
              <a:cxnLst/>
              <a:rect l="0" t="0" r="0" b="0"/>
              <a:pathLst>
                <a:path w="65429" h="127009">
                  <a:moveTo>
                    <a:pt x="0" y="10513"/>
                  </a:moveTo>
                  <a:lnTo>
                    <a:pt x="8834" y="1678"/>
                  </a:lnTo>
                  <a:lnTo>
                    <a:pt x="15135" y="0"/>
                  </a:lnTo>
                  <a:lnTo>
                    <a:pt x="31998" y="602"/>
                  </a:lnTo>
                  <a:lnTo>
                    <a:pt x="57866" y="10556"/>
                  </a:lnTo>
                  <a:lnTo>
                    <a:pt x="62616" y="16089"/>
                  </a:lnTo>
                  <a:lnTo>
                    <a:pt x="64858" y="22551"/>
                  </a:lnTo>
                  <a:lnTo>
                    <a:pt x="65428" y="29633"/>
                  </a:lnTo>
                  <a:lnTo>
                    <a:pt x="61130" y="42433"/>
                  </a:lnTo>
                  <a:lnTo>
                    <a:pt x="43305" y="70135"/>
                  </a:lnTo>
                  <a:lnTo>
                    <a:pt x="40204" y="86013"/>
                  </a:lnTo>
                  <a:lnTo>
                    <a:pt x="41605" y="127008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6948075" y="2587846"/>
              <a:ext cx="24965" cy="24964"/>
            </a:xfrm>
            <a:custGeom>
              <a:avLst/>
              <a:gdLst/>
              <a:ahLst/>
              <a:cxnLst/>
              <a:rect l="0" t="0" r="0" b="0"/>
              <a:pathLst>
                <a:path w="24965" h="24964">
                  <a:moveTo>
                    <a:pt x="0" y="0"/>
                  </a:moveTo>
                  <a:lnTo>
                    <a:pt x="12362" y="17156"/>
                  </a:lnTo>
                  <a:lnTo>
                    <a:pt x="24964" y="24963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030336" y="2321572"/>
            <a:ext cx="4337150" cy="713336"/>
            <a:chOff x="2030336" y="2321572"/>
            <a:chExt cx="4337150" cy="713336"/>
          </a:xfrm>
        </p:grpSpPr>
        <p:sp>
          <p:nvSpPr>
            <p:cNvPr id="64" name="Freeform 63"/>
            <p:cNvSpPr/>
            <p:nvPr/>
          </p:nvSpPr>
          <p:spPr>
            <a:xfrm>
              <a:off x="2030336" y="2537920"/>
              <a:ext cx="266274" cy="16643"/>
            </a:xfrm>
            <a:custGeom>
              <a:avLst/>
              <a:gdLst/>
              <a:ahLst/>
              <a:cxnLst/>
              <a:rect l="0" t="0" r="0" b="0"/>
              <a:pathLst>
                <a:path w="266274" h="16643">
                  <a:moveTo>
                    <a:pt x="0" y="0"/>
                  </a:moveTo>
                  <a:lnTo>
                    <a:pt x="56772" y="0"/>
                  </a:lnTo>
                  <a:lnTo>
                    <a:pt x="111118" y="0"/>
                  </a:lnTo>
                  <a:lnTo>
                    <a:pt x="173113" y="4417"/>
                  </a:lnTo>
                  <a:lnTo>
                    <a:pt x="229305" y="10272"/>
                  </a:lnTo>
                  <a:lnTo>
                    <a:pt x="266273" y="16642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2616576" y="2321572"/>
              <a:ext cx="206704" cy="490943"/>
            </a:xfrm>
            <a:custGeom>
              <a:avLst/>
              <a:gdLst/>
              <a:ahLst/>
              <a:cxnLst/>
              <a:rect l="0" t="0" r="0" b="0"/>
              <a:pathLst>
                <a:path w="206704" h="490943">
                  <a:moveTo>
                    <a:pt x="96086" y="0"/>
                  </a:moveTo>
                  <a:lnTo>
                    <a:pt x="78416" y="0"/>
                  </a:lnTo>
                  <a:lnTo>
                    <a:pt x="54176" y="8835"/>
                  </a:lnTo>
                  <a:lnTo>
                    <a:pt x="29427" y="23164"/>
                  </a:lnTo>
                  <a:lnTo>
                    <a:pt x="8945" y="47955"/>
                  </a:lnTo>
                  <a:lnTo>
                    <a:pt x="1883" y="68158"/>
                  </a:lnTo>
                  <a:lnTo>
                    <a:pt x="0" y="78723"/>
                  </a:lnTo>
                  <a:lnTo>
                    <a:pt x="2838" y="100324"/>
                  </a:lnTo>
                  <a:lnTo>
                    <a:pt x="11188" y="120403"/>
                  </a:lnTo>
                  <a:lnTo>
                    <a:pt x="24145" y="135490"/>
                  </a:lnTo>
                  <a:lnTo>
                    <a:pt x="47033" y="149963"/>
                  </a:lnTo>
                  <a:lnTo>
                    <a:pt x="92902" y="162212"/>
                  </a:lnTo>
                  <a:lnTo>
                    <a:pt x="132844" y="163325"/>
                  </a:lnTo>
                  <a:lnTo>
                    <a:pt x="172107" y="151841"/>
                  </a:lnTo>
                  <a:lnTo>
                    <a:pt x="192743" y="138676"/>
                  </a:lnTo>
                  <a:lnTo>
                    <a:pt x="199356" y="129434"/>
                  </a:lnTo>
                  <a:lnTo>
                    <a:pt x="206703" y="106836"/>
                  </a:lnTo>
                  <a:lnTo>
                    <a:pt x="205037" y="83849"/>
                  </a:lnTo>
                  <a:lnTo>
                    <a:pt x="198133" y="63154"/>
                  </a:lnTo>
                  <a:lnTo>
                    <a:pt x="188901" y="47793"/>
                  </a:lnTo>
                  <a:lnTo>
                    <a:pt x="176169" y="37267"/>
                  </a:lnTo>
                  <a:lnTo>
                    <a:pt x="136559" y="18559"/>
                  </a:lnTo>
                  <a:lnTo>
                    <a:pt x="102120" y="11355"/>
                  </a:lnTo>
                  <a:lnTo>
                    <a:pt x="68493" y="13638"/>
                  </a:lnTo>
                  <a:lnTo>
                    <a:pt x="61973" y="17413"/>
                  </a:lnTo>
                  <a:lnTo>
                    <a:pt x="58551" y="22704"/>
                  </a:lnTo>
                  <a:lnTo>
                    <a:pt x="57214" y="36903"/>
                  </a:lnTo>
                  <a:lnTo>
                    <a:pt x="62584" y="65689"/>
                  </a:lnTo>
                  <a:lnTo>
                    <a:pt x="85693" y="123936"/>
                  </a:lnTo>
                  <a:lnTo>
                    <a:pt x="97424" y="173043"/>
                  </a:lnTo>
                  <a:lnTo>
                    <a:pt x="102338" y="233000"/>
                  </a:lnTo>
                  <a:lnTo>
                    <a:pt x="103073" y="292951"/>
                  </a:lnTo>
                  <a:lnTo>
                    <a:pt x="97740" y="347803"/>
                  </a:lnTo>
                  <a:lnTo>
                    <a:pt x="91995" y="402469"/>
                  </a:lnTo>
                  <a:lnTo>
                    <a:pt x="81736" y="457696"/>
                  </a:lnTo>
                  <a:lnTo>
                    <a:pt x="79444" y="490942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2629451" y="2546241"/>
              <a:ext cx="257954" cy="73446"/>
            </a:xfrm>
            <a:custGeom>
              <a:avLst/>
              <a:gdLst/>
              <a:ahLst/>
              <a:cxnLst/>
              <a:rect l="0" t="0" r="0" b="0"/>
              <a:pathLst>
                <a:path w="257954" h="73446">
                  <a:moveTo>
                    <a:pt x="0" y="0"/>
                  </a:moveTo>
                  <a:lnTo>
                    <a:pt x="0" y="17669"/>
                  </a:lnTo>
                  <a:lnTo>
                    <a:pt x="4931" y="31275"/>
                  </a:lnTo>
                  <a:lnTo>
                    <a:pt x="14211" y="43486"/>
                  </a:lnTo>
                  <a:lnTo>
                    <a:pt x="27581" y="55077"/>
                  </a:lnTo>
                  <a:lnTo>
                    <a:pt x="59537" y="67581"/>
                  </a:lnTo>
                  <a:lnTo>
                    <a:pt x="118393" y="73445"/>
                  </a:lnTo>
                  <a:lnTo>
                    <a:pt x="178507" y="72139"/>
                  </a:lnTo>
                  <a:lnTo>
                    <a:pt x="241835" y="67057"/>
                  </a:lnTo>
                  <a:lnTo>
                    <a:pt x="257953" y="66568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2595493" y="2704341"/>
              <a:ext cx="225343" cy="249632"/>
            </a:xfrm>
            <a:custGeom>
              <a:avLst/>
              <a:gdLst/>
              <a:ahLst/>
              <a:cxnLst/>
              <a:rect l="0" t="0" r="0" b="0"/>
              <a:pathLst>
                <a:path w="225343" h="249632">
                  <a:moveTo>
                    <a:pt x="142132" y="0"/>
                  </a:moveTo>
                  <a:lnTo>
                    <a:pt x="86199" y="43537"/>
                  </a:lnTo>
                  <a:lnTo>
                    <a:pt x="23017" y="94247"/>
                  </a:lnTo>
                  <a:lnTo>
                    <a:pt x="0" y="112676"/>
                  </a:lnTo>
                  <a:lnTo>
                    <a:pt x="225" y="113024"/>
                  </a:lnTo>
                  <a:lnTo>
                    <a:pt x="11327" y="104680"/>
                  </a:lnTo>
                  <a:lnTo>
                    <a:pt x="43682" y="80901"/>
                  </a:lnTo>
                  <a:lnTo>
                    <a:pt x="106155" y="48435"/>
                  </a:lnTo>
                  <a:lnTo>
                    <a:pt x="137430" y="43629"/>
                  </a:lnTo>
                  <a:lnTo>
                    <a:pt x="145470" y="45728"/>
                  </a:lnTo>
                  <a:lnTo>
                    <a:pt x="151753" y="49901"/>
                  </a:lnTo>
                  <a:lnTo>
                    <a:pt x="156867" y="55457"/>
                  </a:lnTo>
                  <a:lnTo>
                    <a:pt x="168482" y="85363"/>
                  </a:lnTo>
                  <a:lnTo>
                    <a:pt x="174046" y="143526"/>
                  </a:lnTo>
                  <a:lnTo>
                    <a:pt x="177611" y="203504"/>
                  </a:lnTo>
                  <a:lnTo>
                    <a:pt x="182864" y="226356"/>
                  </a:lnTo>
                  <a:lnTo>
                    <a:pt x="191362" y="242677"/>
                  </a:lnTo>
                  <a:lnTo>
                    <a:pt x="197141" y="246844"/>
                  </a:lnTo>
                  <a:lnTo>
                    <a:pt x="203768" y="248698"/>
                  </a:lnTo>
                  <a:lnTo>
                    <a:pt x="225342" y="249631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3149132" y="2336148"/>
              <a:ext cx="141591" cy="215152"/>
            </a:xfrm>
            <a:custGeom>
              <a:avLst/>
              <a:gdLst/>
              <a:ahLst/>
              <a:cxnLst/>
              <a:rect l="0" t="0" r="0" b="0"/>
              <a:pathLst>
                <a:path w="141591" h="215152">
                  <a:moveTo>
                    <a:pt x="21187" y="76956"/>
                  </a:moveTo>
                  <a:lnTo>
                    <a:pt x="14601" y="106576"/>
                  </a:lnTo>
                  <a:lnTo>
                    <a:pt x="6433" y="164776"/>
                  </a:lnTo>
                  <a:lnTo>
                    <a:pt x="0" y="215151"/>
                  </a:lnTo>
                  <a:lnTo>
                    <a:pt x="4198" y="158920"/>
                  </a:lnTo>
                  <a:lnTo>
                    <a:pt x="13566" y="100075"/>
                  </a:lnTo>
                  <a:lnTo>
                    <a:pt x="27752" y="53770"/>
                  </a:lnTo>
                  <a:lnTo>
                    <a:pt x="52197" y="17664"/>
                  </a:lnTo>
                  <a:lnTo>
                    <a:pt x="65480" y="6533"/>
                  </a:lnTo>
                  <a:lnTo>
                    <a:pt x="72905" y="2271"/>
                  </a:lnTo>
                  <a:lnTo>
                    <a:pt x="93483" y="0"/>
                  </a:lnTo>
                  <a:lnTo>
                    <a:pt x="115264" y="2997"/>
                  </a:lnTo>
                  <a:lnTo>
                    <a:pt x="131109" y="10493"/>
                  </a:lnTo>
                  <a:lnTo>
                    <a:pt x="136074" y="16930"/>
                  </a:lnTo>
                  <a:lnTo>
                    <a:pt x="141590" y="33944"/>
                  </a:lnTo>
                  <a:lnTo>
                    <a:pt x="139111" y="53833"/>
                  </a:lnTo>
                  <a:lnTo>
                    <a:pt x="126870" y="92318"/>
                  </a:lnTo>
                  <a:lnTo>
                    <a:pt x="116235" y="107206"/>
                  </a:lnTo>
                  <a:lnTo>
                    <a:pt x="102262" y="119062"/>
                  </a:lnTo>
                  <a:lnTo>
                    <a:pt x="71114" y="135203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299433" y="2396632"/>
              <a:ext cx="268132" cy="330865"/>
            </a:xfrm>
            <a:custGeom>
              <a:avLst/>
              <a:gdLst/>
              <a:ahLst/>
              <a:cxnLst/>
              <a:rect l="0" t="0" r="0" b="0"/>
              <a:pathLst>
                <a:path w="268132" h="330865">
                  <a:moveTo>
                    <a:pt x="12344" y="83040"/>
                  </a:moveTo>
                  <a:lnTo>
                    <a:pt x="7927" y="129367"/>
                  </a:lnTo>
                  <a:lnTo>
                    <a:pt x="0" y="159993"/>
                  </a:lnTo>
                  <a:lnTo>
                    <a:pt x="12145" y="142689"/>
                  </a:lnTo>
                  <a:lnTo>
                    <a:pt x="31393" y="127013"/>
                  </a:lnTo>
                  <a:lnTo>
                    <a:pt x="38912" y="124375"/>
                  </a:lnTo>
                  <a:lnTo>
                    <a:pt x="54663" y="123909"/>
                  </a:lnTo>
                  <a:lnTo>
                    <a:pt x="98114" y="128669"/>
                  </a:lnTo>
                  <a:lnTo>
                    <a:pt x="108356" y="127328"/>
                  </a:lnTo>
                  <a:lnTo>
                    <a:pt x="112410" y="125509"/>
                  </a:lnTo>
                  <a:lnTo>
                    <a:pt x="112339" y="123372"/>
                  </a:lnTo>
                  <a:lnTo>
                    <a:pt x="109518" y="121023"/>
                  </a:lnTo>
                  <a:lnTo>
                    <a:pt x="104863" y="121306"/>
                  </a:lnTo>
                  <a:lnTo>
                    <a:pt x="92296" y="126551"/>
                  </a:lnTo>
                  <a:lnTo>
                    <a:pt x="88759" y="132388"/>
                  </a:lnTo>
                  <a:lnTo>
                    <a:pt x="87295" y="148735"/>
                  </a:lnTo>
                  <a:lnTo>
                    <a:pt x="90973" y="154574"/>
                  </a:lnTo>
                  <a:lnTo>
                    <a:pt x="97123" y="158466"/>
                  </a:lnTo>
                  <a:lnTo>
                    <a:pt x="104922" y="161061"/>
                  </a:lnTo>
                  <a:lnTo>
                    <a:pt x="125914" y="159013"/>
                  </a:lnTo>
                  <a:lnTo>
                    <a:pt x="176360" y="143279"/>
                  </a:lnTo>
                  <a:lnTo>
                    <a:pt x="220087" y="112314"/>
                  </a:lnTo>
                  <a:lnTo>
                    <a:pt x="238880" y="88324"/>
                  </a:lnTo>
                  <a:lnTo>
                    <a:pt x="262986" y="35271"/>
                  </a:lnTo>
                  <a:lnTo>
                    <a:pt x="268131" y="4373"/>
                  </a:lnTo>
                  <a:lnTo>
                    <a:pt x="266079" y="85"/>
                  </a:lnTo>
                  <a:lnTo>
                    <a:pt x="261938" y="0"/>
                  </a:lnTo>
                  <a:lnTo>
                    <a:pt x="245322" y="10667"/>
                  </a:lnTo>
                  <a:lnTo>
                    <a:pt x="235159" y="21288"/>
                  </a:lnTo>
                  <a:lnTo>
                    <a:pt x="218083" y="58712"/>
                  </a:lnTo>
                  <a:lnTo>
                    <a:pt x="213241" y="112341"/>
                  </a:lnTo>
                  <a:lnTo>
                    <a:pt x="212403" y="164660"/>
                  </a:lnTo>
                  <a:lnTo>
                    <a:pt x="212154" y="215706"/>
                  </a:lnTo>
                  <a:lnTo>
                    <a:pt x="207139" y="277721"/>
                  </a:lnTo>
                  <a:lnTo>
                    <a:pt x="188890" y="321715"/>
                  </a:lnTo>
                  <a:lnTo>
                    <a:pt x="181817" y="327216"/>
                  </a:lnTo>
                  <a:lnTo>
                    <a:pt x="164096" y="330864"/>
                  </a:lnTo>
                  <a:lnTo>
                    <a:pt x="156042" y="328693"/>
                  </a:lnTo>
                  <a:lnTo>
                    <a:pt x="142162" y="318884"/>
                  </a:lnTo>
                  <a:lnTo>
                    <a:pt x="123952" y="297768"/>
                  </a:lnTo>
                  <a:lnTo>
                    <a:pt x="119887" y="277095"/>
                  </a:lnTo>
                  <a:lnTo>
                    <a:pt x="122086" y="254346"/>
                  </a:lnTo>
                  <a:lnTo>
                    <a:pt x="137160" y="216177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3686224" y="2504635"/>
              <a:ext cx="41607" cy="1"/>
            </a:xfrm>
            <a:custGeom>
              <a:avLst/>
              <a:gdLst/>
              <a:ahLst/>
              <a:cxnLst/>
              <a:rect l="0" t="0" r="0" b="0"/>
              <a:pathLst>
                <a:path w="41607" h="1">
                  <a:moveTo>
                    <a:pt x="0" y="0"/>
                  </a:moveTo>
                  <a:lnTo>
                    <a:pt x="41606" y="0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3686224" y="2562883"/>
              <a:ext cx="41607" cy="8322"/>
            </a:xfrm>
            <a:custGeom>
              <a:avLst/>
              <a:gdLst/>
              <a:ahLst/>
              <a:cxnLst/>
              <a:rect l="0" t="0" r="0" b="0"/>
              <a:pathLst>
                <a:path w="41607" h="8322">
                  <a:moveTo>
                    <a:pt x="0" y="0"/>
                  </a:moveTo>
                  <a:lnTo>
                    <a:pt x="41606" y="8321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4136400" y="2479672"/>
              <a:ext cx="32446" cy="239888"/>
            </a:xfrm>
            <a:custGeom>
              <a:avLst/>
              <a:gdLst/>
              <a:ahLst/>
              <a:cxnLst/>
              <a:rect l="0" t="0" r="0" b="0"/>
              <a:pathLst>
                <a:path w="32446" h="239888">
                  <a:moveTo>
                    <a:pt x="15803" y="0"/>
                  </a:moveTo>
                  <a:lnTo>
                    <a:pt x="7328" y="61567"/>
                  </a:lnTo>
                  <a:lnTo>
                    <a:pt x="0" y="124548"/>
                  </a:lnTo>
                  <a:lnTo>
                    <a:pt x="1792" y="182189"/>
                  </a:lnTo>
                  <a:lnTo>
                    <a:pt x="10776" y="233947"/>
                  </a:lnTo>
                  <a:lnTo>
                    <a:pt x="13376" y="239175"/>
                  </a:lnTo>
                  <a:lnTo>
                    <a:pt x="16034" y="239887"/>
                  </a:lnTo>
                  <a:lnTo>
                    <a:pt x="18731" y="237588"/>
                  </a:lnTo>
                  <a:lnTo>
                    <a:pt x="26944" y="216683"/>
                  </a:lnTo>
                  <a:lnTo>
                    <a:pt x="32445" y="166421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4168845" y="2421425"/>
              <a:ext cx="293793" cy="370505"/>
            </a:xfrm>
            <a:custGeom>
              <a:avLst/>
              <a:gdLst/>
              <a:ahLst/>
              <a:cxnLst/>
              <a:rect l="0" t="0" r="0" b="0"/>
              <a:pathLst>
                <a:path w="293793" h="370505">
                  <a:moveTo>
                    <a:pt x="0" y="0"/>
                  </a:moveTo>
                  <a:lnTo>
                    <a:pt x="51844" y="0"/>
                  </a:lnTo>
                  <a:lnTo>
                    <a:pt x="107159" y="5719"/>
                  </a:lnTo>
                  <a:lnTo>
                    <a:pt x="169940" y="7978"/>
                  </a:lnTo>
                  <a:lnTo>
                    <a:pt x="231836" y="13972"/>
                  </a:lnTo>
                  <a:lnTo>
                    <a:pt x="257748" y="15455"/>
                  </a:lnTo>
                  <a:lnTo>
                    <a:pt x="264288" y="17700"/>
                  </a:lnTo>
                  <a:lnTo>
                    <a:pt x="266799" y="21045"/>
                  </a:lnTo>
                  <a:lnTo>
                    <a:pt x="266624" y="25125"/>
                  </a:lnTo>
                  <a:lnTo>
                    <a:pt x="261499" y="34589"/>
                  </a:lnTo>
                  <a:lnTo>
                    <a:pt x="243141" y="60149"/>
                  </a:lnTo>
                  <a:lnTo>
                    <a:pt x="235997" y="92609"/>
                  </a:lnTo>
                  <a:lnTo>
                    <a:pt x="235433" y="139274"/>
                  </a:lnTo>
                  <a:lnTo>
                    <a:pt x="253675" y="192049"/>
                  </a:lnTo>
                  <a:lnTo>
                    <a:pt x="278483" y="249377"/>
                  </a:lnTo>
                  <a:lnTo>
                    <a:pt x="293792" y="309706"/>
                  </a:lnTo>
                  <a:lnTo>
                    <a:pt x="293432" y="339239"/>
                  </a:lnTo>
                  <a:lnTo>
                    <a:pt x="287281" y="354484"/>
                  </a:lnTo>
                  <a:lnTo>
                    <a:pt x="283053" y="361139"/>
                  </a:lnTo>
                  <a:lnTo>
                    <a:pt x="276535" y="365575"/>
                  </a:lnTo>
                  <a:lnTo>
                    <a:pt x="259431" y="370504"/>
                  </a:lnTo>
                  <a:lnTo>
                    <a:pt x="224593" y="364444"/>
                  </a:lnTo>
                  <a:lnTo>
                    <a:pt x="167536" y="346755"/>
                  </a:lnTo>
                  <a:lnTo>
                    <a:pt x="109002" y="321823"/>
                  </a:lnTo>
                  <a:lnTo>
                    <a:pt x="52602" y="295939"/>
                  </a:lnTo>
                  <a:lnTo>
                    <a:pt x="34473" y="285314"/>
                  </a:lnTo>
                  <a:lnTo>
                    <a:pt x="32228" y="280816"/>
                  </a:lnTo>
                  <a:lnTo>
                    <a:pt x="34429" y="276893"/>
                  </a:lnTo>
                  <a:lnTo>
                    <a:pt x="44888" y="270993"/>
                  </a:lnTo>
                  <a:lnTo>
                    <a:pt x="66569" y="266274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4616348" y="2547976"/>
              <a:ext cx="85045" cy="199377"/>
            </a:xfrm>
            <a:custGeom>
              <a:avLst/>
              <a:gdLst/>
              <a:ahLst/>
              <a:cxnLst/>
              <a:rect l="0" t="0" r="0" b="0"/>
              <a:pathLst>
                <a:path w="85045" h="199377">
                  <a:moveTo>
                    <a:pt x="85044" y="6586"/>
                  </a:moveTo>
                  <a:lnTo>
                    <a:pt x="55424" y="0"/>
                  </a:lnTo>
                  <a:lnTo>
                    <a:pt x="36746" y="885"/>
                  </a:lnTo>
                  <a:lnTo>
                    <a:pt x="19200" y="7442"/>
                  </a:lnTo>
                  <a:lnTo>
                    <a:pt x="7086" y="18986"/>
                  </a:lnTo>
                  <a:lnTo>
                    <a:pt x="2562" y="25947"/>
                  </a:lnTo>
                  <a:lnTo>
                    <a:pt x="0" y="41079"/>
                  </a:lnTo>
                  <a:lnTo>
                    <a:pt x="611" y="48997"/>
                  </a:lnTo>
                  <a:lnTo>
                    <a:pt x="6221" y="62726"/>
                  </a:lnTo>
                  <a:lnTo>
                    <a:pt x="40922" y="122288"/>
                  </a:lnTo>
                  <a:lnTo>
                    <a:pt x="66775" y="157133"/>
                  </a:lnTo>
                  <a:lnTo>
                    <a:pt x="72302" y="177355"/>
                  </a:lnTo>
                  <a:lnTo>
                    <a:pt x="70078" y="185151"/>
                  </a:lnTo>
                  <a:lnTo>
                    <a:pt x="64896" y="191273"/>
                  </a:lnTo>
                  <a:lnTo>
                    <a:pt x="57744" y="196279"/>
                  </a:lnTo>
                  <a:lnTo>
                    <a:pt x="42400" y="199376"/>
                  </a:lnTo>
                  <a:lnTo>
                    <a:pt x="34425" y="198907"/>
                  </a:lnTo>
                  <a:lnTo>
                    <a:pt x="20634" y="193456"/>
                  </a:lnTo>
                  <a:lnTo>
                    <a:pt x="14367" y="189413"/>
                  </a:lnTo>
                  <a:lnTo>
                    <a:pt x="11114" y="182095"/>
                  </a:lnTo>
                  <a:lnTo>
                    <a:pt x="9965" y="161637"/>
                  </a:lnTo>
                  <a:lnTo>
                    <a:pt x="23412" y="101200"/>
                  </a:lnTo>
                  <a:lnTo>
                    <a:pt x="26797" y="89796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4785427" y="2454709"/>
              <a:ext cx="506761" cy="307880"/>
            </a:xfrm>
            <a:custGeom>
              <a:avLst/>
              <a:gdLst/>
              <a:ahLst/>
              <a:cxnLst/>
              <a:rect l="0" t="0" r="0" b="0"/>
              <a:pathLst>
                <a:path w="506761" h="307880">
                  <a:moveTo>
                    <a:pt x="57423" y="0"/>
                  </a:moveTo>
                  <a:lnTo>
                    <a:pt x="61840" y="13252"/>
                  </a:lnTo>
                  <a:lnTo>
                    <a:pt x="58330" y="54017"/>
                  </a:lnTo>
                  <a:lnTo>
                    <a:pt x="42466" y="109652"/>
                  </a:lnTo>
                  <a:lnTo>
                    <a:pt x="18083" y="168476"/>
                  </a:lnTo>
                  <a:lnTo>
                    <a:pt x="0" y="202166"/>
                  </a:lnTo>
                  <a:lnTo>
                    <a:pt x="649" y="203195"/>
                  </a:lnTo>
                  <a:lnTo>
                    <a:pt x="53423" y="181164"/>
                  </a:lnTo>
                  <a:lnTo>
                    <a:pt x="85618" y="176645"/>
                  </a:lnTo>
                  <a:lnTo>
                    <a:pt x="94711" y="178785"/>
                  </a:lnTo>
                  <a:lnTo>
                    <a:pt x="109746" y="188558"/>
                  </a:lnTo>
                  <a:lnTo>
                    <a:pt x="120126" y="204613"/>
                  </a:lnTo>
                  <a:lnTo>
                    <a:pt x="125971" y="223151"/>
                  </a:lnTo>
                  <a:lnTo>
                    <a:pt x="124064" y="249182"/>
                  </a:lnTo>
                  <a:lnTo>
                    <a:pt x="119493" y="268914"/>
                  </a:lnTo>
                  <a:lnTo>
                    <a:pt x="165413" y="211760"/>
                  </a:lnTo>
                  <a:lnTo>
                    <a:pt x="188686" y="177254"/>
                  </a:lnTo>
                  <a:lnTo>
                    <a:pt x="186537" y="177341"/>
                  </a:lnTo>
                  <a:lnTo>
                    <a:pt x="156575" y="195596"/>
                  </a:lnTo>
                  <a:lnTo>
                    <a:pt x="144328" y="205892"/>
                  </a:lnTo>
                  <a:lnTo>
                    <a:pt x="143097" y="210302"/>
                  </a:lnTo>
                  <a:lnTo>
                    <a:pt x="145049" y="214166"/>
                  </a:lnTo>
                  <a:lnTo>
                    <a:pt x="149125" y="217667"/>
                  </a:lnTo>
                  <a:lnTo>
                    <a:pt x="176947" y="222594"/>
                  </a:lnTo>
                  <a:lnTo>
                    <a:pt x="205634" y="219637"/>
                  </a:lnTo>
                  <a:lnTo>
                    <a:pt x="212628" y="221314"/>
                  </a:lnTo>
                  <a:lnTo>
                    <a:pt x="218216" y="225206"/>
                  </a:lnTo>
                  <a:lnTo>
                    <a:pt x="222866" y="230574"/>
                  </a:lnTo>
                  <a:lnTo>
                    <a:pt x="224116" y="236002"/>
                  </a:lnTo>
                  <a:lnTo>
                    <a:pt x="223101" y="241470"/>
                  </a:lnTo>
                  <a:lnTo>
                    <a:pt x="220575" y="246964"/>
                  </a:lnTo>
                  <a:lnTo>
                    <a:pt x="220740" y="248778"/>
                  </a:lnTo>
                  <a:lnTo>
                    <a:pt x="222699" y="248138"/>
                  </a:lnTo>
                  <a:lnTo>
                    <a:pt x="266356" y="206965"/>
                  </a:lnTo>
                  <a:lnTo>
                    <a:pt x="281847" y="182749"/>
                  </a:lnTo>
                  <a:lnTo>
                    <a:pt x="287475" y="178231"/>
                  </a:lnTo>
                  <a:lnTo>
                    <a:pt x="294002" y="176143"/>
                  </a:lnTo>
                  <a:lnTo>
                    <a:pt x="301126" y="175676"/>
                  </a:lnTo>
                  <a:lnTo>
                    <a:pt x="304951" y="179988"/>
                  </a:lnTo>
                  <a:lnTo>
                    <a:pt x="306736" y="197106"/>
                  </a:lnTo>
                  <a:lnTo>
                    <a:pt x="302198" y="238366"/>
                  </a:lnTo>
                  <a:lnTo>
                    <a:pt x="302892" y="239347"/>
                  </a:lnTo>
                  <a:lnTo>
                    <a:pt x="315067" y="220994"/>
                  </a:lnTo>
                  <a:lnTo>
                    <a:pt x="329723" y="211324"/>
                  </a:lnTo>
                  <a:lnTo>
                    <a:pt x="338809" y="207451"/>
                  </a:lnTo>
                  <a:lnTo>
                    <a:pt x="397380" y="207311"/>
                  </a:lnTo>
                  <a:lnTo>
                    <a:pt x="442727" y="207885"/>
                  </a:lnTo>
                  <a:lnTo>
                    <a:pt x="451127" y="205159"/>
                  </a:lnTo>
                  <a:lnTo>
                    <a:pt x="462927" y="194733"/>
                  </a:lnTo>
                  <a:lnTo>
                    <a:pt x="463669" y="189918"/>
                  </a:lnTo>
                  <a:lnTo>
                    <a:pt x="461391" y="185784"/>
                  </a:lnTo>
                  <a:lnTo>
                    <a:pt x="451462" y="178725"/>
                  </a:lnTo>
                  <a:lnTo>
                    <a:pt x="437804" y="172506"/>
                  </a:lnTo>
                  <a:lnTo>
                    <a:pt x="432128" y="173252"/>
                  </a:lnTo>
                  <a:lnTo>
                    <a:pt x="427419" y="176522"/>
                  </a:lnTo>
                  <a:lnTo>
                    <a:pt x="423355" y="181476"/>
                  </a:lnTo>
                  <a:lnTo>
                    <a:pt x="421571" y="187553"/>
                  </a:lnTo>
                  <a:lnTo>
                    <a:pt x="422054" y="201701"/>
                  </a:lnTo>
                  <a:lnTo>
                    <a:pt x="427816" y="214769"/>
                  </a:lnTo>
                  <a:lnTo>
                    <a:pt x="481363" y="273933"/>
                  </a:lnTo>
                  <a:lnTo>
                    <a:pt x="501195" y="296414"/>
                  </a:lnTo>
                  <a:lnTo>
                    <a:pt x="506760" y="307879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594909" y="2641782"/>
              <a:ext cx="215164" cy="216928"/>
            </a:xfrm>
            <a:custGeom>
              <a:avLst/>
              <a:gdLst/>
              <a:ahLst/>
              <a:cxnLst/>
              <a:rect l="0" t="0" r="0" b="0"/>
              <a:pathLst>
                <a:path w="215164" h="216928">
                  <a:moveTo>
                    <a:pt x="105009" y="129127"/>
                  </a:moveTo>
                  <a:lnTo>
                    <a:pt x="113844" y="115875"/>
                  </a:lnTo>
                  <a:lnTo>
                    <a:pt x="119338" y="89964"/>
                  </a:lnTo>
                  <a:lnTo>
                    <a:pt x="116411" y="83603"/>
                  </a:lnTo>
                  <a:lnTo>
                    <a:pt x="110761" y="79362"/>
                  </a:lnTo>
                  <a:lnTo>
                    <a:pt x="103296" y="76534"/>
                  </a:lnTo>
                  <a:lnTo>
                    <a:pt x="87606" y="75859"/>
                  </a:lnTo>
                  <a:lnTo>
                    <a:pt x="60713" y="83141"/>
                  </a:lnTo>
                  <a:lnTo>
                    <a:pt x="15144" y="107457"/>
                  </a:lnTo>
                  <a:lnTo>
                    <a:pt x="1582" y="118263"/>
                  </a:lnTo>
                  <a:lnTo>
                    <a:pt x="0" y="123734"/>
                  </a:lnTo>
                  <a:lnTo>
                    <a:pt x="1719" y="129230"/>
                  </a:lnTo>
                  <a:lnTo>
                    <a:pt x="5639" y="134743"/>
                  </a:lnTo>
                  <a:lnTo>
                    <a:pt x="19856" y="143334"/>
                  </a:lnTo>
                  <a:lnTo>
                    <a:pt x="82261" y="164663"/>
                  </a:lnTo>
                  <a:lnTo>
                    <a:pt x="89844" y="169460"/>
                  </a:lnTo>
                  <a:lnTo>
                    <a:pt x="93974" y="175431"/>
                  </a:lnTo>
                  <a:lnTo>
                    <a:pt x="96098" y="189463"/>
                  </a:lnTo>
                  <a:lnTo>
                    <a:pt x="91495" y="204945"/>
                  </a:lnTo>
                  <a:lnTo>
                    <a:pt x="87679" y="212956"/>
                  </a:lnTo>
                  <a:lnTo>
                    <a:pt x="88833" y="216448"/>
                  </a:lnTo>
                  <a:lnTo>
                    <a:pt x="93300" y="216927"/>
                  </a:lnTo>
                  <a:lnTo>
                    <a:pt x="99977" y="215397"/>
                  </a:lnTo>
                  <a:lnTo>
                    <a:pt x="105353" y="211604"/>
                  </a:lnTo>
                  <a:lnTo>
                    <a:pt x="144125" y="160901"/>
                  </a:lnTo>
                  <a:lnTo>
                    <a:pt x="169985" y="105188"/>
                  </a:lnTo>
                  <a:lnTo>
                    <a:pt x="194436" y="45977"/>
                  </a:lnTo>
                  <a:lnTo>
                    <a:pt x="214766" y="4319"/>
                  </a:lnTo>
                  <a:lnTo>
                    <a:pt x="215163" y="618"/>
                  </a:lnTo>
                  <a:lnTo>
                    <a:pt x="213578" y="0"/>
                  </a:lnTo>
                  <a:lnTo>
                    <a:pt x="204862" y="4311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5736416" y="2587846"/>
              <a:ext cx="329629" cy="308081"/>
            </a:xfrm>
            <a:custGeom>
              <a:avLst/>
              <a:gdLst/>
              <a:ahLst/>
              <a:cxnLst/>
              <a:rect l="0" t="0" r="0" b="0"/>
              <a:pathLst>
                <a:path w="329629" h="308081">
                  <a:moveTo>
                    <a:pt x="104960" y="0"/>
                  </a:moveTo>
                  <a:lnTo>
                    <a:pt x="96126" y="8835"/>
                  </a:lnTo>
                  <a:lnTo>
                    <a:pt x="67014" y="67239"/>
                  </a:lnTo>
                  <a:lnTo>
                    <a:pt x="33702" y="125871"/>
                  </a:lnTo>
                  <a:lnTo>
                    <a:pt x="4015" y="184978"/>
                  </a:lnTo>
                  <a:lnTo>
                    <a:pt x="0" y="204563"/>
                  </a:lnTo>
                  <a:lnTo>
                    <a:pt x="1702" y="212189"/>
                  </a:lnTo>
                  <a:lnTo>
                    <a:pt x="5611" y="218198"/>
                  </a:lnTo>
                  <a:lnTo>
                    <a:pt x="10991" y="223129"/>
                  </a:lnTo>
                  <a:lnTo>
                    <a:pt x="18275" y="225491"/>
                  </a:lnTo>
                  <a:lnTo>
                    <a:pt x="46197" y="224398"/>
                  </a:lnTo>
                  <a:lnTo>
                    <a:pt x="95293" y="213173"/>
                  </a:lnTo>
                  <a:lnTo>
                    <a:pt x="110217" y="200452"/>
                  </a:lnTo>
                  <a:lnTo>
                    <a:pt x="130448" y="166568"/>
                  </a:lnTo>
                  <a:lnTo>
                    <a:pt x="131198" y="163746"/>
                  </a:lnTo>
                  <a:lnTo>
                    <a:pt x="129849" y="164637"/>
                  </a:lnTo>
                  <a:lnTo>
                    <a:pt x="127100" y="168006"/>
                  </a:lnTo>
                  <a:lnTo>
                    <a:pt x="118814" y="190415"/>
                  </a:lnTo>
                  <a:lnTo>
                    <a:pt x="114921" y="220478"/>
                  </a:lnTo>
                  <a:lnTo>
                    <a:pt x="118185" y="248390"/>
                  </a:lnTo>
                  <a:lnTo>
                    <a:pt x="133842" y="274227"/>
                  </a:lnTo>
                  <a:lnTo>
                    <a:pt x="150772" y="283677"/>
                  </a:lnTo>
                  <a:lnTo>
                    <a:pt x="204452" y="302090"/>
                  </a:lnTo>
                  <a:lnTo>
                    <a:pt x="212893" y="306793"/>
                  </a:lnTo>
                  <a:lnTo>
                    <a:pt x="221294" y="308080"/>
                  </a:lnTo>
                  <a:lnTo>
                    <a:pt x="238026" y="304578"/>
                  </a:lnTo>
                  <a:lnTo>
                    <a:pt x="254707" y="291927"/>
                  </a:lnTo>
                  <a:lnTo>
                    <a:pt x="269518" y="273977"/>
                  </a:lnTo>
                  <a:lnTo>
                    <a:pt x="297714" y="210502"/>
                  </a:lnTo>
                  <a:lnTo>
                    <a:pt x="301576" y="188478"/>
                  </a:lnTo>
                  <a:lnTo>
                    <a:pt x="304455" y="183900"/>
                  </a:lnTo>
                  <a:lnTo>
                    <a:pt x="308224" y="183621"/>
                  </a:lnTo>
                  <a:lnTo>
                    <a:pt x="329628" y="199705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6039575" y="2804193"/>
              <a:ext cx="213853" cy="230715"/>
            </a:xfrm>
            <a:custGeom>
              <a:avLst/>
              <a:gdLst/>
              <a:ahLst/>
              <a:cxnLst/>
              <a:rect l="0" t="0" r="0" b="0"/>
              <a:pathLst>
                <a:path w="213853" h="230715">
                  <a:moveTo>
                    <a:pt x="59754" y="0"/>
                  </a:moveTo>
                  <a:lnTo>
                    <a:pt x="45543" y="12362"/>
                  </a:lnTo>
                  <a:lnTo>
                    <a:pt x="25649" y="23593"/>
                  </a:lnTo>
                  <a:lnTo>
                    <a:pt x="8557" y="43665"/>
                  </a:lnTo>
                  <a:lnTo>
                    <a:pt x="633" y="59163"/>
                  </a:lnTo>
                  <a:lnTo>
                    <a:pt x="0" y="66254"/>
                  </a:lnTo>
                  <a:lnTo>
                    <a:pt x="4227" y="79065"/>
                  </a:lnTo>
                  <a:lnTo>
                    <a:pt x="8867" y="82296"/>
                  </a:lnTo>
                  <a:lnTo>
                    <a:pt x="21420" y="83420"/>
                  </a:lnTo>
                  <a:lnTo>
                    <a:pt x="44081" y="78856"/>
                  </a:lnTo>
                  <a:lnTo>
                    <a:pt x="63945" y="67230"/>
                  </a:lnTo>
                  <a:lnTo>
                    <a:pt x="83525" y="50434"/>
                  </a:lnTo>
                  <a:lnTo>
                    <a:pt x="68865" y="65688"/>
                  </a:lnTo>
                  <a:lnTo>
                    <a:pt x="68602" y="70604"/>
                  </a:lnTo>
                  <a:lnTo>
                    <a:pt x="71200" y="75731"/>
                  </a:lnTo>
                  <a:lnTo>
                    <a:pt x="75706" y="80998"/>
                  </a:lnTo>
                  <a:lnTo>
                    <a:pt x="81483" y="82660"/>
                  </a:lnTo>
                  <a:lnTo>
                    <a:pt x="95299" y="79576"/>
                  </a:lnTo>
                  <a:lnTo>
                    <a:pt x="108220" y="69576"/>
                  </a:lnTo>
                  <a:lnTo>
                    <a:pt x="119201" y="55886"/>
                  </a:lnTo>
                  <a:lnTo>
                    <a:pt x="127163" y="40556"/>
                  </a:lnTo>
                  <a:lnTo>
                    <a:pt x="127807" y="37208"/>
                  </a:lnTo>
                  <a:lnTo>
                    <a:pt x="126388" y="36824"/>
                  </a:lnTo>
                  <a:lnTo>
                    <a:pt x="123592" y="38418"/>
                  </a:lnTo>
                  <a:lnTo>
                    <a:pt x="115240" y="53913"/>
                  </a:lnTo>
                  <a:lnTo>
                    <a:pt x="114616" y="70806"/>
                  </a:lnTo>
                  <a:lnTo>
                    <a:pt x="115745" y="80488"/>
                  </a:lnTo>
                  <a:lnTo>
                    <a:pt x="120195" y="87867"/>
                  </a:lnTo>
                  <a:lnTo>
                    <a:pt x="135002" y="98533"/>
                  </a:lnTo>
                  <a:lnTo>
                    <a:pt x="151444" y="101423"/>
                  </a:lnTo>
                  <a:lnTo>
                    <a:pt x="192912" y="93416"/>
                  </a:lnTo>
                  <a:lnTo>
                    <a:pt x="209542" y="88363"/>
                  </a:lnTo>
                  <a:lnTo>
                    <a:pt x="213237" y="88495"/>
                  </a:lnTo>
                  <a:lnTo>
                    <a:pt x="213852" y="90432"/>
                  </a:lnTo>
                  <a:lnTo>
                    <a:pt x="187958" y="149614"/>
                  </a:lnTo>
                  <a:lnTo>
                    <a:pt x="181053" y="174694"/>
                  </a:lnTo>
                  <a:lnTo>
                    <a:pt x="181267" y="198766"/>
                  </a:lnTo>
                  <a:lnTo>
                    <a:pt x="175089" y="211924"/>
                  </a:lnTo>
                  <a:lnTo>
                    <a:pt x="161248" y="221470"/>
                  </a:lnTo>
                  <a:lnTo>
                    <a:pt x="142769" y="227870"/>
                  </a:lnTo>
                  <a:lnTo>
                    <a:pt x="122229" y="230714"/>
                  </a:lnTo>
                  <a:lnTo>
                    <a:pt x="105703" y="227047"/>
                  </a:lnTo>
                  <a:lnTo>
                    <a:pt x="98708" y="223481"/>
                  </a:lnTo>
                  <a:lnTo>
                    <a:pt x="94969" y="216480"/>
                  </a:lnTo>
                  <a:lnTo>
                    <a:pt x="93280" y="196374"/>
                  </a:lnTo>
                  <a:lnTo>
                    <a:pt x="98077" y="179425"/>
                  </a:lnTo>
                  <a:lnTo>
                    <a:pt x="134643" y="133137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6257428" y="2870762"/>
              <a:ext cx="110058" cy="132804"/>
            </a:xfrm>
            <a:custGeom>
              <a:avLst/>
              <a:gdLst/>
              <a:ahLst/>
              <a:cxnLst/>
              <a:rect l="0" t="0" r="0" b="0"/>
              <a:pathLst>
                <a:path w="110058" h="132804">
                  <a:moveTo>
                    <a:pt x="99853" y="0"/>
                  </a:moveTo>
                  <a:lnTo>
                    <a:pt x="82183" y="0"/>
                  </a:lnTo>
                  <a:lnTo>
                    <a:pt x="77903" y="2773"/>
                  </a:lnTo>
                  <a:lnTo>
                    <a:pt x="75974" y="7396"/>
                  </a:lnTo>
                  <a:lnTo>
                    <a:pt x="75613" y="13251"/>
                  </a:lnTo>
                  <a:lnTo>
                    <a:pt x="93088" y="59627"/>
                  </a:lnTo>
                  <a:lnTo>
                    <a:pt x="109611" y="102899"/>
                  </a:lnTo>
                  <a:lnTo>
                    <a:pt x="110057" y="112053"/>
                  </a:lnTo>
                  <a:lnTo>
                    <a:pt x="105620" y="127156"/>
                  </a:lnTo>
                  <a:lnTo>
                    <a:pt x="99999" y="130999"/>
                  </a:lnTo>
                  <a:lnTo>
                    <a:pt x="83892" y="132803"/>
                  </a:lnTo>
                  <a:lnTo>
                    <a:pt x="54032" y="124203"/>
                  </a:lnTo>
                  <a:lnTo>
                    <a:pt x="30598" y="109944"/>
                  </a:lnTo>
                  <a:lnTo>
                    <a:pt x="0" y="74889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81" name="Freeform 80"/>
          <p:cNvSpPr/>
          <p:nvPr/>
        </p:nvSpPr>
        <p:spPr>
          <a:xfrm>
            <a:off x="4277361" y="2246683"/>
            <a:ext cx="340822" cy="335101"/>
          </a:xfrm>
          <a:custGeom>
            <a:avLst/>
            <a:gdLst/>
            <a:ahLst/>
            <a:cxnLst/>
            <a:rect l="0" t="0" r="0" b="0"/>
            <a:pathLst>
              <a:path w="340822" h="335101">
                <a:moveTo>
                  <a:pt x="7979" y="257952"/>
                </a:moveTo>
                <a:lnTo>
                  <a:pt x="1393" y="287573"/>
                </a:lnTo>
                <a:lnTo>
                  <a:pt x="0" y="328214"/>
                </a:lnTo>
                <a:lnTo>
                  <a:pt x="2660" y="333455"/>
                </a:lnTo>
                <a:lnTo>
                  <a:pt x="7207" y="335100"/>
                </a:lnTo>
                <a:lnTo>
                  <a:pt x="19655" y="331996"/>
                </a:lnTo>
                <a:lnTo>
                  <a:pt x="58347" y="309811"/>
                </a:lnTo>
                <a:lnTo>
                  <a:pt x="110617" y="251384"/>
                </a:lnTo>
                <a:lnTo>
                  <a:pt x="165167" y="188277"/>
                </a:lnTo>
                <a:lnTo>
                  <a:pt x="212469" y="137523"/>
                </a:lnTo>
                <a:lnTo>
                  <a:pt x="266329" y="82981"/>
                </a:lnTo>
                <a:lnTo>
                  <a:pt x="317066" y="27692"/>
                </a:lnTo>
                <a:lnTo>
                  <a:pt x="340821" y="0"/>
                </a:lnTo>
              </a:path>
            </a:pathLst>
          </a:custGeom>
          <a:ln w="127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125" name="Group 124"/>
          <p:cNvGrpSpPr/>
          <p:nvPr/>
        </p:nvGrpSpPr>
        <p:grpSpPr>
          <a:xfrm>
            <a:off x="6523702" y="2138509"/>
            <a:ext cx="3328420" cy="1356332"/>
            <a:chOff x="6523702" y="2138509"/>
            <a:chExt cx="3328420" cy="1356332"/>
          </a:xfrm>
        </p:grpSpPr>
        <p:sp>
          <p:nvSpPr>
            <p:cNvPr id="82" name="Freeform 81"/>
            <p:cNvSpPr/>
            <p:nvPr/>
          </p:nvSpPr>
          <p:spPr>
            <a:xfrm>
              <a:off x="6523702" y="3112072"/>
              <a:ext cx="83211" cy="1"/>
            </a:xfrm>
            <a:custGeom>
              <a:avLst/>
              <a:gdLst/>
              <a:ahLst/>
              <a:cxnLst/>
              <a:rect l="0" t="0" r="0" b="0"/>
              <a:pathLst>
                <a:path w="83211" h="1">
                  <a:moveTo>
                    <a:pt x="0" y="0"/>
                  </a:moveTo>
                  <a:lnTo>
                    <a:pt x="62504" y="0"/>
                  </a:lnTo>
                  <a:lnTo>
                    <a:pt x="83210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6814938" y="3120393"/>
              <a:ext cx="108175" cy="12740"/>
            </a:xfrm>
            <a:custGeom>
              <a:avLst/>
              <a:gdLst/>
              <a:ahLst/>
              <a:cxnLst/>
              <a:rect l="0" t="0" r="0" b="0"/>
              <a:pathLst>
                <a:path w="108175" h="12740">
                  <a:moveTo>
                    <a:pt x="0" y="8321"/>
                  </a:moveTo>
                  <a:lnTo>
                    <a:pt x="13253" y="12739"/>
                  </a:lnTo>
                  <a:lnTo>
                    <a:pt x="27155" y="12442"/>
                  </a:lnTo>
                  <a:lnTo>
                    <a:pt x="85789" y="2097"/>
                  </a:lnTo>
                  <a:lnTo>
                    <a:pt x="108174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7122817" y="3078788"/>
              <a:ext cx="108175" cy="14908"/>
            </a:xfrm>
            <a:custGeom>
              <a:avLst/>
              <a:gdLst/>
              <a:ahLst/>
              <a:cxnLst/>
              <a:rect l="0" t="0" r="0" b="0"/>
              <a:pathLst>
                <a:path w="108175" h="14908">
                  <a:moveTo>
                    <a:pt x="0" y="8321"/>
                  </a:moveTo>
                  <a:lnTo>
                    <a:pt x="29621" y="14907"/>
                  </a:lnTo>
                  <a:lnTo>
                    <a:pt x="59628" y="13662"/>
                  </a:lnTo>
                  <a:lnTo>
                    <a:pt x="108174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7505585" y="2912367"/>
              <a:ext cx="183065" cy="83211"/>
            </a:xfrm>
            <a:custGeom>
              <a:avLst/>
              <a:gdLst/>
              <a:ahLst/>
              <a:cxnLst/>
              <a:rect l="0" t="0" r="0" b="0"/>
              <a:pathLst>
                <a:path w="183065" h="83211">
                  <a:moveTo>
                    <a:pt x="0" y="83210"/>
                  </a:moveTo>
                  <a:lnTo>
                    <a:pt x="63417" y="53900"/>
                  </a:lnTo>
                  <a:lnTo>
                    <a:pt x="121844" y="24904"/>
                  </a:lnTo>
                  <a:lnTo>
                    <a:pt x="183064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7796823" y="2704341"/>
              <a:ext cx="366126" cy="158101"/>
            </a:xfrm>
            <a:custGeom>
              <a:avLst/>
              <a:gdLst/>
              <a:ahLst/>
              <a:cxnLst/>
              <a:rect l="0" t="0" r="0" b="0"/>
              <a:pathLst>
                <a:path w="366126" h="158101">
                  <a:moveTo>
                    <a:pt x="0" y="158100"/>
                  </a:moveTo>
                  <a:lnTo>
                    <a:pt x="60847" y="133434"/>
                  </a:lnTo>
                  <a:lnTo>
                    <a:pt x="118457" y="114055"/>
                  </a:lnTo>
                  <a:lnTo>
                    <a:pt x="176648" y="87117"/>
                  </a:lnTo>
                  <a:lnTo>
                    <a:pt x="198703" y="74776"/>
                  </a:lnTo>
                  <a:lnTo>
                    <a:pt x="259681" y="51772"/>
                  </a:lnTo>
                  <a:lnTo>
                    <a:pt x="316062" y="24840"/>
                  </a:lnTo>
                  <a:lnTo>
                    <a:pt x="366125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8346011" y="2537920"/>
              <a:ext cx="49928" cy="49927"/>
            </a:xfrm>
            <a:custGeom>
              <a:avLst/>
              <a:gdLst/>
              <a:ahLst/>
              <a:cxnLst/>
              <a:rect l="0" t="0" r="0" b="0"/>
              <a:pathLst>
                <a:path w="49928" h="49927">
                  <a:moveTo>
                    <a:pt x="0" y="49926"/>
                  </a:moveTo>
                  <a:lnTo>
                    <a:pt x="49927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8282925" y="2421425"/>
              <a:ext cx="229508" cy="166422"/>
            </a:xfrm>
            <a:custGeom>
              <a:avLst/>
              <a:gdLst/>
              <a:ahLst/>
              <a:cxnLst/>
              <a:rect l="0" t="0" r="0" b="0"/>
              <a:pathLst>
                <a:path w="229508" h="166422">
                  <a:moveTo>
                    <a:pt x="229507" y="0"/>
                  </a:moveTo>
                  <a:lnTo>
                    <a:pt x="166410" y="31956"/>
                  </a:lnTo>
                  <a:lnTo>
                    <a:pt x="124256" y="51852"/>
                  </a:lnTo>
                  <a:lnTo>
                    <a:pt x="103093" y="64673"/>
                  </a:lnTo>
                  <a:lnTo>
                    <a:pt x="57091" y="85510"/>
                  </a:lnTo>
                  <a:lnTo>
                    <a:pt x="42855" y="94403"/>
                  </a:lnTo>
                  <a:lnTo>
                    <a:pt x="8513" y="110111"/>
                  </a:lnTo>
                  <a:lnTo>
                    <a:pt x="0" y="116431"/>
                  </a:lnTo>
                  <a:lnTo>
                    <a:pt x="54394" y="89858"/>
                  </a:lnTo>
                  <a:lnTo>
                    <a:pt x="111959" y="72569"/>
                  </a:lnTo>
                  <a:lnTo>
                    <a:pt x="145985" y="62491"/>
                  </a:lnTo>
                  <a:lnTo>
                    <a:pt x="157183" y="61076"/>
                  </a:lnTo>
                  <a:lnTo>
                    <a:pt x="163725" y="62907"/>
                  </a:lnTo>
                  <a:lnTo>
                    <a:pt x="167161" y="66901"/>
                  </a:lnTo>
                  <a:lnTo>
                    <a:pt x="168527" y="72338"/>
                  </a:lnTo>
                  <a:lnTo>
                    <a:pt x="166033" y="93241"/>
                  </a:lnTo>
                  <a:lnTo>
                    <a:pt x="127688" y="156135"/>
                  </a:lnTo>
                  <a:lnTo>
                    <a:pt x="121334" y="166421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8722382" y="2255004"/>
              <a:ext cx="14720" cy="141459"/>
            </a:xfrm>
            <a:custGeom>
              <a:avLst/>
              <a:gdLst/>
              <a:ahLst/>
              <a:cxnLst/>
              <a:rect l="0" t="0" r="0" b="0"/>
              <a:pathLst>
                <a:path w="14720" h="141459">
                  <a:moveTo>
                    <a:pt x="14719" y="0"/>
                  </a:moveTo>
                  <a:lnTo>
                    <a:pt x="3137" y="57909"/>
                  </a:lnTo>
                  <a:lnTo>
                    <a:pt x="0" y="103861"/>
                  </a:lnTo>
                  <a:lnTo>
                    <a:pt x="6398" y="141458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8645569" y="2172822"/>
              <a:ext cx="191386" cy="32257"/>
            </a:xfrm>
            <a:custGeom>
              <a:avLst/>
              <a:gdLst/>
              <a:ahLst/>
              <a:cxnLst/>
              <a:rect l="0" t="0" r="0" b="0"/>
              <a:pathLst>
                <a:path w="191386" h="32257">
                  <a:moveTo>
                    <a:pt x="0" y="23935"/>
                  </a:moveTo>
                  <a:lnTo>
                    <a:pt x="13252" y="10683"/>
                  </a:lnTo>
                  <a:lnTo>
                    <a:pt x="29620" y="4177"/>
                  </a:lnTo>
                  <a:lnTo>
                    <a:pt x="74679" y="0"/>
                  </a:lnTo>
                  <a:lnTo>
                    <a:pt x="136805" y="10644"/>
                  </a:lnTo>
                  <a:lnTo>
                    <a:pt x="191385" y="32256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8761394" y="2304930"/>
              <a:ext cx="150450" cy="83212"/>
            </a:xfrm>
            <a:custGeom>
              <a:avLst/>
              <a:gdLst/>
              <a:ahLst/>
              <a:cxnLst/>
              <a:rect l="0" t="0" r="0" b="0"/>
              <a:pathLst>
                <a:path w="150450" h="83212">
                  <a:moveTo>
                    <a:pt x="75560" y="0"/>
                  </a:moveTo>
                  <a:lnTo>
                    <a:pt x="26355" y="15118"/>
                  </a:lnTo>
                  <a:lnTo>
                    <a:pt x="13318" y="23978"/>
                  </a:lnTo>
                  <a:lnTo>
                    <a:pt x="3825" y="36545"/>
                  </a:lnTo>
                  <a:lnTo>
                    <a:pt x="0" y="43779"/>
                  </a:lnTo>
                  <a:lnTo>
                    <a:pt x="223" y="49526"/>
                  </a:lnTo>
                  <a:lnTo>
                    <a:pt x="3146" y="54283"/>
                  </a:lnTo>
                  <a:lnTo>
                    <a:pt x="7868" y="58378"/>
                  </a:lnTo>
                  <a:lnTo>
                    <a:pt x="22977" y="62929"/>
                  </a:lnTo>
                  <a:lnTo>
                    <a:pt x="41094" y="64026"/>
                  </a:lnTo>
                  <a:lnTo>
                    <a:pt x="58392" y="61432"/>
                  </a:lnTo>
                  <a:lnTo>
                    <a:pt x="72861" y="54732"/>
                  </a:lnTo>
                  <a:lnTo>
                    <a:pt x="79307" y="50357"/>
                  </a:lnTo>
                  <a:lnTo>
                    <a:pt x="88936" y="38098"/>
                  </a:lnTo>
                  <a:lnTo>
                    <a:pt x="92798" y="30947"/>
                  </a:lnTo>
                  <a:lnTo>
                    <a:pt x="94448" y="29877"/>
                  </a:lnTo>
                  <a:lnTo>
                    <a:pt x="97097" y="59808"/>
                  </a:lnTo>
                  <a:lnTo>
                    <a:pt x="108342" y="79256"/>
                  </a:lnTo>
                  <a:lnTo>
                    <a:pt x="114981" y="82423"/>
                  </a:lnTo>
                  <a:lnTo>
                    <a:pt x="150449" y="83211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8920191" y="2321572"/>
              <a:ext cx="108147" cy="83463"/>
            </a:xfrm>
            <a:custGeom>
              <a:avLst/>
              <a:gdLst/>
              <a:ahLst/>
              <a:cxnLst/>
              <a:rect l="0" t="0" r="0" b="0"/>
              <a:pathLst>
                <a:path w="108147" h="83463">
                  <a:moveTo>
                    <a:pt x="16615" y="0"/>
                  </a:moveTo>
                  <a:lnTo>
                    <a:pt x="12197" y="13253"/>
                  </a:lnTo>
                  <a:lnTo>
                    <a:pt x="12495" y="27155"/>
                  </a:lnTo>
                  <a:lnTo>
                    <a:pt x="16632" y="42580"/>
                  </a:lnTo>
                  <a:lnTo>
                    <a:pt x="24636" y="58681"/>
                  </a:lnTo>
                  <a:lnTo>
                    <a:pt x="25661" y="65933"/>
                  </a:lnTo>
                  <a:lnTo>
                    <a:pt x="21868" y="78922"/>
                  </a:lnTo>
                  <a:lnTo>
                    <a:pt x="17343" y="82201"/>
                  </a:lnTo>
                  <a:lnTo>
                    <a:pt x="11553" y="83462"/>
                  </a:lnTo>
                  <a:lnTo>
                    <a:pt x="4919" y="83378"/>
                  </a:lnTo>
                  <a:lnTo>
                    <a:pt x="1421" y="80549"/>
                  </a:lnTo>
                  <a:lnTo>
                    <a:pt x="14" y="75889"/>
                  </a:lnTo>
                  <a:lnTo>
                    <a:pt x="0" y="70009"/>
                  </a:lnTo>
                  <a:lnTo>
                    <a:pt x="4916" y="58544"/>
                  </a:lnTo>
                  <a:lnTo>
                    <a:pt x="8815" y="52898"/>
                  </a:lnTo>
                  <a:lnTo>
                    <a:pt x="20545" y="44159"/>
                  </a:lnTo>
                  <a:lnTo>
                    <a:pt x="50675" y="31015"/>
                  </a:lnTo>
                  <a:lnTo>
                    <a:pt x="69352" y="30119"/>
                  </a:lnTo>
                  <a:lnTo>
                    <a:pt x="93261" y="34812"/>
                  </a:lnTo>
                  <a:lnTo>
                    <a:pt x="108146" y="41606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9053301" y="2379820"/>
              <a:ext cx="8321" cy="58248"/>
            </a:xfrm>
            <a:custGeom>
              <a:avLst/>
              <a:gdLst/>
              <a:ahLst/>
              <a:cxnLst/>
              <a:rect l="0" t="0" r="0" b="0"/>
              <a:pathLst>
                <a:path w="8321" h="58248">
                  <a:moveTo>
                    <a:pt x="8320" y="0"/>
                  </a:moveTo>
                  <a:lnTo>
                    <a:pt x="5855" y="33740"/>
                  </a:lnTo>
                  <a:lnTo>
                    <a:pt x="0" y="58247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9036658" y="2263325"/>
              <a:ext cx="41607" cy="49927"/>
            </a:xfrm>
            <a:custGeom>
              <a:avLst/>
              <a:gdLst/>
              <a:ahLst/>
              <a:cxnLst/>
              <a:rect l="0" t="0" r="0" b="0"/>
              <a:pathLst>
                <a:path w="41607" h="49927">
                  <a:moveTo>
                    <a:pt x="0" y="49926"/>
                  </a:moveTo>
                  <a:lnTo>
                    <a:pt x="0" y="32257"/>
                  </a:lnTo>
                  <a:lnTo>
                    <a:pt x="2774" y="26128"/>
                  </a:lnTo>
                  <a:lnTo>
                    <a:pt x="13252" y="16852"/>
                  </a:lnTo>
                  <a:lnTo>
                    <a:pt x="41606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9311253" y="2246683"/>
              <a:ext cx="92911" cy="243290"/>
            </a:xfrm>
            <a:custGeom>
              <a:avLst/>
              <a:gdLst/>
              <a:ahLst/>
              <a:cxnLst/>
              <a:rect l="0" t="0" r="0" b="0"/>
              <a:pathLst>
                <a:path w="92911" h="243290">
                  <a:moveTo>
                    <a:pt x="0" y="0"/>
                  </a:moveTo>
                  <a:lnTo>
                    <a:pt x="58680" y="19560"/>
                  </a:lnTo>
                  <a:lnTo>
                    <a:pt x="78922" y="32197"/>
                  </a:lnTo>
                  <a:lnTo>
                    <a:pt x="88393" y="44820"/>
                  </a:lnTo>
                  <a:lnTo>
                    <a:pt x="92213" y="52070"/>
                  </a:lnTo>
                  <a:lnTo>
                    <a:pt x="92910" y="58752"/>
                  </a:lnTo>
                  <a:lnTo>
                    <a:pt x="88755" y="71107"/>
                  </a:lnTo>
                  <a:lnTo>
                    <a:pt x="78279" y="80297"/>
                  </a:lnTo>
                  <a:lnTo>
                    <a:pt x="48952" y="98147"/>
                  </a:lnTo>
                  <a:lnTo>
                    <a:pt x="37783" y="111114"/>
                  </a:lnTo>
                  <a:lnTo>
                    <a:pt x="33509" y="118455"/>
                  </a:lnTo>
                  <a:lnTo>
                    <a:pt x="32510" y="125198"/>
                  </a:lnTo>
                  <a:lnTo>
                    <a:pt x="33693" y="131543"/>
                  </a:lnTo>
                  <a:lnTo>
                    <a:pt x="40862" y="144447"/>
                  </a:lnTo>
                  <a:lnTo>
                    <a:pt x="84149" y="200978"/>
                  </a:lnTo>
                  <a:lnTo>
                    <a:pt x="84761" y="208875"/>
                  </a:lnTo>
                  <a:lnTo>
                    <a:pt x="80509" y="225046"/>
                  </a:lnTo>
                  <a:lnTo>
                    <a:pt x="74938" y="231392"/>
                  </a:lnTo>
                  <a:lnTo>
                    <a:pt x="58885" y="240909"/>
                  </a:lnTo>
                  <a:lnTo>
                    <a:pt x="41889" y="243289"/>
                  </a:lnTo>
                  <a:lnTo>
                    <a:pt x="26013" y="240341"/>
                  </a:lnTo>
                  <a:lnTo>
                    <a:pt x="0" y="224668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9186437" y="2138509"/>
              <a:ext cx="8322" cy="49928"/>
            </a:xfrm>
            <a:custGeom>
              <a:avLst/>
              <a:gdLst/>
              <a:ahLst/>
              <a:cxnLst/>
              <a:rect l="0" t="0" r="0" b="0"/>
              <a:pathLst>
                <a:path w="8322" h="49928">
                  <a:moveTo>
                    <a:pt x="0" y="0"/>
                  </a:moveTo>
                  <a:lnTo>
                    <a:pt x="924" y="24724"/>
                  </a:lnTo>
                  <a:lnTo>
                    <a:pt x="8321" y="49927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9221418" y="2155152"/>
              <a:ext cx="6626" cy="58248"/>
            </a:xfrm>
            <a:custGeom>
              <a:avLst/>
              <a:gdLst/>
              <a:ahLst/>
              <a:cxnLst/>
              <a:rect l="0" t="0" r="0" b="0"/>
              <a:pathLst>
                <a:path w="6626" h="58248">
                  <a:moveTo>
                    <a:pt x="6625" y="0"/>
                  </a:moveTo>
                  <a:lnTo>
                    <a:pt x="39" y="29620"/>
                  </a:lnTo>
                  <a:lnTo>
                    <a:pt x="0" y="45524"/>
                  </a:lnTo>
                  <a:lnTo>
                    <a:pt x="1283" y="49765"/>
                  </a:lnTo>
                  <a:lnTo>
                    <a:pt x="6625" y="58247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9473651" y="2213399"/>
              <a:ext cx="12345" cy="49927"/>
            </a:xfrm>
            <a:custGeom>
              <a:avLst/>
              <a:gdLst/>
              <a:ahLst/>
              <a:cxnLst/>
              <a:rect l="0" t="0" r="0" b="0"/>
              <a:pathLst>
                <a:path w="12345" h="49927">
                  <a:moveTo>
                    <a:pt x="12344" y="0"/>
                  </a:moveTo>
                  <a:lnTo>
                    <a:pt x="0" y="39806"/>
                  </a:lnTo>
                  <a:lnTo>
                    <a:pt x="416" y="43179"/>
                  </a:lnTo>
                  <a:lnTo>
                    <a:pt x="4023" y="49926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9502637" y="2238362"/>
              <a:ext cx="29381" cy="66569"/>
            </a:xfrm>
            <a:custGeom>
              <a:avLst/>
              <a:gdLst/>
              <a:ahLst/>
              <a:cxnLst/>
              <a:rect l="0" t="0" r="0" b="0"/>
              <a:pathLst>
                <a:path w="29381" h="66569">
                  <a:moveTo>
                    <a:pt x="24964" y="0"/>
                  </a:moveTo>
                  <a:lnTo>
                    <a:pt x="29380" y="13252"/>
                  </a:lnTo>
                  <a:lnTo>
                    <a:pt x="28832" y="19005"/>
                  </a:lnTo>
                  <a:lnTo>
                    <a:pt x="0" y="66568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8662212" y="2546241"/>
              <a:ext cx="16642" cy="126589"/>
            </a:xfrm>
            <a:custGeom>
              <a:avLst/>
              <a:gdLst/>
              <a:ahLst/>
              <a:cxnLst/>
              <a:rect l="0" t="0" r="0" b="0"/>
              <a:pathLst>
                <a:path w="16642" h="126589">
                  <a:moveTo>
                    <a:pt x="0" y="0"/>
                  </a:moveTo>
                  <a:lnTo>
                    <a:pt x="7550" y="62491"/>
                  </a:lnTo>
                  <a:lnTo>
                    <a:pt x="13971" y="124701"/>
                  </a:lnTo>
                  <a:lnTo>
                    <a:pt x="14861" y="126588"/>
                  </a:lnTo>
                  <a:lnTo>
                    <a:pt x="16641" y="124816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8678853" y="2540511"/>
              <a:ext cx="132181" cy="193452"/>
            </a:xfrm>
            <a:custGeom>
              <a:avLst/>
              <a:gdLst/>
              <a:ahLst/>
              <a:cxnLst/>
              <a:rect l="0" t="0" r="0" b="0"/>
              <a:pathLst>
                <a:path w="132181" h="193452">
                  <a:moveTo>
                    <a:pt x="0" y="63977"/>
                  </a:moveTo>
                  <a:lnTo>
                    <a:pt x="2465" y="30236"/>
                  </a:lnTo>
                  <a:lnTo>
                    <a:pt x="4417" y="22067"/>
                  </a:lnTo>
                  <a:lnTo>
                    <a:pt x="8492" y="15697"/>
                  </a:lnTo>
                  <a:lnTo>
                    <a:pt x="20417" y="6153"/>
                  </a:lnTo>
                  <a:lnTo>
                    <a:pt x="47142" y="0"/>
                  </a:lnTo>
                  <a:lnTo>
                    <a:pt x="82660" y="4564"/>
                  </a:lnTo>
                  <a:lnTo>
                    <a:pt x="99609" y="9218"/>
                  </a:lnTo>
                  <a:lnTo>
                    <a:pt x="102464" y="13603"/>
                  </a:lnTo>
                  <a:lnTo>
                    <a:pt x="101594" y="19299"/>
                  </a:lnTo>
                  <a:lnTo>
                    <a:pt x="93230" y="32101"/>
                  </a:lnTo>
                  <a:lnTo>
                    <a:pt x="61793" y="61024"/>
                  </a:lnTo>
                  <a:lnTo>
                    <a:pt x="59686" y="67556"/>
                  </a:lnTo>
                  <a:lnTo>
                    <a:pt x="62278" y="82210"/>
                  </a:lnTo>
                  <a:lnTo>
                    <a:pt x="72058" y="95503"/>
                  </a:lnTo>
                  <a:lnTo>
                    <a:pt x="124743" y="157414"/>
                  </a:lnTo>
                  <a:lnTo>
                    <a:pt x="130315" y="165100"/>
                  </a:lnTo>
                  <a:lnTo>
                    <a:pt x="132180" y="172073"/>
                  </a:lnTo>
                  <a:lnTo>
                    <a:pt x="131574" y="178571"/>
                  </a:lnTo>
                  <a:lnTo>
                    <a:pt x="129322" y="184752"/>
                  </a:lnTo>
                  <a:lnTo>
                    <a:pt x="123197" y="188873"/>
                  </a:lnTo>
                  <a:lnTo>
                    <a:pt x="104064" y="193451"/>
                  </a:lnTo>
                  <a:lnTo>
                    <a:pt x="71720" y="191611"/>
                  </a:lnTo>
                  <a:lnTo>
                    <a:pt x="38714" y="180793"/>
                  </a:lnTo>
                  <a:lnTo>
                    <a:pt x="23986" y="171061"/>
                  </a:lnTo>
                  <a:lnTo>
                    <a:pt x="8321" y="155509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8820311" y="2637772"/>
              <a:ext cx="108174" cy="86900"/>
            </a:xfrm>
            <a:custGeom>
              <a:avLst/>
              <a:gdLst/>
              <a:ahLst/>
              <a:cxnLst/>
              <a:rect l="0" t="0" r="0" b="0"/>
              <a:pathLst>
                <a:path w="108174" h="86900">
                  <a:moveTo>
                    <a:pt x="0" y="0"/>
                  </a:moveTo>
                  <a:lnTo>
                    <a:pt x="925" y="63398"/>
                  </a:lnTo>
                  <a:lnTo>
                    <a:pt x="4418" y="81802"/>
                  </a:lnTo>
                  <a:lnTo>
                    <a:pt x="8493" y="85970"/>
                  </a:lnTo>
                  <a:lnTo>
                    <a:pt x="13982" y="86899"/>
                  </a:lnTo>
                  <a:lnTo>
                    <a:pt x="20416" y="85670"/>
                  </a:lnTo>
                  <a:lnTo>
                    <a:pt x="32497" y="76907"/>
                  </a:lnTo>
                  <a:lnTo>
                    <a:pt x="83351" y="31514"/>
                  </a:lnTo>
                  <a:lnTo>
                    <a:pt x="108173" y="16642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8443002" y="2529599"/>
              <a:ext cx="92051" cy="116495"/>
            </a:xfrm>
            <a:custGeom>
              <a:avLst/>
              <a:gdLst/>
              <a:ahLst/>
              <a:cxnLst/>
              <a:rect l="0" t="0" r="0" b="0"/>
              <a:pathLst>
                <a:path w="92051" h="116495">
                  <a:moveTo>
                    <a:pt x="27825" y="0"/>
                  </a:moveTo>
                  <a:lnTo>
                    <a:pt x="32242" y="13252"/>
                  </a:lnTo>
                  <a:lnTo>
                    <a:pt x="29480" y="29620"/>
                  </a:lnTo>
                  <a:lnTo>
                    <a:pt x="4743" y="89474"/>
                  </a:lnTo>
                  <a:lnTo>
                    <a:pt x="1342" y="98481"/>
                  </a:lnTo>
                  <a:lnTo>
                    <a:pt x="0" y="99863"/>
                  </a:lnTo>
                  <a:lnTo>
                    <a:pt x="973" y="89070"/>
                  </a:lnTo>
                  <a:lnTo>
                    <a:pt x="11137" y="65839"/>
                  </a:lnTo>
                  <a:lnTo>
                    <a:pt x="58407" y="11220"/>
                  </a:lnTo>
                  <a:lnTo>
                    <a:pt x="63931" y="9329"/>
                  </a:lnTo>
                  <a:lnTo>
                    <a:pt x="69462" y="9918"/>
                  </a:lnTo>
                  <a:lnTo>
                    <a:pt x="74999" y="12159"/>
                  </a:lnTo>
                  <a:lnTo>
                    <a:pt x="83616" y="22046"/>
                  </a:lnTo>
                  <a:lnTo>
                    <a:pt x="89604" y="36610"/>
                  </a:lnTo>
                  <a:lnTo>
                    <a:pt x="92050" y="65602"/>
                  </a:lnTo>
                  <a:lnTo>
                    <a:pt x="87330" y="94840"/>
                  </a:lnTo>
                  <a:lnTo>
                    <a:pt x="77752" y="116494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8495790" y="2587846"/>
              <a:ext cx="41606" cy="8322"/>
            </a:xfrm>
            <a:custGeom>
              <a:avLst/>
              <a:gdLst/>
              <a:ahLst/>
              <a:cxnLst/>
              <a:rect l="0" t="0" r="0" b="0"/>
              <a:pathLst>
                <a:path w="41606" h="8322">
                  <a:moveTo>
                    <a:pt x="0" y="0"/>
                  </a:moveTo>
                  <a:lnTo>
                    <a:pt x="41605" y="8321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8953448" y="2720983"/>
              <a:ext cx="24964" cy="1"/>
            </a:xfrm>
            <a:custGeom>
              <a:avLst/>
              <a:gdLst/>
              <a:ahLst/>
              <a:cxnLst/>
              <a:rect l="0" t="0" r="0" b="0"/>
              <a:pathLst>
                <a:path w="24964" h="1">
                  <a:moveTo>
                    <a:pt x="0" y="0"/>
                  </a:moveTo>
                  <a:lnTo>
                    <a:pt x="24963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9061621" y="2737625"/>
              <a:ext cx="66570" cy="14176"/>
            </a:xfrm>
            <a:custGeom>
              <a:avLst/>
              <a:gdLst/>
              <a:ahLst/>
              <a:cxnLst/>
              <a:rect l="0" t="0" r="0" b="0"/>
              <a:pathLst>
                <a:path w="66570" h="14176">
                  <a:moveTo>
                    <a:pt x="0" y="0"/>
                  </a:moveTo>
                  <a:lnTo>
                    <a:pt x="8835" y="8835"/>
                  </a:lnTo>
                  <a:lnTo>
                    <a:pt x="23035" y="13172"/>
                  </a:lnTo>
                  <a:lnTo>
                    <a:pt x="39823" y="14175"/>
                  </a:lnTo>
                  <a:lnTo>
                    <a:pt x="66569" y="8321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9194758" y="2737625"/>
              <a:ext cx="83212" cy="24964"/>
            </a:xfrm>
            <a:custGeom>
              <a:avLst/>
              <a:gdLst/>
              <a:ahLst/>
              <a:cxnLst/>
              <a:rect l="0" t="0" r="0" b="0"/>
              <a:pathLst>
                <a:path w="83212" h="24964">
                  <a:moveTo>
                    <a:pt x="0" y="0"/>
                  </a:moveTo>
                  <a:lnTo>
                    <a:pt x="20855" y="12362"/>
                  </a:lnTo>
                  <a:lnTo>
                    <a:pt x="57163" y="22200"/>
                  </a:lnTo>
                  <a:lnTo>
                    <a:pt x="83211" y="24963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8429222" y="2745946"/>
              <a:ext cx="123299" cy="174743"/>
            </a:xfrm>
            <a:custGeom>
              <a:avLst/>
              <a:gdLst/>
              <a:ahLst/>
              <a:cxnLst/>
              <a:rect l="0" t="0" r="0" b="0"/>
              <a:pathLst>
                <a:path w="123299" h="174743">
                  <a:moveTo>
                    <a:pt x="0" y="0"/>
                  </a:moveTo>
                  <a:lnTo>
                    <a:pt x="0" y="56772"/>
                  </a:lnTo>
                  <a:lnTo>
                    <a:pt x="4794" y="116437"/>
                  </a:lnTo>
                  <a:lnTo>
                    <a:pt x="1831" y="140413"/>
                  </a:lnTo>
                  <a:lnTo>
                    <a:pt x="1221" y="138912"/>
                  </a:lnTo>
                  <a:lnTo>
                    <a:pt x="1467" y="128307"/>
                  </a:lnTo>
                  <a:lnTo>
                    <a:pt x="19356" y="65555"/>
                  </a:lnTo>
                  <a:lnTo>
                    <a:pt x="39367" y="26407"/>
                  </a:lnTo>
                  <a:lnTo>
                    <a:pt x="46585" y="21303"/>
                  </a:lnTo>
                  <a:lnTo>
                    <a:pt x="64467" y="18097"/>
                  </a:lnTo>
                  <a:lnTo>
                    <a:pt x="79811" y="22220"/>
                  </a:lnTo>
                  <a:lnTo>
                    <a:pt x="86492" y="25908"/>
                  </a:lnTo>
                  <a:lnTo>
                    <a:pt x="96380" y="39868"/>
                  </a:lnTo>
                  <a:lnTo>
                    <a:pt x="120310" y="93844"/>
                  </a:lnTo>
                  <a:lnTo>
                    <a:pt x="123298" y="145460"/>
                  </a:lnTo>
                  <a:lnTo>
                    <a:pt x="116494" y="174742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8487470" y="2854120"/>
              <a:ext cx="83211" cy="24964"/>
            </a:xfrm>
            <a:custGeom>
              <a:avLst/>
              <a:gdLst/>
              <a:ahLst/>
              <a:cxnLst/>
              <a:rect l="0" t="0" r="0" b="0"/>
              <a:pathLst>
                <a:path w="83211" h="24964">
                  <a:moveTo>
                    <a:pt x="0" y="0"/>
                  </a:moveTo>
                  <a:lnTo>
                    <a:pt x="58680" y="19560"/>
                  </a:lnTo>
                  <a:lnTo>
                    <a:pt x="83210" y="24963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8662212" y="2937330"/>
              <a:ext cx="41606" cy="8322"/>
            </a:xfrm>
            <a:custGeom>
              <a:avLst/>
              <a:gdLst/>
              <a:ahLst/>
              <a:cxnLst/>
              <a:rect l="0" t="0" r="0" b="0"/>
              <a:pathLst>
                <a:path w="41606" h="8322">
                  <a:moveTo>
                    <a:pt x="0" y="8321"/>
                  </a:moveTo>
                  <a:lnTo>
                    <a:pt x="41605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8753742" y="2937330"/>
              <a:ext cx="49928" cy="10514"/>
            </a:xfrm>
            <a:custGeom>
              <a:avLst/>
              <a:gdLst/>
              <a:ahLst/>
              <a:cxnLst/>
              <a:rect l="0" t="0" r="0" b="0"/>
              <a:pathLst>
                <a:path w="49928" h="10514">
                  <a:moveTo>
                    <a:pt x="0" y="0"/>
                  </a:moveTo>
                  <a:lnTo>
                    <a:pt x="8836" y="8835"/>
                  </a:lnTo>
                  <a:lnTo>
                    <a:pt x="15136" y="10513"/>
                  </a:lnTo>
                  <a:lnTo>
                    <a:pt x="49927" y="8321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8903522" y="2937330"/>
              <a:ext cx="83211" cy="10514"/>
            </a:xfrm>
            <a:custGeom>
              <a:avLst/>
              <a:gdLst/>
              <a:ahLst/>
              <a:cxnLst/>
              <a:rect l="0" t="0" r="0" b="0"/>
              <a:pathLst>
                <a:path w="83211" h="10514">
                  <a:moveTo>
                    <a:pt x="0" y="0"/>
                  </a:moveTo>
                  <a:lnTo>
                    <a:pt x="8834" y="8835"/>
                  </a:lnTo>
                  <a:lnTo>
                    <a:pt x="14210" y="10513"/>
                  </a:lnTo>
                  <a:lnTo>
                    <a:pt x="62634" y="7711"/>
                  </a:lnTo>
                  <a:lnTo>
                    <a:pt x="83210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9094906" y="2945651"/>
              <a:ext cx="74890" cy="24964"/>
            </a:xfrm>
            <a:custGeom>
              <a:avLst/>
              <a:gdLst/>
              <a:ahLst/>
              <a:cxnLst/>
              <a:rect l="0" t="0" r="0" b="0"/>
              <a:pathLst>
                <a:path w="74890" h="24964">
                  <a:moveTo>
                    <a:pt x="0" y="0"/>
                  </a:moveTo>
                  <a:lnTo>
                    <a:pt x="14211" y="12362"/>
                  </a:lnTo>
                  <a:lnTo>
                    <a:pt x="27581" y="18746"/>
                  </a:lnTo>
                  <a:lnTo>
                    <a:pt x="74889" y="24963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8391372" y="3111788"/>
              <a:ext cx="194496" cy="208311"/>
            </a:xfrm>
            <a:custGeom>
              <a:avLst/>
              <a:gdLst/>
              <a:ahLst/>
              <a:cxnLst/>
              <a:rect l="0" t="0" r="0" b="0"/>
              <a:pathLst>
                <a:path w="194496" h="208311">
                  <a:moveTo>
                    <a:pt x="12887" y="284"/>
                  </a:moveTo>
                  <a:lnTo>
                    <a:pt x="8470" y="53775"/>
                  </a:lnTo>
                  <a:lnTo>
                    <a:pt x="2615" y="115148"/>
                  </a:lnTo>
                  <a:lnTo>
                    <a:pt x="0" y="131771"/>
                  </a:lnTo>
                  <a:lnTo>
                    <a:pt x="598" y="132321"/>
                  </a:lnTo>
                  <a:lnTo>
                    <a:pt x="31915" y="79196"/>
                  </a:lnTo>
                  <a:lnTo>
                    <a:pt x="79664" y="18436"/>
                  </a:lnTo>
                  <a:lnTo>
                    <a:pt x="98656" y="5886"/>
                  </a:lnTo>
                  <a:lnTo>
                    <a:pt x="108898" y="1245"/>
                  </a:lnTo>
                  <a:lnTo>
                    <a:pt x="118499" y="0"/>
                  </a:lnTo>
                  <a:lnTo>
                    <a:pt x="136564" y="3548"/>
                  </a:lnTo>
                  <a:lnTo>
                    <a:pt x="151373" y="13754"/>
                  </a:lnTo>
                  <a:lnTo>
                    <a:pt x="170106" y="37559"/>
                  </a:lnTo>
                  <a:lnTo>
                    <a:pt x="188585" y="74318"/>
                  </a:lnTo>
                  <a:lnTo>
                    <a:pt x="194495" y="127293"/>
                  </a:lnTo>
                  <a:lnTo>
                    <a:pt x="191341" y="188304"/>
                  </a:lnTo>
                  <a:lnTo>
                    <a:pt x="187629" y="20831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8495790" y="3203604"/>
              <a:ext cx="91533" cy="24964"/>
            </a:xfrm>
            <a:custGeom>
              <a:avLst/>
              <a:gdLst/>
              <a:ahLst/>
              <a:cxnLst/>
              <a:rect l="0" t="0" r="0" b="0"/>
              <a:pathLst>
                <a:path w="91533" h="24964">
                  <a:moveTo>
                    <a:pt x="0" y="0"/>
                  </a:moveTo>
                  <a:lnTo>
                    <a:pt x="14211" y="12361"/>
                  </a:lnTo>
                  <a:lnTo>
                    <a:pt x="27581" y="18746"/>
                  </a:lnTo>
                  <a:lnTo>
                    <a:pt x="71034" y="24144"/>
                  </a:lnTo>
                  <a:lnTo>
                    <a:pt x="91532" y="24963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8703817" y="3278493"/>
              <a:ext cx="49926" cy="8322"/>
            </a:xfrm>
            <a:custGeom>
              <a:avLst/>
              <a:gdLst/>
              <a:ahLst/>
              <a:cxnLst/>
              <a:rect l="0" t="0" r="0" b="0"/>
              <a:pathLst>
                <a:path w="49926" h="8322">
                  <a:moveTo>
                    <a:pt x="0" y="8321"/>
                  </a:moveTo>
                  <a:lnTo>
                    <a:pt x="49925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8828632" y="3295135"/>
              <a:ext cx="49928" cy="16643"/>
            </a:xfrm>
            <a:custGeom>
              <a:avLst/>
              <a:gdLst/>
              <a:ahLst/>
              <a:cxnLst/>
              <a:rect l="0" t="0" r="0" b="0"/>
              <a:pathLst>
                <a:path w="49928" h="16643">
                  <a:moveTo>
                    <a:pt x="0" y="0"/>
                  </a:moveTo>
                  <a:lnTo>
                    <a:pt x="8835" y="13252"/>
                  </a:lnTo>
                  <a:lnTo>
                    <a:pt x="15136" y="16231"/>
                  </a:lnTo>
                  <a:lnTo>
                    <a:pt x="49927" y="16642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9003374" y="3311777"/>
              <a:ext cx="58248" cy="12740"/>
            </a:xfrm>
            <a:custGeom>
              <a:avLst/>
              <a:gdLst/>
              <a:ahLst/>
              <a:cxnLst/>
              <a:rect l="0" t="0" r="0" b="0"/>
              <a:pathLst>
                <a:path w="58248" h="12740">
                  <a:moveTo>
                    <a:pt x="0" y="8321"/>
                  </a:moveTo>
                  <a:lnTo>
                    <a:pt x="13252" y="12739"/>
                  </a:lnTo>
                  <a:lnTo>
                    <a:pt x="29620" y="9976"/>
                  </a:lnTo>
                  <a:lnTo>
                    <a:pt x="58247" y="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9144832" y="3295135"/>
              <a:ext cx="49927" cy="8322"/>
            </a:xfrm>
            <a:custGeom>
              <a:avLst/>
              <a:gdLst/>
              <a:ahLst/>
              <a:cxnLst/>
              <a:rect l="0" t="0" r="0" b="0"/>
              <a:pathLst>
                <a:path w="49927" h="8322">
                  <a:moveTo>
                    <a:pt x="0" y="0"/>
                  </a:moveTo>
                  <a:lnTo>
                    <a:pt x="27155" y="6586"/>
                  </a:lnTo>
                  <a:lnTo>
                    <a:pt x="49926" y="8321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9444390" y="2704341"/>
              <a:ext cx="182721" cy="274732"/>
            </a:xfrm>
            <a:custGeom>
              <a:avLst/>
              <a:gdLst/>
              <a:ahLst/>
              <a:cxnLst/>
              <a:rect l="0" t="0" r="0" b="0"/>
              <a:pathLst>
                <a:path w="182721" h="274732">
                  <a:moveTo>
                    <a:pt x="41605" y="0"/>
                  </a:moveTo>
                  <a:lnTo>
                    <a:pt x="68178" y="1849"/>
                  </a:lnTo>
                  <a:lnTo>
                    <a:pt x="98378" y="14211"/>
                  </a:lnTo>
                  <a:lnTo>
                    <a:pt x="152723" y="50702"/>
                  </a:lnTo>
                  <a:lnTo>
                    <a:pt x="177052" y="75119"/>
                  </a:lnTo>
                  <a:lnTo>
                    <a:pt x="180905" y="84288"/>
                  </a:lnTo>
                  <a:lnTo>
                    <a:pt x="182720" y="104338"/>
                  </a:lnTo>
                  <a:lnTo>
                    <a:pt x="180061" y="112088"/>
                  </a:lnTo>
                  <a:lnTo>
                    <a:pt x="169709" y="123165"/>
                  </a:lnTo>
                  <a:lnTo>
                    <a:pt x="132474" y="147461"/>
                  </a:lnTo>
                  <a:lnTo>
                    <a:pt x="99721" y="160415"/>
                  </a:lnTo>
                  <a:lnTo>
                    <a:pt x="88083" y="171148"/>
                  </a:lnTo>
                  <a:lnTo>
                    <a:pt x="83685" y="177893"/>
                  </a:lnTo>
                  <a:lnTo>
                    <a:pt x="82602" y="185164"/>
                  </a:lnTo>
                  <a:lnTo>
                    <a:pt x="99898" y="241433"/>
                  </a:lnTo>
                  <a:lnTo>
                    <a:pt x="102656" y="249713"/>
                  </a:lnTo>
                  <a:lnTo>
                    <a:pt x="102646" y="257082"/>
                  </a:lnTo>
                  <a:lnTo>
                    <a:pt x="97704" y="270201"/>
                  </a:lnTo>
                  <a:lnTo>
                    <a:pt x="92873" y="273515"/>
                  </a:lnTo>
                  <a:lnTo>
                    <a:pt x="80108" y="274731"/>
                  </a:lnTo>
                  <a:lnTo>
                    <a:pt x="18684" y="263025"/>
                  </a:lnTo>
                  <a:lnTo>
                    <a:pt x="0" y="257952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9551943" y="3053825"/>
              <a:ext cx="183663" cy="146522"/>
            </a:xfrm>
            <a:custGeom>
              <a:avLst/>
              <a:gdLst/>
              <a:ahLst/>
              <a:cxnLst/>
              <a:rect l="0" t="0" r="0" b="0"/>
              <a:pathLst>
                <a:path w="183663" h="146522">
                  <a:moveTo>
                    <a:pt x="92152" y="0"/>
                  </a:moveTo>
                  <a:lnTo>
                    <a:pt x="68175" y="58680"/>
                  </a:lnTo>
                  <a:lnTo>
                    <a:pt x="31026" y="115595"/>
                  </a:lnTo>
                  <a:lnTo>
                    <a:pt x="3380" y="146521"/>
                  </a:lnTo>
                  <a:lnTo>
                    <a:pt x="611" y="145758"/>
                  </a:lnTo>
                  <a:lnTo>
                    <a:pt x="0" y="132582"/>
                  </a:lnTo>
                  <a:lnTo>
                    <a:pt x="2981" y="125371"/>
                  </a:lnTo>
                  <a:lnTo>
                    <a:pt x="30894" y="94743"/>
                  </a:lnTo>
                  <a:lnTo>
                    <a:pt x="79405" y="66626"/>
                  </a:lnTo>
                  <a:lnTo>
                    <a:pt x="131753" y="48807"/>
                  </a:lnTo>
                  <a:lnTo>
                    <a:pt x="163982" y="48156"/>
                  </a:lnTo>
                  <a:lnTo>
                    <a:pt x="171474" y="51520"/>
                  </a:lnTo>
                  <a:lnTo>
                    <a:pt x="182264" y="62654"/>
                  </a:lnTo>
                  <a:lnTo>
                    <a:pt x="183662" y="69506"/>
                  </a:lnTo>
                  <a:lnTo>
                    <a:pt x="180284" y="84516"/>
                  </a:lnTo>
                  <a:lnTo>
                    <a:pt x="174945" y="90552"/>
                  </a:lnTo>
                  <a:lnTo>
                    <a:pt x="159151" y="99725"/>
                  </a:lnTo>
                  <a:lnTo>
                    <a:pt x="129468" y="105670"/>
                  </a:lnTo>
                  <a:lnTo>
                    <a:pt x="101668" y="103014"/>
                  </a:lnTo>
                  <a:lnTo>
                    <a:pt x="75510" y="91531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9639081" y="3195282"/>
              <a:ext cx="38299" cy="74891"/>
            </a:xfrm>
            <a:custGeom>
              <a:avLst/>
              <a:gdLst/>
              <a:ahLst/>
              <a:cxnLst/>
              <a:rect l="0" t="0" r="0" b="0"/>
              <a:pathLst>
                <a:path w="38299" h="74891">
                  <a:moveTo>
                    <a:pt x="21656" y="0"/>
                  </a:moveTo>
                  <a:lnTo>
                    <a:pt x="17239" y="13253"/>
                  </a:lnTo>
                  <a:lnTo>
                    <a:pt x="19636" y="17156"/>
                  </a:lnTo>
                  <a:lnTo>
                    <a:pt x="32161" y="21494"/>
                  </a:lnTo>
                  <a:lnTo>
                    <a:pt x="33282" y="22650"/>
                  </a:lnTo>
                  <a:lnTo>
                    <a:pt x="3441" y="29076"/>
                  </a:lnTo>
                  <a:lnTo>
                    <a:pt x="267" y="33253"/>
                  </a:lnTo>
                  <a:lnTo>
                    <a:pt x="0" y="38811"/>
                  </a:lnTo>
                  <a:lnTo>
                    <a:pt x="1671" y="45290"/>
                  </a:lnTo>
                  <a:lnTo>
                    <a:pt x="13390" y="57420"/>
                  </a:lnTo>
                  <a:lnTo>
                    <a:pt x="38298" y="74890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9661223" y="3267787"/>
              <a:ext cx="95511" cy="152797"/>
            </a:xfrm>
            <a:custGeom>
              <a:avLst/>
              <a:gdLst/>
              <a:ahLst/>
              <a:cxnLst/>
              <a:rect l="0" t="0" r="0" b="0"/>
              <a:pathLst>
                <a:path w="95511" h="152797">
                  <a:moveTo>
                    <a:pt x="66082" y="10706"/>
                  </a:moveTo>
                  <a:lnTo>
                    <a:pt x="52831" y="1871"/>
                  </a:lnTo>
                  <a:lnTo>
                    <a:pt x="38928" y="0"/>
                  </a:lnTo>
                  <a:lnTo>
                    <a:pt x="31337" y="794"/>
                  </a:lnTo>
                  <a:lnTo>
                    <a:pt x="17972" y="6609"/>
                  </a:lnTo>
                  <a:lnTo>
                    <a:pt x="11820" y="10749"/>
                  </a:lnTo>
                  <a:lnTo>
                    <a:pt x="8643" y="16282"/>
                  </a:lnTo>
                  <a:lnTo>
                    <a:pt x="7578" y="29826"/>
                  </a:lnTo>
                  <a:lnTo>
                    <a:pt x="10437" y="36397"/>
                  </a:lnTo>
                  <a:lnTo>
                    <a:pt x="21011" y="48628"/>
                  </a:lnTo>
                  <a:lnTo>
                    <a:pt x="27714" y="51705"/>
                  </a:lnTo>
                  <a:lnTo>
                    <a:pt x="42558" y="52658"/>
                  </a:lnTo>
                  <a:lnTo>
                    <a:pt x="48550" y="49769"/>
                  </a:lnTo>
                  <a:lnTo>
                    <a:pt x="59553" y="37998"/>
                  </a:lnTo>
                  <a:lnTo>
                    <a:pt x="59880" y="39995"/>
                  </a:lnTo>
                  <a:lnTo>
                    <a:pt x="50276" y="101960"/>
                  </a:lnTo>
                  <a:lnTo>
                    <a:pt x="31868" y="133002"/>
                  </a:lnTo>
                  <a:lnTo>
                    <a:pt x="20365" y="144572"/>
                  </a:lnTo>
                  <a:lnTo>
                    <a:pt x="6008" y="152796"/>
                  </a:lnTo>
                  <a:lnTo>
                    <a:pt x="1994" y="151660"/>
                  </a:lnTo>
                  <a:lnTo>
                    <a:pt x="243" y="147206"/>
                  </a:lnTo>
                  <a:lnTo>
                    <a:pt x="0" y="140537"/>
                  </a:lnTo>
                  <a:lnTo>
                    <a:pt x="2612" y="134243"/>
                  </a:lnTo>
                  <a:lnTo>
                    <a:pt x="12910" y="122318"/>
                  </a:lnTo>
                  <a:lnTo>
                    <a:pt x="38719" y="109625"/>
                  </a:lnTo>
                  <a:lnTo>
                    <a:pt x="59160" y="107987"/>
                  </a:lnTo>
                  <a:lnTo>
                    <a:pt x="78723" y="111264"/>
                  </a:lnTo>
                  <a:lnTo>
                    <a:pt x="93582" y="118885"/>
                  </a:lnTo>
                  <a:lnTo>
                    <a:pt x="95510" y="120733"/>
                  </a:lnTo>
                  <a:lnTo>
                    <a:pt x="94023" y="121039"/>
                  </a:lnTo>
                  <a:lnTo>
                    <a:pt x="90257" y="120319"/>
                  </a:lnTo>
                  <a:lnTo>
                    <a:pt x="76121" y="110472"/>
                  </a:lnTo>
                  <a:lnTo>
                    <a:pt x="73700" y="105878"/>
                  </a:lnTo>
                  <a:lnTo>
                    <a:pt x="73010" y="100966"/>
                  </a:lnTo>
                  <a:lnTo>
                    <a:pt x="74404" y="85596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9793874" y="3353383"/>
              <a:ext cx="58248" cy="141458"/>
            </a:xfrm>
            <a:custGeom>
              <a:avLst/>
              <a:gdLst/>
              <a:ahLst/>
              <a:cxnLst/>
              <a:rect l="0" t="0" r="0" b="0"/>
              <a:pathLst>
                <a:path w="58248" h="141458">
                  <a:moveTo>
                    <a:pt x="58247" y="0"/>
                  </a:moveTo>
                  <a:lnTo>
                    <a:pt x="49413" y="13252"/>
                  </a:lnTo>
                  <a:lnTo>
                    <a:pt x="37678" y="22223"/>
                  </a:lnTo>
                  <a:lnTo>
                    <a:pt x="11962" y="39934"/>
                  </a:lnTo>
                  <a:lnTo>
                    <a:pt x="5315" y="55347"/>
                  </a:lnTo>
                  <a:lnTo>
                    <a:pt x="3543" y="64634"/>
                  </a:lnTo>
                  <a:lnTo>
                    <a:pt x="5136" y="72675"/>
                  </a:lnTo>
                  <a:lnTo>
                    <a:pt x="14302" y="86541"/>
                  </a:lnTo>
                  <a:lnTo>
                    <a:pt x="35056" y="100325"/>
                  </a:lnTo>
                  <a:lnTo>
                    <a:pt x="36314" y="102941"/>
                  </a:lnTo>
                  <a:lnTo>
                    <a:pt x="33455" y="104685"/>
                  </a:lnTo>
                  <a:lnTo>
                    <a:pt x="21341" y="108472"/>
                  </a:lnTo>
                  <a:lnTo>
                    <a:pt x="6712" y="116319"/>
                  </a:lnTo>
                  <a:lnTo>
                    <a:pt x="2625" y="121000"/>
                  </a:lnTo>
                  <a:lnTo>
                    <a:pt x="825" y="125970"/>
                  </a:lnTo>
                  <a:lnTo>
                    <a:pt x="0" y="141457"/>
                  </a:lnTo>
                </a:path>
              </a:pathLst>
            </a:custGeom>
            <a:ln w="12700" cap="flat" cmpd="sng" algn="ctr">
              <a:solidFill>
                <a:srgbClr val="0093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26" name="Freeform 125"/>
          <p:cNvSpPr/>
          <p:nvPr/>
        </p:nvSpPr>
        <p:spPr>
          <a:xfrm>
            <a:off x="3573633" y="2837477"/>
            <a:ext cx="353903" cy="391091"/>
          </a:xfrm>
          <a:custGeom>
            <a:avLst/>
            <a:gdLst/>
            <a:ahLst/>
            <a:cxnLst/>
            <a:rect l="0" t="0" r="0" b="0"/>
            <a:pathLst>
              <a:path w="353903" h="391091">
                <a:moveTo>
                  <a:pt x="4418" y="0"/>
                </a:moveTo>
                <a:lnTo>
                  <a:pt x="0" y="13252"/>
                </a:lnTo>
                <a:lnTo>
                  <a:pt x="2763" y="29621"/>
                </a:lnTo>
                <a:lnTo>
                  <a:pt x="17179" y="59628"/>
                </a:lnTo>
                <a:lnTo>
                  <a:pt x="39018" y="87010"/>
                </a:lnTo>
                <a:lnTo>
                  <a:pt x="102353" y="141341"/>
                </a:lnTo>
                <a:lnTo>
                  <a:pt x="161736" y="187447"/>
                </a:lnTo>
                <a:lnTo>
                  <a:pt x="219795" y="241567"/>
                </a:lnTo>
                <a:lnTo>
                  <a:pt x="274936" y="303472"/>
                </a:lnTo>
                <a:lnTo>
                  <a:pt x="321619" y="352316"/>
                </a:lnTo>
                <a:lnTo>
                  <a:pt x="334064" y="373437"/>
                </a:lnTo>
                <a:lnTo>
                  <a:pt x="353902" y="391090"/>
                </a:lnTo>
              </a:path>
            </a:pathLst>
          </a:custGeom>
          <a:ln w="12700" cap="flat" cmpd="sng" algn="ctr">
            <a:solidFill>
              <a:srgbClr val="0093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132" name="Group 131"/>
          <p:cNvGrpSpPr/>
          <p:nvPr/>
        </p:nvGrpSpPr>
        <p:grpSpPr>
          <a:xfrm>
            <a:off x="4096746" y="3161998"/>
            <a:ext cx="737784" cy="333379"/>
            <a:chOff x="4096746" y="3161998"/>
            <a:chExt cx="737784" cy="333379"/>
          </a:xfrm>
        </p:grpSpPr>
        <p:sp>
          <p:nvSpPr>
            <p:cNvPr id="127" name="Freeform 126"/>
            <p:cNvSpPr/>
            <p:nvPr/>
          </p:nvSpPr>
          <p:spPr>
            <a:xfrm>
              <a:off x="4096746" y="3253483"/>
              <a:ext cx="130053" cy="234907"/>
            </a:xfrm>
            <a:custGeom>
              <a:avLst/>
              <a:gdLst/>
              <a:ahLst/>
              <a:cxnLst/>
              <a:rect l="0" t="0" r="0" b="0"/>
              <a:pathLst>
                <a:path w="130053" h="234907">
                  <a:moveTo>
                    <a:pt x="30494" y="16689"/>
                  </a:moveTo>
                  <a:lnTo>
                    <a:pt x="38062" y="41412"/>
                  </a:lnTo>
                  <a:lnTo>
                    <a:pt x="46493" y="54181"/>
                  </a:lnTo>
                  <a:lnTo>
                    <a:pt x="48556" y="61100"/>
                  </a:lnTo>
                  <a:lnTo>
                    <a:pt x="48384" y="76183"/>
                  </a:lnTo>
                  <a:lnTo>
                    <a:pt x="40081" y="129389"/>
                  </a:lnTo>
                  <a:lnTo>
                    <a:pt x="29930" y="183341"/>
                  </a:lnTo>
                  <a:lnTo>
                    <a:pt x="19288" y="227534"/>
                  </a:lnTo>
                  <a:lnTo>
                    <a:pt x="15627" y="233067"/>
                  </a:lnTo>
                  <a:lnTo>
                    <a:pt x="11337" y="234906"/>
                  </a:lnTo>
                  <a:lnTo>
                    <a:pt x="6628" y="234282"/>
                  </a:lnTo>
                  <a:lnTo>
                    <a:pt x="3489" y="230169"/>
                  </a:lnTo>
                  <a:lnTo>
                    <a:pt x="0" y="215736"/>
                  </a:lnTo>
                  <a:lnTo>
                    <a:pt x="6629" y="163185"/>
                  </a:lnTo>
                  <a:lnTo>
                    <a:pt x="25262" y="102412"/>
                  </a:lnTo>
                  <a:lnTo>
                    <a:pt x="41265" y="40123"/>
                  </a:lnTo>
                  <a:lnTo>
                    <a:pt x="54231" y="14798"/>
                  </a:lnTo>
                  <a:lnTo>
                    <a:pt x="69397" y="4137"/>
                  </a:lnTo>
                  <a:lnTo>
                    <a:pt x="78619" y="0"/>
                  </a:lnTo>
                  <a:lnTo>
                    <a:pt x="98727" y="334"/>
                  </a:lnTo>
                  <a:lnTo>
                    <a:pt x="109267" y="3012"/>
                  </a:lnTo>
                  <a:lnTo>
                    <a:pt x="117218" y="7571"/>
                  </a:lnTo>
                  <a:lnTo>
                    <a:pt x="128518" y="20033"/>
                  </a:lnTo>
                  <a:lnTo>
                    <a:pt x="130052" y="27239"/>
                  </a:lnTo>
                  <a:lnTo>
                    <a:pt x="126826" y="42643"/>
                  </a:lnTo>
                  <a:lnTo>
                    <a:pt x="114613" y="62492"/>
                  </a:lnTo>
                  <a:lnTo>
                    <a:pt x="111537" y="65715"/>
                  </a:lnTo>
                  <a:lnTo>
                    <a:pt x="109486" y="66940"/>
                  </a:lnTo>
                  <a:lnTo>
                    <a:pt x="105384" y="66615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4276523" y="3286814"/>
              <a:ext cx="92028" cy="65777"/>
            </a:xfrm>
            <a:custGeom>
              <a:avLst/>
              <a:gdLst/>
              <a:ahLst/>
              <a:cxnLst/>
              <a:rect l="0" t="0" r="0" b="0"/>
              <a:pathLst>
                <a:path w="92028" h="65777">
                  <a:moveTo>
                    <a:pt x="17138" y="0"/>
                  </a:moveTo>
                  <a:lnTo>
                    <a:pt x="14672" y="33741"/>
                  </a:lnTo>
                  <a:lnTo>
                    <a:pt x="9570" y="49204"/>
                  </a:lnTo>
                  <a:lnTo>
                    <a:pt x="0" y="63683"/>
                  </a:lnTo>
                  <a:lnTo>
                    <a:pt x="16125" y="39034"/>
                  </a:lnTo>
                  <a:lnTo>
                    <a:pt x="28707" y="28751"/>
                  </a:lnTo>
                  <a:lnTo>
                    <a:pt x="35946" y="24715"/>
                  </a:lnTo>
                  <a:lnTo>
                    <a:pt x="51385" y="22696"/>
                  </a:lnTo>
                  <a:lnTo>
                    <a:pt x="59385" y="23451"/>
                  </a:lnTo>
                  <a:lnTo>
                    <a:pt x="65643" y="26729"/>
                  </a:lnTo>
                  <a:lnTo>
                    <a:pt x="75062" y="37767"/>
                  </a:lnTo>
                  <a:lnTo>
                    <a:pt x="81145" y="63993"/>
                  </a:lnTo>
                  <a:lnTo>
                    <a:pt x="82923" y="65776"/>
                  </a:lnTo>
                  <a:lnTo>
                    <a:pt x="85033" y="62342"/>
                  </a:lnTo>
                  <a:lnTo>
                    <a:pt x="92027" y="41605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4401834" y="3220246"/>
              <a:ext cx="232991" cy="162020"/>
            </a:xfrm>
            <a:custGeom>
              <a:avLst/>
              <a:gdLst/>
              <a:ahLst/>
              <a:cxnLst/>
              <a:rect l="0" t="0" r="0" b="0"/>
              <a:pathLst>
                <a:path w="232991" h="162020">
                  <a:moveTo>
                    <a:pt x="0" y="0"/>
                  </a:moveTo>
                  <a:lnTo>
                    <a:pt x="13252" y="4417"/>
                  </a:lnTo>
                  <a:lnTo>
                    <a:pt x="17156" y="9417"/>
                  </a:lnTo>
                  <a:lnTo>
                    <a:pt x="21494" y="24833"/>
                  </a:lnTo>
                  <a:lnTo>
                    <a:pt x="24507" y="84654"/>
                  </a:lnTo>
                  <a:lnTo>
                    <a:pt x="29291" y="130134"/>
                  </a:lnTo>
                  <a:lnTo>
                    <a:pt x="36519" y="157210"/>
                  </a:lnTo>
                  <a:lnTo>
                    <a:pt x="40063" y="161205"/>
                  </a:lnTo>
                  <a:lnTo>
                    <a:pt x="44276" y="162019"/>
                  </a:lnTo>
                  <a:lnTo>
                    <a:pt x="48933" y="160712"/>
                  </a:lnTo>
                  <a:lnTo>
                    <a:pt x="64323" y="150039"/>
                  </a:lnTo>
                  <a:lnTo>
                    <a:pt x="89962" y="107466"/>
                  </a:lnTo>
                  <a:lnTo>
                    <a:pt x="96957" y="102154"/>
                  </a:lnTo>
                  <a:lnTo>
                    <a:pt x="114592" y="96253"/>
                  </a:lnTo>
                  <a:lnTo>
                    <a:pt x="122623" y="96528"/>
                  </a:lnTo>
                  <a:lnTo>
                    <a:pt x="183357" y="119192"/>
                  </a:lnTo>
                  <a:lnTo>
                    <a:pt x="187882" y="118293"/>
                  </a:lnTo>
                  <a:lnTo>
                    <a:pt x="189974" y="114919"/>
                  </a:lnTo>
                  <a:lnTo>
                    <a:pt x="190444" y="109897"/>
                  </a:lnTo>
                  <a:lnTo>
                    <a:pt x="187059" y="106549"/>
                  </a:lnTo>
                  <a:lnTo>
                    <a:pt x="173437" y="102828"/>
                  </a:lnTo>
                  <a:lnTo>
                    <a:pt x="149392" y="105151"/>
                  </a:lnTo>
                  <a:lnTo>
                    <a:pt x="144899" y="108933"/>
                  </a:lnTo>
                  <a:lnTo>
                    <a:pt x="142827" y="114227"/>
                  </a:lnTo>
                  <a:lnTo>
                    <a:pt x="142371" y="120530"/>
                  </a:lnTo>
                  <a:lnTo>
                    <a:pt x="144840" y="126581"/>
                  </a:lnTo>
                  <a:lnTo>
                    <a:pt x="154981" y="138236"/>
                  </a:lnTo>
                  <a:lnTo>
                    <a:pt x="171199" y="144648"/>
                  </a:lnTo>
                  <a:lnTo>
                    <a:pt x="180701" y="146358"/>
                  </a:lnTo>
                  <a:lnTo>
                    <a:pt x="189810" y="144725"/>
                  </a:lnTo>
                  <a:lnTo>
                    <a:pt x="207327" y="135513"/>
                  </a:lnTo>
                  <a:lnTo>
                    <a:pt x="232990" y="108173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4701708" y="3161998"/>
              <a:ext cx="132822" cy="333379"/>
            </a:xfrm>
            <a:custGeom>
              <a:avLst/>
              <a:gdLst/>
              <a:ahLst/>
              <a:cxnLst/>
              <a:rect l="0" t="0" r="0" b="0"/>
              <a:pathLst>
                <a:path w="132822" h="333379">
                  <a:moveTo>
                    <a:pt x="24647" y="0"/>
                  </a:moveTo>
                  <a:lnTo>
                    <a:pt x="10454" y="58604"/>
                  </a:lnTo>
                  <a:lnTo>
                    <a:pt x="1285" y="115777"/>
                  </a:lnTo>
                  <a:lnTo>
                    <a:pt x="0" y="168677"/>
                  </a:lnTo>
                  <a:lnTo>
                    <a:pt x="1627" y="204278"/>
                  </a:lnTo>
                  <a:lnTo>
                    <a:pt x="12998" y="236399"/>
                  </a:lnTo>
                  <a:lnTo>
                    <a:pt x="22860" y="251763"/>
                  </a:lnTo>
                  <a:lnTo>
                    <a:pt x="35873" y="262290"/>
                  </a:lnTo>
                  <a:lnTo>
                    <a:pt x="43226" y="266392"/>
                  </a:lnTo>
                  <a:lnTo>
                    <a:pt x="58792" y="268483"/>
                  </a:lnTo>
                  <a:lnTo>
                    <a:pt x="74032" y="265407"/>
                  </a:lnTo>
                  <a:lnTo>
                    <a:pt x="86969" y="257876"/>
                  </a:lnTo>
                  <a:lnTo>
                    <a:pt x="89309" y="253279"/>
                  </a:lnTo>
                  <a:lnTo>
                    <a:pt x="89020" y="248365"/>
                  </a:lnTo>
                  <a:lnTo>
                    <a:pt x="86978" y="243239"/>
                  </a:lnTo>
                  <a:lnTo>
                    <a:pt x="81919" y="239823"/>
                  </a:lnTo>
                  <a:lnTo>
                    <a:pt x="66435" y="236027"/>
                  </a:lnTo>
                  <a:lnTo>
                    <a:pt x="58978" y="236864"/>
                  </a:lnTo>
                  <a:lnTo>
                    <a:pt x="45761" y="242724"/>
                  </a:lnTo>
                  <a:lnTo>
                    <a:pt x="41497" y="249650"/>
                  </a:lnTo>
                  <a:lnTo>
                    <a:pt x="36759" y="269672"/>
                  </a:lnTo>
                  <a:lnTo>
                    <a:pt x="38269" y="278709"/>
                  </a:lnTo>
                  <a:lnTo>
                    <a:pt x="47344" y="293682"/>
                  </a:lnTo>
                  <a:lnTo>
                    <a:pt x="77106" y="324113"/>
                  </a:lnTo>
                  <a:lnTo>
                    <a:pt x="84583" y="329796"/>
                  </a:lnTo>
                  <a:lnTo>
                    <a:pt x="92341" y="332661"/>
                  </a:lnTo>
                  <a:lnTo>
                    <a:pt x="108358" y="333378"/>
                  </a:lnTo>
                  <a:lnTo>
                    <a:pt x="119791" y="330615"/>
                  </a:lnTo>
                  <a:lnTo>
                    <a:pt x="132821" y="324521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4651466" y="3195282"/>
              <a:ext cx="174743" cy="133138"/>
            </a:xfrm>
            <a:custGeom>
              <a:avLst/>
              <a:gdLst/>
              <a:ahLst/>
              <a:cxnLst/>
              <a:rect l="0" t="0" r="0" b="0"/>
              <a:pathLst>
                <a:path w="174743" h="133138">
                  <a:moveTo>
                    <a:pt x="0" y="0"/>
                  </a:moveTo>
                  <a:lnTo>
                    <a:pt x="35029" y="33181"/>
                  </a:lnTo>
                  <a:lnTo>
                    <a:pt x="94950" y="77841"/>
                  </a:lnTo>
                  <a:lnTo>
                    <a:pt x="154100" y="120626"/>
                  </a:lnTo>
                  <a:lnTo>
                    <a:pt x="174742" y="133137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4042359" y="3769435"/>
            <a:ext cx="825455" cy="470079"/>
            <a:chOff x="4042359" y="3769435"/>
            <a:chExt cx="825455" cy="470079"/>
          </a:xfrm>
        </p:grpSpPr>
        <p:sp>
          <p:nvSpPr>
            <p:cNvPr id="133" name="Freeform 132"/>
            <p:cNvSpPr/>
            <p:nvPr/>
          </p:nvSpPr>
          <p:spPr>
            <a:xfrm>
              <a:off x="4042359" y="3769435"/>
              <a:ext cx="103489" cy="244342"/>
            </a:xfrm>
            <a:custGeom>
              <a:avLst/>
              <a:gdLst/>
              <a:ahLst/>
              <a:cxnLst/>
              <a:rect l="0" t="0" r="0" b="0"/>
              <a:pathLst>
                <a:path w="103489" h="244342">
                  <a:moveTo>
                    <a:pt x="43276" y="0"/>
                  </a:moveTo>
                  <a:lnTo>
                    <a:pt x="37557" y="63415"/>
                  </a:lnTo>
                  <a:lnTo>
                    <a:pt x="33003" y="116968"/>
                  </a:lnTo>
                  <a:lnTo>
                    <a:pt x="20829" y="179256"/>
                  </a:lnTo>
                  <a:lnTo>
                    <a:pt x="11764" y="211418"/>
                  </a:lnTo>
                  <a:lnTo>
                    <a:pt x="2767" y="226792"/>
                  </a:lnTo>
                  <a:lnTo>
                    <a:pt x="552" y="227933"/>
                  </a:lnTo>
                  <a:lnTo>
                    <a:pt x="0" y="224996"/>
                  </a:lnTo>
                  <a:lnTo>
                    <a:pt x="557" y="219339"/>
                  </a:lnTo>
                  <a:lnTo>
                    <a:pt x="20319" y="174274"/>
                  </a:lnTo>
                  <a:lnTo>
                    <a:pt x="31223" y="160357"/>
                  </a:lnTo>
                  <a:lnTo>
                    <a:pt x="45316" y="148933"/>
                  </a:lnTo>
                  <a:lnTo>
                    <a:pt x="60824" y="140774"/>
                  </a:lnTo>
                  <a:lnTo>
                    <a:pt x="68843" y="140077"/>
                  </a:lnTo>
                  <a:lnTo>
                    <a:pt x="85150" y="144234"/>
                  </a:lnTo>
                  <a:lnTo>
                    <a:pt x="96711" y="154711"/>
                  </a:lnTo>
                  <a:lnTo>
                    <a:pt x="101089" y="161388"/>
                  </a:lnTo>
                  <a:lnTo>
                    <a:pt x="103488" y="181135"/>
                  </a:lnTo>
                  <a:lnTo>
                    <a:pt x="100547" y="202546"/>
                  </a:lnTo>
                  <a:lnTo>
                    <a:pt x="93076" y="218226"/>
                  </a:lnTo>
                  <a:lnTo>
                    <a:pt x="81127" y="228893"/>
                  </a:lnTo>
                  <a:lnTo>
                    <a:pt x="50855" y="243275"/>
                  </a:lnTo>
                  <a:lnTo>
                    <a:pt x="34625" y="244341"/>
                  </a:lnTo>
                  <a:lnTo>
                    <a:pt x="26414" y="243331"/>
                  </a:lnTo>
                  <a:lnTo>
                    <a:pt x="20016" y="239883"/>
                  </a:lnTo>
                  <a:lnTo>
                    <a:pt x="10440" y="228657"/>
                  </a:lnTo>
                  <a:lnTo>
                    <a:pt x="9366" y="222704"/>
                  </a:lnTo>
                  <a:lnTo>
                    <a:pt x="10499" y="216887"/>
                  </a:lnTo>
                  <a:lnTo>
                    <a:pt x="13104" y="211160"/>
                  </a:lnTo>
                  <a:lnTo>
                    <a:pt x="23394" y="202330"/>
                  </a:lnTo>
                  <a:lnTo>
                    <a:pt x="43276" y="191384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4188619" y="3927535"/>
              <a:ext cx="170554" cy="202554"/>
            </a:xfrm>
            <a:custGeom>
              <a:avLst/>
              <a:gdLst/>
              <a:ahLst/>
              <a:cxnLst/>
              <a:rect l="0" t="0" r="0" b="0"/>
              <a:pathLst>
                <a:path w="170554" h="202554">
                  <a:moveTo>
                    <a:pt x="13511" y="0"/>
                  </a:moveTo>
                  <a:lnTo>
                    <a:pt x="242" y="50147"/>
                  </a:lnTo>
                  <a:lnTo>
                    <a:pt x="0" y="96061"/>
                  </a:lnTo>
                  <a:lnTo>
                    <a:pt x="1730" y="105646"/>
                  </a:lnTo>
                  <a:lnTo>
                    <a:pt x="6581" y="112036"/>
                  </a:lnTo>
                  <a:lnTo>
                    <a:pt x="21834" y="119136"/>
                  </a:lnTo>
                  <a:lnTo>
                    <a:pt x="38475" y="117360"/>
                  </a:lnTo>
                  <a:lnTo>
                    <a:pt x="46795" y="114298"/>
                  </a:lnTo>
                  <a:lnTo>
                    <a:pt x="51418" y="115030"/>
                  </a:lnTo>
                  <a:lnTo>
                    <a:pt x="53575" y="118292"/>
                  </a:lnTo>
                  <a:lnTo>
                    <a:pt x="54812" y="147874"/>
                  </a:lnTo>
                  <a:lnTo>
                    <a:pt x="58611" y="153131"/>
                  </a:lnTo>
                  <a:lnTo>
                    <a:pt x="64842" y="155712"/>
                  </a:lnTo>
                  <a:lnTo>
                    <a:pt x="72695" y="156508"/>
                  </a:lnTo>
                  <a:lnTo>
                    <a:pt x="88816" y="152461"/>
                  </a:lnTo>
                  <a:lnTo>
                    <a:pt x="111021" y="139787"/>
                  </a:lnTo>
                  <a:lnTo>
                    <a:pt x="166386" y="98111"/>
                  </a:lnTo>
                  <a:lnTo>
                    <a:pt x="169052" y="91295"/>
                  </a:lnTo>
                  <a:lnTo>
                    <a:pt x="168980" y="84901"/>
                  </a:lnTo>
                  <a:lnTo>
                    <a:pt x="167083" y="78791"/>
                  </a:lnTo>
                  <a:lnTo>
                    <a:pt x="165819" y="79339"/>
                  </a:lnTo>
                  <a:lnTo>
                    <a:pt x="164414" y="92276"/>
                  </a:lnTo>
                  <a:lnTo>
                    <a:pt x="170553" y="150358"/>
                  </a:lnTo>
                  <a:lnTo>
                    <a:pt x="166879" y="185186"/>
                  </a:lnTo>
                  <a:lnTo>
                    <a:pt x="161984" y="192800"/>
                  </a:lnTo>
                  <a:lnTo>
                    <a:pt x="155023" y="197875"/>
                  </a:lnTo>
                  <a:lnTo>
                    <a:pt x="146683" y="201259"/>
                  </a:lnTo>
                  <a:lnTo>
                    <a:pt x="130021" y="202553"/>
                  </a:lnTo>
                  <a:lnTo>
                    <a:pt x="121695" y="201604"/>
                  </a:lnTo>
                  <a:lnTo>
                    <a:pt x="117068" y="198197"/>
                  </a:lnTo>
                  <a:lnTo>
                    <a:pt x="114909" y="193152"/>
                  </a:lnTo>
                  <a:lnTo>
                    <a:pt x="114393" y="187015"/>
                  </a:lnTo>
                  <a:lnTo>
                    <a:pt x="118752" y="175266"/>
                  </a:lnTo>
                  <a:lnTo>
                    <a:pt x="130005" y="158100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4415225" y="4085635"/>
              <a:ext cx="19895" cy="41606"/>
            </a:xfrm>
            <a:custGeom>
              <a:avLst/>
              <a:gdLst/>
              <a:ahLst/>
              <a:cxnLst/>
              <a:rect l="0" t="0" r="0" b="0"/>
              <a:pathLst>
                <a:path w="19895" h="41606">
                  <a:moveTo>
                    <a:pt x="19894" y="0"/>
                  </a:moveTo>
                  <a:lnTo>
                    <a:pt x="1148" y="34745"/>
                  </a:lnTo>
                  <a:lnTo>
                    <a:pt x="0" y="38881"/>
                  </a:lnTo>
                  <a:lnTo>
                    <a:pt x="159" y="40713"/>
                  </a:lnTo>
                  <a:lnTo>
                    <a:pt x="3252" y="41605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4476724" y="3952498"/>
              <a:ext cx="166422" cy="232990"/>
            </a:xfrm>
            <a:custGeom>
              <a:avLst/>
              <a:gdLst/>
              <a:ahLst/>
              <a:cxnLst/>
              <a:rect l="0" t="0" r="0" b="0"/>
              <a:pathLst>
                <a:path w="166422" h="232990">
                  <a:moveTo>
                    <a:pt x="0" y="0"/>
                  </a:moveTo>
                  <a:lnTo>
                    <a:pt x="14393" y="55507"/>
                  </a:lnTo>
                  <a:lnTo>
                    <a:pt x="15421" y="112435"/>
                  </a:lnTo>
                  <a:lnTo>
                    <a:pt x="9438" y="161983"/>
                  </a:lnTo>
                  <a:lnTo>
                    <a:pt x="9991" y="166236"/>
                  </a:lnTo>
                  <a:lnTo>
                    <a:pt x="11283" y="166297"/>
                  </a:lnTo>
                  <a:lnTo>
                    <a:pt x="39492" y="123834"/>
                  </a:lnTo>
                  <a:lnTo>
                    <a:pt x="45744" y="119539"/>
                  </a:lnTo>
                  <a:lnTo>
                    <a:pt x="60087" y="117231"/>
                  </a:lnTo>
                  <a:lnTo>
                    <a:pt x="65021" y="120684"/>
                  </a:lnTo>
                  <a:lnTo>
                    <a:pt x="86086" y="183172"/>
                  </a:lnTo>
                  <a:lnTo>
                    <a:pt x="91599" y="188683"/>
                  </a:lnTo>
                  <a:lnTo>
                    <a:pt x="107587" y="194806"/>
                  </a:lnTo>
                  <a:lnTo>
                    <a:pt x="115179" y="194590"/>
                  </a:lnTo>
                  <a:lnTo>
                    <a:pt x="128546" y="189419"/>
                  </a:lnTo>
                  <a:lnTo>
                    <a:pt x="146467" y="176112"/>
                  </a:lnTo>
                  <a:lnTo>
                    <a:pt x="148495" y="171032"/>
                  </a:lnTo>
                  <a:lnTo>
                    <a:pt x="147999" y="165797"/>
                  </a:lnTo>
                  <a:lnTo>
                    <a:pt x="145818" y="160458"/>
                  </a:lnTo>
                  <a:lnTo>
                    <a:pt x="141591" y="158747"/>
                  </a:lnTo>
                  <a:lnTo>
                    <a:pt x="129498" y="161777"/>
                  </a:lnTo>
                  <a:lnTo>
                    <a:pt x="111513" y="173880"/>
                  </a:lnTo>
                  <a:lnTo>
                    <a:pt x="105035" y="188844"/>
                  </a:lnTo>
                  <a:lnTo>
                    <a:pt x="103307" y="198011"/>
                  </a:lnTo>
                  <a:lnTo>
                    <a:pt x="104929" y="206897"/>
                  </a:lnTo>
                  <a:lnTo>
                    <a:pt x="114128" y="224166"/>
                  </a:lnTo>
                  <a:lnTo>
                    <a:pt x="122313" y="228956"/>
                  </a:lnTo>
                  <a:lnTo>
                    <a:pt x="166421" y="232989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4685992" y="4074053"/>
              <a:ext cx="73649" cy="114798"/>
            </a:xfrm>
            <a:custGeom>
              <a:avLst/>
              <a:gdLst/>
              <a:ahLst/>
              <a:cxnLst/>
              <a:rect l="0" t="0" r="0" b="0"/>
              <a:pathLst>
                <a:path w="73649" h="114798">
                  <a:moveTo>
                    <a:pt x="73648" y="11582"/>
                  </a:moveTo>
                  <a:lnTo>
                    <a:pt x="34485" y="0"/>
                  </a:lnTo>
                  <a:lnTo>
                    <a:pt x="7803" y="856"/>
                  </a:lnTo>
                  <a:lnTo>
                    <a:pt x="2939" y="6280"/>
                  </a:lnTo>
                  <a:lnTo>
                    <a:pt x="0" y="24635"/>
                  </a:lnTo>
                  <a:lnTo>
                    <a:pt x="4241" y="43271"/>
                  </a:lnTo>
                  <a:lnTo>
                    <a:pt x="13214" y="60799"/>
                  </a:lnTo>
                  <a:lnTo>
                    <a:pt x="40657" y="103020"/>
                  </a:lnTo>
                  <a:lnTo>
                    <a:pt x="39635" y="108598"/>
                  </a:lnTo>
                  <a:lnTo>
                    <a:pt x="35255" y="112317"/>
                  </a:lnTo>
                  <a:lnTo>
                    <a:pt x="28637" y="114797"/>
                  </a:lnTo>
                  <a:lnTo>
                    <a:pt x="21451" y="114601"/>
                  </a:lnTo>
                  <a:lnTo>
                    <a:pt x="6070" y="109451"/>
                  </a:lnTo>
                  <a:lnTo>
                    <a:pt x="3633" y="105490"/>
                  </a:lnTo>
                  <a:lnTo>
                    <a:pt x="4782" y="100999"/>
                  </a:lnTo>
                  <a:lnTo>
                    <a:pt x="8321" y="96157"/>
                  </a:lnTo>
                  <a:lnTo>
                    <a:pt x="48685" y="69829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4734677" y="4110598"/>
              <a:ext cx="133137" cy="128916"/>
            </a:xfrm>
            <a:custGeom>
              <a:avLst/>
              <a:gdLst/>
              <a:ahLst/>
              <a:cxnLst/>
              <a:rect l="0" t="0" r="0" b="0"/>
              <a:pathLst>
                <a:path w="133137" h="128916">
                  <a:moveTo>
                    <a:pt x="133136" y="0"/>
                  </a:moveTo>
                  <a:lnTo>
                    <a:pt x="98391" y="11581"/>
                  </a:lnTo>
                  <a:lnTo>
                    <a:pt x="93331" y="16967"/>
                  </a:lnTo>
                  <a:lnTo>
                    <a:pt x="87708" y="32812"/>
                  </a:lnTo>
                  <a:lnTo>
                    <a:pt x="90769" y="94751"/>
                  </a:lnTo>
                  <a:lnTo>
                    <a:pt x="86261" y="111762"/>
                  </a:lnTo>
                  <a:lnTo>
                    <a:pt x="82470" y="118887"/>
                  </a:lnTo>
                  <a:lnTo>
                    <a:pt x="76245" y="123637"/>
                  </a:lnTo>
                  <a:lnTo>
                    <a:pt x="59466" y="128915"/>
                  </a:lnTo>
                  <a:lnTo>
                    <a:pt x="42147" y="126329"/>
                  </a:lnTo>
                  <a:lnTo>
                    <a:pt x="0" y="108174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5117445" y="3361703"/>
            <a:ext cx="985914" cy="406772"/>
            <a:chOff x="5117445" y="3361703"/>
            <a:chExt cx="985914" cy="406772"/>
          </a:xfrm>
        </p:grpSpPr>
        <p:sp>
          <p:nvSpPr>
            <p:cNvPr id="140" name="Freeform 139"/>
            <p:cNvSpPr/>
            <p:nvPr/>
          </p:nvSpPr>
          <p:spPr>
            <a:xfrm>
              <a:off x="5117445" y="3453235"/>
              <a:ext cx="141459" cy="83211"/>
            </a:xfrm>
            <a:custGeom>
              <a:avLst/>
              <a:gdLst/>
              <a:ahLst/>
              <a:cxnLst/>
              <a:rect l="0" t="0" r="0" b="0"/>
              <a:pathLst>
                <a:path w="141459" h="83211">
                  <a:moveTo>
                    <a:pt x="0" y="0"/>
                  </a:moveTo>
                  <a:lnTo>
                    <a:pt x="20854" y="18080"/>
                  </a:lnTo>
                  <a:lnTo>
                    <a:pt x="80125" y="44190"/>
                  </a:lnTo>
                  <a:lnTo>
                    <a:pt x="113419" y="60127"/>
                  </a:lnTo>
                  <a:lnTo>
                    <a:pt x="141458" y="83210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5122943" y="3528125"/>
              <a:ext cx="152603" cy="41606"/>
            </a:xfrm>
            <a:custGeom>
              <a:avLst/>
              <a:gdLst/>
              <a:ahLst/>
              <a:cxnLst/>
              <a:rect l="0" t="0" r="0" b="0"/>
              <a:pathLst>
                <a:path w="152603" h="41606">
                  <a:moveTo>
                    <a:pt x="36107" y="0"/>
                  </a:moveTo>
                  <a:lnTo>
                    <a:pt x="1362" y="18746"/>
                  </a:lnTo>
                  <a:lnTo>
                    <a:pt x="0" y="21743"/>
                  </a:lnTo>
                  <a:lnTo>
                    <a:pt x="2790" y="24665"/>
                  </a:lnTo>
                  <a:lnTo>
                    <a:pt x="15752" y="29453"/>
                  </a:lnTo>
                  <a:lnTo>
                    <a:pt x="75587" y="33872"/>
                  </a:lnTo>
                  <a:lnTo>
                    <a:pt x="137865" y="40804"/>
                  </a:lnTo>
                  <a:lnTo>
                    <a:pt x="152602" y="41605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5402633" y="3486519"/>
              <a:ext cx="122544" cy="170360"/>
            </a:xfrm>
            <a:custGeom>
              <a:avLst/>
              <a:gdLst/>
              <a:ahLst/>
              <a:cxnLst/>
              <a:rect l="0" t="0" r="0" b="0"/>
              <a:pathLst>
                <a:path w="122544" h="170360">
                  <a:moveTo>
                    <a:pt x="105901" y="0"/>
                  </a:moveTo>
                  <a:lnTo>
                    <a:pt x="88232" y="0"/>
                  </a:lnTo>
                  <a:lnTo>
                    <a:pt x="63991" y="8835"/>
                  </a:lnTo>
                  <a:lnTo>
                    <a:pt x="18760" y="39120"/>
                  </a:lnTo>
                  <a:lnTo>
                    <a:pt x="5397" y="59977"/>
                  </a:lnTo>
                  <a:lnTo>
                    <a:pt x="0" y="88140"/>
                  </a:lnTo>
                  <a:lnTo>
                    <a:pt x="2818" y="115490"/>
                  </a:lnTo>
                  <a:lnTo>
                    <a:pt x="18343" y="141160"/>
                  </a:lnTo>
                  <a:lnTo>
                    <a:pt x="40510" y="161916"/>
                  </a:lnTo>
                  <a:lnTo>
                    <a:pt x="61429" y="169042"/>
                  </a:lnTo>
                  <a:lnTo>
                    <a:pt x="84287" y="170359"/>
                  </a:lnTo>
                  <a:lnTo>
                    <a:pt x="122543" y="158100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5597057" y="3361703"/>
              <a:ext cx="260962" cy="291238"/>
            </a:xfrm>
            <a:custGeom>
              <a:avLst/>
              <a:gdLst/>
              <a:ahLst/>
              <a:cxnLst/>
              <a:rect l="0" t="0" r="0" b="0"/>
              <a:pathLst>
                <a:path w="260962" h="291238">
                  <a:moveTo>
                    <a:pt x="36293" y="0"/>
                  </a:moveTo>
                  <a:lnTo>
                    <a:pt x="29128" y="57909"/>
                  </a:lnTo>
                  <a:lnTo>
                    <a:pt x="19073" y="113620"/>
                  </a:lnTo>
                  <a:lnTo>
                    <a:pt x="11425" y="170083"/>
                  </a:lnTo>
                  <a:lnTo>
                    <a:pt x="0" y="227105"/>
                  </a:lnTo>
                  <a:lnTo>
                    <a:pt x="1927" y="228143"/>
                  </a:lnTo>
                  <a:lnTo>
                    <a:pt x="5062" y="226985"/>
                  </a:lnTo>
                  <a:lnTo>
                    <a:pt x="50287" y="177631"/>
                  </a:lnTo>
                  <a:lnTo>
                    <a:pt x="56717" y="175743"/>
                  </a:lnTo>
                  <a:lnTo>
                    <a:pt x="71258" y="178577"/>
                  </a:lnTo>
                  <a:lnTo>
                    <a:pt x="75320" y="182847"/>
                  </a:lnTo>
                  <a:lnTo>
                    <a:pt x="77104" y="188466"/>
                  </a:lnTo>
                  <a:lnTo>
                    <a:pt x="82269" y="248791"/>
                  </a:lnTo>
                  <a:lnTo>
                    <a:pt x="88208" y="253695"/>
                  </a:lnTo>
                  <a:lnTo>
                    <a:pt x="107135" y="256677"/>
                  </a:lnTo>
                  <a:lnTo>
                    <a:pt x="126025" y="252455"/>
                  </a:lnTo>
                  <a:lnTo>
                    <a:pt x="160753" y="234677"/>
                  </a:lnTo>
                  <a:lnTo>
                    <a:pt x="172661" y="221721"/>
                  </a:lnTo>
                  <a:lnTo>
                    <a:pt x="187840" y="190802"/>
                  </a:lnTo>
                  <a:lnTo>
                    <a:pt x="188175" y="183600"/>
                  </a:lnTo>
                  <a:lnTo>
                    <a:pt x="183617" y="170666"/>
                  </a:lnTo>
                  <a:lnTo>
                    <a:pt x="179812" y="168327"/>
                  </a:lnTo>
                  <a:lnTo>
                    <a:pt x="175427" y="168616"/>
                  </a:lnTo>
                  <a:lnTo>
                    <a:pt x="170654" y="170658"/>
                  </a:lnTo>
                  <a:lnTo>
                    <a:pt x="162886" y="180324"/>
                  </a:lnTo>
                  <a:lnTo>
                    <a:pt x="159520" y="186784"/>
                  </a:lnTo>
                  <a:lnTo>
                    <a:pt x="158245" y="201359"/>
                  </a:lnTo>
                  <a:lnTo>
                    <a:pt x="161685" y="218008"/>
                  </a:lnTo>
                  <a:lnTo>
                    <a:pt x="184104" y="265214"/>
                  </a:lnTo>
                  <a:lnTo>
                    <a:pt x="197217" y="277514"/>
                  </a:lnTo>
                  <a:lnTo>
                    <a:pt x="213214" y="285138"/>
                  </a:lnTo>
                  <a:lnTo>
                    <a:pt x="260961" y="291237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5836701" y="3573633"/>
              <a:ext cx="266658" cy="194842"/>
            </a:xfrm>
            <a:custGeom>
              <a:avLst/>
              <a:gdLst/>
              <a:ahLst/>
              <a:cxnLst/>
              <a:rect l="0" t="0" r="0" b="0"/>
              <a:pathLst>
                <a:path w="266658" h="194842">
                  <a:moveTo>
                    <a:pt x="62922" y="4418"/>
                  </a:moveTo>
                  <a:lnTo>
                    <a:pt x="49670" y="0"/>
                  </a:lnTo>
                  <a:lnTo>
                    <a:pt x="35767" y="297"/>
                  </a:lnTo>
                  <a:lnTo>
                    <a:pt x="28177" y="1671"/>
                  </a:lnTo>
                  <a:lnTo>
                    <a:pt x="14812" y="10593"/>
                  </a:lnTo>
                  <a:lnTo>
                    <a:pt x="8660" y="16856"/>
                  </a:lnTo>
                  <a:lnTo>
                    <a:pt x="1823" y="33676"/>
                  </a:lnTo>
                  <a:lnTo>
                    <a:pt x="0" y="43339"/>
                  </a:lnTo>
                  <a:lnTo>
                    <a:pt x="1559" y="50706"/>
                  </a:lnTo>
                  <a:lnTo>
                    <a:pt x="5371" y="56541"/>
                  </a:lnTo>
                  <a:lnTo>
                    <a:pt x="10687" y="61356"/>
                  </a:lnTo>
                  <a:lnTo>
                    <a:pt x="17928" y="63641"/>
                  </a:lnTo>
                  <a:lnTo>
                    <a:pt x="44865" y="62441"/>
                  </a:lnTo>
                  <a:lnTo>
                    <a:pt x="62293" y="58559"/>
                  </a:lnTo>
                  <a:lnTo>
                    <a:pt x="66201" y="59928"/>
                  </a:lnTo>
                  <a:lnTo>
                    <a:pt x="66957" y="63614"/>
                  </a:lnTo>
                  <a:lnTo>
                    <a:pt x="59302" y="89459"/>
                  </a:lnTo>
                  <a:lnTo>
                    <a:pt x="61433" y="93471"/>
                  </a:lnTo>
                  <a:lnTo>
                    <a:pt x="66552" y="95222"/>
                  </a:lnTo>
                  <a:lnTo>
                    <a:pt x="73663" y="95464"/>
                  </a:lnTo>
                  <a:lnTo>
                    <a:pt x="88961" y="90803"/>
                  </a:lnTo>
                  <a:lnTo>
                    <a:pt x="121382" y="72743"/>
                  </a:lnTo>
                  <a:lnTo>
                    <a:pt x="126859" y="73082"/>
                  </a:lnTo>
                  <a:lnTo>
                    <a:pt x="130510" y="77006"/>
                  </a:lnTo>
                  <a:lnTo>
                    <a:pt x="132944" y="83321"/>
                  </a:lnTo>
                  <a:lnTo>
                    <a:pt x="132717" y="90304"/>
                  </a:lnTo>
                  <a:lnTo>
                    <a:pt x="112956" y="152618"/>
                  </a:lnTo>
                  <a:lnTo>
                    <a:pt x="100843" y="194841"/>
                  </a:lnTo>
                  <a:lnTo>
                    <a:pt x="108457" y="173491"/>
                  </a:lnTo>
                  <a:lnTo>
                    <a:pt x="138156" y="117024"/>
                  </a:lnTo>
                  <a:lnTo>
                    <a:pt x="150909" y="103467"/>
                  </a:lnTo>
                  <a:lnTo>
                    <a:pt x="199827" y="74020"/>
                  </a:lnTo>
                  <a:lnTo>
                    <a:pt x="209666" y="72084"/>
                  </a:lnTo>
                  <a:lnTo>
                    <a:pt x="227995" y="74864"/>
                  </a:lnTo>
                  <a:lnTo>
                    <a:pt x="253907" y="91243"/>
                  </a:lnTo>
                  <a:lnTo>
                    <a:pt x="263374" y="108342"/>
                  </a:lnTo>
                  <a:lnTo>
                    <a:pt x="266657" y="127345"/>
                  </a:lnTo>
                  <a:lnTo>
                    <a:pt x="265035" y="145036"/>
                  </a:lnTo>
                  <a:lnTo>
                    <a:pt x="260534" y="149939"/>
                  </a:lnTo>
                  <a:lnTo>
                    <a:pt x="253836" y="152283"/>
                  </a:lnTo>
                  <a:lnTo>
                    <a:pt x="245672" y="152921"/>
                  </a:lnTo>
                  <a:lnTo>
                    <a:pt x="226738" y="146233"/>
                  </a:lnTo>
                  <a:lnTo>
                    <a:pt x="208770" y="134940"/>
                  </a:lnTo>
                  <a:lnTo>
                    <a:pt x="187738" y="112591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6182539" y="3461556"/>
            <a:ext cx="1334349" cy="493894"/>
            <a:chOff x="6182539" y="3461556"/>
            <a:chExt cx="1334349" cy="493894"/>
          </a:xfrm>
        </p:grpSpPr>
        <p:sp>
          <p:nvSpPr>
            <p:cNvPr id="146" name="Freeform 145"/>
            <p:cNvSpPr/>
            <p:nvPr/>
          </p:nvSpPr>
          <p:spPr>
            <a:xfrm>
              <a:off x="6182539" y="3752793"/>
              <a:ext cx="7551" cy="199706"/>
            </a:xfrm>
            <a:custGeom>
              <a:avLst/>
              <a:gdLst/>
              <a:ahLst/>
              <a:cxnLst/>
              <a:rect l="0" t="0" r="0" b="0"/>
              <a:pathLst>
                <a:path w="7551" h="199706">
                  <a:moveTo>
                    <a:pt x="0" y="0"/>
                  </a:moveTo>
                  <a:lnTo>
                    <a:pt x="4417" y="53491"/>
                  </a:lnTo>
                  <a:lnTo>
                    <a:pt x="7550" y="104803"/>
                  </a:lnTo>
                  <a:lnTo>
                    <a:pt x="5703" y="162468"/>
                  </a:lnTo>
                  <a:lnTo>
                    <a:pt x="0" y="199705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6415528" y="3461556"/>
              <a:ext cx="24812" cy="307880"/>
            </a:xfrm>
            <a:custGeom>
              <a:avLst/>
              <a:gdLst/>
              <a:ahLst/>
              <a:cxnLst/>
              <a:rect l="0" t="0" r="0" b="0"/>
              <a:pathLst>
                <a:path w="24812" h="307880">
                  <a:moveTo>
                    <a:pt x="16642" y="0"/>
                  </a:moveTo>
                  <a:lnTo>
                    <a:pt x="23229" y="29620"/>
                  </a:lnTo>
                  <a:lnTo>
                    <a:pt x="24811" y="91941"/>
                  </a:lnTo>
                  <a:lnTo>
                    <a:pt x="19225" y="153702"/>
                  </a:lnTo>
                  <a:lnTo>
                    <a:pt x="14687" y="208253"/>
                  </a:lnTo>
                  <a:lnTo>
                    <a:pt x="8235" y="269831"/>
                  </a:lnTo>
                  <a:lnTo>
                    <a:pt x="0" y="307879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6382244" y="3594693"/>
              <a:ext cx="116496" cy="33285"/>
            </a:xfrm>
            <a:custGeom>
              <a:avLst/>
              <a:gdLst/>
              <a:ahLst/>
              <a:cxnLst/>
              <a:rect l="0" t="0" r="0" b="0"/>
              <a:pathLst>
                <a:path w="116496" h="33285">
                  <a:moveTo>
                    <a:pt x="0" y="0"/>
                  </a:moveTo>
                  <a:lnTo>
                    <a:pt x="63098" y="19560"/>
                  </a:lnTo>
                  <a:lnTo>
                    <a:pt x="116495" y="33284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6511740" y="3661261"/>
              <a:ext cx="170062" cy="108106"/>
            </a:xfrm>
            <a:custGeom>
              <a:avLst/>
              <a:gdLst/>
              <a:ahLst/>
              <a:cxnLst/>
              <a:rect l="0" t="0" r="0" b="0"/>
              <a:pathLst>
                <a:path w="170062" h="108106">
                  <a:moveTo>
                    <a:pt x="11962" y="0"/>
                  </a:moveTo>
                  <a:lnTo>
                    <a:pt x="4797" y="57909"/>
                  </a:lnTo>
                  <a:lnTo>
                    <a:pt x="0" y="93520"/>
                  </a:lnTo>
                  <a:lnTo>
                    <a:pt x="2138" y="94706"/>
                  </a:lnTo>
                  <a:lnTo>
                    <a:pt x="5413" y="93648"/>
                  </a:lnTo>
                  <a:lnTo>
                    <a:pt x="47888" y="52556"/>
                  </a:lnTo>
                  <a:lnTo>
                    <a:pt x="63987" y="46472"/>
                  </a:lnTo>
                  <a:lnTo>
                    <a:pt x="92918" y="43972"/>
                  </a:lnTo>
                  <a:lnTo>
                    <a:pt x="110812" y="46664"/>
                  </a:lnTo>
                  <a:lnTo>
                    <a:pt x="113920" y="48676"/>
                  </a:lnTo>
                  <a:lnTo>
                    <a:pt x="113218" y="50942"/>
                  </a:lnTo>
                  <a:lnTo>
                    <a:pt x="92162" y="65639"/>
                  </a:lnTo>
                  <a:lnTo>
                    <a:pt x="89468" y="70572"/>
                  </a:lnTo>
                  <a:lnTo>
                    <a:pt x="89521" y="75709"/>
                  </a:lnTo>
                  <a:lnTo>
                    <a:pt x="91404" y="80983"/>
                  </a:lnTo>
                  <a:lnTo>
                    <a:pt x="100894" y="89309"/>
                  </a:lnTo>
                  <a:lnTo>
                    <a:pt x="115282" y="95167"/>
                  </a:lnTo>
                  <a:lnTo>
                    <a:pt x="142325" y="100313"/>
                  </a:lnTo>
                  <a:lnTo>
                    <a:pt x="156501" y="108070"/>
                  </a:lnTo>
                  <a:lnTo>
                    <a:pt x="161022" y="108105"/>
                  </a:lnTo>
                  <a:lnTo>
                    <a:pt x="164035" y="105354"/>
                  </a:lnTo>
                  <a:lnTo>
                    <a:pt x="170061" y="91532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6715086" y="3702867"/>
              <a:ext cx="141458" cy="100854"/>
            </a:xfrm>
            <a:custGeom>
              <a:avLst/>
              <a:gdLst/>
              <a:ahLst/>
              <a:cxnLst/>
              <a:rect l="0" t="0" r="0" b="0"/>
              <a:pathLst>
                <a:path w="141458" h="100854">
                  <a:moveTo>
                    <a:pt x="0" y="0"/>
                  </a:moveTo>
                  <a:lnTo>
                    <a:pt x="0" y="46327"/>
                  </a:lnTo>
                  <a:lnTo>
                    <a:pt x="3698" y="52149"/>
                  </a:lnTo>
                  <a:lnTo>
                    <a:pt x="9862" y="55106"/>
                  </a:lnTo>
                  <a:lnTo>
                    <a:pt x="17670" y="56153"/>
                  </a:lnTo>
                  <a:lnTo>
                    <a:pt x="31275" y="52385"/>
                  </a:lnTo>
                  <a:lnTo>
                    <a:pt x="37492" y="48792"/>
                  </a:lnTo>
                  <a:lnTo>
                    <a:pt x="44411" y="48245"/>
                  </a:lnTo>
                  <a:lnTo>
                    <a:pt x="59494" y="52569"/>
                  </a:lnTo>
                  <a:lnTo>
                    <a:pt x="61852" y="56311"/>
                  </a:lnTo>
                  <a:lnTo>
                    <a:pt x="60651" y="60654"/>
                  </a:lnTo>
                  <a:lnTo>
                    <a:pt x="57076" y="65399"/>
                  </a:lnTo>
                  <a:lnTo>
                    <a:pt x="55617" y="71336"/>
                  </a:lnTo>
                  <a:lnTo>
                    <a:pt x="56462" y="85329"/>
                  </a:lnTo>
                  <a:lnTo>
                    <a:pt x="59831" y="91095"/>
                  </a:lnTo>
                  <a:lnTo>
                    <a:pt x="70970" y="99966"/>
                  </a:lnTo>
                  <a:lnTo>
                    <a:pt x="76899" y="100853"/>
                  </a:lnTo>
                  <a:lnTo>
                    <a:pt x="82701" y="99595"/>
                  </a:lnTo>
                  <a:lnTo>
                    <a:pt x="95004" y="92341"/>
                  </a:lnTo>
                  <a:lnTo>
                    <a:pt x="141457" y="49926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6869660" y="3656125"/>
              <a:ext cx="36811" cy="188200"/>
            </a:xfrm>
            <a:custGeom>
              <a:avLst/>
              <a:gdLst/>
              <a:ahLst/>
              <a:cxnLst/>
              <a:rect l="0" t="0" r="0" b="0"/>
              <a:pathLst>
                <a:path w="36811" h="188200">
                  <a:moveTo>
                    <a:pt x="20168" y="13457"/>
                  </a:moveTo>
                  <a:lnTo>
                    <a:pt x="24585" y="205"/>
                  </a:lnTo>
                  <a:lnTo>
                    <a:pt x="24037" y="0"/>
                  </a:lnTo>
                  <a:lnTo>
                    <a:pt x="15356" y="17380"/>
                  </a:lnTo>
                  <a:lnTo>
                    <a:pt x="6137" y="56385"/>
                  </a:lnTo>
                  <a:lnTo>
                    <a:pt x="0" y="110711"/>
                  </a:lnTo>
                  <a:lnTo>
                    <a:pt x="9364" y="142023"/>
                  </a:lnTo>
                  <a:lnTo>
                    <a:pt x="36810" y="188199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7139460" y="3711187"/>
              <a:ext cx="24963" cy="141459"/>
            </a:xfrm>
            <a:custGeom>
              <a:avLst/>
              <a:gdLst/>
              <a:ahLst/>
              <a:cxnLst/>
              <a:rect l="0" t="0" r="0" b="0"/>
              <a:pathLst>
                <a:path w="24963" h="141459">
                  <a:moveTo>
                    <a:pt x="24962" y="0"/>
                  </a:moveTo>
                  <a:lnTo>
                    <a:pt x="10569" y="53041"/>
                  </a:lnTo>
                  <a:lnTo>
                    <a:pt x="7692" y="110605"/>
                  </a:lnTo>
                  <a:lnTo>
                    <a:pt x="1793" y="138754"/>
                  </a:lnTo>
                  <a:lnTo>
                    <a:pt x="0" y="141458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7122817" y="3763716"/>
              <a:ext cx="91533" cy="63967"/>
            </a:xfrm>
            <a:custGeom>
              <a:avLst/>
              <a:gdLst/>
              <a:ahLst/>
              <a:cxnLst/>
              <a:rect l="0" t="0" r="0" b="0"/>
              <a:pathLst>
                <a:path w="91533" h="63967">
                  <a:moveTo>
                    <a:pt x="0" y="5719"/>
                  </a:moveTo>
                  <a:lnTo>
                    <a:pt x="21779" y="0"/>
                  </a:lnTo>
                  <a:lnTo>
                    <a:pt x="63748" y="377"/>
                  </a:lnTo>
                  <a:lnTo>
                    <a:pt x="73010" y="2158"/>
                  </a:lnTo>
                  <a:lnTo>
                    <a:pt x="79184" y="7043"/>
                  </a:lnTo>
                  <a:lnTo>
                    <a:pt x="86044" y="22333"/>
                  </a:lnTo>
                  <a:lnTo>
                    <a:pt x="86627" y="38991"/>
                  </a:lnTo>
                  <a:lnTo>
                    <a:pt x="85654" y="52866"/>
                  </a:lnTo>
                  <a:lnTo>
                    <a:pt x="86688" y="56566"/>
                  </a:lnTo>
                  <a:lnTo>
                    <a:pt x="91532" y="63966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7280918" y="3727830"/>
              <a:ext cx="149779" cy="141458"/>
            </a:xfrm>
            <a:custGeom>
              <a:avLst/>
              <a:gdLst/>
              <a:ahLst/>
              <a:cxnLst/>
              <a:rect l="0" t="0" r="0" b="0"/>
              <a:pathLst>
                <a:path w="149779" h="141458">
                  <a:moveTo>
                    <a:pt x="0" y="0"/>
                  </a:moveTo>
                  <a:lnTo>
                    <a:pt x="14392" y="59627"/>
                  </a:lnTo>
                  <a:lnTo>
                    <a:pt x="13510" y="89474"/>
                  </a:lnTo>
                  <a:lnTo>
                    <a:pt x="11779" y="98481"/>
                  </a:lnTo>
                  <a:lnTo>
                    <a:pt x="12476" y="102636"/>
                  </a:lnTo>
                  <a:lnTo>
                    <a:pt x="14789" y="103557"/>
                  </a:lnTo>
                  <a:lnTo>
                    <a:pt x="18180" y="102322"/>
                  </a:lnTo>
                  <a:lnTo>
                    <a:pt x="31788" y="91750"/>
                  </a:lnTo>
                  <a:lnTo>
                    <a:pt x="37834" y="89828"/>
                  </a:lnTo>
                  <a:lnTo>
                    <a:pt x="60519" y="91540"/>
                  </a:lnTo>
                  <a:lnTo>
                    <a:pt x="115841" y="103795"/>
                  </a:lnTo>
                  <a:lnTo>
                    <a:pt x="134791" y="102356"/>
                  </a:lnTo>
                  <a:lnTo>
                    <a:pt x="127092" y="104971"/>
                  </a:lnTo>
                  <a:lnTo>
                    <a:pt x="122635" y="108813"/>
                  </a:lnTo>
                  <a:lnTo>
                    <a:pt x="115217" y="120477"/>
                  </a:lnTo>
                  <a:lnTo>
                    <a:pt x="115642" y="125621"/>
                  </a:lnTo>
                  <a:lnTo>
                    <a:pt x="118700" y="129975"/>
                  </a:lnTo>
                  <a:lnTo>
                    <a:pt x="128569" y="136354"/>
                  </a:lnTo>
                  <a:lnTo>
                    <a:pt x="149778" y="141457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7439017" y="3814944"/>
              <a:ext cx="77871" cy="140506"/>
            </a:xfrm>
            <a:custGeom>
              <a:avLst/>
              <a:gdLst/>
              <a:ahLst/>
              <a:cxnLst/>
              <a:rect l="0" t="0" r="0" b="0"/>
              <a:pathLst>
                <a:path w="77871" h="140506">
                  <a:moveTo>
                    <a:pt x="74889" y="4417"/>
                  </a:moveTo>
                  <a:lnTo>
                    <a:pt x="61638" y="0"/>
                  </a:lnTo>
                  <a:lnTo>
                    <a:pt x="57734" y="2397"/>
                  </a:lnTo>
                  <a:lnTo>
                    <a:pt x="53397" y="14922"/>
                  </a:lnTo>
                  <a:lnTo>
                    <a:pt x="55373" y="38348"/>
                  </a:lnTo>
                  <a:lnTo>
                    <a:pt x="76741" y="99266"/>
                  </a:lnTo>
                  <a:lnTo>
                    <a:pt x="77870" y="118688"/>
                  </a:lnTo>
                  <a:lnTo>
                    <a:pt x="76876" y="127750"/>
                  </a:lnTo>
                  <a:lnTo>
                    <a:pt x="72516" y="133792"/>
                  </a:lnTo>
                  <a:lnTo>
                    <a:pt x="65911" y="137820"/>
                  </a:lnTo>
                  <a:lnTo>
                    <a:pt x="57809" y="140505"/>
                  </a:lnTo>
                  <a:lnTo>
                    <a:pt x="50558" y="140446"/>
                  </a:lnTo>
                  <a:lnTo>
                    <a:pt x="37572" y="135449"/>
                  </a:lnTo>
                  <a:lnTo>
                    <a:pt x="0" y="112591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5059197" y="4102277"/>
            <a:ext cx="216349" cy="83211"/>
            <a:chOff x="5059197" y="4102277"/>
            <a:chExt cx="216349" cy="83211"/>
          </a:xfrm>
        </p:grpSpPr>
        <p:sp>
          <p:nvSpPr>
            <p:cNvPr id="157" name="Freeform 156"/>
            <p:cNvSpPr/>
            <p:nvPr/>
          </p:nvSpPr>
          <p:spPr>
            <a:xfrm>
              <a:off x="5059197" y="4102277"/>
              <a:ext cx="171748" cy="13096"/>
            </a:xfrm>
            <a:custGeom>
              <a:avLst/>
              <a:gdLst/>
              <a:ahLst/>
              <a:cxnLst/>
              <a:rect l="0" t="0" r="0" b="0"/>
              <a:pathLst>
                <a:path w="171748" h="13096">
                  <a:moveTo>
                    <a:pt x="0" y="0"/>
                  </a:moveTo>
                  <a:lnTo>
                    <a:pt x="57697" y="7550"/>
                  </a:lnTo>
                  <a:lnTo>
                    <a:pt x="109161" y="8169"/>
                  </a:lnTo>
                  <a:lnTo>
                    <a:pt x="170250" y="13095"/>
                  </a:lnTo>
                  <a:lnTo>
                    <a:pt x="171747" y="12428"/>
                  </a:lnTo>
                  <a:lnTo>
                    <a:pt x="166421" y="8321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5099536" y="4135561"/>
              <a:ext cx="176010" cy="49927"/>
            </a:xfrm>
            <a:custGeom>
              <a:avLst/>
              <a:gdLst/>
              <a:ahLst/>
              <a:cxnLst/>
              <a:rect l="0" t="0" r="0" b="0"/>
              <a:pathLst>
                <a:path w="176010" h="49927">
                  <a:moveTo>
                    <a:pt x="9588" y="0"/>
                  </a:moveTo>
                  <a:lnTo>
                    <a:pt x="753" y="8835"/>
                  </a:lnTo>
                  <a:lnTo>
                    <a:pt x="0" y="13287"/>
                  </a:lnTo>
                  <a:lnTo>
                    <a:pt x="1346" y="18103"/>
                  </a:lnTo>
                  <a:lnTo>
                    <a:pt x="4094" y="23163"/>
                  </a:lnTo>
                  <a:lnTo>
                    <a:pt x="10548" y="26537"/>
                  </a:lnTo>
                  <a:lnTo>
                    <a:pt x="67014" y="36813"/>
                  </a:lnTo>
                  <a:lnTo>
                    <a:pt x="119996" y="46377"/>
                  </a:lnTo>
                  <a:lnTo>
                    <a:pt x="176009" y="49926"/>
                  </a:lnTo>
                </a:path>
              </a:pathLst>
            </a:custGeom>
            <a:ln w="127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68455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Josef Noll</dc:creator>
  <cp:lastModifiedBy>Josef Noll</cp:lastModifiedBy>
  <cp:revision>1</cp:revision>
  <dcterms:created xsi:type="dcterms:W3CDTF">2014-02-25T09:06:30Z</dcterms:created>
  <dcterms:modified xsi:type="dcterms:W3CDTF">2014-02-25T09:06:31Z</dcterms:modified>
</cp:coreProperties>
</file>