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58" r:id="rId7"/>
    <p:sldId id="260" r:id="rId8"/>
    <p:sldId id="261" r:id="rId9"/>
    <p:sldId id="264" r:id="rId10"/>
    <p:sldId id="266" r:id="rId11"/>
    <p:sldId id="268" r:id="rId12"/>
    <p:sldId id="271" r:id="rId13"/>
    <p:sldId id="269" r:id="rId14"/>
    <p:sldId id="272" r:id="rId15"/>
    <p:sldId id="274" r:id="rId16"/>
    <p:sldId id="275" r:id="rId17"/>
    <p:sldId id="278" r:id="rId18"/>
    <p:sldId id="276" r:id="rId19"/>
  </p:sldIdLst>
  <p:sldSz cx="9144000" cy="6858000" type="screen4x3"/>
  <p:notesSz cx="68119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accent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4A"/>
    <a:srgbClr val="00466B"/>
    <a:srgbClr val="004668"/>
    <a:srgbClr val="455B8D"/>
    <a:srgbClr val="002B60"/>
    <a:srgbClr val="1960AB"/>
    <a:srgbClr val="005DA9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04" autoAdjust="0"/>
    <p:restoredTop sz="95416"/>
  </p:normalViewPr>
  <p:slideViewPr>
    <p:cSldViewPr snapToObjects="1">
      <p:cViewPr>
        <p:scale>
          <a:sx n="126" d="100"/>
          <a:sy n="126" d="100"/>
        </p:scale>
        <p:origin x="488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4.em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34915" y="241373"/>
            <a:ext cx="4243441" cy="23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22338">
              <a:defRPr sz="1000">
                <a:solidFill>
                  <a:srgbClr val="00214A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4915" y="378323"/>
            <a:ext cx="4243441" cy="23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922338">
              <a:defRPr sz="1000">
                <a:solidFill>
                  <a:srgbClr val="00214A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de-DE"/>
              <a:t>10.02.2010</a:t>
            </a:r>
            <a:endParaRPr lang="en-US"/>
          </a:p>
        </p:txBody>
      </p:sp>
      <p:sp>
        <p:nvSpPr>
          <p:cNvPr id="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28676" y="9446073"/>
            <a:ext cx="5748374" cy="229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22338">
              <a:defRPr sz="1000">
                <a:solidFill>
                  <a:srgbClr val="00214A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4915" y="493017"/>
            <a:ext cx="4243441" cy="23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22338">
              <a:defRPr sz="1000">
                <a:solidFill>
                  <a:srgbClr val="00214A"/>
                </a:solidFill>
                <a:latin typeface="Verdana" panose="020B0604030504040204" pitchFamily="34" charset="0"/>
              </a:defRPr>
            </a:lvl1pPr>
          </a:lstStyle>
          <a:p>
            <a:fld id="{F54538A2-EF37-44DB-9A38-999423D55C6D}" type="slidenum">
              <a:rPr lang="en-US" altLang="de-DE"/>
              <a:pPr/>
              <a:t>‹#›</a:t>
            </a:fld>
            <a:endParaRPr lang="en-US" altLang="de-DE"/>
          </a:p>
        </p:txBody>
      </p:sp>
      <p:pic>
        <p:nvPicPr>
          <p:cNvPr id="6150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533" y="34237"/>
            <a:ext cx="1720145" cy="82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011729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3525" y="963613"/>
            <a:ext cx="6291263" cy="471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2712" y="5921342"/>
            <a:ext cx="5732778" cy="3286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34915" y="241373"/>
            <a:ext cx="4243441" cy="23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22338">
              <a:defRPr sz="1000">
                <a:solidFill>
                  <a:srgbClr val="00214A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2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4915" y="378323"/>
            <a:ext cx="4243441" cy="23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922338">
              <a:defRPr sz="1000">
                <a:solidFill>
                  <a:srgbClr val="00214A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de-DE"/>
              <a:t>10.02.2010</a:t>
            </a:r>
            <a:endParaRPr lang="en-US"/>
          </a:p>
        </p:txBody>
      </p:sp>
      <p:sp>
        <p:nvSpPr>
          <p:cNvPr id="30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676" y="9446073"/>
            <a:ext cx="5748374" cy="229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22338">
              <a:defRPr sz="1000">
                <a:solidFill>
                  <a:srgbClr val="00214A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4915" y="493017"/>
            <a:ext cx="4243441" cy="23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22338">
              <a:defRPr sz="1000">
                <a:solidFill>
                  <a:srgbClr val="00214A"/>
                </a:solidFill>
                <a:latin typeface="Verdana" panose="020B0604030504040204" pitchFamily="34" charset="0"/>
              </a:defRPr>
            </a:lvl1pPr>
          </a:lstStyle>
          <a:p>
            <a:fld id="{A4B01C4E-EF25-4AF1-BE46-A42C8D7BE33B}" type="slidenum">
              <a:rPr lang="en-US" altLang="de-DE"/>
              <a:pPr/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79149398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10.02.2010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4B01C4E-EF25-4AF1-BE46-A42C8D7BE33B}" type="slidenum">
              <a:rPr lang="en-US" altLang="de-DE" smtClean="0"/>
              <a:pPr/>
              <a:t>1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231781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1" Type="http://schemas.openxmlformats.org/officeDocument/2006/relationships/tags" Target="../tags/tag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4878388"/>
            <a:ext cx="9144000" cy="495300"/>
          </a:xfrm>
          <a:prstGeom prst="rect">
            <a:avLst/>
          </a:prstGeom>
          <a:solidFill>
            <a:srgbClr val="00466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de-DE" sz="1600" b="1" i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secure connected trustable things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0" y="5805488"/>
            <a:ext cx="9144000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Clr>
                <a:srgbClr val="E30034"/>
              </a:buClr>
              <a:defRPr/>
            </a:pPr>
            <a:r>
              <a:rPr lang="en-GB" altLang="de-DE" sz="1200" i="1" smtClean="0">
                <a:solidFill>
                  <a:srgbClr val="00214A"/>
                </a:solidFill>
                <a:latin typeface="Verdana" pitchFamily="34" charset="0"/>
              </a:rPr>
              <a:t>SCOTT is made possible by funding from the ECSEL Joint Undertaking</a:t>
            </a:r>
          </a:p>
        </p:txBody>
      </p:sp>
      <p:pic>
        <p:nvPicPr>
          <p:cNvPr id="9" name="Picture 3" descr="\\home003.brs.infineon.com\packer\My Documents\Projects\ARTEMIS\ARTEMISJU_EU_Flags\jaune.jp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5675313"/>
            <a:ext cx="8270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50062" y="1124744"/>
            <a:ext cx="8640000" cy="1368000"/>
          </a:xfrm>
        </p:spPr>
        <p:txBody>
          <a:bodyPr>
            <a:noAutofit/>
          </a:bodyPr>
          <a:lstStyle>
            <a:lvl1pPr>
              <a:defRPr sz="4800" baseline="0"/>
            </a:lvl1pPr>
          </a:lstStyle>
          <a:p>
            <a:r>
              <a:rPr lang="de-DE" noProof="0" smtClean="0"/>
              <a:t>Titelmasterformat durch Klicken bearbeiten</a:t>
            </a:r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0062" y="2708920"/>
            <a:ext cx="8640763" cy="693008"/>
          </a:xfrm>
          <a:prstGeom prst="rect">
            <a:avLst/>
          </a:prstGeom>
        </p:spPr>
        <p:txBody>
          <a:bodyPr/>
          <a:lstStyle>
            <a:lvl1pPr>
              <a:buNone/>
              <a:defRPr sz="2800">
                <a:solidFill>
                  <a:srgbClr val="00466B"/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119667" y="3618104"/>
            <a:ext cx="2900789" cy="1260284"/>
          </a:xfrm>
          <a:prstGeom prst="rect">
            <a:avLst/>
          </a:prstGeom>
        </p:spPr>
      </p:pic>
      <p:pic>
        <p:nvPicPr>
          <p:cNvPr id="12" name="Grafik 11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656104"/>
            <a:ext cx="514350" cy="55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426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250825" y="1312863"/>
            <a:ext cx="2052638" cy="5211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1"/>
          </p:nvPr>
        </p:nvSpPr>
        <p:spPr>
          <a:xfrm>
            <a:off x="2446338" y="1312863"/>
            <a:ext cx="2054225" cy="5211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2"/>
          </p:nvPr>
        </p:nvSpPr>
        <p:spPr>
          <a:xfrm>
            <a:off x="4643438" y="1312863"/>
            <a:ext cx="2054225" cy="5211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3"/>
          </p:nvPr>
        </p:nvSpPr>
        <p:spPr>
          <a:xfrm>
            <a:off x="6838950" y="1312864"/>
            <a:ext cx="2052638" cy="5211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7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2017-05-22/23</a:t>
            </a:r>
            <a:endParaRPr lang="en-GB"/>
          </a:p>
        </p:txBody>
      </p:sp>
      <p:sp>
        <p:nvSpPr>
          <p:cNvPr id="8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SCOTT</a:t>
            </a:r>
            <a:endParaRPr lang="en-GB"/>
          </a:p>
        </p:txBody>
      </p:sp>
      <p:sp>
        <p:nvSpPr>
          <p:cNvPr id="9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414BC3A1-7580-4E2C-A90C-C1BD174A4CA2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745381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w +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252000" y="2714400"/>
            <a:ext cx="2052638" cy="3810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15" name="Content Placeholder 17"/>
          <p:cNvSpPr>
            <a:spLocks noGrp="1"/>
          </p:cNvSpPr>
          <p:nvPr>
            <p:ph sz="quarter" idx="11"/>
          </p:nvPr>
        </p:nvSpPr>
        <p:spPr>
          <a:xfrm>
            <a:off x="2447513" y="2714400"/>
            <a:ext cx="2054225" cy="3810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20" name="Content Placeholder 24"/>
          <p:cNvSpPr>
            <a:spLocks noGrp="1"/>
          </p:cNvSpPr>
          <p:nvPr>
            <p:ph sz="quarter" idx="13"/>
          </p:nvPr>
        </p:nvSpPr>
        <p:spPr>
          <a:xfrm>
            <a:off x="6838950" y="2714400"/>
            <a:ext cx="2052638" cy="3810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21" name="Content Placeholder 14"/>
          <p:cNvSpPr>
            <a:spLocks noGrp="1"/>
          </p:cNvSpPr>
          <p:nvPr>
            <p:ph sz="quarter" idx="19"/>
          </p:nvPr>
        </p:nvSpPr>
        <p:spPr>
          <a:xfrm>
            <a:off x="231775" y="1312863"/>
            <a:ext cx="8640763" cy="12960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11" name="Content Placeholder 22"/>
          <p:cNvSpPr>
            <a:spLocks noGrp="1"/>
          </p:cNvSpPr>
          <p:nvPr>
            <p:ph sz="quarter" idx="12"/>
          </p:nvPr>
        </p:nvSpPr>
        <p:spPr>
          <a:xfrm>
            <a:off x="4644613" y="2714400"/>
            <a:ext cx="2054225" cy="3810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8" name="Datumsplatzhalter 10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2017-05-22/23</a:t>
            </a:r>
            <a:endParaRPr lang="en-GB"/>
          </a:p>
        </p:txBody>
      </p:sp>
      <p:sp>
        <p:nvSpPr>
          <p:cNvPr id="9" name="Fußzeilenplatzhalter 11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SCOTT</a:t>
            </a:r>
            <a:endParaRPr lang="en-GB"/>
          </a:p>
        </p:txBody>
      </p:sp>
      <p:sp>
        <p:nvSpPr>
          <p:cNvPr id="10" name="Foliennummernplatzhalter 1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C0FE3AB7-1162-49D1-89B5-C8511946AFBC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280237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2017-05-22/23</a:t>
            </a:r>
            <a:endParaRPr lang="en-GB"/>
          </a:p>
        </p:txBody>
      </p:sp>
      <p:sp>
        <p:nvSpPr>
          <p:cNvPr id="4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SCOTT</a:t>
            </a:r>
            <a:endParaRPr lang="en-GB"/>
          </a:p>
        </p:txBody>
      </p:sp>
      <p:sp>
        <p:nvSpPr>
          <p:cNvPr id="5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4A7B7032-E64F-48DA-AEF9-3AA9C6533249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252628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2017-05-22/23</a:t>
            </a:r>
            <a:endParaRPr lang="en-GB"/>
          </a:p>
        </p:txBody>
      </p:sp>
      <p:sp>
        <p:nvSpPr>
          <p:cNvPr id="3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SCOTT</a:t>
            </a:r>
            <a:endParaRPr lang="en-GB"/>
          </a:p>
        </p:txBody>
      </p:sp>
      <p:sp>
        <p:nvSpPr>
          <p:cNvPr id="4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3D87D483-9F54-41BF-B6A8-589B03D14853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070235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250826" y="1312863"/>
            <a:ext cx="5941355" cy="5211762"/>
          </a:xfrm>
          <a:prstGeom prst="rect">
            <a:avLst/>
          </a:prstGeom>
        </p:spPr>
        <p:txBody>
          <a:bodyPr/>
          <a:lstStyle>
            <a:lvl1pPr>
              <a:buClr>
                <a:srgbClr val="004668"/>
              </a:buClr>
              <a:defRPr/>
            </a:lvl1pPr>
            <a:lvl2pPr>
              <a:buClr>
                <a:srgbClr val="054668"/>
              </a:buClr>
              <a:defRPr/>
            </a:lvl2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1"/>
          </p:nvPr>
        </p:nvSpPr>
        <p:spPr>
          <a:xfrm>
            <a:off x="6354198" y="1312863"/>
            <a:ext cx="2537390" cy="5211762"/>
          </a:xfrm>
          <a:prstGeom prst="rect">
            <a:avLst/>
          </a:prstGeom>
        </p:spPr>
        <p:txBody>
          <a:bodyPr/>
          <a:lstStyle>
            <a:lvl1pPr>
              <a:buClr>
                <a:srgbClr val="004668"/>
              </a:buClr>
              <a:defRPr/>
            </a:lvl1pPr>
            <a:lvl2pPr>
              <a:buClr>
                <a:srgbClr val="054668"/>
              </a:buClr>
              <a:defRPr/>
            </a:lvl2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5" name="Datumsplatzhalter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2017-11-30</a:t>
            </a:r>
            <a:endParaRPr lang="en-GB" dirty="0"/>
          </a:p>
        </p:txBody>
      </p:sp>
      <p:sp>
        <p:nvSpPr>
          <p:cNvPr id="6" name="Fußzeilenplatzhalt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7" name="Foliennummernplatzhalter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30213E9D-02A2-4680-A0F1-D086B8D67F73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50468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 smtClean="0"/>
              <a:t>Titelmasterformat durch Klicken bearbeiten</a:t>
            </a:r>
            <a:endParaRPr lang="en-GB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50825" y="1312863"/>
            <a:ext cx="8640763" cy="5211762"/>
          </a:xfrm>
          <a:prstGeom prst="rect">
            <a:avLst/>
          </a:prstGeom>
        </p:spPr>
        <p:txBody>
          <a:bodyPr/>
          <a:lstStyle>
            <a:lvl1pPr>
              <a:buClr>
                <a:srgbClr val="004668"/>
              </a:buClr>
              <a:defRPr/>
            </a:lvl1pPr>
            <a:lvl2pPr>
              <a:buClr>
                <a:srgbClr val="004668"/>
              </a:buClr>
              <a:defRPr/>
            </a:lvl2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4" name="Datumsplatzhalter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2017-05-22/23</a:t>
            </a:r>
            <a:endParaRPr lang="en-GB"/>
          </a:p>
        </p:txBody>
      </p:sp>
      <p:sp>
        <p:nvSpPr>
          <p:cNvPr id="5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SCOTT</a:t>
            </a:r>
            <a:endParaRPr lang="en-GB"/>
          </a:p>
        </p:txBody>
      </p:sp>
      <p:sp>
        <p:nvSpPr>
          <p:cNvPr id="6" name="Foliennummernplatzhalt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0D3C0800-BE0F-435D-A513-36504ECA3DC5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388922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250825" y="1312863"/>
            <a:ext cx="4249738" cy="5211762"/>
          </a:xfrm>
          <a:prstGeom prst="rect">
            <a:avLst/>
          </a:prstGeom>
        </p:spPr>
        <p:txBody>
          <a:bodyPr/>
          <a:lstStyle>
            <a:lvl1pPr>
              <a:buClr>
                <a:srgbClr val="004668"/>
              </a:buClr>
              <a:defRPr/>
            </a:lvl1pPr>
            <a:lvl2pPr>
              <a:buClr>
                <a:srgbClr val="054668"/>
              </a:buClr>
              <a:defRPr/>
            </a:lvl2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1"/>
          </p:nvPr>
        </p:nvSpPr>
        <p:spPr>
          <a:xfrm>
            <a:off x="4643438" y="1312863"/>
            <a:ext cx="4248150" cy="5211762"/>
          </a:xfrm>
          <a:prstGeom prst="rect">
            <a:avLst/>
          </a:prstGeom>
        </p:spPr>
        <p:txBody>
          <a:bodyPr/>
          <a:lstStyle>
            <a:lvl1pPr>
              <a:buClr>
                <a:srgbClr val="004668"/>
              </a:buClr>
              <a:defRPr/>
            </a:lvl1pPr>
            <a:lvl2pPr>
              <a:buClr>
                <a:srgbClr val="054668"/>
              </a:buClr>
              <a:defRPr/>
            </a:lvl2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5" name="Datumsplatzhalter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2017-05-22/23</a:t>
            </a:r>
            <a:endParaRPr lang="en-GB"/>
          </a:p>
        </p:txBody>
      </p:sp>
      <p:sp>
        <p:nvSpPr>
          <p:cNvPr id="6" name="Fußzeilenplatzhalt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SCOTT</a:t>
            </a:r>
            <a:endParaRPr lang="en-GB"/>
          </a:p>
        </p:txBody>
      </p:sp>
      <p:sp>
        <p:nvSpPr>
          <p:cNvPr id="7" name="Foliennummernplatzhalter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30213E9D-02A2-4680-A0F1-D086B8D67F73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751475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250825" y="1312863"/>
            <a:ext cx="4249738" cy="2548800"/>
          </a:xfrm>
          <a:prstGeom prst="rect">
            <a:avLst/>
          </a:prstGeom>
        </p:spPr>
        <p:txBody>
          <a:bodyPr/>
          <a:lstStyle>
            <a:lvl1pPr>
              <a:buClr>
                <a:srgbClr val="004668"/>
              </a:buClr>
              <a:defRPr/>
            </a:lvl1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1"/>
          </p:nvPr>
        </p:nvSpPr>
        <p:spPr>
          <a:xfrm>
            <a:off x="4641850" y="3975825"/>
            <a:ext cx="4249738" cy="2548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17" name="Content Placeholder 13"/>
          <p:cNvSpPr>
            <a:spLocks noGrp="1"/>
          </p:cNvSpPr>
          <p:nvPr>
            <p:ph sz="quarter" idx="12"/>
          </p:nvPr>
        </p:nvSpPr>
        <p:spPr>
          <a:xfrm>
            <a:off x="252000" y="3975825"/>
            <a:ext cx="4249738" cy="2548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3"/>
          </p:nvPr>
        </p:nvSpPr>
        <p:spPr>
          <a:xfrm>
            <a:off x="4647884" y="1312863"/>
            <a:ext cx="4249738" cy="2548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7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2017-05-22/23</a:t>
            </a:r>
            <a:endParaRPr lang="en-GB"/>
          </a:p>
        </p:txBody>
      </p:sp>
      <p:sp>
        <p:nvSpPr>
          <p:cNvPr id="8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SCOTT</a:t>
            </a:r>
            <a:endParaRPr lang="en-GB"/>
          </a:p>
        </p:txBody>
      </p:sp>
      <p:sp>
        <p:nvSpPr>
          <p:cNvPr id="9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40522490-8724-4AD1-83C7-3DEDEFB9D6A8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81713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w +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250825" y="1312863"/>
            <a:ext cx="8647113" cy="21161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1"/>
          </p:nvPr>
        </p:nvSpPr>
        <p:spPr>
          <a:xfrm>
            <a:off x="250825" y="3581400"/>
            <a:ext cx="4249738" cy="2943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2"/>
          </p:nvPr>
        </p:nvSpPr>
        <p:spPr>
          <a:xfrm>
            <a:off x="4643438" y="3581400"/>
            <a:ext cx="4254500" cy="2943225"/>
          </a:xfrm>
          <a:prstGeom prst="rect">
            <a:avLst/>
          </a:prstGeom>
        </p:spPr>
        <p:txBody>
          <a:bodyPr/>
          <a:lstStyle>
            <a:lvl2pPr>
              <a:buClr>
                <a:srgbClr val="004668"/>
              </a:buClr>
              <a:defRPr/>
            </a:lvl2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6" name="Datumsplatzhalter 10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2017-05-22/23</a:t>
            </a:r>
            <a:endParaRPr lang="en-GB"/>
          </a:p>
        </p:txBody>
      </p:sp>
      <p:sp>
        <p:nvSpPr>
          <p:cNvPr id="7" name="Fußzeilenplatzhalter 11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SCOTT</a:t>
            </a:r>
            <a:endParaRPr lang="en-GB"/>
          </a:p>
        </p:txBody>
      </p:sp>
      <p:sp>
        <p:nvSpPr>
          <p:cNvPr id="8" name="Foliennummernplatzhalter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953B408B-B39F-43A7-9B26-E1E061E95664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09301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w, two columns,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9"/>
          </p:nvPr>
        </p:nvSpPr>
        <p:spPr>
          <a:xfrm>
            <a:off x="231775" y="1312863"/>
            <a:ext cx="8640763" cy="12960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20"/>
          </p:nvPr>
        </p:nvSpPr>
        <p:spPr>
          <a:xfrm>
            <a:off x="231775" y="2714400"/>
            <a:ext cx="4268788" cy="241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20" name="Content Placeholder 18"/>
          <p:cNvSpPr>
            <a:spLocks noGrp="1"/>
          </p:cNvSpPr>
          <p:nvPr>
            <p:ph sz="quarter" idx="21"/>
          </p:nvPr>
        </p:nvSpPr>
        <p:spPr>
          <a:xfrm>
            <a:off x="4628834" y="2714400"/>
            <a:ext cx="4268788" cy="241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21" name="Content Placeholder 14"/>
          <p:cNvSpPr>
            <a:spLocks noGrp="1"/>
          </p:cNvSpPr>
          <p:nvPr>
            <p:ph sz="quarter" idx="22"/>
          </p:nvPr>
        </p:nvSpPr>
        <p:spPr>
          <a:xfrm>
            <a:off x="252000" y="5228625"/>
            <a:ext cx="8640763" cy="12960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7" name="Datumsplatzhalter 10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2017-05-22/23</a:t>
            </a:r>
            <a:endParaRPr lang="en-GB"/>
          </a:p>
        </p:txBody>
      </p:sp>
      <p:sp>
        <p:nvSpPr>
          <p:cNvPr id="8" name="Fußzeilenplatzhalter 11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SCOTT</a:t>
            </a:r>
            <a:endParaRPr lang="en-GB"/>
          </a:p>
        </p:txBody>
      </p:sp>
      <p:sp>
        <p:nvSpPr>
          <p:cNvPr id="9" name="Foliennummernplatzhalter 12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745A155A-EFA5-420E-B10E-76765158D2A3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70392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250825" y="1312863"/>
            <a:ext cx="2782800" cy="5211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1"/>
          </p:nvPr>
        </p:nvSpPr>
        <p:spPr>
          <a:xfrm>
            <a:off x="6114822" y="1312863"/>
            <a:ext cx="2782800" cy="5211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17" name="Content Placeholder 12"/>
          <p:cNvSpPr>
            <a:spLocks noGrp="1"/>
          </p:cNvSpPr>
          <p:nvPr>
            <p:ph sz="quarter" idx="12"/>
          </p:nvPr>
        </p:nvSpPr>
        <p:spPr>
          <a:xfrm>
            <a:off x="3182824" y="1312863"/>
            <a:ext cx="2782800" cy="5211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6" name="Datumsplatzhalter 10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2017-05-22/23</a:t>
            </a:r>
            <a:endParaRPr lang="en-GB"/>
          </a:p>
        </p:txBody>
      </p:sp>
      <p:sp>
        <p:nvSpPr>
          <p:cNvPr id="7" name="Fußzeilenplatzhalter 11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SCOTT</a:t>
            </a:r>
            <a:endParaRPr lang="en-GB"/>
          </a:p>
        </p:txBody>
      </p:sp>
      <p:sp>
        <p:nvSpPr>
          <p:cNvPr id="8" name="Foliennummernplatzhalter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70710C66-2E73-4DD5-B6FC-F470EE4D3034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90030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w +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13" name="Content Placeholder 14"/>
          <p:cNvSpPr>
            <a:spLocks noGrp="1"/>
          </p:cNvSpPr>
          <p:nvPr>
            <p:ph sz="quarter" idx="19"/>
          </p:nvPr>
        </p:nvSpPr>
        <p:spPr>
          <a:xfrm>
            <a:off x="231775" y="1312863"/>
            <a:ext cx="8640763" cy="12960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252000" y="2714399"/>
            <a:ext cx="2782800" cy="3810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18" name="Content Placeholder 15"/>
          <p:cNvSpPr>
            <a:spLocks noGrp="1"/>
          </p:cNvSpPr>
          <p:nvPr>
            <p:ph sz="quarter" idx="21"/>
          </p:nvPr>
        </p:nvSpPr>
        <p:spPr>
          <a:xfrm>
            <a:off x="6114822" y="2714399"/>
            <a:ext cx="2782800" cy="3810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22" name="Content Placeholder 15"/>
          <p:cNvSpPr>
            <a:spLocks noGrp="1"/>
          </p:cNvSpPr>
          <p:nvPr>
            <p:ph sz="quarter" idx="22"/>
          </p:nvPr>
        </p:nvSpPr>
        <p:spPr>
          <a:xfrm>
            <a:off x="3193524" y="2714400"/>
            <a:ext cx="2782800" cy="3810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7" name="Datumsplatzhalter 10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2017-05-22/23</a:t>
            </a:r>
            <a:endParaRPr lang="en-GB"/>
          </a:p>
        </p:txBody>
      </p:sp>
      <p:sp>
        <p:nvSpPr>
          <p:cNvPr id="8" name="Fußzeilenplatzhalter 11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SCOTT</a:t>
            </a:r>
            <a:endParaRPr lang="en-GB"/>
          </a:p>
        </p:txBody>
      </p:sp>
      <p:sp>
        <p:nvSpPr>
          <p:cNvPr id="9" name="Foliennummernplatzhalter 12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AC001EA0-83FE-4712-B87B-E184D6961DC5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66584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 +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14" name="Content Placeholder 14"/>
          <p:cNvSpPr>
            <a:spLocks noGrp="1"/>
          </p:cNvSpPr>
          <p:nvPr>
            <p:ph sz="quarter" idx="20"/>
          </p:nvPr>
        </p:nvSpPr>
        <p:spPr>
          <a:xfrm>
            <a:off x="231775" y="1312863"/>
            <a:ext cx="8640763" cy="12960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15" name="Content Placeholder 15"/>
          <p:cNvSpPr>
            <a:spLocks noGrp="1"/>
          </p:cNvSpPr>
          <p:nvPr>
            <p:ph sz="quarter" idx="21"/>
          </p:nvPr>
        </p:nvSpPr>
        <p:spPr>
          <a:xfrm>
            <a:off x="252000" y="2714399"/>
            <a:ext cx="2782800" cy="24291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2"/>
          </p:nvPr>
        </p:nvSpPr>
        <p:spPr>
          <a:xfrm>
            <a:off x="6114822" y="2714399"/>
            <a:ext cx="2782800" cy="24291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22" name="Content Placeholder 15"/>
          <p:cNvSpPr>
            <a:spLocks noGrp="1"/>
          </p:cNvSpPr>
          <p:nvPr>
            <p:ph sz="quarter" idx="23"/>
          </p:nvPr>
        </p:nvSpPr>
        <p:spPr>
          <a:xfrm>
            <a:off x="3193524" y="2714400"/>
            <a:ext cx="2782800" cy="24291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23" name="Content Placeholder 14"/>
          <p:cNvSpPr>
            <a:spLocks noGrp="1"/>
          </p:cNvSpPr>
          <p:nvPr>
            <p:ph sz="quarter" idx="24"/>
          </p:nvPr>
        </p:nvSpPr>
        <p:spPr>
          <a:xfrm>
            <a:off x="250825" y="5228625"/>
            <a:ext cx="8640763" cy="12960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8" name="Datumsplatzhalter 10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2017-05-22/23</a:t>
            </a:r>
            <a:endParaRPr lang="en-GB"/>
          </a:p>
        </p:txBody>
      </p:sp>
      <p:sp>
        <p:nvSpPr>
          <p:cNvPr id="9" name="Fußzeilenplatzhalter 11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SCOTT</a:t>
            </a:r>
            <a:endParaRPr lang="en-GB"/>
          </a:p>
        </p:txBody>
      </p:sp>
      <p:sp>
        <p:nvSpPr>
          <p:cNvPr id="10" name="Foliennummernplatzhalter 1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5C718BAB-1D8C-4BBD-B217-28D05DB1F688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535567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0"/>
          <p:cNvSpPr>
            <a:spLocks noChangeArrowheads="1"/>
          </p:cNvSpPr>
          <p:nvPr/>
        </p:nvSpPr>
        <p:spPr bwMode="auto">
          <a:xfrm>
            <a:off x="0" y="917575"/>
            <a:ext cx="9144000" cy="101600"/>
          </a:xfrm>
          <a:prstGeom prst="rect">
            <a:avLst/>
          </a:prstGeom>
          <a:solidFill>
            <a:srgbClr val="00466B"/>
          </a:solidFill>
          <a:ln>
            <a:noFill/>
          </a:ln>
          <a:extLst/>
        </p:spPr>
        <p:txBody>
          <a:bodyPr wrap="none" lIns="90000" tIns="46800" rIns="90000" bIns="46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de-DE" smtClean="0">
              <a:solidFill>
                <a:srgbClr val="005DA9"/>
              </a:solidFill>
            </a:endParaRP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>
          <a:xfrm>
            <a:off x="252413" y="6624638"/>
            <a:ext cx="863600" cy="1428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rgbClr val="969696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de-DE" smtClean="0"/>
              <a:t>2017-05-22/23</a:t>
            </a:r>
            <a:endParaRPr lang="en-GB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3"/>
          </p:nvPr>
        </p:nvSpPr>
        <p:spPr>
          <a:xfrm>
            <a:off x="2879725" y="6624638"/>
            <a:ext cx="3384550" cy="1428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rgbClr val="969696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GB" smtClean="0"/>
              <a:t>SCOTT</a:t>
            </a:r>
            <a:endParaRPr lang="en-GB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7816850" y="6624638"/>
            <a:ext cx="1081088" cy="1428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969696"/>
                </a:solidFill>
                <a:latin typeface="Verdana" panose="020B0604030504040204" pitchFamily="34" charset="0"/>
              </a:defRPr>
            </a:lvl1pPr>
          </a:lstStyle>
          <a:p>
            <a:r>
              <a:rPr lang="en-GB" altLang="de-DE"/>
              <a:t>Page </a:t>
            </a:r>
            <a:fld id="{411A953B-F06D-4C95-A4D6-7CB22303F2FF}" type="slidenum">
              <a:rPr lang="en-GB" altLang="de-DE"/>
              <a:pPr/>
              <a:t>‹#›</a:t>
            </a:fld>
            <a:endParaRPr lang="en-GB" altLang="de-DE"/>
          </a:p>
        </p:txBody>
      </p:sp>
      <p:sp>
        <p:nvSpPr>
          <p:cNvPr id="1030" name="Title Placeholder 8"/>
          <p:cNvSpPr>
            <a:spLocks noGrp="1"/>
          </p:cNvSpPr>
          <p:nvPr>
            <p:ph type="title"/>
          </p:nvPr>
        </p:nvSpPr>
        <p:spPr bwMode="auto">
          <a:xfrm>
            <a:off x="252413" y="42863"/>
            <a:ext cx="65865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dirty="0" err="1" smtClean="0"/>
              <a:t>Titelmasterformat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durch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Klicken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bearbeiten</a:t>
            </a:r>
            <a:endParaRPr lang="en-GB" altLang="de-DE" dirty="0" smtClean="0"/>
          </a:p>
        </p:txBody>
      </p:sp>
      <p:sp>
        <p:nvSpPr>
          <p:cNvPr id="1031" name="Text Placeholder 14"/>
          <p:cNvSpPr>
            <a:spLocks noGrp="1"/>
          </p:cNvSpPr>
          <p:nvPr>
            <p:ph type="body" idx="1"/>
          </p:nvPr>
        </p:nvSpPr>
        <p:spPr bwMode="auto">
          <a:xfrm>
            <a:off x="260350" y="1289050"/>
            <a:ext cx="8640763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dirty="0" err="1" smtClean="0"/>
              <a:t>Textmasterformate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durch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Klicken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bearbeiten</a:t>
            </a:r>
            <a:endParaRPr lang="en-GB" altLang="de-DE" dirty="0" smtClean="0"/>
          </a:p>
          <a:p>
            <a:pPr lvl="1"/>
            <a:r>
              <a:rPr lang="en-GB" altLang="de-DE" dirty="0" smtClean="0"/>
              <a:t>Second level</a:t>
            </a:r>
          </a:p>
          <a:p>
            <a:pPr lvl="2"/>
            <a:r>
              <a:rPr lang="en-GB" altLang="de-DE" dirty="0" smtClean="0"/>
              <a:t>Third level</a:t>
            </a:r>
          </a:p>
          <a:p>
            <a:pPr lvl="3"/>
            <a:r>
              <a:rPr lang="en-GB" altLang="de-DE" dirty="0" smtClean="0"/>
              <a:t>Fourth level</a:t>
            </a:r>
          </a:p>
          <a:p>
            <a:pPr lvl="4"/>
            <a:r>
              <a:rPr lang="en-GB" altLang="de-DE" dirty="0" smtClean="0"/>
              <a:t>Fifth level</a:t>
            </a:r>
          </a:p>
        </p:txBody>
      </p:sp>
      <p:sp>
        <p:nvSpPr>
          <p:cNvPr id="2" name="Textfeld 1"/>
          <p:cNvSpPr txBox="1"/>
          <p:nvPr userDrawn="1"/>
        </p:nvSpPr>
        <p:spPr>
          <a:xfrm>
            <a:off x="7668344" y="404664"/>
            <a:ext cx="914400" cy="914400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marL="273050" indent="-273050">
              <a:buClr>
                <a:srgbClr val="E30034"/>
              </a:buClr>
            </a:pPr>
            <a:endParaRPr lang="de-AT" sz="1600" err="1" smtClean="0">
              <a:solidFill>
                <a:schemeClr val="accent3"/>
              </a:solidFill>
              <a:latin typeface="Verdana" pitchFamily="34" charset="0"/>
            </a:endParaRPr>
          </a:p>
        </p:txBody>
      </p:sp>
      <p:sp>
        <p:nvSpPr>
          <p:cNvPr id="3" name="Textfeld 2"/>
          <p:cNvSpPr txBox="1"/>
          <p:nvPr userDrawn="1"/>
        </p:nvSpPr>
        <p:spPr>
          <a:xfrm>
            <a:off x="7020272" y="42863"/>
            <a:ext cx="2016224" cy="769937"/>
          </a:xfrm>
          <a:prstGeom prst="rect">
            <a:avLst/>
          </a:prstGeom>
          <a:noFill/>
          <a:effectLst>
            <a:reflection endPos="0" dist="50800" dir="5400000" sy="-100000" algn="bl" rotWithShape="0"/>
          </a:effectLst>
        </p:spPr>
        <p:txBody>
          <a:bodyPr wrap="square" lIns="72000" tIns="72000" rIns="72000" bIns="72000" rtlCol="0" anchor="ctr">
            <a:noAutofit/>
          </a:bodyPr>
          <a:lstStyle/>
          <a:p>
            <a:pPr marL="273050" indent="-273050" algn="ctr">
              <a:buClr>
                <a:srgbClr val="E30034"/>
              </a:buClr>
            </a:pPr>
            <a:endParaRPr lang="de-AT" sz="3200" b="1" i="1" err="1" smtClean="0">
              <a:solidFill>
                <a:srgbClr val="00466B"/>
              </a:solidFill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302331" y="59370"/>
            <a:ext cx="1734166" cy="7534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3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466B"/>
          </a:solidFill>
          <a:latin typeface="Verdana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466B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466B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466B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466B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68288" indent="-268288" algn="l" rtl="0" eaLnBrk="1" fontAlgn="base" hangingPunct="1">
        <a:spcBef>
          <a:spcPts val="600"/>
        </a:spcBef>
        <a:spcAft>
          <a:spcPts val="600"/>
        </a:spcAft>
        <a:buClr>
          <a:srgbClr val="00214A"/>
        </a:buClr>
        <a:buFont typeface="Wingdings" panose="05000000000000000000" pitchFamily="2" charset="2"/>
        <a:buChar char=""/>
        <a:defRPr sz="2000">
          <a:solidFill>
            <a:srgbClr val="00214A"/>
          </a:solidFill>
          <a:latin typeface="Verdana" pitchFamily="34" charset="0"/>
          <a:ea typeface="+mn-ea"/>
          <a:cs typeface="+mn-cs"/>
        </a:defRPr>
      </a:lvl1pPr>
      <a:lvl2pPr marL="538163" indent="-269875" algn="l" rtl="0" eaLnBrk="1" fontAlgn="base" hangingPunct="1">
        <a:spcBef>
          <a:spcPts val="600"/>
        </a:spcBef>
        <a:spcAft>
          <a:spcPts val="600"/>
        </a:spcAft>
        <a:buClr>
          <a:srgbClr val="004668"/>
        </a:buClr>
        <a:buFont typeface="Wingdings" panose="05000000000000000000" pitchFamily="2" charset="2"/>
        <a:buChar char="o"/>
        <a:defRPr>
          <a:solidFill>
            <a:srgbClr val="00214A"/>
          </a:solidFill>
          <a:latin typeface="Verdana" pitchFamily="34" charset="0"/>
        </a:defRPr>
      </a:lvl2pPr>
      <a:lvl3pPr marL="809625" indent="-268288" algn="l" rtl="0" eaLnBrk="1" fontAlgn="base" hangingPunct="1">
        <a:spcBef>
          <a:spcPts val="600"/>
        </a:spcBef>
        <a:spcAft>
          <a:spcPts val="600"/>
        </a:spcAft>
        <a:buClr>
          <a:srgbClr val="002B60"/>
        </a:buClr>
        <a:buFont typeface="Courier New" panose="02070309020205020404" pitchFamily="49" charset="0"/>
        <a:buChar char="o"/>
        <a:defRPr sz="1600">
          <a:solidFill>
            <a:srgbClr val="00214A"/>
          </a:solidFill>
          <a:latin typeface="Verdana" pitchFamily="34" charset="0"/>
        </a:defRPr>
      </a:lvl3pPr>
      <a:lvl4pPr marL="1079500" indent="-269875" algn="l" rtl="0" eaLnBrk="1" fontAlgn="base" hangingPunct="1">
        <a:spcBef>
          <a:spcPts val="600"/>
        </a:spcBef>
        <a:spcAft>
          <a:spcPts val="600"/>
        </a:spcAft>
        <a:buClr>
          <a:srgbClr val="056839"/>
        </a:buClr>
        <a:buFont typeface="Symbol" panose="05050102010706020507" pitchFamily="18" charset="2"/>
        <a:buChar char="-"/>
        <a:defRPr sz="1400">
          <a:solidFill>
            <a:srgbClr val="00214A"/>
          </a:solidFill>
          <a:latin typeface="Verdana" pitchFamily="34" charset="0"/>
        </a:defRPr>
      </a:lvl4pPr>
      <a:lvl5pPr marL="1349375" indent="-269875" algn="l" rtl="0" eaLnBrk="1" fontAlgn="base" hangingPunct="1">
        <a:spcBef>
          <a:spcPts val="600"/>
        </a:spcBef>
        <a:spcAft>
          <a:spcPts val="600"/>
        </a:spcAft>
        <a:buClr>
          <a:srgbClr val="00214A"/>
        </a:buClr>
        <a:buFont typeface="Symbol" panose="05050102010706020507" pitchFamily="18" charset="2"/>
        <a:buChar char="-"/>
        <a:defRPr sz="1200">
          <a:solidFill>
            <a:srgbClr val="00214A"/>
          </a:solidFill>
          <a:latin typeface="Verdana" pitchFamily="34" charset="0"/>
        </a:defRPr>
      </a:lvl5pPr>
      <a:lvl6pPr marL="20574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None/>
        <a:defRPr sz="2000">
          <a:solidFill>
            <a:srgbClr val="666666"/>
          </a:solidFill>
          <a:latin typeface="+mn-lt"/>
        </a:defRPr>
      </a:lvl6pPr>
      <a:lvl7pPr marL="25146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666666"/>
          </a:solidFill>
          <a:latin typeface="+mn-lt"/>
        </a:defRPr>
      </a:lvl7pPr>
      <a:lvl8pPr marL="29718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666666"/>
          </a:solidFill>
          <a:latin typeface="+mn-lt"/>
        </a:defRPr>
      </a:lvl8pPr>
      <a:lvl9pPr marL="34290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666666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your@e-mail.address" TargetMode="External"/><Relationship Id="rId3" Type="http://schemas.openxmlformats.org/officeDocument/2006/relationships/hyperlink" Target="http://www.scottproject.eu/" TargetMode="Externa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hyperlink" Target="http://its-wiki.no/wiki/Overview_of_UiO_involvement_in_Work_Packages_in_details#UiO-WP2" TargetMode="External"/><Relationship Id="rId20" Type="http://schemas.openxmlformats.org/officeDocument/2006/relationships/hyperlink" Target="http://its-wiki.no/wiki/Overview_of_UiO_involvement_in_Work_Packages_in_details#UiO-WP22" TargetMode="External"/><Relationship Id="rId21" Type="http://schemas.openxmlformats.org/officeDocument/2006/relationships/hyperlink" Target="http://its-wiki.no/wiki/Overview_of_UiO_involvement_in_Work_Packages_in_details#UiO-WP23" TargetMode="External"/><Relationship Id="rId22" Type="http://schemas.openxmlformats.org/officeDocument/2006/relationships/hyperlink" Target="http://its-wiki.no/wiki/Overview_of_UiO_involvement_in_Work_Packages_in_details#UiO-WP24" TargetMode="External"/><Relationship Id="rId23" Type="http://schemas.openxmlformats.org/officeDocument/2006/relationships/hyperlink" Target="http://its-wiki.no/wiki/Overview_of_UiO_involvement_in_Work_Packages_in_details#UiO-WP26" TargetMode="External"/><Relationship Id="rId24" Type="http://schemas.openxmlformats.org/officeDocument/2006/relationships/hyperlink" Target="http://its-wiki.no/wiki/Overview_of_UiO_involvement_in_Work_Packages_in_details#UiO-WP29" TargetMode="External"/><Relationship Id="rId25" Type="http://schemas.openxmlformats.org/officeDocument/2006/relationships/hyperlink" Target="http://its-wiki.no/wiki/Overview_of_UiO_involvement_in_Work_Packages_in_details#UiO-WP30" TargetMode="External"/><Relationship Id="rId10" Type="http://schemas.openxmlformats.org/officeDocument/2006/relationships/hyperlink" Target="http://its-wiki.no/wiki/Overview_of_UiO_involvement_in_Work_Packages_in_details#UiO-WP3" TargetMode="External"/><Relationship Id="rId11" Type="http://schemas.openxmlformats.org/officeDocument/2006/relationships/hyperlink" Target="http://its-wiki.no/wiki/Overview_of_UiO_involvement_in_Work_Packages_in_details#UiO-WP5" TargetMode="External"/><Relationship Id="rId12" Type="http://schemas.openxmlformats.org/officeDocument/2006/relationships/hyperlink" Target="http://its-wiki.no/wiki/Overview_of_UiO_involvement_in_Work_Packages_in_details#UiO-WP6" TargetMode="External"/><Relationship Id="rId13" Type="http://schemas.openxmlformats.org/officeDocument/2006/relationships/hyperlink" Target="http://its-wiki.no/wiki/Overview_of_UiO_involvement_in_Work_Packages_in_details#UiO-WP7" TargetMode="External"/><Relationship Id="rId14" Type="http://schemas.openxmlformats.org/officeDocument/2006/relationships/hyperlink" Target="http://its-wiki.no/wiki/Overview_of_UiO_involvement_in_Work_Packages_in_details#UiO-WP8" TargetMode="External"/><Relationship Id="rId15" Type="http://schemas.openxmlformats.org/officeDocument/2006/relationships/hyperlink" Target="http://its-wiki.no/wiki/Overview_of_UiO_involvement_in_Work_Packages_in_details#UiO-WP9" TargetMode="External"/><Relationship Id="rId16" Type="http://schemas.openxmlformats.org/officeDocument/2006/relationships/hyperlink" Target="http://its-wiki.no/wiki/Overview_of_UiO_involvement_in_Work_Packages_in_details#UiO-WP13" TargetMode="External"/><Relationship Id="rId17" Type="http://schemas.openxmlformats.org/officeDocument/2006/relationships/hyperlink" Target="http://its-wiki.no/wiki/Overview_of_UiO_involvement_in_Work_Packages_in_details#UiO-WP14" TargetMode="External"/><Relationship Id="rId18" Type="http://schemas.openxmlformats.org/officeDocument/2006/relationships/hyperlink" Target="http://its-wiki.no/wiki/Overview_of_UiO_involvement_in_Work_Packages_in_details#UiO-WP15" TargetMode="External"/><Relationship Id="rId19" Type="http://schemas.openxmlformats.org/officeDocument/2006/relationships/hyperlink" Target="http://its-wiki.no/wiki/Overview_of_UiO_involvement_in_Work_Packages_in_details#UiO-WP2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ts-wiki.no/wiki/SCOTT:HW_supported_security_mechanisms" TargetMode="External"/><Relationship Id="rId3" Type="http://schemas.openxmlformats.org/officeDocument/2006/relationships/hyperlink" Target="http://its-wiki.no/wiki/SCOTT:SCOTT_Security_Library" TargetMode="External"/><Relationship Id="rId4" Type="http://schemas.openxmlformats.org/officeDocument/2006/relationships/hyperlink" Target="http://its-wiki.no/wiki/SCOTT:SCOTT_Security_Core_%E2%80%93_Identification,_authentication_and_secure_communication" TargetMode="External"/><Relationship Id="rId5" Type="http://schemas.openxmlformats.org/officeDocument/2006/relationships/hyperlink" Target="http://its-wiki.no/wiki/SCOTT:Trust_Anchor_and_Trust_Indicator_for_ES_and_smart_sensors" TargetMode="External"/><Relationship Id="rId6" Type="http://schemas.openxmlformats.org/officeDocument/2006/relationships/hyperlink" Target="http://its-wiki.no/wiki/SCOTT:Remote_Configuration_of_Infrastructure" TargetMode="External"/><Relationship Id="rId7" Type="http://schemas.openxmlformats.org/officeDocument/2006/relationships/hyperlink" Target="http://its-wiki.no/wiki/SCOTT:Mobile_Edge_Computing" TargetMode="External"/><Relationship Id="rId8" Type="http://schemas.openxmlformats.org/officeDocument/2006/relationships/hyperlink" Target="http://its-wiki.no/wiki/Overview_of_UiO_involvement_in_Work_Packages_in_details#UiO-WP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250825" y="188640"/>
            <a:ext cx="8639175" cy="2159719"/>
          </a:xfrm>
        </p:spPr>
        <p:txBody>
          <a:bodyPr/>
          <a:lstStyle/>
          <a:p>
            <a:pPr lvl="0" algn="ctr">
              <a:spcAft>
                <a:spcPts val="0"/>
              </a:spcAft>
            </a:pPr>
            <a:r>
              <a:rPr lang="de-AT" sz="3600" b="1" dirty="0" smtClean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e-AT" sz="3600" b="1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AT" sz="36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SCOTT NO meeting </a:t>
            </a:r>
            <a:r>
              <a:rPr lang="en-US" sz="3600" b="1" dirty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b="1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1" dirty="0">
                <a:ea typeface="Verdana" panose="020B0604030504040204" pitchFamily="34" charset="0"/>
                <a:cs typeface="Verdana" panose="020B0604030504040204" pitchFamily="34" charset="0"/>
              </a:rPr>
              <a:t> Measurement</a:t>
            </a:r>
            <a:endParaRPr lang="de-AT" sz="3600" dirty="0">
              <a:effectLst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49237" y="2708920"/>
            <a:ext cx="8640763" cy="936104"/>
          </a:xfrm>
        </p:spPr>
        <p:txBody>
          <a:bodyPr/>
          <a:lstStyle/>
          <a:p>
            <a:r>
              <a:rPr lang="de-AT" altLang="de-DE" sz="2000" dirty="0" smtClean="0"/>
              <a:t>Toktam Ramezani </a:t>
            </a:r>
          </a:p>
          <a:p>
            <a:r>
              <a:rPr lang="en-US" altLang="de-DE" sz="2000" dirty="0" smtClean="0"/>
              <a:t>30/11/2017</a:t>
            </a:r>
            <a:endParaRPr lang="de-AT" altLang="de-D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VULNERABILITY METRICS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Past and future </a:t>
            </a:r>
            <a:r>
              <a:rPr lang="en-US" dirty="0"/>
              <a:t>Metrics </a:t>
            </a:r>
            <a:endParaRPr lang="en-US" dirty="0" smtClean="0"/>
          </a:p>
          <a:p>
            <a:r>
              <a:rPr lang="en-US" dirty="0" smtClean="0"/>
              <a:t>Metrics </a:t>
            </a:r>
            <a:r>
              <a:rPr lang="en-US" dirty="0"/>
              <a:t>for Measuring Severity of Individual Software Vulnerabilities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Categories </a:t>
            </a:r>
            <a:r>
              <a:rPr lang="en-US" dirty="0"/>
              <a:t>of </a:t>
            </a:r>
            <a:r>
              <a:rPr lang="en-US" dirty="0" smtClean="0"/>
              <a:t>metrics:</a:t>
            </a:r>
          </a:p>
          <a:p>
            <a:pPr lvl="1"/>
            <a:r>
              <a:rPr lang="en-US" i="1" dirty="0"/>
              <a:t>B</a:t>
            </a:r>
            <a:r>
              <a:rPr lang="en-US" i="1" dirty="0" smtClean="0"/>
              <a:t>ase </a:t>
            </a:r>
            <a:r>
              <a:rPr lang="en-US" dirty="0"/>
              <a:t>metrics (including exploitability and impact</a:t>
            </a:r>
            <a:r>
              <a:rPr lang="en-US" dirty="0" smtClean="0"/>
              <a:t>),</a:t>
            </a:r>
          </a:p>
          <a:p>
            <a:pPr lvl="2"/>
            <a:r>
              <a:rPr lang="en-US" dirty="0"/>
              <a:t>Attack </a:t>
            </a:r>
            <a:r>
              <a:rPr lang="en-US" dirty="0" smtClean="0"/>
              <a:t>vector (vulnerability </a:t>
            </a:r>
            <a:r>
              <a:rPr lang="en-US" dirty="0"/>
              <a:t>can be exploited remotely, </a:t>
            </a:r>
            <a:r>
              <a:rPr lang="en-US" dirty="0" smtClean="0"/>
              <a:t>locally</a:t>
            </a:r>
            <a:r>
              <a:rPr lang="en-US" dirty="0"/>
              <a:t>, </a:t>
            </a:r>
            <a:r>
              <a:rPr lang="en-US" dirty="0" smtClean="0"/>
              <a:t>with/out or physical </a:t>
            </a:r>
            <a:r>
              <a:rPr lang="en-US" dirty="0"/>
              <a:t>access to the computer</a:t>
            </a:r>
            <a:r>
              <a:rPr lang="en-US" dirty="0" smtClean="0"/>
              <a:t>), required conditions to a successful attack,</a:t>
            </a:r>
            <a:r>
              <a:rPr lang="mr-IN" dirty="0" smtClean="0"/>
              <a:t>…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i="1" dirty="0"/>
              <a:t>T</a:t>
            </a:r>
            <a:r>
              <a:rPr lang="en-US" i="1" dirty="0" smtClean="0"/>
              <a:t>emporal </a:t>
            </a:r>
            <a:r>
              <a:rPr lang="en-US" dirty="0"/>
              <a:t>metrics</a:t>
            </a:r>
            <a:r>
              <a:rPr lang="en-US" dirty="0" smtClean="0"/>
              <a:t>,</a:t>
            </a:r>
          </a:p>
          <a:p>
            <a:pPr lvl="2"/>
            <a:r>
              <a:rPr lang="en-US" dirty="0"/>
              <a:t>Exploit code maturity, Remediation level, </a:t>
            </a:r>
            <a:r>
              <a:rPr lang="mr-IN" dirty="0"/>
              <a:t>…</a:t>
            </a:r>
            <a:endParaRPr lang="en-US" dirty="0"/>
          </a:p>
          <a:p>
            <a:pPr lvl="2"/>
            <a:r>
              <a:rPr lang="en-US" dirty="0"/>
              <a:t>Historically exploited vulnerability </a:t>
            </a:r>
            <a:r>
              <a:rPr lang="en-US" dirty="0" smtClean="0"/>
              <a:t>metric,</a:t>
            </a:r>
          </a:p>
          <a:p>
            <a:pPr lvl="2"/>
            <a:r>
              <a:rPr lang="en-US" b="1" dirty="0"/>
              <a:t>Metrics for measuring vulnerability lifetime </a:t>
            </a:r>
            <a:r>
              <a:rPr lang="en-US" b="1" dirty="0" smtClean="0"/>
              <a:t>(</a:t>
            </a:r>
            <a:r>
              <a:rPr lang="en-US" b="1" i="1" dirty="0" smtClean="0"/>
              <a:t>Server, Cloud-end) </a:t>
            </a:r>
            <a:endParaRPr lang="en-US" dirty="0"/>
          </a:p>
          <a:p>
            <a:pPr lvl="2"/>
            <a:r>
              <a:rPr lang="en-US" dirty="0"/>
              <a:t>future Metrics </a:t>
            </a:r>
          </a:p>
          <a:p>
            <a:pPr lvl="1"/>
            <a:r>
              <a:rPr lang="en-US" i="1" dirty="0" smtClean="0"/>
              <a:t>Environmental </a:t>
            </a:r>
            <a:r>
              <a:rPr lang="en-US" dirty="0"/>
              <a:t>metrics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SCOTT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altLang="de-DE" smtClean="0"/>
              <a:t>Page </a:t>
            </a:r>
            <a:fld id="{0D3C0800-BE0F-435D-A513-36504ECA3DC5}" type="slidenum">
              <a:rPr lang="en-GB" altLang="de-DE" smtClean="0"/>
              <a:pPr/>
              <a:t>10</a:t>
            </a:fld>
            <a:endParaRPr lang="en-GB" altLang="de-DE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2"/>
          </p:nvPr>
        </p:nvSpPr>
        <p:spPr>
          <a:xfrm>
            <a:off x="252413" y="6624638"/>
            <a:ext cx="863600" cy="1428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2017-11-30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3344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Sub-ontology metrics </a:t>
            </a:r>
            <a:r>
              <a:rPr lang="en-US" dirty="0" smtClean="0"/>
              <a:t>- </a:t>
            </a:r>
            <a:r>
              <a:rPr lang="en-US" i="1" dirty="0" smtClean="0"/>
              <a:t>temporal </a:t>
            </a:r>
            <a:r>
              <a:rPr lang="en-US" i="1" dirty="0"/>
              <a:t>characteristics of </a:t>
            </a:r>
            <a:r>
              <a:rPr lang="en-US" i="1" dirty="0" smtClean="0"/>
              <a:t>vulnerabilities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2017-05-22/23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SCOTT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altLang="de-DE" smtClean="0"/>
              <a:t>Page </a:t>
            </a:r>
            <a:fld id="{0D3C0800-BE0F-435D-A513-36504ECA3DC5}" type="slidenum">
              <a:rPr lang="en-GB" altLang="de-DE" smtClean="0"/>
              <a:pPr/>
              <a:t>11</a:t>
            </a:fld>
            <a:endParaRPr lang="en-GB" altLang="de-DE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17504" y="-429271"/>
            <a:ext cx="5820961" cy="864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25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vast variety of approaches:</a:t>
            </a:r>
          </a:p>
          <a:p>
            <a:pPr lvl="1"/>
            <a:r>
              <a:rPr lang="en-US" dirty="0" smtClean="0"/>
              <a:t>From graph-based </a:t>
            </a:r>
          </a:p>
          <a:p>
            <a:pPr lvl="1"/>
            <a:r>
              <a:rPr lang="en-US" dirty="0" smtClean="0"/>
              <a:t>To game theory</a:t>
            </a:r>
            <a:endParaRPr lang="en-US" dirty="0"/>
          </a:p>
          <a:p>
            <a:r>
              <a:rPr lang="en-US" dirty="0"/>
              <a:t>Open challenges:</a:t>
            </a:r>
          </a:p>
          <a:p>
            <a:pPr lvl="1"/>
            <a:r>
              <a:rPr lang="en-US" dirty="0"/>
              <a:t>In theory </a:t>
            </a:r>
            <a:endParaRPr lang="en-US" dirty="0" smtClean="0"/>
          </a:p>
          <a:p>
            <a:pPr lvl="1"/>
            <a:r>
              <a:rPr lang="en-US" dirty="0" smtClean="0"/>
              <a:t>In practice</a:t>
            </a:r>
            <a:endParaRPr lang="en-US" dirty="0"/>
          </a:p>
          <a:p>
            <a:pPr lvl="1"/>
            <a:r>
              <a:rPr lang="en-US" dirty="0"/>
              <a:t>In </a:t>
            </a:r>
            <a:r>
              <a:rPr lang="en-US" dirty="0" smtClean="0"/>
              <a:t>approaches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SCOTT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altLang="de-DE" smtClean="0"/>
              <a:t>Page </a:t>
            </a:r>
            <a:fld id="{0D3C0800-BE0F-435D-A513-36504ECA3DC5}" type="slidenum">
              <a:rPr lang="en-GB" altLang="de-DE" smtClean="0"/>
              <a:pPr/>
              <a:t>12</a:t>
            </a:fld>
            <a:endParaRPr lang="en-GB" altLang="de-DE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252413" y="6624638"/>
            <a:ext cx="863600" cy="1428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2017-11-30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013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Assessment of technology</a:t>
            </a:r>
          </a:p>
          <a:p>
            <a:pPr lvl="1"/>
            <a:r>
              <a:rPr lang="en-US" dirty="0" smtClean="0"/>
              <a:t>Relation to SP1 (</a:t>
            </a:r>
            <a:r>
              <a:rPr lang="en-GB" dirty="0" smtClean="0">
                <a:ea typeface="Verdana" panose="020B0604030504040204" pitchFamily="34" charset="0"/>
                <a:cs typeface="Verdana" panose="020B0604030504040204" pitchFamily="34" charset="0"/>
              </a:rPr>
              <a:t>SCOTT SP1 Call)</a:t>
            </a:r>
            <a:r>
              <a:rPr lang="en-US" dirty="0" smtClean="0"/>
              <a:t>- SP2- SP3</a:t>
            </a:r>
          </a:p>
          <a:p>
            <a:pPr lvl="1"/>
            <a:r>
              <a:rPr lang="en-US" dirty="0" smtClean="0"/>
              <a:t>Suggestion: </a:t>
            </a:r>
          </a:p>
          <a:p>
            <a:pPr lvl="1"/>
            <a:r>
              <a:rPr lang="en-US" dirty="0" smtClean="0"/>
              <a:t>Each BB may have a progress report (might be missed)</a:t>
            </a:r>
          </a:p>
          <a:p>
            <a:pPr lvl="1"/>
            <a:r>
              <a:rPr lang="en-US" dirty="0" smtClean="0"/>
              <a:t>Describing any individual progress </a:t>
            </a:r>
            <a:r>
              <a:rPr lang="mr-IN" dirty="0" smtClean="0"/>
              <a:t>–</a:t>
            </a:r>
            <a:r>
              <a:rPr lang="en-US" dirty="0" smtClean="0"/>
              <a:t> Per UC at least for the lead UC</a:t>
            </a:r>
          </a:p>
          <a:p>
            <a:r>
              <a:rPr lang="en-US" dirty="0" smtClean="0"/>
              <a:t>Measurable security and labeling</a:t>
            </a:r>
          </a:p>
          <a:p>
            <a:pPr lvl="1"/>
            <a:r>
              <a:rPr lang="en-US" dirty="0"/>
              <a:t>Theoretical</a:t>
            </a:r>
            <a:endParaRPr lang="en-US" dirty="0" smtClean="0"/>
          </a:p>
          <a:p>
            <a:pPr lvl="1"/>
            <a:r>
              <a:rPr lang="en-US" dirty="0" smtClean="0"/>
              <a:t>Practical in UC</a:t>
            </a:r>
          </a:p>
          <a:p>
            <a:pPr lvl="1"/>
            <a:r>
              <a:rPr lang="en-US" b="1" dirty="0"/>
              <a:t>Suggestion</a:t>
            </a:r>
            <a:r>
              <a:rPr lang="en-US" dirty="0"/>
              <a:t>: </a:t>
            </a:r>
            <a:r>
              <a:rPr lang="en-US" dirty="0" smtClean="0"/>
              <a:t>A light-wait risk assessment for lead UC</a:t>
            </a:r>
            <a:endParaRPr lang="en-US" dirty="0"/>
          </a:p>
          <a:p>
            <a:r>
              <a:rPr lang="en-US" dirty="0" smtClean="0"/>
              <a:t>UiO PM (SCOTT No, SP3, Leading BBs, Partner BBs, 20 WPs,... 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SCOTT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altLang="de-DE" smtClean="0"/>
              <a:t>Page </a:t>
            </a:r>
            <a:fld id="{0D3C0800-BE0F-435D-A513-36504ECA3DC5}" type="slidenum">
              <a:rPr lang="en-GB" altLang="de-DE" smtClean="0"/>
              <a:pPr/>
              <a:t>13</a:t>
            </a:fld>
            <a:endParaRPr lang="en-GB" altLang="de-DE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252413" y="6624638"/>
            <a:ext cx="863600" cy="1428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2017-11-30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86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1200" dirty="0">
                <a:hlinkClick r:id="rId2"/>
              </a:rPr>
              <a:t>toktamr@ifi.uio.no</a:t>
            </a:r>
            <a:endParaRPr lang="en-GB" sz="1200" dirty="0"/>
          </a:p>
          <a:p>
            <a:r>
              <a:rPr lang="en-GB" sz="1200" dirty="0">
                <a:hlinkClick r:id="rId3"/>
              </a:rPr>
              <a:t>www.scottproject.eu</a:t>
            </a:r>
            <a:endParaRPr lang="en-GB" sz="1200" dirty="0"/>
          </a:p>
          <a:p>
            <a:endParaRPr lang="en-GB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7057664" y="5345333"/>
            <a:ext cx="685800" cy="685800"/>
          </a:xfrm>
          <a:prstGeom prst="rect">
            <a:avLst/>
          </a:prstGeom>
          <a:noFill/>
        </p:spPr>
        <p:txBody>
          <a:bodyPr wrap="none" lIns="54000" tIns="54000" rIns="54000" bIns="54000" rtlCol="0">
            <a:noAutofit/>
          </a:bodyPr>
          <a:lstStyle/>
          <a:p>
            <a:pPr marL="204788" indent="-204788">
              <a:buClr>
                <a:srgbClr val="E30034"/>
              </a:buClr>
            </a:pPr>
            <a:endParaRPr lang="en-US" sz="1200" dirty="0" err="1">
              <a:solidFill>
                <a:schemeClr val="accent3"/>
              </a:solidFill>
              <a:latin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32294" y="5267204"/>
            <a:ext cx="685800" cy="685800"/>
          </a:xfrm>
          <a:prstGeom prst="rect">
            <a:avLst/>
          </a:prstGeom>
          <a:noFill/>
        </p:spPr>
        <p:txBody>
          <a:bodyPr wrap="none" lIns="54000" tIns="54000" rIns="54000" bIns="54000" rtlCol="0">
            <a:noAutofit/>
          </a:bodyPr>
          <a:lstStyle/>
          <a:p>
            <a:pPr marL="204788" indent="-204788">
              <a:buClr>
                <a:srgbClr val="E30034"/>
              </a:buClr>
            </a:pPr>
            <a:endParaRPr lang="en-US" sz="1200" dirty="0" err="1">
              <a:solidFill>
                <a:schemeClr val="accent3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59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UiO PM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>
                <a:hlinkClick r:id="rId2" tooltip="SCOTT:HW supported security mechanisms"/>
              </a:rPr>
              <a:t>23.C: SCOTT-HW </a:t>
            </a:r>
            <a:r>
              <a:rPr lang="en-US" dirty="0">
                <a:hlinkClick r:id="rId2" tooltip="SCOTT:HW supported security mechanisms"/>
              </a:rPr>
              <a:t>supported security mechanisms</a:t>
            </a:r>
            <a:endParaRPr lang="en-US" dirty="0"/>
          </a:p>
          <a:p>
            <a:r>
              <a:rPr lang="en-US" dirty="0" smtClean="0">
                <a:hlinkClick r:id="rId3" tooltip="SCOTT:SCOTT Security Library"/>
              </a:rPr>
              <a:t>23.N: SCOTT-SCOTT </a:t>
            </a:r>
            <a:r>
              <a:rPr lang="en-US" dirty="0">
                <a:hlinkClick r:id="rId3" tooltip="SCOTT:SCOTT Security Library"/>
              </a:rPr>
              <a:t>Security Library</a:t>
            </a:r>
            <a:endParaRPr lang="en-US" dirty="0"/>
          </a:p>
          <a:p>
            <a:r>
              <a:rPr lang="en-US" dirty="0">
                <a:hlinkClick r:id="rId4" tooltip="SCOTT:SCOTT Security Core – Identification, authentication and secure communication"/>
              </a:rPr>
              <a:t>SCOTT-SCOTT Security Core – Identification, authentication and secure communication</a:t>
            </a:r>
            <a:endParaRPr lang="en-US" dirty="0"/>
          </a:p>
          <a:p>
            <a:r>
              <a:rPr lang="en-US" dirty="0" smtClean="0">
                <a:hlinkClick r:id="rId5" tooltip="SCOTT:Trust Anchor and Trust Indicator for ES and smart sensors"/>
              </a:rPr>
              <a:t>23.R: SCOTT-Trust </a:t>
            </a:r>
            <a:r>
              <a:rPr lang="en-US" dirty="0">
                <a:hlinkClick r:id="rId5" tooltip="SCOTT:Trust Anchor and Trust Indicator for ES and smart sensors"/>
              </a:rPr>
              <a:t>Anchor and Trust Indicator for ES and smart sensors</a:t>
            </a:r>
            <a:endParaRPr lang="en-US" dirty="0"/>
          </a:p>
          <a:p>
            <a:r>
              <a:rPr lang="en-US" dirty="0">
                <a:hlinkClick r:id="rId6" tooltip="SCOTT:Remote Configuration of Infrastructure"/>
              </a:rPr>
              <a:t>SCOTT-Remote Configuration of Infrastructure</a:t>
            </a:r>
            <a:endParaRPr lang="en-US" dirty="0"/>
          </a:p>
          <a:p>
            <a:r>
              <a:rPr lang="en-US" dirty="0">
                <a:hlinkClick r:id="rId7" tooltip="SCOTT:Mobile Edge Computing"/>
              </a:rPr>
              <a:t>SCOTT-Mobile Edge Computing</a:t>
            </a:r>
            <a:endParaRPr lang="en-US" dirty="0"/>
          </a:p>
          <a:p>
            <a:r>
              <a:rPr lang="mr-IN" dirty="0">
                <a:hlinkClick r:id="rId8"/>
              </a:rPr>
              <a:t>1 </a:t>
            </a:r>
            <a:r>
              <a:rPr lang="mr-IN" dirty="0" smtClean="0">
                <a:hlinkClick r:id="rId8"/>
              </a:rPr>
              <a:t>UiO-WP1</a:t>
            </a:r>
            <a:r>
              <a:rPr lang="en-US" dirty="0" smtClean="0"/>
              <a:t>, </a:t>
            </a:r>
            <a:r>
              <a:rPr lang="mr-IN" dirty="0" smtClean="0">
                <a:hlinkClick r:id="rId9"/>
              </a:rPr>
              <a:t>2</a:t>
            </a:r>
            <a:r>
              <a:rPr lang="mr-IN" dirty="0">
                <a:hlinkClick r:id="rId9"/>
              </a:rPr>
              <a:t> </a:t>
            </a:r>
            <a:r>
              <a:rPr lang="mr-IN" dirty="0" smtClean="0">
                <a:hlinkClick r:id="rId9"/>
              </a:rPr>
              <a:t>UiO-WP2</a:t>
            </a:r>
            <a:r>
              <a:rPr lang="en-US" dirty="0" smtClean="0"/>
              <a:t>, </a:t>
            </a:r>
            <a:r>
              <a:rPr lang="mr-IN" dirty="0" smtClean="0">
                <a:hlinkClick r:id="rId10"/>
              </a:rPr>
              <a:t>3</a:t>
            </a:r>
            <a:r>
              <a:rPr lang="mr-IN" dirty="0">
                <a:hlinkClick r:id="rId10"/>
              </a:rPr>
              <a:t> </a:t>
            </a:r>
            <a:r>
              <a:rPr lang="mr-IN" dirty="0" smtClean="0">
                <a:hlinkClick r:id="rId10"/>
              </a:rPr>
              <a:t>UiO-WP3</a:t>
            </a:r>
            <a:r>
              <a:rPr lang="en-US" dirty="0" smtClean="0"/>
              <a:t>, </a:t>
            </a:r>
            <a:r>
              <a:rPr lang="mr-IN" dirty="0" smtClean="0">
                <a:hlinkClick r:id="rId11"/>
              </a:rPr>
              <a:t>4</a:t>
            </a:r>
            <a:r>
              <a:rPr lang="mr-IN" dirty="0">
                <a:hlinkClick r:id="rId11"/>
              </a:rPr>
              <a:t> </a:t>
            </a:r>
            <a:r>
              <a:rPr lang="mr-IN" dirty="0" smtClean="0">
                <a:hlinkClick r:id="rId11"/>
              </a:rPr>
              <a:t>UiO-WP5</a:t>
            </a:r>
            <a:r>
              <a:rPr lang="en-US" dirty="0" smtClean="0"/>
              <a:t>, </a:t>
            </a:r>
            <a:r>
              <a:rPr lang="mr-IN" dirty="0" smtClean="0">
                <a:hlinkClick r:id="rId12"/>
              </a:rPr>
              <a:t>5</a:t>
            </a:r>
            <a:r>
              <a:rPr lang="mr-IN" dirty="0">
                <a:hlinkClick r:id="rId12"/>
              </a:rPr>
              <a:t> </a:t>
            </a:r>
            <a:r>
              <a:rPr lang="mr-IN" dirty="0" smtClean="0">
                <a:hlinkClick r:id="rId12"/>
              </a:rPr>
              <a:t>UiO-WP6</a:t>
            </a:r>
            <a:r>
              <a:rPr lang="en-US" dirty="0" smtClean="0"/>
              <a:t>, </a:t>
            </a:r>
            <a:r>
              <a:rPr lang="mr-IN" dirty="0" smtClean="0">
                <a:hlinkClick r:id="rId13"/>
              </a:rPr>
              <a:t>6</a:t>
            </a:r>
            <a:r>
              <a:rPr lang="mr-IN" dirty="0">
                <a:hlinkClick r:id="rId13"/>
              </a:rPr>
              <a:t> </a:t>
            </a:r>
            <a:r>
              <a:rPr lang="mr-IN" dirty="0" smtClean="0">
                <a:hlinkClick r:id="rId13"/>
              </a:rPr>
              <a:t>UiO-WP7</a:t>
            </a:r>
            <a:r>
              <a:rPr lang="en-US" dirty="0" smtClean="0"/>
              <a:t>, </a:t>
            </a:r>
            <a:r>
              <a:rPr lang="mr-IN" dirty="0" smtClean="0">
                <a:hlinkClick r:id="rId14"/>
              </a:rPr>
              <a:t>7</a:t>
            </a:r>
            <a:r>
              <a:rPr lang="mr-IN" dirty="0">
                <a:hlinkClick r:id="rId14"/>
              </a:rPr>
              <a:t> </a:t>
            </a:r>
            <a:r>
              <a:rPr lang="mr-IN" dirty="0" smtClean="0">
                <a:hlinkClick r:id="rId14"/>
              </a:rPr>
              <a:t>UiO-WP8</a:t>
            </a:r>
            <a:r>
              <a:rPr lang="en-US" dirty="0" smtClean="0"/>
              <a:t>, </a:t>
            </a:r>
            <a:r>
              <a:rPr lang="mr-IN" dirty="0" smtClean="0">
                <a:hlinkClick r:id="rId15"/>
              </a:rPr>
              <a:t>8</a:t>
            </a:r>
            <a:r>
              <a:rPr lang="mr-IN" dirty="0">
                <a:hlinkClick r:id="rId15"/>
              </a:rPr>
              <a:t> </a:t>
            </a:r>
            <a:r>
              <a:rPr lang="mr-IN" dirty="0" smtClean="0">
                <a:hlinkClick r:id="rId15"/>
              </a:rPr>
              <a:t>UiO-WP9</a:t>
            </a:r>
            <a:r>
              <a:rPr lang="en-US" dirty="0" smtClean="0"/>
              <a:t>, </a:t>
            </a:r>
            <a:r>
              <a:rPr lang="mr-IN" b="1" u="sng" dirty="0" smtClean="0">
                <a:solidFill>
                  <a:srgbClr val="FFC000"/>
                </a:solidFill>
                <a:hlinkClick r:id="rId16"/>
              </a:rPr>
              <a:t>9</a:t>
            </a:r>
            <a:r>
              <a:rPr lang="mr-IN" b="1" u="sng" dirty="0">
                <a:solidFill>
                  <a:srgbClr val="FFC000"/>
                </a:solidFill>
                <a:hlinkClick r:id="rId16"/>
              </a:rPr>
              <a:t> </a:t>
            </a:r>
            <a:r>
              <a:rPr lang="mr-IN" b="1" u="sng" dirty="0" smtClean="0">
                <a:solidFill>
                  <a:srgbClr val="FFC000"/>
                </a:solidFill>
                <a:hlinkClick r:id="rId16"/>
              </a:rPr>
              <a:t>UiO-WP13</a:t>
            </a:r>
            <a:r>
              <a:rPr lang="en-US" b="1" u="sng" dirty="0" smtClean="0">
                <a:solidFill>
                  <a:srgbClr val="FFC000"/>
                </a:solidFill>
              </a:rPr>
              <a:t>(2), </a:t>
            </a:r>
            <a:r>
              <a:rPr lang="mr-IN" b="1" u="sng" dirty="0" smtClean="0">
                <a:solidFill>
                  <a:srgbClr val="FFC000"/>
                </a:solidFill>
                <a:hlinkClick r:id="rId17"/>
              </a:rPr>
              <a:t>10</a:t>
            </a:r>
            <a:r>
              <a:rPr lang="mr-IN" b="1" u="sng" dirty="0">
                <a:solidFill>
                  <a:srgbClr val="FFC000"/>
                </a:solidFill>
                <a:hlinkClick r:id="rId17"/>
              </a:rPr>
              <a:t> </a:t>
            </a:r>
            <a:r>
              <a:rPr lang="mr-IN" b="1" u="sng" dirty="0" smtClean="0">
                <a:solidFill>
                  <a:srgbClr val="FFC000"/>
                </a:solidFill>
                <a:hlinkClick r:id="rId17"/>
              </a:rPr>
              <a:t>UiO-WP14</a:t>
            </a:r>
            <a:r>
              <a:rPr lang="en-US" b="1" u="sng" dirty="0" smtClean="0">
                <a:solidFill>
                  <a:srgbClr val="FFC000"/>
                </a:solidFill>
              </a:rPr>
              <a:t>(2)</a:t>
            </a:r>
            <a:r>
              <a:rPr lang="en-US" b="1" dirty="0" smtClean="0"/>
              <a:t>, </a:t>
            </a:r>
            <a:r>
              <a:rPr lang="mr-IN" b="1" dirty="0" smtClean="0">
                <a:hlinkClick r:id="rId18"/>
              </a:rPr>
              <a:t>11</a:t>
            </a:r>
            <a:r>
              <a:rPr lang="mr-IN" b="1" dirty="0">
                <a:hlinkClick r:id="rId18"/>
              </a:rPr>
              <a:t> </a:t>
            </a:r>
            <a:r>
              <a:rPr lang="mr-IN" b="1" dirty="0" smtClean="0">
                <a:hlinkClick r:id="rId18"/>
              </a:rPr>
              <a:t>UiO-WP15</a:t>
            </a:r>
            <a:r>
              <a:rPr lang="en-US" b="1" dirty="0" smtClean="0"/>
              <a:t>(3)</a:t>
            </a:r>
            <a:r>
              <a:rPr lang="en-US" dirty="0" smtClean="0"/>
              <a:t>, </a:t>
            </a:r>
            <a:r>
              <a:rPr lang="mr-IN" dirty="0" smtClean="0">
                <a:hlinkClick r:id="rId19"/>
              </a:rPr>
              <a:t>12</a:t>
            </a:r>
            <a:r>
              <a:rPr lang="mr-IN" dirty="0">
                <a:hlinkClick r:id="rId19"/>
              </a:rPr>
              <a:t> </a:t>
            </a:r>
            <a:r>
              <a:rPr lang="mr-IN" dirty="0" smtClean="0">
                <a:hlinkClick r:id="rId19"/>
              </a:rPr>
              <a:t>UiO-WP21</a:t>
            </a:r>
            <a:r>
              <a:rPr lang="en-US" dirty="0" smtClean="0"/>
              <a:t>, </a:t>
            </a:r>
            <a:r>
              <a:rPr lang="mr-IN" dirty="0" smtClean="0">
                <a:hlinkClick r:id="rId20"/>
              </a:rPr>
              <a:t>13</a:t>
            </a:r>
            <a:r>
              <a:rPr lang="mr-IN" dirty="0">
                <a:hlinkClick r:id="rId20"/>
              </a:rPr>
              <a:t> </a:t>
            </a:r>
            <a:r>
              <a:rPr lang="mr-IN" dirty="0" smtClean="0">
                <a:hlinkClick r:id="rId20"/>
              </a:rPr>
              <a:t>UiO-WP22</a:t>
            </a:r>
            <a:r>
              <a:rPr lang="en-US" dirty="0" smtClean="0"/>
              <a:t>, </a:t>
            </a:r>
            <a:r>
              <a:rPr lang="mr-IN" dirty="0" smtClean="0">
                <a:hlinkClick r:id="rId21"/>
              </a:rPr>
              <a:t>14</a:t>
            </a:r>
            <a:r>
              <a:rPr lang="mr-IN" dirty="0">
                <a:hlinkClick r:id="rId21"/>
              </a:rPr>
              <a:t> </a:t>
            </a:r>
            <a:r>
              <a:rPr lang="mr-IN" dirty="0" smtClean="0">
                <a:hlinkClick r:id="rId21"/>
              </a:rPr>
              <a:t>UiO-WP23</a:t>
            </a:r>
            <a:r>
              <a:rPr lang="en-US" dirty="0" smtClean="0"/>
              <a:t>, </a:t>
            </a:r>
            <a:r>
              <a:rPr lang="mr-IN" dirty="0" smtClean="0">
                <a:hlinkClick r:id="rId22"/>
              </a:rPr>
              <a:t>15</a:t>
            </a:r>
            <a:r>
              <a:rPr lang="mr-IN" dirty="0">
                <a:hlinkClick r:id="rId22"/>
              </a:rPr>
              <a:t> </a:t>
            </a:r>
            <a:r>
              <a:rPr lang="mr-IN" dirty="0" smtClean="0">
                <a:hlinkClick r:id="rId22"/>
              </a:rPr>
              <a:t>UiO-WP24</a:t>
            </a:r>
            <a:r>
              <a:rPr lang="en-US" dirty="0" smtClean="0"/>
              <a:t>, </a:t>
            </a:r>
            <a:r>
              <a:rPr lang="mr-IN" dirty="0" smtClean="0">
                <a:hlinkClick r:id="rId23"/>
              </a:rPr>
              <a:t>16</a:t>
            </a:r>
            <a:r>
              <a:rPr lang="mr-IN" dirty="0">
                <a:hlinkClick r:id="rId23"/>
              </a:rPr>
              <a:t> </a:t>
            </a:r>
            <a:r>
              <a:rPr lang="mr-IN" dirty="0" smtClean="0">
                <a:hlinkClick r:id="rId23"/>
              </a:rPr>
              <a:t>UiO-WP26</a:t>
            </a:r>
            <a:r>
              <a:rPr lang="en-US" dirty="0" smtClean="0"/>
              <a:t>, </a:t>
            </a:r>
            <a:r>
              <a:rPr lang="mr-IN" dirty="0" smtClean="0">
                <a:hlinkClick r:id="rId24"/>
              </a:rPr>
              <a:t>17</a:t>
            </a:r>
            <a:r>
              <a:rPr lang="mr-IN" dirty="0">
                <a:hlinkClick r:id="rId24"/>
              </a:rPr>
              <a:t> </a:t>
            </a:r>
            <a:r>
              <a:rPr lang="mr-IN" dirty="0" smtClean="0">
                <a:hlinkClick r:id="rId24"/>
              </a:rPr>
              <a:t>UiO-WP29</a:t>
            </a:r>
            <a:r>
              <a:rPr lang="en-US" dirty="0" smtClean="0"/>
              <a:t>, </a:t>
            </a:r>
            <a:r>
              <a:rPr lang="mr-IN" b="1" dirty="0" smtClean="0">
                <a:hlinkClick r:id="rId25"/>
              </a:rPr>
              <a:t>18</a:t>
            </a:r>
            <a:r>
              <a:rPr lang="mr-IN" b="1" dirty="0">
                <a:hlinkClick r:id="rId25"/>
              </a:rPr>
              <a:t> </a:t>
            </a:r>
            <a:r>
              <a:rPr lang="mr-IN" b="1" dirty="0" smtClean="0">
                <a:hlinkClick r:id="rId25"/>
              </a:rPr>
              <a:t>UiO-WP30</a:t>
            </a:r>
            <a:r>
              <a:rPr lang="en-US" b="1" dirty="0" smtClean="0"/>
              <a:t>(4)</a:t>
            </a:r>
            <a:endParaRPr lang="mr-IN" b="1" dirty="0"/>
          </a:p>
          <a:p>
            <a:r>
              <a:rPr lang="en-US" dirty="0" smtClean="0"/>
              <a:t>46/36/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2017-05-22/23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SCOTT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altLang="de-DE" smtClean="0"/>
              <a:t>Page </a:t>
            </a:r>
            <a:fld id="{0D3C0800-BE0F-435D-A513-36504ECA3DC5}" type="slidenum">
              <a:rPr lang="en-GB" altLang="de-DE" smtClean="0"/>
              <a:pPr/>
              <a:t>15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037922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Assessment of </a:t>
            </a:r>
            <a:r>
              <a:rPr lang="en-US" dirty="0"/>
              <a:t>technology</a:t>
            </a:r>
            <a:endParaRPr lang="en-US" dirty="0" smtClean="0"/>
          </a:p>
          <a:p>
            <a:pPr lvl="1"/>
            <a:r>
              <a:rPr lang="en-US" dirty="0" smtClean="0"/>
              <a:t>Relation to SP1-</a:t>
            </a:r>
            <a:r>
              <a:rPr lang="en-US" dirty="0"/>
              <a:t> </a:t>
            </a:r>
            <a:r>
              <a:rPr lang="en-US" dirty="0" smtClean="0"/>
              <a:t>SP2- SP3</a:t>
            </a:r>
          </a:p>
          <a:p>
            <a:pPr lvl="1"/>
            <a:r>
              <a:rPr lang="en-US" dirty="0" smtClean="0"/>
              <a:t>Suggestion</a:t>
            </a:r>
          </a:p>
          <a:p>
            <a:r>
              <a:rPr lang="en-US" dirty="0" smtClean="0"/>
              <a:t>Measurable security and labeling</a:t>
            </a:r>
          </a:p>
          <a:p>
            <a:pPr lvl="1"/>
            <a:r>
              <a:rPr lang="en-US" dirty="0" smtClean="0"/>
              <a:t>Application in UC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heory</a:t>
            </a:r>
          </a:p>
          <a:p>
            <a:r>
              <a:rPr lang="en-US" dirty="0" smtClean="0"/>
              <a:t>UiO PM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SCOTT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altLang="de-DE" smtClean="0"/>
              <a:t>Page </a:t>
            </a:r>
            <a:fld id="{0D3C0800-BE0F-435D-A513-36504ECA3DC5}" type="slidenum">
              <a:rPr lang="en-GB" altLang="de-DE" smtClean="0"/>
              <a:pPr/>
              <a:t>2</a:t>
            </a:fld>
            <a:endParaRPr lang="en-GB" altLang="de-DE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252413" y="6624638"/>
            <a:ext cx="863600" cy="1428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2017-11-30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786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progr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719" y="1779129"/>
            <a:ext cx="2100263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Apssessment </a:t>
            </a:r>
            <a:r>
              <a:rPr lang="en-GB"/>
              <a:t>levels for BB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0826" y="2024844"/>
            <a:ext cx="8209606" cy="3725875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sz="1800" dirty="0"/>
              <a:t>Definition of assessment levels for BB implementation</a:t>
            </a:r>
          </a:p>
          <a:p>
            <a:pPr marL="342900" indent="-342900">
              <a:buFont typeface="+mj-lt"/>
              <a:buAutoNum type="arabicPeriod"/>
            </a:pPr>
            <a:endParaRPr lang="en-GB" sz="1800" dirty="0"/>
          </a:p>
          <a:p>
            <a:pPr marL="342900" indent="-342900">
              <a:buFont typeface="+mj-lt"/>
              <a:buAutoNum type="arabicPeriod"/>
            </a:pPr>
            <a:endParaRPr lang="en-GB" sz="1800" dirty="0"/>
          </a:p>
          <a:p>
            <a:pPr marL="342900" indent="-342900">
              <a:buFont typeface="+mj-lt"/>
              <a:buAutoNum type="arabicPeriod"/>
            </a:pPr>
            <a:endParaRPr lang="en-GB" sz="1800" dirty="0"/>
          </a:p>
          <a:p>
            <a:pPr marL="342900" indent="-342900">
              <a:buFont typeface="+mj-lt"/>
              <a:buAutoNum type="arabicPeriod"/>
            </a:pPr>
            <a:endParaRPr lang="en-GB" sz="1800" dirty="0"/>
          </a:p>
          <a:p>
            <a:pPr marL="342900" indent="-342900">
              <a:buFont typeface="+mj-lt"/>
              <a:buAutoNum type="arabicPeriod"/>
            </a:pPr>
            <a:r>
              <a:rPr lang="en-GB" sz="1800" dirty="0"/>
              <a:t>Calculation of scores</a:t>
            </a:r>
          </a:p>
          <a:p>
            <a:pPr marL="342900" indent="-342900">
              <a:buFont typeface="+mj-lt"/>
              <a:buAutoNum type="arabicPeriod"/>
            </a:pPr>
            <a:endParaRPr lang="en-GB" sz="1800" dirty="0"/>
          </a:p>
          <a:p>
            <a:pPr marL="342900" indent="-342900">
              <a:buFont typeface="+mj-lt"/>
              <a:buAutoNum type="arabicPeriod"/>
            </a:pPr>
            <a:endParaRPr lang="en-GB" sz="1800" dirty="0"/>
          </a:p>
          <a:p>
            <a:pPr marL="342900" indent="-342900">
              <a:buFont typeface="+mj-lt"/>
              <a:buAutoNum type="arabicPeriod"/>
            </a:pPr>
            <a:endParaRPr lang="en-GB" sz="1800" dirty="0"/>
          </a:p>
          <a:p>
            <a:pPr marL="342900" indent="-342900">
              <a:buFont typeface="+mj-lt"/>
              <a:buAutoNum type="arabicPeriod"/>
            </a:pPr>
            <a:endParaRPr lang="en-GB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2017-11-30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SCOTT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GB" altLang="de-DE" smtClean="0"/>
              <a:t>Page </a:t>
            </a:r>
            <a:fld id="{30213E9D-02A2-4680-A0F1-D086B8D67F73}" type="slidenum">
              <a:rPr lang="en-GB" altLang="de-DE" smtClean="0"/>
              <a:pPr/>
              <a:t>3</a:t>
            </a:fld>
            <a:endParaRPr lang="en-GB" altLang="de-DE"/>
          </a:p>
        </p:txBody>
      </p:sp>
      <p:sp>
        <p:nvSpPr>
          <p:cNvPr id="9" name="AutoShape 2" descr="{\displaystyle A={\frac {1}{n}}\sum _{i=1}^{n}a_{i}={\frac {a_{1}+a_{2}+\cdots +a_{n}}{n}}}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0" name="AutoShape 4" descr="{\displaystyle A={\frac {1}{n}}\sum _{i=1}^{n}a_{i}={\frac {a_{1}+a_{2}+\cdots +a_{n}}{n}}}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988" y="4509120"/>
            <a:ext cx="3849490" cy="757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49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Eingekerbter Richtungspfeil 46"/>
          <p:cNvSpPr/>
          <p:nvPr/>
        </p:nvSpPr>
        <p:spPr>
          <a:xfrm>
            <a:off x="1447938" y="2010233"/>
            <a:ext cx="7390537" cy="429031"/>
          </a:xfrm>
          <a:prstGeom prst="chevron">
            <a:avLst/>
          </a:prstGeom>
          <a:gradFill>
            <a:gsLst>
              <a:gs pos="0">
                <a:schemeClr val="bg1"/>
              </a:gs>
              <a:gs pos="0">
                <a:schemeClr val="bg1"/>
              </a:gs>
              <a:gs pos="100000">
                <a:schemeClr val="accent3">
                  <a:lumMod val="50000"/>
                  <a:lumOff val="50000"/>
                </a:schemeClr>
              </a:gs>
            </a:gsLst>
            <a:lin ang="0" scaled="0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rIns="54000" rtlCol="0" anchor="ctr"/>
          <a:lstStyle/>
          <a:p>
            <a:pPr algn="r"/>
            <a:r>
              <a:rPr lang="en-GB" sz="1350">
                <a:solidFill>
                  <a:schemeClr val="tx1"/>
                </a:solidFill>
              </a:rPr>
              <a:t>In parallel: SCOTT specification and implementation (BBs, UCs)</a:t>
            </a:r>
          </a:p>
        </p:txBody>
      </p:sp>
      <p:cxnSp>
        <p:nvCxnSpPr>
          <p:cNvPr id="128" name="Straight Connector 127"/>
          <p:cNvCxnSpPr/>
          <p:nvPr/>
        </p:nvCxnSpPr>
        <p:spPr>
          <a:xfrm flipV="1">
            <a:off x="3653898" y="2012850"/>
            <a:ext cx="0" cy="345496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6"/>
          <p:cNvCxnSpPr/>
          <p:nvPr/>
        </p:nvCxnSpPr>
        <p:spPr>
          <a:xfrm flipV="1">
            <a:off x="5328084" y="3266983"/>
            <a:ext cx="1" cy="220083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SP1 Timeline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GB" altLang="de-DE"/>
              <a:t>Page </a:t>
            </a:r>
            <a:fld id="{30213E9D-02A2-4680-A0F1-D086B8D67F73}" type="slidenum">
              <a:rPr lang="en-GB" altLang="de-DE" smtClean="0"/>
              <a:pPr/>
              <a:t>4</a:t>
            </a:fld>
            <a:endParaRPr lang="en-GB" altLang="de-DE"/>
          </a:p>
        </p:txBody>
      </p:sp>
      <p:cxnSp>
        <p:nvCxnSpPr>
          <p:cNvPr id="8" name="Gerade Verbindung 53"/>
          <p:cNvCxnSpPr>
            <a:endCxn id="22" idx="3"/>
          </p:cNvCxnSpPr>
          <p:nvPr/>
        </p:nvCxnSpPr>
        <p:spPr>
          <a:xfrm flipV="1">
            <a:off x="816415" y="2012850"/>
            <a:ext cx="0" cy="345496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5"/>
          <p:cNvSpPr txBox="1"/>
          <p:nvPr/>
        </p:nvSpPr>
        <p:spPr>
          <a:xfrm>
            <a:off x="851729" y="1788672"/>
            <a:ext cx="8173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/>
              <a:t>Update of BB descriptions </a:t>
            </a:r>
          </a:p>
        </p:txBody>
      </p:sp>
      <p:cxnSp>
        <p:nvCxnSpPr>
          <p:cNvPr id="10" name="Gerade Verbindung 6"/>
          <p:cNvCxnSpPr>
            <a:endCxn id="23" idx="3"/>
          </p:cNvCxnSpPr>
          <p:nvPr/>
        </p:nvCxnSpPr>
        <p:spPr>
          <a:xfrm flipV="1">
            <a:off x="2224248" y="3322512"/>
            <a:ext cx="0" cy="214530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7"/>
          <p:cNvCxnSpPr/>
          <p:nvPr/>
        </p:nvCxnSpPr>
        <p:spPr>
          <a:xfrm flipH="1" flipV="1">
            <a:off x="251385" y="1798335"/>
            <a:ext cx="1030" cy="366947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9"/>
          <p:cNvCxnSpPr/>
          <p:nvPr/>
        </p:nvCxnSpPr>
        <p:spPr>
          <a:xfrm flipV="1">
            <a:off x="180756" y="5467814"/>
            <a:ext cx="8717183" cy="22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0"/>
          <p:cNvCxnSpPr/>
          <p:nvPr/>
        </p:nvCxnSpPr>
        <p:spPr>
          <a:xfrm>
            <a:off x="251384" y="5426350"/>
            <a:ext cx="0" cy="874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1"/>
          <p:cNvCxnSpPr/>
          <p:nvPr/>
        </p:nvCxnSpPr>
        <p:spPr>
          <a:xfrm>
            <a:off x="816413" y="5426350"/>
            <a:ext cx="0" cy="874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2"/>
          <p:cNvCxnSpPr/>
          <p:nvPr/>
        </p:nvCxnSpPr>
        <p:spPr>
          <a:xfrm>
            <a:off x="1381444" y="5426350"/>
            <a:ext cx="0" cy="874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3"/>
          <p:cNvCxnSpPr/>
          <p:nvPr/>
        </p:nvCxnSpPr>
        <p:spPr>
          <a:xfrm>
            <a:off x="1946474" y="5426350"/>
            <a:ext cx="0" cy="874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4"/>
          <p:cNvCxnSpPr/>
          <p:nvPr/>
        </p:nvCxnSpPr>
        <p:spPr>
          <a:xfrm>
            <a:off x="2511504" y="5426350"/>
            <a:ext cx="0" cy="874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5"/>
          <p:cNvCxnSpPr/>
          <p:nvPr/>
        </p:nvCxnSpPr>
        <p:spPr>
          <a:xfrm>
            <a:off x="3076534" y="5426350"/>
            <a:ext cx="0" cy="874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7"/>
          <p:cNvSpPr txBox="1"/>
          <p:nvPr/>
        </p:nvSpPr>
        <p:spPr>
          <a:xfrm>
            <a:off x="8889231" y="5513765"/>
            <a:ext cx="211917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50"/>
              <a:t>t</a:t>
            </a:r>
          </a:p>
        </p:txBody>
      </p:sp>
      <p:sp>
        <p:nvSpPr>
          <p:cNvPr id="21" name="Textfeld 18"/>
          <p:cNvSpPr txBox="1"/>
          <p:nvPr/>
        </p:nvSpPr>
        <p:spPr>
          <a:xfrm>
            <a:off x="32915" y="5528265"/>
            <a:ext cx="48438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75"/>
              <a:t>June 1, 2017</a:t>
            </a:r>
          </a:p>
        </p:txBody>
      </p:sp>
      <p:sp>
        <p:nvSpPr>
          <p:cNvPr id="22" name="Eingekerbter Richtungspfeil 19"/>
          <p:cNvSpPr/>
          <p:nvPr/>
        </p:nvSpPr>
        <p:spPr>
          <a:xfrm>
            <a:off x="251384" y="1798335"/>
            <a:ext cx="565031" cy="429031"/>
          </a:xfrm>
          <a:prstGeom prst="chevron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rIns="54000" rtlCol="0" anchor="ctr"/>
          <a:lstStyle/>
          <a:p>
            <a:pPr algn="ctr"/>
            <a:endParaRPr lang="en-GB" sz="750">
              <a:solidFill>
                <a:schemeClr val="tx1"/>
              </a:solidFill>
            </a:endParaRPr>
          </a:p>
        </p:txBody>
      </p:sp>
      <p:sp>
        <p:nvSpPr>
          <p:cNvPr id="23" name="Eingekerbter Richtungspfeil 23"/>
          <p:cNvSpPr/>
          <p:nvPr/>
        </p:nvSpPr>
        <p:spPr>
          <a:xfrm>
            <a:off x="1946473" y="3147681"/>
            <a:ext cx="277775" cy="349660"/>
          </a:xfrm>
          <a:prstGeom prst="chevron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50">
              <a:solidFill>
                <a:schemeClr val="tx1"/>
              </a:solidFill>
            </a:endParaRPr>
          </a:p>
        </p:txBody>
      </p:sp>
      <p:sp>
        <p:nvSpPr>
          <p:cNvPr id="24" name="Textfeld 25"/>
          <p:cNvSpPr txBox="1"/>
          <p:nvPr/>
        </p:nvSpPr>
        <p:spPr>
          <a:xfrm>
            <a:off x="648475" y="5528265"/>
            <a:ext cx="46319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75"/>
              <a:t>July 1, 2017</a:t>
            </a:r>
          </a:p>
        </p:txBody>
      </p:sp>
      <p:sp>
        <p:nvSpPr>
          <p:cNvPr id="25" name="Textfeld 26"/>
          <p:cNvSpPr txBox="1"/>
          <p:nvPr/>
        </p:nvSpPr>
        <p:spPr>
          <a:xfrm>
            <a:off x="1242847" y="5528265"/>
            <a:ext cx="44845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/>
            </a:lvl1pPr>
          </a:lstStyle>
          <a:p>
            <a:r>
              <a:rPr lang="en-GB" sz="675"/>
              <a:t>Aug 1, 2017</a:t>
            </a:r>
          </a:p>
        </p:txBody>
      </p:sp>
      <p:sp>
        <p:nvSpPr>
          <p:cNvPr id="26" name="Textfeld 27"/>
          <p:cNvSpPr txBox="1"/>
          <p:nvPr/>
        </p:nvSpPr>
        <p:spPr>
          <a:xfrm>
            <a:off x="1822480" y="5528265"/>
            <a:ext cx="410587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75"/>
              <a:t>Sep 1, 2017</a:t>
            </a:r>
          </a:p>
        </p:txBody>
      </p:sp>
      <p:sp>
        <p:nvSpPr>
          <p:cNvPr id="27" name="Textfeld 28"/>
          <p:cNvSpPr txBox="1"/>
          <p:nvPr/>
        </p:nvSpPr>
        <p:spPr>
          <a:xfrm>
            <a:off x="2364247" y="5528265"/>
            <a:ext cx="389940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75"/>
              <a:t>Oct 1, 2017</a:t>
            </a:r>
          </a:p>
        </p:txBody>
      </p:sp>
      <p:sp>
        <p:nvSpPr>
          <p:cNvPr id="28" name="Textfeld 29"/>
          <p:cNvSpPr txBox="1"/>
          <p:nvPr/>
        </p:nvSpPr>
        <p:spPr>
          <a:xfrm>
            <a:off x="2885367" y="5528265"/>
            <a:ext cx="413920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75"/>
              <a:t>Nov 1, 2017</a:t>
            </a:r>
          </a:p>
        </p:txBody>
      </p:sp>
      <p:sp>
        <p:nvSpPr>
          <p:cNvPr id="29" name="Textfeld 30"/>
          <p:cNvSpPr txBox="1"/>
          <p:nvPr/>
        </p:nvSpPr>
        <p:spPr>
          <a:xfrm>
            <a:off x="3430467" y="5528265"/>
            <a:ext cx="413920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75"/>
              <a:t>Dec 1, 2017</a:t>
            </a:r>
          </a:p>
        </p:txBody>
      </p:sp>
      <p:sp>
        <p:nvSpPr>
          <p:cNvPr id="31" name="Eingekerbter Richtungspfeil 46"/>
          <p:cNvSpPr/>
          <p:nvPr/>
        </p:nvSpPr>
        <p:spPr>
          <a:xfrm>
            <a:off x="251385" y="2568550"/>
            <a:ext cx="1695089" cy="429031"/>
          </a:xfrm>
          <a:prstGeom prst="chevron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rIns="54000" rtlCol="0" anchor="ctr"/>
          <a:lstStyle/>
          <a:p>
            <a:pPr algn="ctr"/>
            <a:r>
              <a:rPr lang="en-GB" sz="750">
                <a:solidFill>
                  <a:schemeClr val="tx1"/>
                </a:solidFill>
              </a:rPr>
              <a:t>Requirement entry on SharePoint – Iteration 1</a:t>
            </a:r>
          </a:p>
        </p:txBody>
      </p:sp>
      <p:sp>
        <p:nvSpPr>
          <p:cNvPr id="32" name="Eingekerbter Richtungspfeil 50"/>
          <p:cNvSpPr/>
          <p:nvPr/>
        </p:nvSpPr>
        <p:spPr>
          <a:xfrm>
            <a:off x="2224248" y="3589845"/>
            <a:ext cx="852286" cy="349660"/>
          </a:xfrm>
          <a:prstGeom prst="chevron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50">
              <a:solidFill>
                <a:schemeClr val="tx1"/>
              </a:solidFill>
            </a:endParaRPr>
          </a:p>
        </p:txBody>
      </p:sp>
      <p:cxnSp>
        <p:nvCxnSpPr>
          <p:cNvPr id="33" name="Gerade Verbindung 51"/>
          <p:cNvCxnSpPr>
            <a:endCxn id="31" idx="3"/>
          </p:cNvCxnSpPr>
          <p:nvPr/>
        </p:nvCxnSpPr>
        <p:spPr>
          <a:xfrm flipV="1">
            <a:off x="1946474" y="2783066"/>
            <a:ext cx="0" cy="268474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55"/>
          <p:cNvSpPr txBox="1"/>
          <p:nvPr/>
        </p:nvSpPr>
        <p:spPr>
          <a:xfrm>
            <a:off x="2250556" y="3104964"/>
            <a:ext cx="59325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/>
              <a:t>Alignment on TL level</a:t>
            </a:r>
          </a:p>
        </p:txBody>
      </p:sp>
      <p:sp>
        <p:nvSpPr>
          <p:cNvPr id="35" name="Textfeld 57"/>
          <p:cNvSpPr txBox="1"/>
          <p:nvPr/>
        </p:nvSpPr>
        <p:spPr>
          <a:xfrm>
            <a:off x="2296458" y="3614972"/>
            <a:ext cx="8173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50"/>
              <a:t>Alignment on SCOTT level</a:t>
            </a:r>
          </a:p>
        </p:txBody>
      </p:sp>
      <p:cxnSp>
        <p:nvCxnSpPr>
          <p:cNvPr id="42" name="Gerade Verbindung 15"/>
          <p:cNvCxnSpPr/>
          <p:nvPr/>
        </p:nvCxnSpPr>
        <p:spPr>
          <a:xfrm>
            <a:off x="3637274" y="5426350"/>
            <a:ext cx="0" cy="874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15"/>
          <p:cNvCxnSpPr/>
          <p:nvPr/>
        </p:nvCxnSpPr>
        <p:spPr>
          <a:xfrm>
            <a:off x="4198015" y="5426350"/>
            <a:ext cx="0" cy="874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15"/>
          <p:cNvCxnSpPr/>
          <p:nvPr/>
        </p:nvCxnSpPr>
        <p:spPr>
          <a:xfrm>
            <a:off x="4758755" y="5426350"/>
            <a:ext cx="0" cy="874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15"/>
          <p:cNvCxnSpPr/>
          <p:nvPr/>
        </p:nvCxnSpPr>
        <p:spPr>
          <a:xfrm>
            <a:off x="5319496" y="5426350"/>
            <a:ext cx="0" cy="874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15"/>
          <p:cNvCxnSpPr/>
          <p:nvPr/>
        </p:nvCxnSpPr>
        <p:spPr>
          <a:xfrm>
            <a:off x="5880236" y="5426350"/>
            <a:ext cx="0" cy="874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15"/>
          <p:cNvCxnSpPr/>
          <p:nvPr/>
        </p:nvCxnSpPr>
        <p:spPr>
          <a:xfrm>
            <a:off x="6440977" y="5426350"/>
            <a:ext cx="0" cy="874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15"/>
          <p:cNvCxnSpPr/>
          <p:nvPr/>
        </p:nvCxnSpPr>
        <p:spPr>
          <a:xfrm>
            <a:off x="7001717" y="5426350"/>
            <a:ext cx="0" cy="874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16"/>
          <p:cNvCxnSpPr/>
          <p:nvPr/>
        </p:nvCxnSpPr>
        <p:spPr>
          <a:xfrm>
            <a:off x="7566748" y="5426350"/>
            <a:ext cx="0" cy="874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16"/>
          <p:cNvCxnSpPr/>
          <p:nvPr/>
        </p:nvCxnSpPr>
        <p:spPr>
          <a:xfrm>
            <a:off x="8129271" y="5426350"/>
            <a:ext cx="0" cy="874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feld 30"/>
          <p:cNvSpPr txBox="1"/>
          <p:nvPr/>
        </p:nvSpPr>
        <p:spPr>
          <a:xfrm>
            <a:off x="3975568" y="5528265"/>
            <a:ext cx="403727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75"/>
              <a:t>Jan  1, 2018</a:t>
            </a:r>
          </a:p>
        </p:txBody>
      </p:sp>
      <p:sp>
        <p:nvSpPr>
          <p:cNvPr id="59" name="Textfeld 30"/>
          <p:cNvSpPr txBox="1"/>
          <p:nvPr/>
        </p:nvSpPr>
        <p:spPr>
          <a:xfrm>
            <a:off x="4510475" y="5528265"/>
            <a:ext cx="47321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75"/>
              <a:t>Feb  1, 2018</a:t>
            </a:r>
          </a:p>
        </p:txBody>
      </p:sp>
      <p:sp>
        <p:nvSpPr>
          <p:cNvPr id="60" name="Textfeld 30"/>
          <p:cNvSpPr txBox="1"/>
          <p:nvPr/>
        </p:nvSpPr>
        <p:spPr>
          <a:xfrm>
            <a:off x="5114868" y="5528265"/>
            <a:ext cx="422056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75"/>
              <a:t>Mar  1, 2018</a:t>
            </a:r>
          </a:p>
        </p:txBody>
      </p:sp>
      <p:sp>
        <p:nvSpPr>
          <p:cNvPr id="61" name="Textfeld 30"/>
          <p:cNvSpPr txBox="1"/>
          <p:nvPr/>
        </p:nvSpPr>
        <p:spPr>
          <a:xfrm>
            <a:off x="5668105" y="5528265"/>
            <a:ext cx="403727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75"/>
              <a:t>Apr  1, 2018</a:t>
            </a:r>
          </a:p>
        </p:txBody>
      </p:sp>
      <p:sp>
        <p:nvSpPr>
          <p:cNvPr id="62" name="Textfeld 30"/>
          <p:cNvSpPr txBox="1"/>
          <p:nvPr/>
        </p:nvSpPr>
        <p:spPr>
          <a:xfrm>
            <a:off x="6203012" y="5528265"/>
            <a:ext cx="454193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75"/>
              <a:t>May  1, 2018</a:t>
            </a:r>
          </a:p>
        </p:txBody>
      </p:sp>
      <p:sp>
        <p:nvSpPr>
          <p:cNvPr id="63" name="Textfeld 30"/>
          <p:cNvSpPr txBox="1"/>
          <p:nvPr/>
        </p:nvSpPr>
        <p:spPr>
          <a:xfrm>
            <a:off x="6788386" y="5528265"/>
            <a:ext cx="454193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75"/>
              <a:t>June 1, 2018</a:t>
            </a:r>
          </a:p>
        </p:txBody>
      </p:sp>
      <p:sp>
        <p:nvSpPr>
          <p:cNvPr id="64" name="Textfeld 30"/>
          <p:cNvSpPr txBox="1"/>
          <p:nvPr/>
        </p:nvSpPr>
        <p:spPr>
          <a:xfrm>
            <a:off x="7373759" y="5528265"/>
            <a:ext cx="403727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75"/>
              <a:t>July 1, 2018</a:t>
            </a:r>
          </a:p>
        </p:txBody>
      </p:sp>
      <p:sp>
        <p:nvSpPr>
          <p:cNvPr id="65" name="Textfeld 30"/>
          <p:cNvSpPr txBox="1"/>
          <p:nvPr/>
        </p:nvSpPr>
        <p:spPr>
          <a:xfrm>
            <a:off x="7908666" y="5528265"/>
            <a:ext cx="385633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75"/>
              <a:t>Aug 1, 2018</a:t>
            </a:r>
          </a:p>
        </p:txBody>
      </p:sp>
      <p:sp>
        <p:nvSpPr>
          <p:cNvPr id="67" name="Textfeld 30"/>
          <p:cNvSpPr txBox="1"/>
          <p:nvPr/>
        </p:nvSpPr>
        <p:spPr>
          <a:xfrm>
            <a:off x="8425476" y="5528095"/>
            <a:ext cx="385633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75"/>
              <a:t>Sep 1, 2018</a:t>
            </a:r>
          </a:p>
        </p:txBody>
      </p:sp>
      <p:cxnSp>
        <p:nvCxnSpPr>
          <p:cNvPr id="69" name="Gerade Verbindung 16"/>
          <p:cNvCxnSpPr/>
          <p:nvPr/>
        </p:nvCxnSpPr>
        <p:spPr>
          <a:xfrm>
            <a:off x="8622450" y="5426350"/>
            <a:ext cx="0" cy="874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6"/>
          <p:cNvCxnSpPr>
            <a:endCxn id="32" idx="3"/>
          </p:cNvCxnSpPr>
          <p:nvPr/>
        </p:nvCxnSpPr>
        <p:spPr>
          <a:xfrm flipV="1">
            <a:off x="3076534" y="3764676"/>
            <a:ext cx="0" cy="170538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Eingekerbter Richtungspfeil 46"/>
          <p:cNvSpPr/>
          <p:nvPr/>
        </p:nvSpPr>
        <p:spPr>
          <a:xfrm>
            <a:off x="2667843" y="4070049"/>
            <a:ext cx="4898213" cy="429031"/>
          </a:xfrm>
          <a:prstGeom prst="chevron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rIns="54000" rtlCol="0" anchor="ctr"/>
          <a:lstStyle/>
          <a:p>
            <a:pPr algn="ctr"/>
            <a:r>
              <a:rPr lang="en-GB" sz="750">
                <a:solidFill>
                  <a:schemeClr val="tx1"/>
                </a:solidFill>
              </a:rPr>
              <a:t>Requirement entry on SharePoint – Iteration 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457331" y="2912960"/>
            <a:ext cx="172432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pPr algn="ctr"/>
            <a:r>
              <a:rPr lang="en-GB" sz="750"/>
              <a:t>March 1, 2018, </a:t>
            </a:r>
            <a:br>
              <a:rPr lang="en-GB" sz="750"/>
            </a:br>
            <a:r>
              <a:rPr lang="en-GB" sz="750"/>
              <a:t>Deadline for Y1 assessment</a:t>
            </a:r>
          </a:p>
        </p:txBody>
      </p:sp>
      <p:sp>
        <p:nvSpPr>
          <p:cNvPr id="84" name="Eingekerbter Richtungspfeil 50"/>
          <p:cNvSpPr/>
          <p:nvPr/>
        </p:nvSpPr>
        <p:spPr>
          <a:xfrm>
            <a:off x="5328084" y="4619735"/>
            <a:ext cx="446492" cy="349660"/>
          </a:xfrm>
          <a:prstGeom prst="chevron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50">
              <a:solidFill>
                <a:schemeClr val="tx1"/>
              </a:solidFill>
            </a:endParaRPr>
          </a:p>
        </p:txBody>
      </p:sp>
      <p:sp>
        <p:nvSpPr>
          <p:cNvPr id="85" name="Textfeld 57"/>
          <p:cNvSpPr txBox="1"/>
          <p:nvPr/>
        </p:nvSpPr>
        <p:spPr>
          <a:xfrm>
            <a:off x="4954885" y="5049180"/>
            <a:ext cx="74639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50"/>
              <a:t>Y1 </a:t>
            </a:r>
            <a:br>
              <a:rPr lang="en-GB" sz="750"/>
            </a:br>
            <a:r>
              <a:rPr lang="en-GB" sz="750"/>
              <a:t>Assessment</a:t>
            </a:r>
          </a:p>
        </p:txBody>
      </p:sp>
      <p:sp>
        <p:nvSpPr>
          <p:cNvPr id="86" name="Eingekerbter Richtungspfeil 50"/>
          <p:cNvSpPr/>
          <p:nvPr/>
        </p:nvSpPr>
        <p:spPr>
          <a:xfrm>
            <a:off x="7575622" y="4617132"/>
            <a:ext cx="548091" cy="349660"/>
          </a:xfrm>
          <a:prstGeom prst="chevron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50">
              <a:solidFill>
                <a:schemeClr val="tx1"/>
              </a:solidFill>
            </a:endParaRPr>
          </a:p>
        </p:txBody>
      </p:sp>
      <p:sp>
        <p:nvSpPr>
          <p:cNvPr id="87" name="Eingekerbter Richtungspfeil 50"/>
          <p:cNvSpPr/>
          <p:nvPr/>
        </p:nvSpPr>
        <p:spPr>
          <a:xfrm>
            <a:off x="8129272" y="4966332"/>
            <a:ext cx="484139" cy="349660"/>
          </a:xfrm>
          <a:prstGeom prst="chevron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50">
              <a:solidFill>
                <a:schemeClr val="tx1"/>
              </a:solidFill>
            </a:endParaRPr>
          </a:p>
        </p:txBody>
      </p:sp>
      <p:sp>
        <p:nvSpPr>
          <p:cNvPr id="88" name="Textfeld 57"/>
          <p:cNvSpPr txBox="1"/>
          <p:nvPr/>
        </p:nvSpPr>
        <p:spPr>
          <a:xfrm>
            <a:off x="8328091" y="4633682"/>
            <a:ext cx="6183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50"/>
              <a:t>Alignment on SCOTT level</a:t>
            </a:r>
          </a:p>
        </p:txBody>
      </p:sp>
      <p:cxnSp>
        <p:nvCxnSpPr>
          <p:cNvPr id="91" name="Gerade Verbindung 6"/>
          <p:cNvCxnSpPr>
            <a:endCxn id="80" idx="3"/>
          </p:cNvCxnSpPr>
          <p:nvPr/>
        </p:nvCxnSpPr>
        <p:spPr>
          <a:xfrm flipV="1">
            <a:off x="7566056" y="4284564"/>
            <a:ext cx="0" cy="118549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Diamond 103"/>
          <p:cNvSpPr/>
          <p:nvPr/>
        </p:nvSpPr>
        <p:spPr>
          <a:xfrm>
            <a:off x="5774576" y="5130111"/>
            <a:ext cx="162018" cy="164155"/>
          </a:xfrm>
          <a:prstGeom prst="diamond">
            <a:avLst/>
          </a:prstGeom>
          <a:solidFill>
            <a:srgbClr val="DEA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>
              <a:buClr>
                <a:srgbClr val="E30034"/>
              </a:buClr>
            </a:pPr>
            <a:endParaRPr lang="en-GB" sz="1200" err="1">
              <a:latin typeface="Verdana" pitchFamily="34" charset="0"/>
            </a:endParaRPr>
          </a:p>
        </p:txBody>
      </p:sp>
      <p:sp>
        <p:nvSpPr>
          <p:cNvPr id="105" name="Textfeld 57"/>
          <p:cNvSpPr txBox="1"/>
          <p:nvPr/>
        </p:nvSpPr>
        <p:spPr>
          <a:xfrm>
            <a:off x="5900217" y="5119854"/>
            <a:ext cx="3523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50"/>
              <a:t>D1.3</a:t>
            </a:r>
          </a:p>
        </p:txBody>
      </p:sp>
      <p:sp>
        <p:nvSpPr>
          <p:cNvPr id="108" name="Diamond 107"/>
          <p:cNvSpPr/>
          <p:nvPr/>
        </p:nvSpPr>
        <p:spPr>
          <a:xfrm>
            <a:off x="8028384" y="3578798"/>
            <a:ext cx="162018" cy="164155"/>
          </a:xfrm>
          <a:prstGeom prst="diamond">
            <a:avLst/>
          </a:prstGeom>
          <a:solidFill>
            <a:srgbClr val="DEA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>
              <a:buClr>
                <a:srgbClr val="E30034"/>
              </a:buClr>
            </a:pPr>
            <a:endParaRPr lang="en-GB" sz="1200" err="1">
              <a:latin typeface="Verdana" pitchFamily="34" charset="0"/>
            </a:endParaRPr>
          </a:p>
        </p:txBody>
      </p:sp>
      <p:sp>
        <p:nvSpPr>
          <p:cNvPr id="109" name="Textfeld 57"/>
          <p:cNvSpPr txBox="1"/>
          <p:nvPr/>
        </p:nvSpPr>
        <p:spPr>
          <a:xfrm>
            <a:off x="7667970" y="3568542"/>
            <a:ext cx="3523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50"/>
              <a:t>D2.2</a:t>
            </a:r>
          </a:p>
        </p:txBody>
      </p:sp>
      <p:sp>
        <p:nvSpPr>
          <p:cNvPr id="110" name="Diamond 109"/>
          <p:cNvSpPr/>
          <p:nvPr/>
        </p:nvSpPr>
        <p:spPr>
          <a:xfrm>
            <a:off x="8028384" y="3775176"/>
            <a:ext cx="162018" cy="164155"/>
          </a:xfrm>
          <a:prstGeom prst="diamond">
            <a:avLst/>
          </a:prstGeom>
          <a:solidFill>
            <a:srgbClr val="DEA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>
              <a:buClr>
                <a:srgbClr val="E30034"/>
              </a:buClr>
            </a:pPr>
            <a:endParaRPr lang="en-GB" sz="1200" err="1">
              <a:latin typeface="Verdana" pitchFamily="34" charset="0"/>
            </a:endParaRPr>
          </a:p>
        </p:txBody>
      </p:sp>
      <p:sp>
        <p:nvSpPr>
          <p:cNvPr id="111" name="Textfeld 57"/>
          <p:cNvSpPr txBox="1"/>
          <p:nvPr/>
        </p:nvSpPr>
        <p:spPr>
          <a:xfrm>
            <a:off x="7667970" y="3764919"/>
            <a:ext cx="3523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50"/>
              <a:t>D3.2</a:t>
            </a:r>
          </a:p>
        </p:txBody>
      </p:sp>
      <p:sp>
        <p:nvSpPr>
          <p:cNvPr id="112" name="Diamond 111"/>
          <p:cNvSpPr/>
          <p:nvPr/>
        </p:nvSpPr>
        <p:spPr>
          <a:xfrm>
            <a:off x="8028384" y="3971553"/>
            <a:ext cx="162018" cy="164155"/>
          </a:xfrm>
          <a:prstGeom prst="diamond">
            <a:avLst/>
          </a:prstGeom>
          <a:solidFill>
            <a:srgbClr val="DEA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>
              <a:buClr>
                <a:srgbClr val="E30034"/>
              </a:buClr>
            </a:pPr>
            <a:endParaRPr lang="en-GB" sz="1200" err="1">
              <a:latin typeface="Verdana" pitchFamily="34" charset="0"/>
            </a:endParaRPr>
          </a:p>
        </p:txBody>
      </p:sp>
      <p:sp>
        <p:nvSpPr>
          <p:cNvPr id="113" name="Textfeld 57"/>
          <p:cNvSpPr txBox="1"/>
          <p:nvPr/>
        </p:nvSpPr>
        <p:spPr>
          <a:xfrm>
            <a:off x="7667970" y="3961297"/>
            <a:ext cx="3523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50"/>
              <a:t>D4.2</a:t>
            </a:r>
          </a:p>
        </p:txBody>
      </p:sp>
      <p:sp>
        <p:nvSpPr>
          <p:cNvPr id="114" name="Diamond 113"/>
          <p:cNvSpPr/>
          <p:nvPr/>
        </p:nvSpPr>
        <p:spPr>
          <a:xfrm>
            <a:off x="8028384" y="4167931"/>
            <a:ext cx="162018" cy="164155"/>
          </a:xfrm>
          <a:prstGeom prst="diamond">
            <a:avLst/>
          </a:prstGeom>
          <a:solidFill>
            <a:srgbClr val="DEA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>
              <a:buClr>
                <a:srgbClr val="E30034"/>
              </a:buClr>
            </a:pPr>
            <a:endParaRPr lang="en-GB" sz="1200" err="1">
              <a:latin typeface="Verdana" pitchFamily="34" charset="0"/>
            </a:endParaRPr>
          </a:p>
        </p:txBody>
      </p:sp>
      <p:sp>
        <p:nvSpPr>
          <p:cNvPr id="115" name="Textfeld 57"/>
          <p:cNvSpPr txBox="1"/>
          <p:nvPr/>
        </p:nvSpPr>
        <p:spPr>
          <a:xfrm>
            <a:off x="7667970" y="4157675"/>
            <a:ext cx="3523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50"/>
              <a:t>D5.2</a:t>
            </a:r>
          </a:p>
        </p:txBody>
      </p:sp>
      <p:cxnSp>
        <p:nvCxnSpPr>
          <p:cNvPr id="116" name="Gerade Verbindung 6"/>
          <p:cNvCxnSpPr/>
          <p:nvPr/>
        </p:nvCxnSpPr>
        <p:spPr>
          <a:xfrm flipV="1">
            <a:off x="8129271" y="4395162"/>
            <a:ext cx="0" cy="103667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Diamond 117"/>
          <p:cNvSpPr/>
          <p:nvPr/>
        </p:nvSpPr>
        <p:spPr>
          <a:xfrm>
            <a:off x="8532402" y="4239528"/>
            <a:ext cx="162018" cy="164155"/>
          </a:xfrm>
          <a:prstGeom prst="diamond">
            <a:avLst/>
          </a:prstGeom>
          <a:solidFill>
            <a:srgbClr val="DEA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>
              <a:buClr>
                <a:srgbClr val="E30034"/>
              </a:buClr>
            </a:pPr>
            <a:endParaRPr lang="en-GB" sz="1200" err="1">
              <a:latin typeface="Verdana" pitchFamily="34" charset="0"/>
            </a:endParaRPr>
          </a:p>
        </p:txBody>
      </p:sp>
      <p:sp>
        <p:nvSpPr>
          <p:cNvPr id="119" name="Textfeld 57"/>
          <p:cNvSpPr txBox="1"/>
          <p:nvPr/>
        </p:nvSpPr>
        <p:spPr>
          <a:xfrm>
            <a:off x="8437245" y="4027471"/>
            <a:ext cx="3523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50"/>
              <a:t>D1.4</a:t>
            </a:r>
          </a:p>
        </p:txBody>
      </p:sp>
      <p:cxnSp>
        <p:nvCxnSpPr>
          <p:cNvPr id="123" name="Straight Arrow Connector 122"/>
          <p:cNvCxnSpPr/>
          <p:nvPr/>
        </p:nvCxnSpPr>
        <p:spPr>
          <a:xfrm flipV="1">
            <a:off x="8613410" y="4442722"/>
            <a:ext cx="0" cy="1744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3292134" y="1735950"/>
            <a:ext cx="685800" cy="342900"/>
          </a:xfrm>
          <a:prstGeom prst="rect">
            <a:avLst/>
          </a:prstGeom>
          <a:noFill/>
        </p:spPr>
        <p:txBody>
          <a:bodyPr wrap="none" lIns="54000" tIns="54000" rIns="54000" bIns="54000" rtlCol="0">
            <a:noAutofit/>
          </a:bodyPr>
          <a:lstStyle/>
          <a:p>
            <a:pPr marL="204788" indent="-204788" algn="ctr">
              <a:buClr>
                <a:srgbClr val="E30034"/>
              </a:buClr>
            </a:pPr>
            <a:r>
              <a:rPr lang="en-GB" sz="1200">
                <a:solidFill>
                  <a:srgbClr val="FF0000"/>
                </a:solidFill>
                <a:latin typeface="Verdana" pitchFamily="34" charset="0"/>
              </a:rPr>
              <a:t>TODAY</a:t>
            </a:r>
          </a:p>
        </p:txBody>
      </p:sp>
      <p:sp>
        <p:nvSpPr>
          <p:cNvPr id="130" name="Diamond 129"/>
          <p:cNvSpPr/>
          <p:nvPr/>
        </p:nvSpPr>
        <p:spPr>
          <a:xfrm>
            <a:off x="2505825" y="2264854"/>
            <a:ext cx="162018" cy="164155"/>
          </a:xfrm>
          <a:prstGeom prst="diamond">
            <a:avLst/>
          </a:prstGeom>
          <a:solidFill>
            <a:srgbClr val="DEA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>
              <a:buClr>
                <a:srgbClr val="E30034"/>
              </a:buClr>
            </a:pPr>
            <a:endParaRPr lang="en-GB" sz="1200" err="1">
              <a:latin typeface="Verdana" pitchFamily="34" charset="0"/>
            </a:endParaRPr>
          </a:p>
        </p:txBody>
      </p:sp>
      <p:sp>
        <p:nvSpPr>
          <p:cNvPr id="131" name="Textfeld 57"/>
          <p:cNvSpPr txBox="1"/>
          <p:nvPr/>
        </p:nvSpPr>
        <p:spPr>
          <a:xfrm>
            <a:off x="2145411" y="2254598"/>
            <a:ext cx="3523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50"/>
              <a:t>D2.1</a:t>
            </a:r>
          </a:p>
        </p:txBody>
      </p:sp>
      <p:sp>
        <p:nvSpPr>
          <p:cNvPr id="132" name="Diamond 131"/>
          <p:cNvSpPr/>
          <p:nvPr/>
        </p:nvSpPr>
        <p:spPr>
          <a:xfrm>
            <a:off x="2505825" y="2461232"/>
            <a:ext cx="162018" cy="164155"/>
          </a:xfrm>
          <a:prstGeom prst="diamond">
            <a:avLst/>
          </a:prstGeom>
          <a:solidFill>
            <a:srgbClr val="DEA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>
              <a:buClr>
                <a:srgbClr val="E30034"/>
              </a:buClr>
            </a:pPr>
            <a:endParaRPr lang="en-GB" sz="1200" err="1">
              <a:latin typeface="Verdana" pitchFamily="34" charset="0"/>
            </a:endParaRPr>
          </a:p>
        </p:txBody>
      </p:sp>
      <p:sp>
        <p:nvSpPr>
          <p:cNvPr id="133" name="Textfeld 57"/>
          <p:cNvSpPr txBox="1"/>
          <p:nvPr/>
        </p:nvSpPr>
        <p:spPr>
          <a:xfrm>
            <a:off x="2145411" y="2450976"/>
            <a:ext cx="3523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50"/>
              <a:t>D3.1</a:t>
            </a:r>
          </a:p>
        </p:txBody>
      </p:sp>
      <p:sp>
        <p:nvSpPr>
          <p:cNvPr id="134" name="Diamond 133"/>
          <p:cNvSpPr/>
          <p:nvPr/>
        </p:nvSpPr>
        <p:spPr>
          <a:xfrm>
            <a:off x="2505825" y="2657610"/>
            <a:ext cx="162018" cy="164155"/>
          </a:xfrm>
          <a:prstGeom prst="diamond">
            <a:avLst/>
          </a:prstGeom>
          <a:solidFill>
            <a:srgbClr val="DEA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>
              <a:buClr>
                <a:srgbClr val="E30034"/>
              </a:buClr>
            </a:pPr>
            <a:endParaRPr lang="en-GB" sz="1200" err="1">
              <a:latin typeface="Verdana" pitchFamily="34" charset="0"/>
            </a:endParaRPr>
          </a:p>
        </p:txBody>
      </p:sp>
      <p:sp>
        <p:nvSpPr>
          <p:cNvPr id="135" name="Textfeld 57"/>
          <p:cNvSpPr txBox="1"/>
          <p:nvPr/>
        </p:nvSpPr>
        <p:spPr>
          <a:xfrm>
            <a:off x="2145411" y="2647353"/>
            <a:ext cx="3523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50"/>
              <a:t>D4.1</a:t>
            </a:r>
          </a:p>
        </p:txBody>
      </p:sp>
      <p:sp>
        <p:nvSpPr>
          <p:cNvPr id="136" name="Diamond 135"/>
          <p:cNvSpPr/>
          <p:nvPr/>
        </p:nvSpPr>
        <p:spPr>
          <a:xfrm>
            <a:off x="2505825" y="2853987"/>
            <a:ext cx="162018" cy="164155"/>
          </a:xfrm>
          <a:prstGeom prst="diamond">
            <a:avLst/>
          </a:prstGeom>
          <a:solidFill>
            <a:srgbClr val="DEA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>
              <a:buClr>
                <a:srgbClr val="E30034"/>
              </a:buClr>
            </a:pPr>
            <a:endParaRPr lang="en-GB" sz="1200" err="1">
              <a:latin typeface="Verdana" pitchFamily="34" charset="0"/>
            </a:endParaRPr>
          </a:p>
        </p:txBody>
      </p:sp>
      <p:sp>
        <p:nvSpPr>
          <p:cNvPr id="137" name="Textfeld 57"/>
          <p:cNvSpPr txBox="1"/>
          <p:nvPr/>
        </p:nvSpPr>
        <p:spPr>
          <a:xfrm>
            <a:off x="2145411" y="2843731"/>
            <a:ext cx="3523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50"/>
              <a:t>D5.1</a:t>
            </a:r>
          </a:p>
        </p:txBody>
      </p:sp>
      <p:sp>
        <p:nvSpPr>
          <p:cNvPr id="138" name="Diamond 137"/>
          <p:cNvSpPr/>
          <p:nvPr/>
        </p:nvSpPr>
        <p:spPr>
          <a:xfrm>
            <a:off x="2995525" y="3240434"/>
            <a:ext cx="162018" cy="164155"/>
          </a:xfrm>
          <a:prstGeom prst="diamond">
            <a:avLst/>
          </a:prstGeom>
          <a:solidFill>
            <a:srgbClr val="DEA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>
              <a:buClr>
                <a:srgbClr val="E30034"/>
              </a:buClr>
            </a:pPr>
            <a:endParaRPr lang="en-GB" sz="1200" err="1">
              <a:latin typeface="Verdana" pitchFamily="34" charset="0"/>
            </a:endParaRPr>
          </a:p>
        </p:txBody>
      </p:sp>
      <p:sp>
        <p:nvSpPr>
          <p:cNvPr id="139" name="Textfeld 57"/>
          <p:cNvSpPr txBox="1"/>
          <p:nvPr/>
        </p:nvSpPr>
        <p:spPr>
          <a:xfrm>
            <a:off x="2900367" y="3028377"/>
            <a:ext cx="3523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50"/>
              <a:t>D1.2</a:t>
            </a:r>
          </a:p>
        </p:txBody>
      </p:sp>
      <p:sp>
        <p:nvSpPr>
          <p:cNvPr id="142" name="Diamond 141"/>
          <p:cNvSpPr/>
          <p:nvPr/>
        </p:nvSpPr>
        <p:spPr>
          <a:xfrm>
            <a:off x="851729" y="2346931"/>
            <a:ext cx="162018" cy="164155"/>
          </a:xfrm>
          <a:prstGeom prst="diamond">
            <a:avLst/>
          </a:prstGeom>
          <a:solidFill>
            <a:srgbClr val="DEA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>
              <a:buClr>
                <a:srgbClr val="E30034"/>
              </a:buClr>
            </a:pPr>
            <a:endParaRPr lang="en-GB" sz="1200" err="1">
              <a:latin typeface="Verdana" pitchFamily="34" charset="0"/>
            </a:endParaRPr>
          </a:p>
        </p:txBody>
      </p:sp>
      <p:sp>
        <p:nvSpPr>
          <p:cNvPr id="143" name="Textfeld 57"/>
          <p:cNvSpPr txBox="1"/>
          <p:nvPr/>
        </p:nvSpPr>
        <p:spPr>
          <a:xfrm>
            <a:off x="756571" y="2134874"/>
            <a:ext cx="3523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50"/>
              <a:t>D1.1</a:t>
            </a:r>
          </a:p>
        </p:txBody>
      </p:sp>
      <p:sp>
        <p:nvSpPr>
          <p:cNvPr id="4" name="Rectangle 3"/>
          <p:cNvSpPr/>
          <p:nvPr/>
        </p:nvSpPr>
        <p:spPr>
          <a:xfrm>
            <a:off x="6894258" y="4687688"/>
            <a:ext cx="732739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50"/>
              <a:t>Alignment on TL level, Iteration 2</a:t>
            </a:r>
          </a:p>
        </p:txBody>
      </p:sp>
      <p:sp>
        <p:nvSpPr>
          <p:cNvPr id="92" name="Date Placeholder 4"/>
          <p:cNvSpPr>
            <a:spLocks noGrp="1"/>
          </p:cNvSpPr>
          <p:nvPr>
            <p:ph type="dt" sz="half" idx="12"/>
          </p:nvPr>
        </p:nvSpPr>
        <p:spPr>
          <a:xfrm>
            <a:off x="252413" y="6624638"/>
            <a:ext cx="863600" cy="1428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2017-11-30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544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Rectangle 358"/>
          <p:cNvSpPr/>
          <p:nvPr/>
        </p:nvSpPr>
        <p:spPr>
          <a:xfrm>
            <a:off x="8117965" y="2034427"/>
            <a:ext cx="558490" cy="149109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>
              <a:buClr>
                <a:srgbClr val="E30034"/>
              </a:buClr>
            </a:pPr>
            <a:endParaRPr lang="en-GB" sz="1200" err="1">
              <a:latin typeface="Verdana" pitchFamily="34" charset="0"/>
            </a:endParaRPr>
          </a:p>
        </p:txBody>
      </p:sp>
      <p:sp>
        <p:nvSpPr>
          <p:cNvPr id="358" name="Rectangle 357"/>
          <p:cNvSpPr/>
          <p:nvPr/>
        </p:nvSpPr>
        <p:spPr>
          <a:xfrm>
            <a:off x="5777278" y="2783464"/>
            <a:ext cx="1116980" cy="261587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>
              <a:buClr>
                <a:srgbClr val="E30034"/>
              </a:buClr>
            </a:pPr>
            <a:endParaRPr lang="en-GB" sz="1200" err="1">
              <a:latin typeface="Verdana" pitchFamily="34" charset="0"/>
            </a:endParaRPr>
          </a:p>
        </p:txBody>
      </p:sp>
      <p:sp>
        <p:nvSpPr>
          <p:cNvPr id="1026" name="Rectangle 1025"/>
          <p:cNvSpPr/>
          <p:nvPr/>
        </p:nvSpPr>
        <p:spPr>
          <a:xfrm>
            <a:off x="5345230" y="1754815"/>
            <a:ext cx="1116980" cy="261587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>
              <a:buClr>
                <a:srgbClr val="E30034"/>
              </a:buClr>
            </a:pPr>
            <a:endParaRPr lang="en-GB" sz="1200" err="1">
              <a:latin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SCOTT Structure / Assessment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GB" altLang="de-DE"/>
              <a:t>Page </a:t>
            </a:r>
            <a:fld id="{30213E9D-02A2-4680-A0F1-D086B8D67F73}" type="slidenum">
              <a:rPr lang="en-GB" altLang="de-DE" smtClean="0"/>
              <a:pPr/>
              <a:t>5</a:t>
            </a:fld>
            <a:endParaRPr lang="en-GB" altLang="de-DE"/>
          </a:p>
        </p:txBody>
      </p:sp>
      <p:grpSp>
        <p:nvGrpSpPr>
          <p:cNvPr id="1030" name="Gruppieren 1029"/>
          <p:cNvGrpSpPr/>
          <p:nvPr/>
        </p:nvGrpSpPr>
        <p:grpSpPr>
          <a:xfrm>
            <a:off x="359531" y="1700808"/>
            <a:ext cx="4593198" cy="4049911"/>
            <a:chOff x="479374" y="1124744"/>
            <a:chExt cx="6124264" cy="5399881"/>
          </a:xfrm>
        </p:grpSpPr>
        <p:sp>
          <p:nvSpPr>
            <p:cNvPr id="4" name="Rechteck 3"/>
            <p:cNvSpPr/>
            <p:nvPr/>
          </p:nvSpPr>
          <p:spPr>
            <a:xfrm>
              <a:off x="479376" y="1656705"/>
              <a:ext cx="1008641" cy="1080120"/>
            </a:xfrm>
            <a:prstGeom prst="rect">
              <a:avLst/>
            </a:prstGeom>
            <a:solidFill>
              <a:schemeClr val="accent3">
                <a:lumMod val="50000"/>
                <a:lumOff val="50000"/>
              </a:schemeClr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Clr>
                  <a:srgbClr val="E30034"/>
                </a:buClr>
              </a:pPr>
              <a:r>
                <a:rPr lang="en-GB" sz="900">
                  <a:solidFill>
                    <a:schemeClr val="tx1"/>
                  </a:solidFill>
                  <a:latin typeface="Verdana" pitchFamily="34" charset="0"/>
                </a:rPr>
                <a:t>TL A</a:t>
              </a:r>
            </a:p>
            <a:p>
              <a:pPr algn="ctr">
                <a:buClr>
                  <a:srgbClr val="E30034"/>
                </a:buClr>
              </a:pPr>
              <a:r>
                <a:rPr lang="en-GB" sz="900">
                  <a:solidFill>
                    <a:schemeClr val="tx1"/>
                  </a:solidFill>
                  <a:latin typeface="Verdana" pitchFamily="34" charset="0"/>
                </a:rPr>
                <a:t>Security and Safety</a:t>
              </a:r>
            </a:p>
          </p:txBody>
        </p:sp>
        <p:sp>
          <p:nvSpPr>
            <p:cNvPr id="9" name="Rechteck 8"/>
            <p:cNvSpPr/>
            <p:nvPr/>
          </p:nvSpPr>
          <p:spPr>
            <a:xfrm>
              <a:off x="479376" y="2736825"/>
              <a:ext cx="1008113" cy="1080120"/>
            </a:xfrm>
            <a:prstGeom prst="rect">
              <a:avLst/>
            </a:prstGeom>
            <a:solidFill>
              <a:schemeClr val="accent3">
                <a:lumMod val="50000"/>
                <a:lumOff val="50000"/>
              </a:schemeClr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Clr>
                  <a:srgbClr val="E30034"/>
                </a:buClr>
              </a:pPr>
              <a:r>
                <a:rPr lang="en-GB" sz="900">
                  <a:solidFill>
                    <a:schemeClr val="tx1"/>
                  </a:solidFill>
                  <a:latin typeface="Verdana" pitchFamily="34" charset="0"/>
                </a:rPr>
                <a:t>TL B</a:t>
              </a:r>
            </a:p>
            <a:p>
              <a:pPr algn="ctr">
                <a:buClr>
                  <a:srgbClr val="E30034"/>
                </a:buClr>
              </a:pPr>
              <a:r>
                <a:rPr lang="en-GB" sz="900">
                  <a:solidFill>
                    <a:schemeClr val="tx1"/>
                  </a:solidFill>
                  <a:latin typeface="Verdana" pitchFamily="34" charset="0"/>
                </a:rPr>
                <a:t>Distributed Cloud Integration</a:t>
              </a:r>
            </a:p>
          </p:txBody>
        </p:sp>
        <p:sp>
          <p:nvSpPr>
            <p:cNvPr id="12" name="Rechteck 11"/>
            <p:cNvSpPr/>
            <p:nvPr/>
          </p:nvSpPr>
          <p:spPr>
            <a:xfrm>
              <a:off x="4367279" y="1124744"/>
              <a:ext cx="504585" cy="531961"/>
            </a:xfrm>
            <a:prstGeom prst="rect">
              <a:avLst/>
            </a:prstGeom>
            <a:solidFill>
              <a:srgbClr val="00B050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Clr>
                  <a:srgbClr val="E30034"/>
                </a:buClr>
              </a:pPr>
              <a:r>
                <a:rPr lang="en-GB" sz="900">
                  <a:solidFill>
                    <a:schemeClr val="tx1"/>
                  </a:solidFill>
                  <a:latin typeface="Verdana" pitchFamily="34" charset="0"/>
                </a:rPr>
                <a:t>UC WP7</a:t>
              </a:r>
            </a:p>
          </p:txBody>
        </p:sp>
        <p:sp>
          <p:nvSpPr>
            <p:cNvPr id="19" name="Rechteck 18"/>
            <p:cNvSpPr/>
            <p:nvPr/>
          </p:nvSpPr>
          <p:spPr>
            <a:xfrm>
              <a:off x="4871335" y="1124744"/>
              <a:ext cx="504585" cy="531961"/>
            </a:xfrm>
            <a:prstGeom prst="rect">
              <a:avLst/>
            </a:prstGeom>
            <a:solidFill>
              <a:srgbClr val="00B050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Clr>
                  <a:srgbClr val="E30034"/>
                </a:buClr>
              </a:pPr>
              <a:r>
                <a:rPr lang="en-GB" sz="900">
                  <a:solidFill>
                    <a:schemeClr val="tx1"/>
                  </a:solidFill>
                  <a:latin typeface="Verdana" pitchFamily="34" charset="0"/>
                </a:rPr>
                <a:t>UC WP8</a:t>
              </a:r>
            </a:p>
          </p:txBody>
        </p:sp>
        <p:sp>
          <p:nvSpPr>
            <p:cNvPr id="20" name="Rechteck 19"/>
            <p:cNvSpPr/>
            <p:nvPr/>
          </p:nvSpPr>
          <p:spPr>
            <a:xfrm>
              <a:off x="5375391" y="1124744"/>
              <a:ext cx="504585" cy="531961"/>
            </a:xfrm>
            <a:prstGeom prst="rect">
              <a:avLst/>
            </a:prstGeom>
            <a:solidFill>
              <a:srgbClr val="00B050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Clr>
                  <a:srgbClr val="E30034"/>
                </a:buClr>
              </a:pPr>
              <a:r>
                <a:rPr lang="en-GB" sz="900">
                  <a:solidFill>
                    <a:schemeClr val="tx1"/>
                  </a:solidFill>
                  <a:latin typeface="Verdana" pitchFamily="34" charset="0"/>
                </a:rPr>
                <a:t>UC WP9</a:t>
              </a:r>
            </a:p>
          </p:txBody>
        </p:sp>
        <p:sp>
          <p:nvSpPr>
            <p:cNvPr id="21" name="Rechteck 20"/>
            <p:cNvSpPr/>
            <p:nvPr/>
          </p:nvSpPr>
          <p:spPr>
            <a:xfrm>
              <a:off x="6095471" y="1124744"/>
              <a:ext cx="504585" cy="531961"/>
            </a:xfrm>
            <a:prstGeom prst="rect">
              <a:avLst/>
            </a:prstGeom>
            <a:solidFill>
              <a:srgbClr val="00B050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tIns="54000" rIns="13500" bIns="54000" rtlCol="0" anchor="ctr"/>
            <a:lstStyle/>
            <a:p>
              <a:pPr algn="ctr">
                <a:buClr>
                  <a:srgbClr val="E30034"/>
                </a:buClr>
              </a:pPr>
              <a:r>
                <a:rPr lang="en-GB" sz="900">
                  <a:solidFill>
                    <a:schemeClr val="tx1"/>
                  </a:solidFill>
                  <a:latin typeface="Verdana" pitchFamily="34" charset="0"/>
                </a:rPr>
                <a:t>UC WP21</a:t>
              </a:r>
            </a:p>
          </p:txBody>
        </p:sp>
        <p:sp>
          <p:nvSpPr>
            <p:cNvPr id="22" name="Rechteck 21"/>
            <p:cNvSpPr/>
            <p:nvPr/>
          </p:nvSpPr>
          <p:spPr>
            <a:xfrm>
              <a:off x="479375" y="3816945"/>
              <a:ext cx="1008113" cy="1080120"/>
            </a:xfrm>
            <a:prstGeom prst="rect">
              <a:avLst/>
            </a:prstGeom>
            <a:solidFill>
              <a:schemeClr val="accent3">
                <a:lumMod val="50000"/>
                <a:lumOff val="50000"/>
              </a:schemeClr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Clr>
                  <a:srgbClr val="E30034"/>
                </a:buClr>
              </a:pPr>
              <a:r>
                <a:rPr lang="en-GB" sz="900">
                  <a:solidFill>
                    <a:schemeClr val="tx1"/>
                  </a:solidFill>
                  <a:latin typeface="Verdana" pitchFamily="34" charset="0"/>
                </a:rPr>
                <a:t>TL C</a:t>
              </a:r>
            </a:p>
            <a:p>
              <a:pPr algn="ctr">
                <a:buClr>
                  <a:srgbClr val="E30034"/>
                </a:buClr>
              </a:pPr>
              <a:r>
                <a:rPr lang="en-GB" sz="900">
                  <a:solidFill>
                    <a:schemeClr val="tx1"/>
                  </a:solidFill>
                  <a:latin typeface="Verdana" pitchFamily="34" charset="0"/>
                </a:rPr>
                <a:t>Autonomy / Energy Efficiency</a:t>
              </a:r>
            </a:p>
          </p:txBody>
        </p:sp>
        <p:sp>
          <p:nvSpPr>
            <p:cNvPr id="23" name="Rechteck 22"/>
            <p:cNvSpPr/>
            <p:nvPr/>
          </p:nvSpPr>
          <p:spPr>
            <a:xfrm>
              <a:off x="479374" y="4897065"/>
              <a:ext cx="1008113" cy="1080120"/>
            </a:xfrm>
            <a:prstGeom prst="rect">
              <a:avLst/>
            </a:prstGeom>
            <a:solidFill>
              <a:schemeClr val="accent3">
                <a:lumMod val="50000"/>
                <a:lumOff val="50000"/>
              </a:schemeClr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Clr>
                  <a:srgbClr val="E30034"/>
                </a:buClr>
              </a:pPr>
              <a:r>
                <a:rPr lang="en-GB" sz="900">
                  <a:solidFill>
                    <a:schemeClr val="tx1"/>
                  </a:solidFill>
                  <a:latin typeface="Verdana" pitchFamily="34" charset="0"/>
                </a:rPr>
                <a:t>TL D</a:t>
              </a:r>
            </a:p>
            <a:p>
              <a:pPr algn="ctr">
                <a:buClr>
                  <a:srgbClr val="E30034"/>
                </a:buClr>
              </a:pPr>
              <a:r>
                <a:rPr lang="en-GB" sz="900">
                  <a:solidFill>
                    <a:schemeClr val="tx1"/>
                  </a:solidFill>
                  <a:latin typeface="Verdana" pitchFamily="34" charset="0"/>
                </a:rPr>
                <a:t>Reference Architect.</a:t>
              </a:r>
            </a:p>
          </p:txBody>
        </p:sp>
        <p:sp>
          <p:nvSpPr>
            <p:cNvPr id="24" name="Rechteck 23"/>
            <p:cNvSpPr/>
            <p:nvPr/>
          </p:nvSpPr>
          <p:spPr>
            <a:xfrm>
              <a:off x="479375" y="5977185"/>
              <a:ext cx="1008113" cy="547440"/>
            </a:xfrm>
            <a:prstGeom prst="rect">
              <a:avLst/>
            </a:prstGeom>
            <a:solidFill>
              <a:schemeClr val="accent3">
                <a:lumMod val="50000"/>
                <a:lumOff val="50000"/>
              </a:schemeClr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Clr>
                  <a:srgbClr val="E30034"/>
                </a:buClr>
              </a:pPr>
              <a:r>
                <a:rPr lang="en-GB" sz="900">
                  <a:solidFill>
                    <a:schemeClr val="tx1"/>
                  </a:solidFill>
                  <a:latin typeface="Verdana" pitchFamily="34" charset="0"/>
                </a:rPr>
                <a:t>Demos</a:t>
              </a:r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5519936" y="1214753"/>
              <a:ext cx="914400" cy="351941"/>
            </a:xfrm>
            <a:prstGeom prst="rect">
              <a:avLst/>
            </a:prstGeom>
            <a:noFill/>
          </p:spPr>
          <p:txBody>
            <a:bodyPr wrap="none" lIns="54000" tIns="54000" rIns="54000" bIns="54000" rtlCol="0">
              <a:noAutofit/>
            </a:bodyPr>
            <a:lstStyle/>
            <a:p>
              <a:pPr marL="204788" indent="-204788" algn="ctr">
                <a:buClr>
                  <a:srgbClr val="E30034"/>
                </a:buClr>
              </a:pPr>
              <a:r>
                <a:rPr lang="en-GB" sz="825">
                  <a:solidFill>
                    <a:schemeClr val="accent3"/>
                  </a:solidFill>
                  <a:latin typeface="Verdana" pitchFamily="34" charset="0"/>
                </a:rPr>
                <a:t>…</a:t>
              </a:r>
            </a:p>
          </p:txBody>
        </p:sp>
        <p:grpSp>
          <p:nvGrpSpPr>
            <p:cNvPr id="81" name="Gruppieren 80"/>
            <p:cNvGrpSpPr/>
            <p:nvPr/>
          </p:nvGrpSpPr>
          <p:grpSpPr>
            <a:xfrm>
              <a:off x="1488017" y="1569569"/>
              <a:ext cx="2879526" cy="1167256"/>
              <a:chOff x="1488017" y="1569569"/>
              <a:chExt cx="2879526" cy="1167256"/>
            </a:xfrm>
          </p:grpSpPr>
          <p:grpSp>
            <p:nvGrpSpPr>
              <p:cNvPr id="44" name="Gruppieren 43"/>
              <p:cNvGrpSpPr/>
              <p:nvPr/>
            </p:nvGrpSpPr>
            <p:grpSpPr>
              <a:xfrm>
                <a:off x="2927647" y="1944737"/>
                <a:ext cx="1439631" cy="288032"/>
                <a:chOff x="2927648" y="2448793"/>
                <a:chExt cx="1439631" cy="288032"/>
              </a:xfrm>
            </p:grpSpPr>
            <p:grpSp>
              <p:nvGrpSpPr>
                <p:cNvPr id="45" name="Gruppieren 44"/>
                <p:cNvGrpSpPr/>
                <p:nvPr/>
              </p:nvGrpSpPr>
              <p:grpSpPr>
                <a:xfrm>
                  <a:off x="2927648" y="2448793"/>
                  <a:ext cx="1439631" cy="288032"/>
                  <a:chOff x="3282380" y="2254882"/>
                  <a:chExt cx="1439631" cy="288032"/>
                </a:xfrm>
              </p:grpSpPr>
              <p:sp>
                <p:nvSpPr>
                  <p:cNvPr id="47" name="Rechteck 46"/>
                  <p:cNvSpPr/>
                  <p:nvPr/>
                </p:nvSpPr>
                <p:spPr>
                  <a:xfrm>
                    <a:off x="3282380" y="2254882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48" name="Rechteck 47"/>
                  <p:cNvSpPr/>
                  <p:nvPr/>
                </p:nvSpPr>
                <p:spPr>
                  <a:xfrm>
                    <a:off x="3282380" y="2326890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49" name="Rechteck 48"/>
                  <p:cNvSpPr/>
                  <p:nvPr/>
                </p:nvSpPr>
                <p:spPr>
                  <a:xfrm>
                    <a:off x="3282380" y="2470906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</p:grpSp>
            <p:sp>
              <p:nvSpPr>
                <p:cNvPr id="46" name="Textfeld 45"/>
                <p:cNvSpPr txBox="1"/>
                <p:nvPr/>
              </p:nvSpPr>
              <p:spPr>
                <a:xfrm>
                  <a:off x="3503712" y="2492896"/>
                  <a:ext cx="288032" cy="21602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noAutofit/>
                </a:bodyPr>
                <a:lstStyle/>
                <a:p>
                  <a:pPr marL="204788" indent="-204788" algn="ctr">
                    <a:buClr>
                      <a:srgbClr val="E30034"/>
                    </a:buClr>
                  </a:pPr>
                  <a:r>
                    <a:rPr lang="en-GB" sz="825">
                      <a:solidFill>
                        <a:schemeClr val="accent3"/>
                      </a:solidFill>
                      <a:latin typeface="Verdana" pitchFamily="34" charset="0"/>
                    </a:rPr>
                    <a:t>…</a:t>
                  </a:r>
                </a:p>
              </p:txBody>
            </p:sp>
          </p:grpSp>
          <p:grpSp>
            <p:nvGrpSpPr>
              <p:cNvPr id="50" name="Gruppieren 49"/>
              <p:cNvGrpSpPr/>
              <p:nvPr/>
            </p:nvGrpSpPr>
            <p:grpSpPr>
              <a:xfrm>
                <a:off x="2927912" y="1660369"/>
                <a:ext cx="1439631" cy="288032"/>
                <a:chOff x="2927648" y="2448793"/>
                <a:chExt cx="1439631" cy="288032"/>
              </a:xfrm>
            </p:grpSpPr>
            <p:grpSp>
              <p:nvGrpSpPr>
                <p:cNvPr id="51" name="Gruppieren 50"/>
                <p:cNvGrpSpPr/>
                <p:nvPr/>
              </p:nvGrpSpPr>
              <p:grpSpPr>
                <a:xfrm>
                  <a:off x="2927648" y="2448793"/>
                  <a:ext cx="1439631" cy="288032"/>
                  <a:chOff x="3282380" y="2254882"/>
                  <a:chExt cx="1439631" cy="288032"/>
                </a:xfrm>
              </p:grpSpPr>
              <p:sp>
                <p:nvSpPr>
                  <p:cNvPr id="53" name="Rechteck 52"/>
                  <p:cNvSpPr/>
                  <p:nvPr/>
                </p:nvSpPr>
                <p:spPr>
                  <a:xfrm>
                    <a:off x="3282380" y="2254882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54" name="Rechteck 53"/>
                  <p:cNvSpPr/>
                  <p:nvPr/>
                </p:nvSpPr>
                <p:spPr>
                  <a:xfrm>
                    <a:off x="3282380" y="2326890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55" name="Rechteck 54"/>
                  <p:cNvSpPr/>
                  <p:nvPr/>
                </p:nvSpPr>
                <p:spPr>
                  <a:xfrm>
                    <a:off x="3282380" y="2470906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</p:grpSp>
            <p:sp>
              <p:nvSpPr>
                <p:cNvPr id="52" name="Textfeld 51"/>
                <p:cNvSpPr txBox="1"/>
                <p:nvPr/>
              </p:nvSpPr>
              <p:spPr>
                <a:xfrm>
                  <a:off x="3503712" y="2492896"/>
                  <a:ext cx="288032" cy="21602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noAutofit/>
                </a:bodyPr>
                <a:lstStyle/>
                <a:p>
                  <a:pPr marL="204788" indent="-204788" algn="ctr">
                    <a:buClr>
                      <a:srgbClr val="E30034"/>
                    </a:buClr>
                  </a:pPr>
                  <a:r>
                    <a:rPr lang="en-GB" sz="825">
                      <a:solidFill>
                        <a:schemeClr val="accent3"/>
                      </a:solidFill>
                      <a:latin typeface="Verdana" pitchFamily="34" charset="0"/>
                    </a:rPr>
                    <a:t>…</a:t>
                  </a:r>
                </a:p>
              </p:txBody>
            </p:sp>
          </p:grpSp>
          <p:sp>
            <p:nvSpPr>
              <p:cNvPr id="8" name="Rechteck 7"/>
              <p:cNvSpPr/>
              <p:nvPr/>
            </p:nvSpPr>
            <p:spPr>
              <a:xfrm>
                <a:off x="1488017" y="1656705"/>
                <a:ext cx="1439631" cy="288032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buClr>
                    <a:srgbClr val="E30034"/>
                  </a:buClr>
                </a:pPr>
                <a:r>
                  <a:rPr lang="en-GB" sz="900">
                    <a:solidFill>
                      <a:schemeClr val="tx1"/>
                    </a:solidFill>
                    <a:latin typeface="Verdana" pitchFamily="34" charset="0"/>
                  </a:rPr>
                  <a:t>BB A.1</a:t>
                </a:r>
              </a:p>
            </p:txBody>
          </p:sp>
          <p:sp>
            <p:nvSpPr>
              <p:cNvPr id="13" name="Rechteck 12"/>
              <p:cNvSpPr/>
              <p:nvPr/>
            </p:nvSpPr>
            <p:spPr>
              <a:xfrm>
                <a:off x="1488017" y="1944737"/>
                <a:ext cx="1439631" cy="288032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buClr>
                    <a:srgbClr val="E30034"/>
                  </a:buClr>
                </a:pPr>
                <a:r>
                  <a:rPr lang="en-GB" sz="900">
                    <a:solidFill>
                      <a:schemeClr val="tx1"/>
                    </a:solidFill>
                    <a:latin typeface="Verdana" pitchFamily="34" charset="0"/>
                  </a:rPr>
                  <a:t>BB A.2</a:t>
                </a:r>
              </a:p>
            </p:txBody>
          </p:sp>
          <p:sp>
            <p:nvSpPr>
              <p:cNvPr id="14" name="Rechteck 13"/>
              <p:cNvSpPr/>
              <p:nvPr/>
            </p:nvSpPr>
            <p:spPr>
              <a:xfrm>
                <a:off x="1488017" y="2448793"/>
                <a:ext cx="1439631" cy="288032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buClr>
                    <a:srgbClr val="E30034"/>
                  </a:buClr>
                </a:pPr>
                <a:r>
                  <a:rPr lang="en-GB" sz="900">
                    <a:solidFill>
                      <a:schemeClr val="tx1"/>
                    </a:solidFill>
                    <a:latin typeface="Verdana" pitchFamily="34" charset="0"/>
                  </a:rPr>
                  <a:t>BB </a:t>
                </a:r>
                <a:r>
                  <a:rPr lang="en-GB" sz="900" err="1">
                    <a:solidFill>
                      <a:schemeClr val="tx1"/>
                    </a:solidFill>
                    <a:latin typeface="Verdana" pitchFamily="34" charset="0"/>
                  </a:rPr>
                  <a:t>A.x</a:t>
                </a:r>
                <a:endParaRPr lang="en-GB" sz="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18" name="Textfeld 17"/>
              <p:cNvSpPr txBox="1"/>
              <p:nvPr/>
            </p:nvSpPr>
            <p:spPr>
              <a:xfrm>
                <a:off x="2999656" y="1569569"/>
                <a:ext cx="576064" cy="14806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effectLst/>
            </p:spPr>
            <p:txBody>
              <a:bodyPr wrap="none" lIns="0" tIns="0" rIns="0" bIns="0" rtlCol="0">
                <a:noAutofit/>
              </a:bodyPr>
              <a:lstStyle/>
              <a:p>
                <a:pPr marL="204788" indent="-204788">
                  <a:buClr>
                    <a:srgbClr val="E30034"/>
                  </a:buClr>
                </a:pPr>
                <a:r>
                  <a:rPr lang="en-GB" sz="675">
                    <a:solidFill>
                      <a:schemeClr val="accent3"/>
                    </a:solidFill>
                    <a:latin typeface="Verdana" pitchFamily="34" charset="0"/>
                  </a:rPr>
                  <a:t>RQ A1.1</a:t>
                </a:r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1750632" y="2196765"/>
                <a:ext cx="914400" cy="351941"/>
              </a:xfrm>
              <a:prstGeom prst="rect">
                <a:avLst/>
              </a:prstGeom>
              <a:noFill/>
            </p:spPr>
            <p:txBody>
              <a:bodyPr wrap="none" lIns="54000" tIns="54000" rIns="54000" bIns="54000" rtlCol="0">
                <a:noAutofit/>
              </a:bodyPr>
              <a:lstStyle/>
              <a:p>
                <a:pPr marL="204788" indent="-204788" algn="ctr">
                  <a:buClr>
                    <a:srgbClr val="E30034"/>
                  </a:buClr>
                </a:pPr>
                <a:r>
                  <a:rPr lang="en-GB" sz="825">
                    <a:solidFill>
                      <a:schemeClr val="accent3"/>
                    </a:solidFill>
                    <a:latin typeface="Verdana" pitchFamily="34" charset="0"/>
                  </a:rPr>
                  <a:t>…</a:t>
                </a:r>
              </a:p>
            </p:txBody>
          </p:sp>
          <p:sp>
            <p:nvSpPr>
              <p:cNvPr id="32" name="Textfeld 31"/>
              <p:cNvSpPr txBox="1"/>
              <p:nvPr/>
            </p:nvSpPr>
            <p:spPr>
              <a:xfrm>
                <a:off x="2999656" y="1721969"/>
                <a:ext cx="576064" cy="14806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effectLst/>
            </p:spPr>
            <p:txBody>
              <a:bodyPr wrap="none" lIns="0" tIns="0" rIns="0" bIns="0" rtlCol="0">
                <a:noAutofit/>
              </a:bodyPr>
              <a:lstStyle/>
              <a:p>
                <a:pPr marL="204788" indent="-204788">
                  <a:buClr>
                    <a:srgbClr val="E30034"/>
                  </a:buClr>
                </a:pPr>
                <a:r>
                  <a:rPr lang="en-GB" sz="675">
                    <a:solidFill>
                      <a:schemeClr val="accent3"/>
                    </a:solidFill>
                    <a:latin typeface="Verdana" pitchFamily="34" charset="0"/>
                  </a:rPr>
                  <a:t>RQ A1.2</a:t>
                </a:r>
              </a:p>
            </p:txBody>
          </p:sp>
          <p:sp>
            <p:nvSpPr>
              <p:cNvPr id="33" name="Textfeld 32"/>
              <p:cNvSpPr txBox="1"/>
              <p:nvPr/>
            </p:nvSpPr>
            <p:spPr>
              <a:xfrm>
                <a:off x="2999656" y="1874369"/>
                <a:ext cx="576064" cy="14806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effectLst/>
            </p:spPr>
            <p:txBody>
              <a:bodyPr wrap="none" lIns="0" tIns="0" rIns="0" bIns="0" rtlCol="0">
                <a:noAutofit/>
              </a:bodyPr>
              <a:lstStyle/>
              <a:p>
                <a:pPr marL="204788" indent="-204788">
                  <a:buClr>
                    <a:srgbClr val="E30034"/>
                  </a:buClr>
                </a:pPr>
                <a:r>
                  <a:rPr lang="en-GB" sz="675">
                    <a:solidFill>
                      <a:schemeClr val="accent3"/>
                    </a:solidFill>
                    <a:latin typeface="Verdana" pitchFamily="34" charset="0"/>
                  </a:rPr>
                  <a:t>RQ A1.x</a:t>
                </a:r>
              </a:p>
            </p:txBody>
          </p:sp>
          <p:grpSp>
            <p:nvGrpSpPr>
              <p:cNvPr id="37" name="Gruppieren 36"/>
              <p:cNvGrpSpPr/>
              <p:nvPr/>
            </p:nvGrpSpPr>
            <p:grpSpPr>
              <a:xfrm>
                <a:off x="2927648" y="2448793"/>
                <a:ext cx="1439631" cy="288032"/>
                <a:chOff x="2927648" y="2448793"/>
                <a:chExt cx="1439631" cy="288032"/>
              </a:xfrm>
            </p:grpSpPr>
            <p:grpSp>
              <p:nvGrpSpPr>
                <p:cNvPr id="38" name="Gruppieren 37"/>
                <p:cNvGrpSpPr/>
                <p:nvPr/>
              </p:nvGrpSpPr>
              <p:grpSpPr>
                <a:xfrm>
                  <a:off x="2927648" y="2448793"/>
                  <a:ext cx="1439631" cy="288032"/>
                  <a:chOff x="3282380" y="2254882"/>
                  <a:chExt cx="1439631" cy="288032"/>
                </a:xfrm>
              </p:grpSpPr>
              <p:sp>
                <p:nvSpPr>
                  <p:cNvPr id="39" name="Rechteck 38"/>
                  <p:cNvSpPr/>
                  <p:nvPr/>
                </p:nvSpPr>
                <p:spPr>
                  <a:xfrm>
                    <a:off x="3282380" y="2254882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40" name="Rechteck 39"/>
                  <p:cNvSpPr/>
                  <p:nvPr/>
                </p:nvSpPr>
                <p:spPr>
                  <a:xfrm>
                    <a:off x="3282380" y="2326890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41" name="Rechteck 40"/>
                  <p:cNvSpPr/>
                  <p:nvPr/>
                </p:nvSpPr>
                <p:spPr>
                  <a:xfrm>
                    <a:off x="3282380" y="2470906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</p:grpSp>
            <p:sp>
              <p:nvSpPr>
                <p:cNvPr id="42" name="Textfeld 41"/>
                <p:cNvSpPr txBox="1"/>
                <p:nvPr/>
              </p:nvSpPr>
              <p:spPr>
                <a:xfrm>
                  <a:off x="3503712" y="2492896"/>
                  <a:ext cx="288032" cy="21602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noAutofit/>
                </a:bodyPr>
                <a:lstStyle/>
                <a:p>
                  <a:pPr marL="204788" indent="-204788" algn="ctr">
                    <a:buClr>
                      <a:srgbClr val="E30034"/>
                    </a:buClr>
                  </a:pPr>
                  <a:r>
                    <a:rPr lang="en-GB" sz="825">
                      <a:solidFill>
                        <a:schemeClr val="accent3"/>
                      </a:solidFill>
                      <a:latin typeface="Verdana" pitchFamily="34" charset="0"/>
                    </a:rPr>
                    <a:t>…</a:t>
                  </a:r>
                </a:p>
              </p:txBody>
            </p:sp>
          </p:grpSp>
        </p:grpSp>
        <p:grpSp>
          <p:nvGrpSpPr>
            <p:cNvPr id="43" name="Gruppieren 42"/>
            <p:cNvGrpSpPr/>
            <p:nvPr/>
          </p:nvGrpSpPr>
          <p:grpSpPr>
            <a:xfrm>
              <a:off x="1488149" y="2649689"/>
              <a:ext cx="2879526" cy="1167256"/>
              <a:chOff x="2927383" y="2978160"/>
              <a:chExt cx="2879526" cy="1167256"/>
            </a:xfrm>
          </p:grpSpPr>
          <p:grpSp>
            <p:nvGrpSpPr>
              <p:cNvPr id="56" name="Gruppieren 55"/>
              <p:cNvGrpSpPr/>
              <p:nvPr/>
            </p:nvGrpSpPr>
            <p:grpSpPr>
              <a:xfrm>
                <a:off x="4367013" y="3353328"/>
                <a:ext cx="1439631" cy="288032"/>
                <a:chOff x="2927648" y="2448793"/>
                <a:chExt cx="1439631" cy="288032"/>
              </a:xfrm>
            </p:grpSpPr>
            <p:grpSp>
              <p:nvGrpSpPr>
                <p:cNvPr id="57" name="Gruppieren 56"/>
                <p:cNvGrpSpPr/>
                <p:nvPr/>
              </p:nvGrpSpPr>
              <p:grpSpPr>
                <a:xfrm>
                  <a:off x="2927648" y="2448793"/>
                  <a:ext cx="1439631" cy="288032"/>
                  <a:chOff x="3282380" y="2254882"/>
                  <a:chExt cx="1439631" cy="288032"/>
                </a:xfrm>
              </p:grpSpPr>
              <p:sp>
                <p:nvSpPr>
                  <p:cNvPr id="59" name="Rechteck 58"/>
                  <p:cNvSpPr/>
                  <p:nvPr/>
                </p:nvSpPr>
                <p:spPr>
                  <a:xfrm>
                    <a:off x="3282380" y="2254882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60" name="Rechteck 59"/>
                  <p:cNvSpPr/>
                  <p:nvPr/>
                </p:nvSpPr>
                <p:spPr>
                  <a:xfrm>
                    <a:off x="3282380" y="2326890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61" name="Rechteck 60"/>
                  <p:cNvSpPr/>
                  <p:nvPr/>
                </p:nvSpPr>
                <p:spPr>
                  <a:xfrm>
                    <a:off x="3282380" y="2470906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</p:grpSp>
            <p:sp>
              <p:nvSpPr>
                <p:cNvPr id="58" name="Textfeld 57"/>
                <p:cNvSpPr txBox="1"/>
                <p:nvPr/>
              </p:nvSpPr>
              <p:spPr>
                <a:xfrm>
                  <a:off x="3503712" y="2492896"/>
                  <a:ext cx="288032" cy="21602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noAutofit/>
                </a:bodyPr>
                <a:lstStyle/>
                <a:p>
                  <a:pPr marL="204788" indent="-204788" algn="ctr">
                    <a:buClr>
                      <a:srgbClr val="E30034"/>
                    </a:buClr>
                  </a:pPr>
                  <a:r>
                    <a:rPr lang="en-GB" sz="825">
                      <a:solidFill>
                        <a:schemeClr val="accent3"/>
                      </a:solidFill>
                      <a:latin typeface="Verdana" pitchFamily="34" charset="0"/>
                    </a:rPr>
                    <a:t>…</a:t>
                  </a:r>
                </a:p>
              </p:txBody>
            </p:sp>
          </p:grpSp>
          <p:grpSp>
            <p:nvGrpSpPr>
              <p:cNvPr id="62" name="Gruppieren 61"/>
              <p:cNvGrpSpPr/>
              <p:nvPr/>
            </p:nvGrpSpPr>
            <p:grpSpPr>
              <a:xfrm>
                <a:off x="4367278" y="3068960"/>
                <a:ext cx="1439631" cy="288032"/>
                <a:chOff x="2927648" y="2448793"/>
                <a:chExt cx="1439631" cy="288032"/>
              </a:xfrm>
            </p:grpSpPr>
            <p:grpSp>
              <p:nvGrpSpPr>
                <p:cNvPr id="63" name="Gruppieren 62"/>
                <p:cNvGrpSpPr/>
                <p:nvPr/>
              </p:nvGrpSpPr>
              <p:grpSpPr>
                <a:xfrm>
                  <a:off x="2927648" y="2448793"/>
                  <a:ext cx="1439631" cy="288032"/>
                  <a:chOff x="3282380" y="2254882"/>
                  <a:chExt cx="1439631" cy="288032"/>
                </a:xfrm>
              </p:grpSpPr>
              <p:sp>
                <p:nvSpPr>
                  <p:cNvPr id="65" name="Rechteck 64"/>
                  <p:cNvSpPr/>
                  <p:nvPr/>
                </p:nvSpPr>
                <p:spPr>
                  <a:xfrm>
                    <a:off x="3282380" y="2254882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66" name="Rechteck 65"/>
                  <p:cNvSpPr/>
                  <p:nvPr/>
                </p:nvSpPr>
                <p:spPr>
                  <a:xfrm>
                    <a:off x="3282380" y="2326890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67" name="Rechteck 66"/>
                  <p:cNvSpPr/>
                  <p:nvPr/>
                </p:nvSpPr>
                <p:spPr>
                  <a:xfrm>
                    <a:off x="3282380" y="2470906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</p:grpSp>
            <p:sp>
              <p:nvSpPr>
                <p:cNvPr id="64" name="Textfeld 63"/>
                <p:cNvSpPr txBox="1"/>
                <p:nvPr/>
              </p:nvSpPr>
              <p:spPr>
                <a:xfrm>
                  <a:off x="3503712" y="2492896"/>
                  <a:ext cx="288032" cy="21602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noAutofit/>
                </a:bodyPr>
                <a:lstStyle/>
                <a:p>
                  <a:pPr marL="204788" indent="-204788" algn="ctr">
                    <a:buClr>
                      <a:srgbClr val="E30034"/>
                    </a:buClr>
                  </a:pPr>
                  <a:r>
                    <a:rPr lang="en-GB" sz="825">
                      <a:solidFill>
                        <a:schemeClr val="accent3"/>
                      </a:solidFill>
                      <a:latin typeface="Verdana" pitchFamily="34" charset="0"/>
                    </a:rPr>
                    <a:t>…</a:t>
                  </a:r>
                </a:p>
              </p:txBody>
            </p:sp>
          </p:grpSp>
          <p:sp>
            <p:nvSpPr>
              <p:cNvPr id="68" name="Rechteck 67"/>
              <p:cNvSpPr/>
              <p:nvPr/>
            </p:nvSpPr>
            <p:spPr>
              <a:xfrm>
                <a:off x="2927383" y="3065296"/>
                <a:ext cx="1439631" cy="288032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buClr>
                    <a:srgbClr val="E30034"/>
                  </a:buClr>
                </a:pPr>
                <a:r>
                  <a:rPr lang="en-GB" sz="900">
                    <a:solidFill>
                      <a:schemeClr val="tx1"/>
                    </a:solidFill>
                    <a:latin typeface="Verdana" pitchFamily="34" charset="0"/>
                  </a:rPr>
                  <a:t>BB B.1</a:t>
                </a:r>
              </a:p>
            </p:txBody>
          </p:sp>
          <p:sp>
            <p:nvSpPr>
              <p:cNvPr id="69" name="Rechteck 68"/>
              <p:cNvSpPr/>
              <p:nvPr/>
            </p:nvSpPr>
            <p:spPr>
              <a:xfrm>
                <a:off x="2927383" y="3353328"/>
                <a:ext cx="1439631" cy="288032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buClr>
                    <a:srgbClr val="E30034"/>
                  </a:buClr>
                </a:pPr>
                <a:r>
                  <a:rPr lang="en-GB" sz="900">
                    <a:solidFill>
                      <a:schemeClr val="tx1"/>
                    </a:solidFill>
                    <a:latin typeface="Verdana" pitchFamily="34" charset="0"/>
                  </a:rPr>
                  <a:t>BB B.2</a:t>
                </a:r>
              </a:p>
            </p:txBody>
          </p:sp>
          <p:sp>
            <p:nvSpPr>
              <p:cNvPr id="70" name="Rechteck 69"/>
              <p:cNvSpPr/>
              <p:nvPr/>
            </p:nvSpPr>
            <p:spPr>
              <a:xfrm>
                <a:off x="2927383" y="3857384"/>
                <a:ext cx="1439631" cy="288032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buClr>
                    <a:srgbClr val="E30034"/>
                  </a:buClr>
                </a:pPr>
                <a:r>
                  <a:rPr lang="en-GB" sz="900">
                    <a:solidFill>
                      <a:schemeClr val="tx1"/>
                    </a:solidFill>
                    <a:latin typeface="Verdana" pitchFamily="34" charset="0"/>
                  </a:rPr>
                  <a:t>BB </a:t>
                </a:r>
                <a:r>
                  <a:rPr lang="en-GB" sz="900" err="1">
                    <a:solidFill>
                      <a:schemeClr val="tx1"/>
                    </a:solidFill>
                    <a:latin typeface="Verdana" pitchFamily="34" charset="0"/>
                  </a:rPr>
                  <a:t>B.x</a:t>
                </a:r>
                <a:endParaRPr lang="en-GB" sz="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71" name="Textfeld 70"/>
              <p:cNvSpPr txBox="1"/>
              <p:nvPr/>
            </p:nvSpPr>
            <p:spPr>
              <a:xfrm>
                <a:off x="4439022" y="2978160"/>
                <a:ext cx="576064" cy="14806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effectLst/>
            </p:spPr>
            <p:txBody>
              <a:bodyPr wrap="none" lIns="0" tIns="0" rIns="0" bIns="0" rtlCol="0">
                <a:noAutofit/>
              </a:bodyPr>
              <a:lstStyle/>
              <a:p>
                <a:pPr marL="204788" indent="-204788">
                  <a:buClr>
                    <a:srgbClr val="E30034"/>
                  </a:buClr>
                </a:pPr>
                <a:r>
                  <a:rPr lang="en-GB" sz="675">
                    <a:solidFill>
                      <a:schemeClr val="accent3"/>
                    </a:solidFill>
                    <a:latin typeface="Verdana" pitchFamily="34" charset="0"/>
                  </a:rPr>
                  <a:t>RQ B1.1</a:t>
                </a:r>
              </a:p>
            </p:txBody>
          </p:sp>
          <p:sp>
            <p:nvSpPr>
              <p:cNvPr id="72" name="Textfeld 71"/>
              <p:cNvSpPr txBox="1"/>
              <p:nvPr/>
            </p:nvSpPr>
            <p:spPr>
              <a:xfrm>
                <a:off x="3189998" y="3605356"/>
                <a:ext cx="914400" cy="351941"/>
              </a:xfrm>
              <a:prstGeom prst="rect">
                <a:avLst/>
              </a:prstGeom>
              <a:noFill/>
            </p:spPr>
            <p:txBody>
              <a:bodyPr wrap="none" lIns="54000" tIns="54000" rIns="54000" bIns="54000" rtlCol="0">
                <a:noAutofit/>
              </a:bodyPr>
              <a:lstStyle/>
              <a:p>
                <a:pPr marL="204788" indent="-204788" algn="ctr">
                  <a:buClr>
                    <a:srgbClr val="E30034"/>
                  </a:buClr>
                </a:pPr>
                <a:r>
                  <a:rPr lang="en-GB" sz="825">
                    <a:solidFill>
                      <a:schemeClr val="accent3"/>
                    </a:solidFill>
                    <a:latin typeface="Verdana" pitchFamily="34" charset="0"/>
                  </a:rPr>
                  <a:t>…</a:t>
                </a:r>
              </a:p>
            </p:txBody>
          </p:sp>
          <p:sp>
            <p:nvSpPr>
              <p:cNvPr id="73" name="Textfeld 72"/>
              <p:cNvSpPr txBox="1"/>
              <p:nvPr/>
            </p:nvSpPr>
            <p:spPr>
              <a:xfrm>
                <a:off x="4439022" y="3130560"/>
                <a:ext cx="576064" cy="14806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effectLst/>
            </p:spPr>
            <p:txBody>
              <a:bodyPr wrap="none" lIns="0" tIns="0" rIns="0" bIns="0" rtlCol="0">
                <a:noAutofit/>
              </a:bodyPr>
              <a:lstStyle/>
              <a:p>
                <a:pPr marL="204788" indent="-204788">
                  <a:buClr>
                    <a:srgbClr val="E30034"/>
                  </a:buClr>
                </a:pPr>
                <a:r>
                  <a:rPr lang="en-GB" sz="675">
                    <a:solidFill>
                      <a:schemeClr val="accent3"/>
                    </a:solidFill>
                    <a:latin typeface="Verdana" pitchFamily="34" charset="0"/>
                  </a:rPr>
                  <a:t>RQ B1.2</a:t>
                </a:r>
              </a:p>
            </p:txBody>
          </p:sp>
          <p:sp>
            <p:nvSpPr>
              <p:cNvPr id="74" name="Textfeld 73"/>
              <p:cNvSpPr txBox="1"/>
              <p:nvPr/>
            </p:nvSpPr>
            <p:spPr>
              <a:xfrm>
                <a:off x="4439022" y="3282960"/>
                <a:ext cx="576064" cy="14806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effectLst/>
            </p:spPr>
            <p:txBody>
              <a:bodyPr wrap="none" lIns="0" tIns="0" rIns="0" bIns="0" rtlCol="0">
                <a:noAutofit/>
              </a:bodyPr>
              <a:lstStyle/>
              <a:p>
                <a:pPr marL="204788" indent="-204788">
                  <a:buClr>
                    <a:srgbClr val="E30034"/>
                  </a:buClr>
                </a:pPr>
                <a:r>
                  <a:rPr lang="en-GB" sz="675">
                    <a:solidFill>
                      <a:schemeClr val="accent3"/>
                    </a:solidFill>
                    <a:latin typeface="Verdana" pitchFamily="34" charset="0"/>
                  </a:rPr>
                  <a:t>RQ B1.x</a:t>
                </a:r>
              </a:p>
            </p:txBody>
          </p:sp>
          <p:grpSp>
            <p:nvGrpSpPr>
              <p:cNvPr id="75" name="Gruppieren 74"/>
              <p:cNvGrpSpPr/>
              <p:nvPr/>
            </p:nvGrpSpPr>
            <p:grpSpPr>
              <a:xfrm>
                <a:off x="4367014" y="3857384"/>
                <a:ext cx="1439631" cy="288032"/>
                <a:chOff x="2927648" y="2448793"/>
                <a:chExt cx="1439631" cy="288032"/>
              </a:xfrm>
            </p:grpSpPr>
            <p:grpSp>
              <p:nvGrpSpPr>
                <p:cNvPr id="76" name="Gruppieren 75"/>
                <p:cNvGrpSpPr/>
                <p:nvPr/>
              </p:nvGrpSpPr>
              <p:grpSpPr>
                <a:xfrm>
                  <a:off x="2927648" y="2448793"/>
                  <a:ext cx="1439631" cy="288032"/>
                  <a:chOff x="3282380" y="2254882"/>
                  <a:chExt cx="1439631" cy="288032"/>
                </a:xfrm>
              </p:grpSpPr>
              <p:sp>
                <p:nvSpPr>
                  <p:cNvPr id="78" name="Rechteck 77"/>
                  <p:cNvSpPr/>
                  <p:nvPr/>
                </p:nvSpPr>
                <p:spPr>
                  <a:xfrm>
                    <a:off x="3282380" y="2254882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79" name="Rechteck 78"/>
                  <p:cNvSpPr/>
                  <p:nvPr/>
                </p:nvSpPr>
                <p:spPr>
                  <a:xfrm>
                    <a:off x="3282380" y="2326890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80" name="Rechteck 79"/>
                  <p:cNvSpPr/>
                  <p:nvPr/>
                </p:nvSpPr>
                <p:spPr>
                  <a:xfrm>
                    <a:off x="3282380" y="2470906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</p:grpSp>
            <p:sp>
              <p:nvSpPr>
                <p:cNvPr id="77" name="Textfeld 76"/>
                <p:cNvSpPr txBox="1"/>
                <p:nvPr/>
              </p:nvSpPr>
              <p:spPr>
                <a:xfrm>
                  <a:off x="3503712" y="2492896"/>
                  <a:ext cx="288032" cy="21602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noAutofit/>
                </a:bodyPr>
                <a:lstStyle/>
                <a:p>
                  <a:pPr marL="204788" indent="-204788" algn="ctr">
                    <a:buClr>
                      <a:srgbClr val="E30034"/>
                    </a:buClr>
                  </a:pPr>
                  <a:r>
                    <a:rPr lang="en-GB" sz="825">
                      <a:solidFill>
                        <a:schemeClr val="accent3"/>
                      </a:solidFill>
                      <a:latin typeface="Verdana" pitchFamily="34" charset="0"/>
                    </a:rPr>
                    <a:t>…</a:t>
                  </a:r>
                </a:p>
              </p:txBody>
            </p:sp>
          </p:grpSp>
        </p:grpSp>
        <p:grpSp>
          <p:nvGrpSpPr>
            <p:cNvPr id="83" name="Gruppieren 82"/>
            <p:cNvGrpSpPr/>
            <p:nvPr/>
          </p:nvGrpSpPr>
          <p:grpSpPr>
            <a:xfrm>
              <a:off x="1488281" y="3730163"/>
              <a:ext cx="2879526" cy="1167256"/>
              <a:chOff x="2927383" y="2978160"/>
              <a:chExt cx="2879526" cy="1167256"/>
            </a:xfrm>
          </p:grpSpPr>
          <p:grpSp>
            <p:nvGrpSpPr>
              <p:cNvPr id="84" name="Gruppieren 83"/>
              <p:cNvGrpSpPr/>
              <p:nvPr/>
            </p:nvGrpSpPr>
            <p:grpSpPr>
              <a:xfrm>
                <a:off x="4367013" y="3353328"/>
                <a:ext cx="1439631" cy="288032"/>
                <a:chOff x="2927648" y="2448793"/>
                <a:chExt cx="1439631" cy="288032"/>
              </a:xfrm>
            </p:grpSpPr>
            <p:grpSp>
              <p:nvGrpSpPr>
                <p:cNvPr id="104" name="Gruppieren 103"/>
                <p:cNvGrpSpPr/>
                <p:nvPr/>
              </p:nvGrpSpPr>
              <p:grpSpPr>
                <a:xfrm>
                  <a:off x="2927648" y="2448793"/>
                  <a:ext cx="1439631" cy="288032"/>
                  <a:chOff x="3282380" y="2254882"/>
                  <a:chExt cx="1439631" cy="288032"/>
                </a:xfrm>
              </p:grpSpPr>
              <p:sp>
                <p:nvSpPr>
                  <p:cNvPr id="106" name="Rechteck 105"/>
                  <p:cNvSpPr/>
                  <p:nvPr/>
                </p:nvSpPr>
                <p:spPr>
                  <a:xfrm>
                    <a:off x="3282380" y="2254882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07" name="Rechteck 106"/>
                  <p:cNvSpPr/>
                  <p:nvPr/>
                </p:nvSpPr>
                <p:spPr>
                  <a:xfrm>
                    <a:off x="3282380" y="2326890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08" name="Rechteck 107"/>
                  <p:cNvSpPr/>
                  <p:nvPr/>
                </p:nvSpPr>
                <p:spPr>
                  <a:xfrm>
                    <a:off x="3282380" y="2470906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</p:grpSp>
            <p:sp>
              <p:nvSpPr>
                <p:cNvPr id="105" name="Textfeld 104"/>
                <p:cNvSpPr txBox="1"/>
                <p:nvPr/>
              </p:nvSpPr>
              <p:spPr>
                <a:xfrm>
                  <a:off x="3503712" y="2492896"/>
                  <a:ext cx="288032" cy="21602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noAutofit/>
                </a:bodyPr>
                <a:lstStyle/>
                <a:p>
                  <a:pPr marL="204788" indent="-204788" algn="ctr">
                    <a:buClr>
                      <a:srgbClr val="E30034"/>
                    </a:buClr>
                  </a:pPr>
                  <a:r>
                    <a:rPr lang="en-GB" sz="825">
                      <a:solidFill>
                        <a:schemeClr val="accent3"/>
                      </a:solidFill>
                      <a:latin typeface="Verdana" pitchFamily="34" charset="0"/>
                    </a:rPr>
                    <a:t>…</a:t>
                  </a:r>
                </a:p>
              </p:txBody>
            </p:sp>
          </p:grpSp>
          <p:grpSp>
            <p:nvGrpSpPr>
              <p:cNvPr id="85" name="Gruppieren 84"/>
              <p:cNvGrpSpPr/>
              <p:nvPr/>
            </p:nvGrpSpPr>
            <p:grpSpPr>
              <a:xfrm>
                <a:off x="4367278" y="3068960"/>
                <a:ext cx="1439631" cy="288032"/>
                <a:chOff x="2927648" y="2448793"/>
                <a:chExt cx="1439631" cy="288032"/>
              </a:xfrm>
            </p:grpSpPr>
            <p:grpSp>
              <p:nvGrpSpPr>
                <p:cNvPr id="99" name="Gruppieren 98"/>
                <p:cNvGrpSpPr/>
                <p:nvPr/>
              </p:nvGrpSpPr>
              <p:grpSpPr>
                <a:xfrm>
                  <a:off x="2927648" y="2448793"/>
                  <a:ext cx="1439631" cy="288032"/>
                  <a:chOff x="3282380" y="2254882"/>
                  <a:chExt cx="1439631" cy="288032"/>
                </a:xfrm>
              </p:grpSpPr>
              <p:sp>
                <p:nvSpPr>
                  <p:cNvPr id="101" name="Rechteck 100"/>
                  <p:cNvSpPr/>
                  <p:nvPr/>
                </p:nvSpPr>
                <p:spPr>
                  <a:xfrm>
                    <a:off x="3282380" y="2254882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02" name="Rechteck 101"/>
                  <p:cNvSpPr/>
                  <p:nvPr/>
                </p:nvSpPr>
                <p:spPr>
                  <a:xfrm>
                    <a:off x="3282380" y="2326890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03" name="Rechteck 102"/>
                  <p:cNvSpPr/>
                  <p:nvPr/>
                </p:nvSpPr>
                <p:spPr>
                  <a:xfrm>
                    <a:off x="3282380" y="2470906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</p:grpSp>
            <p:sp>
              <p:nvSpPr>
                <p:cNvPr id="100" name="Textfeld 99"/>
                <p:cNvSpPr txBox="1"/>
                <p:nvPr/>
              </p:nvSpPr>
              <p:spPr>
                <a:xfrm>
                  <a:off x="3503712" y="2492896"/>
                  <a:ext cx="288032" cy="21602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noAutofit/>
                </a:bodyPr>
                <a:lstStyle/>
                <a:p>
                  <a:pPr marL="204788" indent="-204788" algn="ctr">
                    <a:buClr>
                      <a:srgbClr val="E30034"/>
                    </a:buClr>
                  </a:pPr>
                  <a:r>
                    <a:rPr lang="en-GB" sz="825">
                      <a:solidFill>
                        <a:schemeClr val="accent3"/>
                      </a:solidFill>
                      <a:latin typeface="Verdana" pitchFamily="34" charset="0"/>
                    </a:rPr>
                    <a:t>…</a:t>
                  </a:r>
                </a:p>
              </p:txBody>
            </p:sp>
          </p:grpSp>
          <p:sp>
            <p:nvSpPr>
              <p:cNvPr id="86" name="Rechteck 85"/>
              <p:cNvSpPr/>
              <p:nvPr/>
            </p:nvSpPr>
            <p:spPr>
              <a:xfrm>
                <a:off x="2927383" y="3065296"/>
                <a:ext cx="1439631" cy="288032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buClr>
                    <a:srgbClr val="E30034"/>
                  </a:buClr>
                </a:pPr>
                <a:r>
                  <a:rPr lang="en-GB" sz="900">
                    <a:solidFill>
                      <a:schemeClr val="tx1"/>
                    </a:solidFill>
                    <a:latin typeface="Verdana" pitchFamily="34" charset="0"/>
                  </a:rPr>
                  <a:t>BB C.1</a:t>
                </a:r>
              </a:p>
            </p:txBody>
          </p:sp>
          <p:sp>
            <p:nvSpPr>
              <p:cNvPr id="87" name="Rechteck 86"/>
              <p:cNvSpPr/>
              <p:nvPr/>
            </p:nvSpPr>
            <p:spPr>
              <a:xfrm>
                <a:off x="2927383" y="3353328"/>
                <a:ext cx="1439631" cy="288032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buClr>
                    <a:srgbClr val="E30034"/>
                  </a:buClr>
                </a:pPr>
                <a:r>
                  <a:rPr lang="en-GB" sz="900">
                    <a:solidFill>
                      <a:schemeClr val="tx1"/>
                    </a:solidFill>
                    <a:latin typeface="Verdana" pitchFamily="34" charset="0"/>
                  </a:rPr>
                  <a:t>BB C.2</a:t>
                </a:r>
              </a:p>
            </p:txBody>
          </p:sp>
          <p:sp>
            <p:nvSpPr>
              <p:cNvPr id="88" name="Rechteck 87"/>
              <p:cNvSpPr/>
              <p:nvPr/>
            </p:nvSpPr>
            <p:spPr>
              <a:xfrm>
                <a:off x="2927383" y="3857384"/>
                <a:ext cx="1439631" cy="288032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buClr>
                    <a:srgbClr val="E30034"/>
                  </a:buClr>
                </a:pPr>
                <a:r>
                  <a:rPr lang="en-GB" sz="900">
                    <a:solidFill>
                      <a:schemeClr val="tx1"/>
                    </a:solidFill>
                    <a:latin typeface="Verdana" pitchFamily="34" charset="0"/>
                  </a:rPr>
                  <a:t>BB </a:t>
                </a:r>
                <a:r>
                  <a:rPr lang="en-GB" sz="900" err="1">
                    <a:solidFill>
                      <a:schemeClr val="tx1"/>
                    </a:solidFill>
                    <a:latin typeface="Verdana" pitchFamily="34" charset="0"/>
                  </a:rPr>
                  <a:t>C.x</a:t>
                </a:r>
                <a:endParaRPr lang="en-GB" sz="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9" name="Textfeld 88"/>
              <p:cNvSpPr txBox="1"/>
              <p:nvPr/>
            </p:nvSpPr>
            <p:spPr>
              <a:xfrm>
                <a:off x="4439022" y="2978160"/>
                <a:ext cx="576064" cy="14806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effectLst/>
            </p:spPr>
            <p:txBody>
              <a:bodyPr wrap="none" lIns="0" tIns="0" rIns="0" bIns="0" rtlCol="0">
                <a:noAutofit/>
              </a:bodyPr>
              <a:lstStyle/>
              <a:p>
                <a:pPr marL="204788" indent="-204788">
                  <a:buClr>
                    <a:srgbClr val="E30034"/>
                  </a:buClr>
                </a:pPr>
                <a:r>
                  <a:rPr lang="en-GB" sz="675">
                    <a:solidFill>
                      <a:schemeClr val="accent3"/>
                    </a:solidFill>
                    <a:latin typeface="Verdana" pitchFamily="34" charset="0"/>
                  </a:rPr>
                  <a:t>RQ C1.1</a:t>
                </a:r>
              </a:p>
            </p:txBody>
          </p:sp>
          <p:sp>
            <p:nvSpPr>
              <p:cNvPr id="90" name="Textfeld 89"/>
              <p:cNvSpPr txBox="1"/>
              <p:nvPr/>
            </p:nvSpPr>
            <p:spPr>
              <a:xfrm>
                <a:off x="3189998" y="3605356"/>
                <a:ext cx="914400" cy="351941"/>
              </a:xfrm>
              <a:prstGeom prst="rect">
                <a:avLst/>
              </a:prstGeom>
              <a:noFill/>
            </p:spPr>
            <p:txBody>
              <a:bodyPr wrap="none" lIns="54000" tIns="54000" rIns="54000" bIns="54000" rtlCol="0">
                <a:noAutofit/>
              </a:bodyPr>
              <a:lstStyle/>
              <a:p>
                <a:pPr marL="204788" indent="-204788" algn="ctr">
                  <a:buClr>
                    <a:srgbClr val="E30034"/>
                  </a:buClr>
                </a:pPr>
                <a:r>
                  <a:rPr lang="en-GB" sz="825">
                    <a:solidFill>
                      <a:schemeClr val="accent3"/>
                    </a:solidFill>
                    <a:latin typeface="Verdana" pitchFamily="34" charset="0"/>
                  </a:rPr>
                  <a:t>…</a:t>
                </a:r>
              </a:p>
            </p:txBody>
          </p:sp>
          <p:sp>
            <p:nvSpPr>
              <p:cNvPr id="91" name="Textfeld 90"/>
              <p:cNvSpPr txBox="1"/>
              <p:nvPr/>
            </p:nvSpPr>
            <p:spPr>
              <a:xfrm>
                <a:off x="4439022" y="3130560"/>
                <a:ext cx="576064" cy="14806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effectLst/>
            </p:spPr>
            <p:txBody>
              <a:bodyPr wrap="none" lIns="0" tIns="0" rIns="0" bIns="0" rtlCol="0">
                <a:noAutofit/>
              </a:bodyPr>
              <a:lstStyle/>
              <a:p>
                <a:pPr marL="204788" indent="-204788">
                  <a:buClr>
                    <a:srgbClr val="E30034"/>
                  </a:buClr>
                </a:pPr>
                <a:r>
                  <a:rPr lang="en-GB" sz="675">
                    <a:solidFill>
                      <a:schemeClr val="accent3"/>
                    </a:solidFill>
                    <a:latin typeface="Verdana" pitchFamily="34" charset="0"/>
                  </a:rPr>
                  <a:t>RQ C1.2</a:t>
                </a:r>
              </a:p>
            </p:txBody>
          </p:sp>
          <p:sp>
            <p:nvSpPr>
              <p:cNvPr id="92" name="Textfeld 91"/>
              <p:cNvSpPr txBox="1"/>
              <p:nvPr/>
            </p:nvSpPr>
            <p:spPr>
              <a:xfrm>
                <a:off x="4439022" y="3282960"/>
                <a:ext cx="576064" cy="14806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effectLst/>
            </p:spPr>
            <p:txBody>
              <a:bodyPr wrap="none" lIns="0" tIns="0" rIns="0" bIns="0" rtlCol="0">
                <a:noAutofit/>
              </a:bodyPr>
              <a:lstStyle/>
              <a:p>
                <a:pPr marL="204788" indent="-204788">
                  <a:buClr>
                    <a:srgbClr val="E30034"/>
                  </a:buClr>
                </a:pPr>
                <a:r>
                  <a:rPr lang="en-GB" sz="675">
                    <a:solidFill>
                      <a:schemeClr val="accent3"/>
                    </a:solidFill>
                    <a:latin typeface="Verdana" pitchFamily="34" charset="0"/>
                  </a:rPr>
                  <a:t>RQ C1.x</a:t>
                </a:r>
              </a:p>
            </p:txBody>
          </p:sp>
          <p:grpSp>
            <p:nvGrpSpPr>
              <p:cNvPr id="93" name="Gruppieren 92"/>
              <p:cNvGrpSpPr/>
              <p:nvPr/>
            </p:nvGrpSpPr>
            <p:grpSpPr>
              <a:xfrm>
                <a:off x="4367014" y="3857384"/>
                <a:ext cx="1439631" cy="288032"/>
                <a:chOff x="2927648" y="2448793"/>
                <a:chExt cx="1439631" cy="288032"/>
              </a:xfrm>
            </p:grpSpPr>
            <p:grpSp>
              <p:nvGrpSpPr>
                <p:cNvPr id="94" name="Gruppieren 93"/>
                <p:cNvGrpSpPr/>
                <p:nvPr/>
              </p:nvGrpSpPr>
              <p:grpSpPr>
                <a:xfrm>
                  <a:off x="2927648" y="2448793"/>
                  <a:ext cx="1439631" cy="288032"/>
                  <a:chOff x="3282380" y="2254882"/>
                  <a:chExt cx="1439631" cy="288032"/>
                </a:xfrm>
              </p:grpSpPr>
              <p:sp>
                <p:nvSpPr>
                  <p:cNvPr id="96" name="Rechteck 95"/>
                  <p:cNvSpPr/>
                  <p:nvPr/>
                </p:nvSpPr>
                <p:spPr>
                  <a:xfrm>
                    <a:off x="3282380" y="2254882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97" name="Rechteck 96"/>
                  <p:cNvSpPr/>
                  <p:nvPr/>
                </p:nvSpPr>
                <p:spPr>
                  <a:xfrm>
                    <a:off x="3282380" y="2326890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98" name="Rechteck 97"/>
                  <p:cNvSpPr/>
                  <p:nvPr/>
                </p:nvSpPr>
                <p:spPr>
                  <a:xfrm>
                    <a:off x="3282380" y="2470906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</p:grpSp>
            <p:sp>
              <p:nvSpPr>
                <p:cNvPr id="95" name="Textfeld 94"/>
                <p:cNvSpPr txBox="1"/>
                <p:nvPr/>
              </p:nvSpPr>
              <p:spPr>
                <a:xfrm>
                  <a:off x="3503712" y="2492896"/>
                  <a:ext cx="288032" cy="21602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noAutofit/>
                </a:bodyPr>
                <a:lstStyle/>
                <a:p>
                  <a:pPr marL="204788" indent="-204788" algn="ctr">
                    <a:buClr>
                      <a:srgbClr val="E30034"/>
                    </a:buClr>
                  </a:pPr>
                  <a:r>
                    <a:rPr lang="en-GB" sz="825">
                      <a:solidFill>
                        <a:schemeClr val="accent3"/>
                      </a:solidFill>
                      <a:latin typeface="Verdana" pitchFamily="34" charset="0"/>
                    </a:rPr>
                    <a:t>…</a:t>
                  </a:r>
                </a:p>
              </p:txBody>
            </p:sp>
          </p:grpSp>
        </p:grpSp>
        <p:grpSp>
          <p:nvGrpSpPr>
            <p:cNvPr id="109" name="Gruppieren 108"/>
            <p:cNvGrpSpPr/>
            <p:nvPr/>
          </p:nvGrpSpPr>
          <p:grpSpPr>
            <a:xfrm>
              <a:off x="1488413" y="4809929"/>
              <a:ext cx="2879526" cy="1167256"/>
              <a:chOff x="2927383" y="2978160"/>
              <a:chExt cx="2879526" cy="1167256"/>
            </a:xfrm>
          </p:grpSpPr>
          <p:grpSp>
            <p:nvGrpSpPr>
              <p:cNvPr id="110" name="Gruppieren 109"/>
              <p:cNvGrpSpPr/>
              <p:nvPr/>
            </p:nvGrpSpPr>
            <p:grpSpPr>
              <a:xfrm>
                <a:off x="4367013" y="3353328"/>
                <a:ext cx="1439631" cy="288032"/>
                <a:chOff x="2927648" y="2448793"/>
                <a:chExt cx="1439631" cy="288032"/>
              </a:xfrm>
            </p:grpSpPr>
            <p:grpSp>
              <p:nvGrpSpPr>
                <p:cNvPr id="130" name="Gruppieren 129"/>
                <p:cNvGrpSpPr/>
                <p:nvPr/>
              </p:nvGrpSpPr>
              <p:grpSpPr>
                <a:xfrm>
                  <a:off x="2927648" y="2448793"/>
                  <a:ext cx="1439631" cy="288032"/>
                  <a:chOff x="3282380" y="2254882"/>
                  <a:chExt cx="1439631" cy="288032"/>
                </a:xfrm>
              </p:grpSpPr>
              <p:sp>
                <p:nvSpPr>
                  <p:cNvPr id="132" name="Rechteck 131"/>
                  <p:cNvSpPr/>
                  <p:nvPr/>
                </p:nvSpPr>
                <p:spPr>
                  <a:xfrm>
                    <a:off x="3282380" y="2254882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33" name="Rechteck 132"/>
                  <p:cNvSpPr/>
                  <p:nvPr/>
                </p:nvSpPr>
                <p:spPr>
                  <a:xfrm>
                    <a:off x="3282380" y="2326890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34" name="Rechteck 133"/>
                  <p:cNvSpPr/>
                  <p:nvPr/>
                </p:nvSpPr>
                <p:spPr>
                  <a:xfrm>
                    <a:off x="3282380" y="2470906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</p:grpSp>
            <p:sp>
              <p:nvSpPr>
                <p:cNvPr id="131" name="Textfeld 130"/>
                <p:cNvSpPr txBox="1"/>
                <p:nvPr/>
              </p:nvSpPr>
              <p:spPr>
                <a:xfrm>
                  <a:off x="3503712" y="2492896"/>
                  <a:ext cx="288032" cy="21602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noAutofit/>
                </a:bodyPr>
                <a:lstStyle/>
                <a:p>
                  <a:pPr marL="204788" indent="-204788" algn="ctr">
                    <a:buClr>
                      <a:srgbClr val="E30034"/>
                    </a:buClr>
                  </a:pPr>
                  <a:r>
                    <a:rPr lang="en-GB" sz="825">
                      <a:solidFill>
                        <a:schemeClr val="accent3"/>
                      </a:solidFill>
                      <a:latin typeface="Verdana" pitchFamily="34" charset="0"/>
                    </a:rPr>
                    <a:t>…</a:t>
                  </a:r>
                </a:p>
              </p:txBody>
            </p:sp>
          </p:grpSp>
          <p:grpSp>
            <p:nvGrpSpPr>
              <p:cNvPr id="111" name="Gruppieren 110"/>
              <p:cNvGrpSpPr/>
              <p:nvPr/>
            </p:nvGrpSpPr>
            <p:grpSpPr>
              <a:xfrm>
                <a:off x="4367278" y="3068960"/>
                <a:ext cx="1439631" cy="288032"/>
                <a:chOff x="2927648" y="2448793"/>
                <a:chExt cx="1439631" cy="288032"/>
              </a:xfrm>
            </p:grpSpPr>
            <p:grpSp>
              <p:nvGrpSpPr>
                <p:cNvPr id="125" name="Gruppieren 124"/>
                <p:cNvGrpSpPr/>
                <p:nvPr/>
              </p:nvGrpSpPr>
              <p:grpSpPr>
                <a:xfrm>
                  <a:off x="2927648" y="2448793"/>
                  <a:ext cx="1439631" cy="288032"/>
                  <a:chOff x="3282380" y="2254882"/>
                  <a:chExt cx="1439631" cy="288032"/>
                </a:xfrm>
              </p:grpSpPr>
              <p:sp>
                <p:nvSpPr>
                  <p:cNvPr id="127" name="Rechteck 126"/>
                  <p:cNvSpPr/>
                  <p:nvPr/>
                </p:nvSpPr>
                <p:spPr>
                  <a:xfrm>
                    <a:off x="3282380" y="2254882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28" name="Rechteck 127"/>
                  <p:cNvSpPr/>
                  <p:nvPr/>
                </p:nvSpPr>
                <p:spPr>
                  <a:xfrm>
                    <a:off x="3282380" y="2326890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29" name="Rechteck 128"/>
                  <p:cNvSpPr/>
                  <p:nvPr/>
                </p:nvSpPr>
                <p:spPr>
                  <a:xfrm>
                    <a:off x="3282380" y="2470906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</p:grpSp>
            <p:sp>
              <p:nvSpPr>
                <p:cNvPr id="126" name="Textfeld 125"/>
                <p:cNvSpPr txBox="1"/>
                <p:nvPr/>
              </p:nvSpPr>
              <p:spPr>
                <a:xfrm>
                  <a:off x="3503712" y="2492896"/>
                  <a:ext cx="288032" cy="21602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noAutofit/>
                </a:bodyPr>
                <a:lstStyle/>
                <a:p>
                  <a:pPr marL="204788" indent="-204788" algn="ctr">
                    <a:buClr>
                      <a:srgbClr val="E30034"/>
                    </a:buClr>
                  </a:pPr>
                  <a:r>
                    <a:rPr lang="en-GB" sz="825">
                      <a:solidFill>
                        <a:schemeClr val="accent3"/>
                      </a:solidFill>
                      <a:latin typeface="Verdana" pitchFamily="34" charset="0"/>
                    </a:rPr>
                    <a:t>…</a:t>
                  </a:r>
                </a:p>
              </p:txBody>
            </p:sp>
          </p:grpSp>
          <p:sp>
            <p:nvSpPr>
              <p:cNvPr id="112" name="Rechteck 111"/>
              <p:cNvSpPr/>
              <p:nvPr/>
            </p:nvSpPr>
            <p:spPr>
              <a:xfrm>
                <a:off x="2927383" y="3065296"/>
                <a:ext cx="1439631" cy="288032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buClr>
                    <a:srgbClr val="E30034"/>
                  </a:buClr>
                </a:pPr>
                <a:r>
                  <a:rPr lang="en-GB" sz="900">
                    <a:solidFill>
                      <a:schemeClr val="tx1"/>
                    </a:solidFill>
                    <a:latin typeface="Verdana" pitchFamily="34" charset="0"/>
                  </a:rPr>
                  <a:t>BB D.1</a:t>
                </a:r>
              </a:p>
            </p:txBody>
          </p:sp>
          <p:sp>
            <p:nvSpPr>
              <p:cNvPr id="113" name="Rechteck 112"/>
              <p:cNvSpPr/>
              <p:nvPr/>
            </p:nvSpPr>
            <p:spPr>
              <a:xfrm>
                <a:off x="2927383" y="3353328"/>
                <a:ext cx="1439631" cy="288032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buClr>
                    <a:srgbClr val="E30034"/>
                  </a:buClr>
                </a:pPr>
                <a:r>
                  <a:rPr lang="en-GB" sz="900">
                    <a:solidFill>
                      <a:schemeClr val="tx1"/>
                    </a:solidFill>
                    <a:latin typeface="Verdana" pitchFamily="34" charset="0"/>
                  </a:rPr>
                  <a:t>BB D.2</a:t>
                </a:r>
              </a:p>
            </p:txBody>
          </p:sp>
          <p:sp>
            <p:nvSpPr>
              <p:cNvPr id="114" name="Rechteck 113"/>
              <p:cNvSpPr/>
              <p:nvPr/>
            </p:nvSpPr>
            <p:spPr>
              <a:xfrm>
                <a:off x="2927383" y="3857384"/>
                <a:ext cx="1439631" cy="288032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buClr>
                    <a:srgbClr val="E30034"/>
                  </a:buClr>
                </a:pPr>
                <a:r>
                  <a:rPr lang="en-GB" sz="900">
                    <a:solidFill>
                      <a:schemeClr val="tx1"/>
                    </a:solidFill>
                    <a:latin typeface="Verdana" pitchFamily="34" charset="0"/>
                  </a:rPr>
                  <a:t>BB </a:t>
                </a:r>
                <a:r>
                  <a:rPr lang="en-GB" sz="900" err="1">
                    <a:solidFill>
                      <a:schemeClr val="tx1"/>
                    </a:solidFill>
                    <a:latin typeface="Verdana" pitchFamily="34" charset="0"/>
                  </a:rPr>
                  <a:t>D.x</a:t>
                </a:r>
                <a:endParaRPr lang="en-GB" sz="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115" name="Textfeld 114"/>
              <p:cNvSpPr txBox="1"/>
              <p:nvPr/>
            </p:nvSpPr>
            <p:spPr>
              <a:xfrm>
                <a:off x="4439022" y="2978160"/>
                <a:ext cx="576064" cy="14806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effectLst/>
            </p:spPr>
            <p:txBody>
              <a:bodyPr wrap="none" lIns="0" tIns="0" rIns="0" bIns="0" rtlCol="0">
                <a:noAutofit/>
              </a:bodyPr>
              <a:lstStyle/>
              <a:p>
                <a:pPr marL="204788" indent="-204788">
                  <a:buClr>
                    <a:srgbClr val="E30034"/>
                  </a:buClr>
                </a:pPr>
                <a:r>
                  <a:rPr lang="en-GB" sz="675">
                    <a:solidFill>
                      <a:schemeClr val="accent3"/>
                    </a:solidFill>
                    <a:latin typeface="Verdana" pitchFamily="34" charset="0"/>
                  </a:rPr>
                  <a:t>RQ D1.1</a:t>
                </a:r>
              </a:p>
            </p:txBody>
          </p:sp>
          <p:sp>
            <p:nvSpPr>
              <p:cNvPr id="116" name="Textfeld 115"/>
              <p:cNvSpPr txBox="1"/>
              <p:nvPr/>
            </p:nvSpPr>
            <p:spPr>
              <a:xfrm>
                <a:off x="3189998" y="3605356"/>
                <a:ext cx="914400" cy="351941"/>
              </a:xfrm>
              <a:prstGeom prst="rect">
                <a:avLst/>
              </a:prstGeom>
              <a:noFill/>
            </p:spPr>
            <p:txBody>
              <a:bodyPr wrap="none" lIns="54000" tIns="54000" rIns="54000" bIns="54000" rtlCol="0">
                <a:noAutofit/>
              </a:bodyPr>
              <a:lstStyle/>
              <a:p>
                <a:pPr marL="204788" indent="-204788" algn="ctr">
                  <a:buClr>
                    <a:srgbClr val="E30034"/>
                  </a:buClr>
                </a:pPr>
                <a:r>
                  <a:rPr lang="en-GB" sz="825">
                    <a:solidFill>
                      <a:schemeClr val="accent3"/>
                    </a:solidFill>
                    <a:latin typeface="Verdana" pitchFamily="34" charset="0"/>
                  </a:rPr>
                  <a:t>…</a:t>
                </a:r>
              </a:p>
            </p:txBody>
          </p:sp>
          <p:sp>
            <p:nvSpPr>
              <p:cNvPr id="117" name="Textfeld 116"/>
              <p:cNvSpPr txBox="1"/>
              <p:nvPr/>
            </p:nvSpPr>
            <p:spPr>
              <a:xfrm>
                <a:off x="4439022" y="3130560"/>
                <a:ext cx="576064" cy="14806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effectLst/>
            </p:spPr>
            <p:txBody>
              <a:bodyPr wrap="none" lIns="0" tIns="0" rIns="0" bIns="0" rtlCol="0">
                <a:noAutofit/>
              </a:bodyPr>
              <a:lstStyle/>
              <a:p>
                <a:pPr marL="204788" indent="-204788">
                  <a:buClr>
                    <a:srgbClr val="E30034"/>
                  </a:buClr>
                </a:pPr>
                <a:r>
                  <a:rPr lang="en-GB" sz="675">
                    <a:solidFill>
                      <a:schemeClr val="accent3"/>
                    </a:solidFill>
                    <a:latin typeface="Verdana" pitchFamily="34" charset="0"/>
                  </a:rPr>
                  <a:t>RQ D1.2</a:t>
                </a:r>
              </a:p>
            </p:txBody>
          </p:sp>
          <p:sp>
            <p:nvSpPr>
              <p:cNvPr id="118" name="Textfeld 117"/>
              <p:cNvSpPr txBox="1"/>
              <p:nvPr/>
            </p:nvSpPr>
            <p:spPr>
              <a:xfrm>
                <a:off x="4439022" y="3282960"/>
                <a:ext cx="576064" cy="14806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effectLst/>
            </p:spPr>
            <p:txBody>
              <a:bodyPr wrap="none" lIns="0" tIns="0" rIns="0" bIns="0" rtlCol="0">
                <a:noAutofit/>
              </a:bodyPr>
              <a:lstStyle/>
              <a:p>
                <a:pPr marL="204788" indent="-204788">
                  <a:buClr>
                    <a:srgbClr val="E30034"/>
                  </a:buClr>
                </a:pPr>
                <a:r>
                  <a:rPr lang="en-GB" sz="675">
                    <a:solidFill>
                      <a:schemeClr val="accent3"/>
                    </a:solidFill>
                    <a:latin typeface="Verdana" pitchFamily="34" charset="0"/>
                  </a:rPr>
                  <a:t>RQ D1.x</a:t>
                </a:r>
              </a:p>
            </p:txBody>
          </p:sp>
          <p:grpSp>
            <p:nvGrpSpPr>
              <p:cNvPr id="119" name="Gruppieren 118"/>
              <p:cNvGrpSpPr/>
              <p:nvPr/>
            </p:nvGrpSpPr>
            <p:grpSpPr>
              <a:xfrm>
                <a:off x="4367014" y="3857384"/>
                <a:ext cx="1439631" cy="288032"/>
                <a:chOff x="2927648" y="2448793"/>
                <a:chExt cx="1439631" cy="288032"/>
              </a:xfrm>
            </p:grpSpPr>
            <p:grpSp>
              <p:nvGrpSpPr>
                <p:cNvPr id="120" name="Gruppieren 119"/>
                <p:cNvGrpSpPr/>
                <p:nvPr/>
              </p:nvGrpSpPr>
              <p:grpSpPr>
                <a:xfrm>
                  <a:off x="2927648" y="2448793"/>
                  <a:ext cx="1439631" cy="288032"/>
                  <a:chOff x="3282380" y="2254882"/>
                  <a:chExt cx="1439631" cy="288032"/>
                </a:xfrm>
              </p:grpSpPr>
              <p:sp>
                <p:nvSpPr>
                  <p:cNvPr id="122" name="Rechteck 121"/>
                  <p:cNvSpPr/>
                  <p:nvPr/>
                </p:nvSpPr>
                <p:spPr>
                  <a:xfrm>
                    <a:off x="3282380" y="2254882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23" name="Rechteck 122"/>
                  <p:cNvSpPr/>
                  <p:nvPr/>
                </p:nvSpPr>
                <p:spPr>
                  <a:xfrm>
                    <a:off x="3282380" y="2326890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24" name="Rechteck 123"/>
                  <p:cNvSpPr/>
                  <p:nvPr/>
                </p:nvSpPr>
                <p:spPr>
                  <a:xfrm>
                    <a:off x="3282380" y="2470906"/>
                    <a:ext cx="1439631" cy="72008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</p:grpSp>
            <p:sp>
              <p:nvSpPr>
                <p:cNvPr id="121" name="Textfeld 120"/>
                <p:cNvSpPr txBox="1"/>
                <p:nvPr/>
              </p:nvSpPr>
              <p:spPr>
                <a:xfrm>
                  <a:off x="3503712" y="2492896"/>
                  <a:ext cx="288032" cy="21602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noAutofit/>
                </a:bodyPr>
                <a:lstStyle/>
                <a:p>
                  <a:pPr marL="204788" indent="-204788" algn="ctr">
                    <a:buClr>
                      <a:srgbClr val="E30034"/>
                    </a:buClr>
                  </a:pPr>
                  <a:r>
                    <a:rPr lang="en-GB" sz="825">
                      <a:solidFill>
                        <a:schemeClr val="accent3"/>
                      </a:solidFill>
                      <a:latin typeface="Verdana" pitchFamily="34" charset="0"/>
                    </a:rPr>
                    <a:t>…</a:t>
                  </a:r>
                </a:p>
              </p:txBody>
            </p:sp>
          </p:grpSp>
        </p:grpSp>
        <p:sp>
          <p:nvSpPr>
            <p:cNvPr id="138" name="Rechteck 137"/>
            <p:cNvSpPr/>
            <p:nvPr/>
          </p:nvSpPr>
          <p:spPr>
            <a:xfrm>
              <a:off x="1487487" y="5977185"/>
              <a:ext cx="1439631" cy="288032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Clr>
                  <a:srgbClr val="E30034"/>
                </a:buClr>
              </a:pPr>
              <a:r>
                <a:rPr lang="en-GB" sz="900">
                  <a:solidFill>
                    <a:schemeClr val="tx1"/>
                  </a:solidFill>
                  <a:latin typeface="Verdana" pitchFamily="34" charset="0"/>
                </a:rPr>
                <a:t>Demo a - TBD</a:t>
              </a:r>
            </a:p>
          </p:txBody>
        </p:sp>
        <p:grpSp>
          <p:nvGrpSpPr>
            <p:cNvPr id="145" name="Gruppieren 144"/>
            <p:cNvGrpSpPr/>
            <p:nvPr/>
          </p:nvGrpSpPr>
          <p:grpSpPr>
            <a:xfrm>
              <a:off x="2929438" y="5979815"/>
              <a:ext cx="1439631" cy="288032"/>
              <a:chOff x="2927648" y="2448793"/>
              <a:chExt cx="1439631" cy="288032"/>
            </a:xfrm>
          </p:grpSpPr>
          <p:grpSp>
            <p:nvGrpSpPr>
              <p:cNvPr id="146" name="Gruppieren 145"/>
              <p:cNvGrpSpPr/>
              <p:nvPr/>
            </p:nvGrpSpPr>
            <p:grpSpPr>
              <a:xfrm>
                <a:off x="2927648" y="2448793"/>
                <a:ext cx="1439631" cy="288032"/>
                <a:chOff x="3282380" y="2254882"/>
                <a:chExt cx="1439631" cy="288032"/>
              </a:xfrm>
            </p:grpSpPr>
            <p:sp>
              <p:nvSpPr>
                <p:cNvPr id="148" name="Rechteck 147"/>
                <p:cNvSpPr/>
                <p:nvPr/>
              </p:nvSpPr>
              <p:spPr>
                <a:xfrm>
                  <a:off x="3282380" y="2254882"/>
                  <a:ext cx="1439631" cy="72008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buClr>
                      <a:srgbClr val="E30034"/>
                    </a:buClr>
                  </a:pPr>
                  <a:endParaRPr lang="en-GB" sz="900">
                    <a:solidFill>
                      <a:schemeClr val="tx1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49" name="Rechteck 148"/>
                <p:cNvSpPr/>
                <p:nvPr/>
              </p:nvSpPr>
              <p:spPr>
                <a:xfrm>
                  <a:off x="3282380" y="2326890"/>
                  <a:ext cx="1439631" cy="72008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buClr>
                      <a:srgbClr val="E30034"/>
                    </a:buClr>
                  </a:pPr>
                  <a:endParaRPr lang="en-GB" sz="900" err="1">
                    <a:solidFill>
                      <a:schemeClr val="tx1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50" name="Rechteck 149"/>
                <p:cNvSpPr/>
                <p:nvPr/>
              </p:nvSpPr>
              <p:spPr>
                <a:xfrm>
                  <a:off x="3282380" y="2470906"/>
                  <a:ext cx="1439631" cy="72008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buClr>
                      <a:srgbClr val="E30034"/>
                    </a:buClr>
                  </a:pPr>
                  <a:endParaRPr lang="en-GB" sz="900" err="1">
                    <a:solidFill>
                      <a:schemeClr val="tx1"/>
                    </a:solidFill>
                    <a:latin typeface="Verdana" pitchFamily="34" charset="0"/>
                  </a:endParaRPr>
                </a:p>
              </p:txBody>
            </p:sp>
          </p:grpSp>
          <p:sp>
            <p:nvSpPr>
              <p:cNvPr id="147" name="Textfeld 146"/>
              <p:cNvSpPr txBox="1"/>
              <p:nvPr/>
            </p:nvSpPr>
            <p:spPr>
              <a:xfrm>
                <a:off x="3503712" y="2492896"/>
                <a:ext cx="288032" cy="216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 marL="204788" indent="-204788" algn="ctr">
                  <a:buClr>
                    <a:srgbClr val="E30034"/>
                  </a:buClr>
                </a:pPr>
                <a:r>
                  <a:rPr lang="en-GB" sz="825">
                    <a:solidFill>
                      <a:schemeClr val="accent3"/>
                    </a:solidFill>
                    <a:latin typeface="Verdana" pitchFamily="34" charset="0"/>
                  </a:rPr>
                  <a:t>…</a:t>
                </a:r>
              </a:p>
            </p:txBody>
          </p:sp>
        </p:grpSp>
        <p:sp>
          <p:nvSpPr>
            <p:cNvPr id="161" name="Rechteck 160"/>
            <p:cNvSpPr/>
            <p:nvPr/>
          </p:nvSpPr>
          <p:spPr>
            <a:xfrm>
              <a:off x="1488677" y="6236593"/>
              <a:ext cx="1439631" cy="288032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Clr>
                  <a:srgbClr val="E30034"/>
                </a:buClr>
              </a:pPr>
              <a:r>
                <a:rPr lang="en-GB" sz="900">
                  <a:solidFill>
                    <a:schemeClr val="tx1"/>
                  </a:solidFill>
                  <a:latin typeface="Verdana" pitchFamily="34" charset="0"/>
                </a:rPr>
                <a:t>Demo b - TBD</a:t>
              </a:r>
            </a:p>
          </p:txBody>
        </p:sp>
        <p:grpSp>
          <p:nvGrpSpPr>
            <p:cNvPr id="248" name="Gruppieren 247"/>
            <p:cNvGrpSpPr/>
            <p:nvPr/>
          </p:nvGrpSpPr>
          <p:grpSpPr>
            <a:xfrm>
              <a:off x="4367278" y="1660369"/>
              <a:ext cx="2236360" cy="4607942"/>
              <a:chOff x="4367278" y="1660369"/>
              <a:chExt cx="2236360" cy="4607942"/>
            </a:xfrm>
          </p:grpSpPr>
          <p:grpSp>
            <p:nvGrpSpPr>
              <p:cNvPr id="82" name="Gruppieren 81"/>
              <p:cNvGrpSpPr/>
              <p:nvPr/>
            </p:nvGrpSpPr>
            <p:grpSpPr>
              <a:xfrm>
                <a:off x="4370860" y="1660369"/>
                <a:ext cx="2232778" cy="1076456"/>
                <a:chOff x="5553957" y="2079024"/>
                <a:chExt cx="1439896" cy="1076456"/>
              </a:xfrm>
              <a:noFill/>
            </p:grpSpPr>
            <p:grpSp>
              <p:nvGrpSpPr>
                <p:cNvPr id="183" name="Gruppieren 182"/>
                <p:cNvGrpSpPr/>
                <p:nvPr/>
              </p:nvGrpSpPr>
              <p:grpSpPr>
                <a:xfrm>
                  <a:off x="5553957" y="2363392"/>
                  <a:ext cx="1439631" cy="288032"/>
                  <a:chOff x="3282380" y="2254882"/>
                  <a:chExt cx="1439631" cy="288032"/>
                </a:xfrm>
                <a:grpFill/>
              </p:grpSpPr>
              <p:sp>
                <p:nvSpPr>
                  <p:cNvPr id="185" name="Rechteck 184"/>
                  <p:cNvSpPr/>
                  <p:nvPr/>
                </p:nvSpPr>
                <p:spPr>
                  <a:xfrm>
                    <a:off x="3282380" y="2254882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86" name="Rechteck 185"/>
                  <p:cNvSpPr/>
                  <p:nvPr/>
                </p:nvSpPr>
                <p:spPr>
                  <a:xfrm>
                    <a:off x="3282380" y="2326890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87" name="Rechteck 186"/>
                  <p:cNvSpPr/>
                  <p:nvPr/>
                </p:nvSpPr>
                <p:spPr>
                  <a:xfrm>
                    <a:off x="3282380" y="2470906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</p:grpSp>
            <p:grpSp>
              <p:nvGrpSpPr>
                <p:cNvPr id="178" name="Gruppieren 177"/>
                <p:cNvGrpSpPr/>
                <p:nvPr/>
              </p:nvGrpSpPr>
              <p:grpSpPr>
                <a:xfrm>
                  <a:off x="5554222" y="2079024"/>
                  <a:ext cx="1439631" cy="288032"/>
                  <a:chOff x="3282380" y="2254882"/>
                  <a:chExt cx="1439631" cy="288032"/>
                </a:xfrm>
                <a:grpFill/>
              </p:grpSpPr>
              <p:sp>
                <p:nvSpPr>
                  <p:cNvPr id="180" name="Rechteck 179"/>
                  <p:cNvSpPr/>
                  <p:nvPr/>
                </p:nvSpPr>
                <p:spPr>
                  <a:xfrm>
                    <a:off x="3282380" y="2254882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81" name="Rechteck 180"/>
                  <p:cNvSpPr/>
                  <p:nvPr/>
                </p:nvSpPr>
                <p:spPr>
                  <a:xfrm>
                    <a:off x="3282380" y="2326890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82" name="Rechteck 181"/>
                  <p:cNvSpPr/>
                  <p:nvPr/>
                </p:nvSpPr>
                <p:spPr>
                  <a:xfrm>
                    <a:off x="3282380" y="2470906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</p:grpSp>
            <p:grpSp>
              <p:nvGrpSpPr>
                <p:cNvPr id="173" name="Gruppieren 172"/>
                <p:cNvGrpSpPr/>
                <p:nvPr/>
              </p:nvGrpSpPr>
              <p:grpSpPr>
                <a:xfrm>
                  <a:off x="5553958" y="2867448"/>
                  <a:ext cx="1439631" cy="288032"/>
                  <a:chOff x="3282380" y="2254882"/>
                  <a:chExt cx="1439631" cy="288032"/>
                </a:xfrm>
                <a:grpFill/>
              </p:grpSpPr>
              <p:sp>
                <p:nvSpPr>
                  <p:cNvPr id="175" name="Rechteck 174"/>
                  <p:cNvSpPr/>
                  <p:nvPr/>
                </p:nvSpPr>
                <p:spPr>
                  <a:xfrm>
                    <a:off x="3282380" y="2254882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76" name="Rechteck 175"/>
                  <p:cNvSpPr/>
                  <p:nvPr/>
                </p:nvSpPr>
                <p:spPr>
                  <a:xfrm>
                    <a:off x="3282380" y="2326890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77" name="Rechteck 176"/>
                  <p:cNvSpPr/>
                  <p:nvPr/>
                </p:nvSpPr>
                <p:spPr>
                  <a:xfrm>
                    <a:off x="3282380" y="2470906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</p:grpSp>
          </p:grpSp>
          <p:grpSp>
            <p:nvGrpSpPr>
              <p:cNvPr id="202" name="Gruppieren 201"/>
              <p:cNvGrpSpPr/>
              <p:nvPr/>
            </p:nvGrpSpPr>
            <p:grpSpPr>
              <a:xfrm>
                <a:off x="4367278" y="2741366"/>
                <a:ext cx="2232778" cy="1076456"/>
                <a:chOff x="5553957" y="2079024"/>
                <a:chExt cx="1439896" cy="1076456"/>
              </a:xfrm>
              <a:noFill/>
            </p:grpSpPr>
            <p:grpSp>
              <p:nvGrpSpPr>
                <p:cNvPr id="203" name="Gruppieren 202"/>
                <p:cNvGrpSpPr/>
                <p:nvPr/>
              </p:nvGrpSpPr>
              <p:grpSpPr>
                <a:xfrm>
                  <a:off x="5553957" y="2363392"/>
                  <a:ext cx="1439631" cy="288032"/>
                  <a:chOff x="3282380" y="2254882"/>
                  <a:chExt cx="1439631" cy="288032"/>
                </a:xfrm>
                <a:grpFill/>
              </p:grpSpPr>
              <p:sp>
                <p:nvSpPr>
                  <p:cNvPr id="212" name="Rechteck 211"/>
                  <p:cNvSpPr/>
                  <p:nvPr/>
                </p:nvSpPr>
                <p:spPr>
                  <a:xfrm>
                    <a:off x="3282380" y="2254882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213" name="Rechteck 212"/>
                  <p:cNvSpPr/>
                  <p:nvPr/>
                </p:nvSpPr>
                <p:spPr>
                  <a:xfrm>
                    <a:off x="3282380" y="2326890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214" name="Rechteck 213"/>
                  <p:cNvSpPr/>
                  <p:nvPr/>
                </p:nvSpPr>
                <p:spPr>
                  <a:xfrm>
                    <a:off x="3282380" y="2470906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</p:grpSp>
            <p:grpSp>
              <p:nvGrpSpPr>
                <p:cNvPr id="204" name="Gruppieren 203"/>
                <p:cNvGrpSpPr/>
                <p:nvPr/>
              </p:nvGrpSpPr>
              <p:grpSpPr>
                <a:xfrm>
                  <a:off x="5554222" y="2079024"/>
                  <a:ext cx="1439631" cy="288032"/>
                  <a:chOff x="3282380" y="2254882"/>
                  <a:chExt cx="1439631" cy="288032"/>
                </a:xfrm>
                <a:grpFill/>
              </p:grpSpPr>
              <p:sp>
                <p:nvSpPr>
                  <p:cNvPr id="209" name="Rechteck 208"/>
                  <p:cNvSpPr/>
                  <p:nvPr/>
                </p:nvSpPr>
                <p:spPr>
                  <a:xfrm>
                    <a:off x="3282380" y="2254882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210" name="Rechteck 209"/>
                  <p:cNvSpPr/>
                  <p:nvPr/>
                </p:nvSpPr>
                <p:spPr>
                  <a:xfrm>
                    <a:off x="3282380" y="2326890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211" name="Rechteck 210"/>
                  <p:cNvSpPr/>
                  <p:nvPr/>
                </p:nvSpPr>
                <p:spPr>
                  <a:xfrm>
                    <a:off x="3282380" y="2470906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</p:grpSp>
            <p:grpSp>
              <p:nvGrpSpPr>
                <p:cNvPr id="205" name="Gruppieren 204"/>
                <p:cNvGrpSpPr/>
                <p:nvPr/>
              </p:nvGrpSpPr>
              <p:grpSpPr>
                <a:xfrm>
                  <a:off x="5553958" y="2867448"/>
                  <a:ext cx="1439631" cy="288032"/>
                  <a:chOff x="3282380" y="2254882"/>
                  <a:chExt cx="1439631" cy="288032"/>
                </a:xfrm>
                <a:grpFill/>
              </p:grpSpPr>
              <p:sp>
                <p:nvSpPr>
                  <p:cNvPr id="206" name="Rechteck 205"/>
                  <p:cNvSpPr/>
                  <p:nvPr/>
                </p:nvSpPr>
                <p:spPr>
                  <a:xfrm>
                    <a:off x="3282380" y="2254882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207" name="Rechteck 206"/>
                  <p:cNvSpPr/>
                  <p:nvPr/>
                </p:nvSpPr>
                <p:spPr>
                  <a:xfrm>
                    <a:off x="3282380" y="2326890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208" name="Rechteck 207"/>
                  <p:cNvSpPr/>
                  <p:nvPr/>
                </p:nvSpPr>
                <p:spPr>
                  <a:xfrm>
                    <a:off x="3282380" y="2470906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</p:grpSp>
          </p:grpSp>
          <p:grpSp>
            <p:nvGrpSpPr>
              <p:cNvPr id="215" name="Gruppieren 214"/>
              <p:cNvGrpSpPr/>
              <p:nvPr/>
            </p:nvGrpSpPr>
            <p:grpSpPr>
              <a:xfrm>
                <a:off x="4367278" y="3822363"/>
                <a:ext cx="2232778" cy="1076456"/>
                <a:chOff x="5553957" y="2079024"/>
                <a:chExt cx="1439896" cy="1076456"/>
              </a:xfrm>
              <a:noFill/>
            </p:grpSpPr>
            <p:grpSp>
              <p:nvGrpSpPr>
                <p:cNvPr id="216" name="Gruppieren 215"/>
                <p:cNvGrpSpPr/>
                <p:nvPr/>
              </p:nvGrpSpPr>
              <p:grpSpPr>
                <a:xfrm>
                  <a:off x="5553957" y="2363392"/>
                  <a:ext cx="1439631" cy="288032"/>
                  <a:chOff x="3282380" y="2254882"/>
                  <a:chExt cx="1439631" cy="288032"/>
                </a:xfrm>
                <a:grpFill/>
              </p:grpSpPr>
              <p:sp>
                <p:nvSpPr>
                  <p:cNvPr id="225" name="Rechteck 224"/>
                  <p:cNvSpPr/>
                  <p:nvPr/>
                </p:nvSpPr>
                <p:spPr>
                  <a:xfrm>
                    <a:off x="3282380" y="2254882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226" name="Rechteck 225"/>
                  <p:cNvSpPr/>
                  <p:nvPr/>
                </p:nvSpPr>
                <p:spPr>
                  <a:xfrm>
                    <a:off x="3282380" y="2326890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227" name="Rechteck 226"/>
                  <p:cNvSpPr/>
                  <p:nvPr/>
                </p:nvSpPr>
                <p:spPr>
                  <a:xfrm>
                    <a:off x="3282380" y="2470906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</p:grpSp>
            <p:grpSp>
              <p:nvGrpSpPr>
                <p:cNvPr id="217" name="Gruppieren 216"/>
                <p:cNvGrpSpPr/>
                <p:nvPr/>
              </p:nvGrpSpPr>
              <p:grpSpPr>
                <a:xfrm>
                  <a:off x="5554222" y="2079024"/>
                  <a:ext cx="1439631" cy="288032"/>
                  <a:chOff x="3282380" y="2254882"/>
                  <a:chExt cx="1439631" cy="288032"/>
                </a:xfrm>
                <a:grpFill/>
              </p:grpSpPr>
              <p:sp>
                <p:nvSpPr>
                  <p:cNvPr id="222" name="Rechteck 221"/>
                  <p:cNvSpPr/>
                  <p:nvPr/>
                </p:nvSpPr>
                <p:spPr>
                  <a:xfrm>
                    <a:off x="3282380" y="2254882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223" name="Rechteck 222"/>
                  <p:cNvSpPr/>
                  <p:nvPr/>
                </p:nvSpPr>
                <p:spPr>
                  <a:xfrm>
                    <a:off x="3282380" y="2326890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224" name="Rechteck 223"/>
                  <p:cNvSpPr/>
                  <p:nvPr/>
                </p:nvSpPr>
                <p:spPr>
                  <a:xfrm>
                    <a:off x="3282380" y="2470906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</p:grpSp>
            <p:grpSp>
              <p:nvGrpSpPr>
                <p:cNvPr id="218" name="Gruppieren 217"/>
                <p:cNvGrpSpPr/>
                <p:nvPr/>
              </p:nvGrpSpPr>
              <p:grpSpPr>
                <a:xfrm>
                  <a:off x="5553958" y="2867448"/>
                  <a:ext cx="1439631" cy="288032"/>
                  <a:chOff x="3282380" y="2254882"/>
                  <a:chExt cx="1439631" cy="288032"/>
                </a:xfrm>
                <a:grpFill/>
              </p:grpSpPr>
              <p:sp>
                <p:nvSpPr>
                  <p:cNvPr id="219" name="Rechteck 218"/>
                  <p:cNvSpPr/>
                  <p:nvPr/>
                </p:nvSpPr>
                <p:spPr>
                  <a:xfrm>
                    <a:off x="3282380" y="2254882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220" name="Rechteck 219"/>
                  <p:cNvSpPr/>
                  <p:nvPr/>
                </p:nvSpPr>
                <p:spPr>
                  <a:xfrm>
                    <a:off x="3282380" y="2326890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221" name="Rechteck 220"/>
                  <p:cNvSpPr/>
                  <p:nvPr/>
                </p:nvSpPr>
                <p:spPr>
                  <a:xfrm>
                    <a:off x="3282380" y="2470906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</p:grpSp>
          </p:grpSp>
          <p:grpSp>
            <p:nvGrpSpPr>
              <p:cNvPr id="228" name="Gruppieren 227"/>
              <p:cNvGrpSpPr/>
              <p:nvPr/>
            </p:nvGrpSpPr>
            <p:grpSpPr>
              <a:xfrm>
                <a:off x="4367278" y="4903359"/>
                <a:ext cx="2232778" cy="1076456"/>
                <a:chOff x="5553957" y="2079024"/>
                <a:chExt cx="1439896" cy="1076456"/>
              </a:xfrm>
              <a:noFill/>
            </p:grpSpPr>
            <p:grpSp>
              <p:nvGrpSpPr>
                <p:cNvPr id="229" name="Gruppieren 228"/>
                <p:cNvGrpSpPr/>
                <p:nvPr/>
              </p:nvGrpSpPr>
              <p:grpSpPr>
                <a:xfrm>
                  <a:off x="5553957" y="2363392"/>
                  <a:ext cx="1439631" cy="288032"/>
                  <a:chOff x="3282380" y="2254882"/>
                  <a:chExt cx="1439631" cy="288032"/>
                </a:xfrm>
                <a:grpFill/>
              </p:grpSpPr>
              <p:sp>
                <p:nvSpPr>
                  <p:cNvPr id="238" name="Rechteck 237"/>
                  <p:cNvSpPr/>
                  <p:nvPr/>
                </p:nvSpPr>
                <p:spPr>
                  <a:xfrm>
                    <a:off x="3282380" y="2254882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239" name="Rechteck 238"/>
                  <p:cNvSpPr/>
                  <p:nvPr/>
                </p:nvSpPr>
                <p:spPr>
                  <a:xfrm>
                    <a:off x="3282380" y="2326890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240" name="Rechteck 239"/>
                  <p:cNvSpPr/>
                  <p:nvPr/>
                </p:nvSpPr>
                <p:spPr>
                  <a:xfrm>
                    <a:off x="3282380" y="2470906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</p:grpSp>
            <p:grpSp>
              <p:nvGrpSpPr>
                <p:cNvPr id="230" name="Gruppieren 229"/>
                <p:cNvGrpSpPr/>
                <p:nvPr/>
              </p:nvGrpSpPr>
              <p:grpSpPr>
                <a:xfrm>
                  <a:off x="5554222" y="2079024"/>
                  <a:ext cx="1439631" cy="288032"/>
                  <a:chOff x="3282380" y="2254882"/>
                  <a:chExt cx="1439631" cy="288032"/>
                </a:xfrm>
                <a:grpFill/>
              </p:grpSpPr>
              <p:sp>
                <p:nvSpPr>
                  <p:cNvPr id="235" name="Rechteck 234"/>
                  <p:cNvSpPr/>
                  <p:nvPr/>
                </p:nvSpPr>
                <p:spPr>
                  <a:xfrm>
                    <a:off x="3282380" y="2254882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236" name="Rechteck 235"/>
                  <p:cNvSpPr/>
                  <p:nvPr/>
                </p:nvSpPr>
                <p:spPr>
                  <a:xfrm>
                    <a:off x="3282380" y="2326890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237" name="Rechteck 236"/>
                  <p:cNvSpPr/>
                  <p:nvPr/>
                </p:nvSpPr>
                <p:spPr>
                  <a:xfrm>
                    <a:off x="3282380" y="2470906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</p:grpSp>
            <p:grpSp>
              <p:nvGrpSpPr>
                <p:cNvPr id="231" name="Gruppieren 230"/>
                <p:cNvGrpSpPr/>
                <p:nvPr/>
              </p:nvGrpSpPr>
              <p:grpSpPr>
                <a:xfrm>
                  <a:off x="5553958" y="2867448"/>
                  <a:ext cx="1439631" cy="288032"/>
                  <a:chOff x="3282380" y="2254882"/>
                  <a:chExt cx="1439631" cy="288032"/>
                </a:xfrm>
                <a:grpFill/>
              </p:grpSpPr>
              <p:sp>
                <p:nvSpPr>
                  <p:cNvPr id="232" name="Rechteck 231"/>
                  <p:cNvSpPr/>
                  <p:nvPr/>
                </p:nvSpPr>
                <p:spPr>
                  <a:xfrm>
                    <a:off x="3282380" y="2254882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233" name="Rechteck 232"/>
                  <p:cNvSpPr/>
                  <p:nvPr/>
                </p:nvSpPr>
                <p:spPr>
                  <a:xfrm>
                    <a:off x="3282380" y="2326890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234" name="Rechteck 233"/>
                  <p:cNvSpPr/>
                  <p:nvPr/>
                </p:nvSpPr>
                <p:spPr>
                  <a:xfrm>
                    <a:off x="3282380" y="2470906"/>
                    <a:ext cx="1439631" cy="72008"/>
                  </a:xfrm>
                  <a:prstGeom prst="rect">
                    <a:avLst/>
                  </a:prstGeom>
                  <a:grpFill/>
                  <a:ln w="127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buClr>
                        <a:srgbClr val="E30034"/>
                      </a:buClr>
                    </a:pPr>
                    <a:endParaRPr lang="en-GB" sz="900" err="1">
                      <a:solidFill>
                        <a:schemeClr val="tx1"/>
                      </a:solidFill>
                      <a:latin typeface="Verdana" pitchFamily="34" charset="0"/>
                    </a:endParaRPr>
                  </a:p>
                </p:txBody>
              </p:sp>
            </p:grpSp>
          </p:grpSp>
          <p:grpSp>
            <p:nvGrpSpPr>
              <p:cNvPr id="242" name="Gruppieren 241"/>
              <p:cNvGrpSpPr/>
              <p:nvPr/>
            </p:nvGrpSpPr>
            <p:grpSpPr>
              <a:xfrm>
                <a:off x="4367808" y="5980279"/>
                <a:ext cx="2231837" cy="288032"/>
                <a:chOff x="3282380" y="2254882"/>
                <a:chExt cx="1439631" cy="288032"/>
              </a:xfrm>
              <a:noFill/>
            </p:grpSpPr>
            <p:sp>
              <p:nvSpPr>
                <p:cNvPr id="244" name="Rechteck 243"/>
                <p:cNvSpPr/>
                <p:nvPr/>
              </p:nvSpPr>
              <p:spPr>
                <a:xfrm>
                  <a:off x="3282380" y="2254882"/>
                  <a:ext cx="1439631" cy="72008"/>
                </a:xfrm>
                <a:prstGeom prst="rect">
                  <a:avLst/>
                </a:prstGeom>
                <a:grpFill/>
                <a:ln w="127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buClr>
                      <a:srgbClr val="E30034"/>
                    </a:buClr>
                  </a:pPr>
                  <a:endParaRPr lang="en-GB" sz="900">
                    <a:solidFill>
                      <a:schemeClr val="tx1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45" name="Rechteck 244"/>
                <p:cNvSpPr/>
                <p:nvPr/>
              </p:nvSpPr>
              <p:spPr>
                <a:xfrm>
                  <a:off x="3282380" y="2326890"/>
                  <a:ext cx="1439631" cy="72008"/>
                </a:xfrm>
                <a:prstGeom prst="rect">
                  <a:avLst/>
                </a:prstGeom>
                <a:grpFill/>
                <a:ln w="127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buClr>
                      <a:srgbClr val="E30034"/>
                    </a:buClr>
                  </a:pPr>
                  <a:endParaRPr lang="en-GB" sz="900" err="1">
                    <a:solidFill>
                      <a:schemeClr val="tx1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46" name="Rechteck 245"/>
                <p:cNvSpPr/>
                <p:nvPr/>
              </p:nvSpPr>
              <p:spPr>
                <a:xfrm>
                  <a:off x="3282380" y="2470906"/>
                  <a:ext cx="1439631" cy="72008"/>
                </a:xfrm>
                <a:prstGeom prst="rect">
                  <a:avLst/>
                </a:prstGeom>
                <a:grpFill/>
                <a:ln w="127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3500" tIns="54000" rIns="13500" bIns="54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buClr>
                      <a:srgbClr val="E30034"/>
                    </a:buClr>
                  </a:pPr>
                  <a:endParaRPr lang="en-GB" sz="900" err="1">
                    <a:solidFill>
                      <a:schemeClr val="tx1"/>
                    </a:solidFill>
                    <a:latin typeface="Verdana" pitchFamily="34" charset="0"/>
                  </a:endParaRPr>
                </a:p>
              </p:txBody>
            </p:sp>
          </p:grpSp>
        </p:grpSp>
        <p:grpSp>
          <p:nvGrpSpPr>
            <p:cNvPr id="252" name="Gruppieren 251"/>
            <p:cNvGrpSpPr/>
            <p:nvPr/>
          </p:nvGrpSpPr>
          <p:grpSpPr>
            <a:xfrm>
              <a:off x="4367410" y="1648962"/>
              <a:ext cx="2236228" cy="4864256"/>
              <a:chOff x="4367410" y="1648962"/>
              <a:chExt cx="2236228" cy="4864256"/>
            </a:xfrm>
          </p:grpSpPr>
          <p:sp>
            <p:nvSpPr>
              <p:cNvPr id="247" name="Rechteck 246"/>
              <p:cNvSpPr/>
              <p:nvPr/>
            </p:nvSpPr>
            <p:spPr>
              <a:xfrm>
                <a:off x="6099464" y="1648962"/>
                <a:ext cx="504174" cy="4864256"/>
              </a:xfrm>
              <a:prstGeom prst="rect">
                <a:avLst/>
              </a:prstGeom>
              <a:noFill/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4000" tIns="54000" rIns="54000" bIns="54000" rtlCol="0" anchor="ctr"/>
              <a:lstStyle/>
              <a:p>
                <a:pPr algn="ctr">
                  <a:buClr>
                    <a:srgbClr val="E30034"/>
                  </a:buClr>
                </a:pPr>
                <a:endParaRPr lang="en-GB" sz="1200" err="1">
                  <a:latin typeface="Verdana" pitchFamily="34" charset="0"/>
                </a:endParaRPr>
              </a:p>
            </p:txBody>
          </p:sp>
          <p:sp>
            <p:nvSpPr>
              <p:cNvPr id="249" name="Rechteck 248"/>
              <p:cNvSpPr/>
              <p:nvPr/>
            </p:nvSpPr>
            <p:spPr>
              <a:xfrm>
                <a:off x="5375920" y="1648962"/>
                <a:ext cx="504174" cy="4864256"/>
              </a:xfrm>
              <a:prstGeom prst="rect">
                <a:avLst/>
              </a:prstGeom>
              <a:noFill/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4000" tIns="54000" rIns="54000" bIns="54000" rtlCol="0" anchor="ctr"/>
              <a:lstStyle/>
              <a:p>
                <a:pPr algn="ctr">
                  <a:buClr>
                    <a:srgbClr val="E30034"/>
                  </a:buClr>
                </a:pPr>
                <a:endParaRPr lang="en-GB" sz="1200" err="1">
                  <a:latin typeface="Verdana" pitchFamily="34" charset="0"/>
                </a:endParaRPr>
              </a:p>
            </p:txBody>
          </p:sp>
          <p:sp>
            <p:nvSpPr>
              <p:cNvPr id="250" name="Rechteck 249"/>
              <p:cNvSpPr/>
              <p:nvPr/>
            </p:nvSpPr>
            <p:spPr>
              <a:xfrm>
                <a:off x="4871217" y="1648962"/>
                <a:ext cx="504174" cy="4864256"/>
              </a:xfrm>
              <a:prstGeom prst="rect">
                <a:avLst/>
              </a:prstGeom>
              <a:noFill/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4000" tIns="54000" rIns="54000" bIns="54000" rtlCol="0" anchor="ctr"/>
              <a:lstStyle/>
              <a:p>
                <a:pPr algn="ctr">
                  <a:buClr>
                    <a:srgbClr val="E30034"/>
                  </a:buClr>
                </a:pPr>
                <a:endParaRPr lang="en-GB" sz="1200" err="1">
                  <a:latin typeface="Verdana" pitchFamily="34" charset="0"/>
                </a:endParaRPr>
              </a:p>
            </p:txBody>
          </p:sp>
          <p:sp>
            <p:nvSpPr>
              <p:cNvPr id="251" name="Rechteck 250"/>
              <p:cNvSpPr/>
              <p:nvPr/>
            </p:nvSpPr>
            <p:spPr>
              <a:xfrm>
                <a:off x="4367410" y="1648962"/>
                <a:ext cx="504174" cy="4864256"/>
              </a:xfrm>
              <a:prstGeom prst="rect">
                <a:avLst/>
              </a:prstGeom>
              <a:noFill/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4000" tIns="54000" rIns="54000" bIns="54000" rtlCol="0" anchor="ctr"/>
              <a:lstStyle/>
              <a:p>
                <a:pPr algn="ctr">
                  <a:buClr>
                    <a:srgbClr val="E30034"/>
                  </a:buClr>
                </a:pPr>
                <a:endParaRPr lang="en-GB" sz="1200" err="1">
                  <a:latin typeface="Verdana" pitchFamily="34" charset="0"/>
                </a:endParaRPr>
              </a:p>
            </p:txBody>
          </p:sp>
        </p:grpSp>
        <p:grpSp>
          <p:nvGrpSpPr>
            <p:cNvPr id="1029" name="Gruppieren 1028"/>
            <p:cNvGrpSpPr/>
            <p:nvPr/>
          </p:nvGrpSpPr>
          <p:grpSpPr>
            <a:xfrm>
              <a:off x="4547489" y="1771515"/>
              <a:ext cx="1866529" cy="491547"/>
              <a:chOff x="4547489" y="1771515"/>
              <a:chExt cx="1866529" cy="491547"/>
            </a:xfrm>
          </p:grpSpPr>
          <p:grpSp>
            <p:nvGrpSpPr>
              <p:cNvPr id="1025" name="Gruppieren 1024"/>
              <p:cNvGrpSpPr/>
              <p:nvPr/>
            </p:nvGrpSpPr>
            <p:grpSpPr>
              <a:xfrm>
                <a:off x="4547563" y="1771515"/>
                <a:ext cx="144016" cy="116396"/>
                <a:chOff x="5015880" y="1796001"/>
                <a:chExt cx="144016" cy="116396"/>
              </a:xfrm>
            </p:grpSpPr>
            <p:cxnSp>
              <p:nvCxnSpPr>
                <p:cNvPr id="254" name="Gerade Verbindung 253"/>
                <p:cNvCxnSpPr/>
                <p:nvPr/>
              </p:nvCxnSpPr>
              <p:spPr>
                <a:xfrm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4" name="Gerade Verbindung 1023"/>
                <p:cNvCxnSpPr/>
                <p:nvPr/>
              </p:nvCxnSpPr>
              <p:spPr>
                <a:xfrm flipV="1"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0" name="Gruppieren 259"/>
              <p:cNvGrpSpPr/>
              <p:nvPr/>
            </p:nvGrpSpPr>
            <p:grpSpPr>
              <a:xfrm>
                <a:off x="5051296" y="1772816"/>
                <a:ext cx="144016" cy="116396"/>
                <a:chOff x="5015880" y="1796001"/>
                <a:chExt cx="144016" cy="116396"/>
              </a:xfrm>
            </p:grpSpPr>
            <p:cxnSp>
              <p:nvCxnSpPr>
                <p:cNvPr id="261" name="Gerade Verbindung 260"/>
                <p:cNvCxnSpPr/>
                <p:nvPr/>
              </p:nvCxnSpPr>
              <p:spPr>
                <a:xfrm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Gerade Verbindung 261"/>
                <p:cNvCxnSpPr/>
                <p:nvPr/>
              </p:nvCxnSpPr>
              <p:spPr>
                <a:xfrm flipV="1"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3" name="Gruppieren 262"/>
              <p:cNvGrpSpPr/>
              <p:nvPr/>
            </p:nvGrpSpPr>
            <p:grpSpPr>
              <a:xfrm>
                <a:off x="6270002" y="1858919"/>
                <a:ext cx="144016" cy="116396"/>
                <a:chOff x="5015880" y="1796001"/>
                <a:chExt cx="144016" cy="116396"/>
              </a:xfrm>
            </p:grpSpPr>
            <p:cxnSp>
              <p:nvCxnSpPr>
                <p:cNvPr id="264" name="Gerade Verbindung 263"/>
                <p:cNvCxnSpPr/>
                <p:nvPr/>
              </p:nvCxnSpPr>
              <p:spPr>
                <a:xfrm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Gerade Verbindung 264"/>
                <p:cNvCxnSpPr/>
                <p:nvPr/>
              </p:nvCxnSpPr>
              <p:spPr>
                <a:xfrm flipV="1"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6" name="Gruppieren 265"/>
              <p:cNvGrpSpPr/>
              <p:nvPr/>
            </p:nvGrpSpPr>
            <p:grpSpPr>
              <a:xfrm>
                <a:off x="4547489" y="2146666"/>
                <a:ext cx="144016" cy="116396"/>
                <a:chOff x="5015880" y="1796001"/>
                <a:chExt cx="144016" cy="116396"/>
              </a:xfrm>
            </p:grpSpPr>
            <p:cxnSp>
              <p:nvCxnSpPr>
                <p:cNvPr id="267" name="Gerade Verbindung 266"/>
                <p:cNvCxnSpPr/>
                <p:nvPr/>
              </p:nvCxnSpPr>
              <p:spPr>
                <a:xfrm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Gerade Verbindung 267"/>
                <p:cNvCxnSpPr/>
                <p:nvPr/>
              </p:nvCxnSpPr>
              <p:spPr>
                <a:xfrm flipV="1"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9" name="Gruppieren 268"/>
              <p:cNvGrpSpPr/>
              <p:nvPr/>
            </p:nvGrpSpPr>
            <p:grpSpPr>
              <a:xfrm>
                <a:off x="5051619" y="2016745"/>
                <a:ext cx="144016" cy="116396"/>
                <a:chOff x="5015880" y="1796001"/>
                <a:chExt cx="144016" cy="116396"/>
              </a:xfrm>
            </p:grpSpPr>
            <p:cxnSp>
              <p:nvCxnSpPr>
                <p:cNvPr id="270" name="Gerade Verbindung 269"/>
                <p:cNvCxnSpPr/>
                <p:nvPr/>
              </p:nvCxnSpPr>
              <p:spPr>
                <a:xfrm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Gerade Verbindung 270"/>
                <p:cNvCxnSpPr/>
                <p:nvPr/>
              </p:nvCxnSpPr>
              <p:spPr>
                <a:xfrm flipV="1"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73" name="Gruppieren 272"/>
            <p:cNvGrpSpPr/>
            <p:nvPr/>
          </p:nvGrpSpPr>
          <p:grpSpPr>
            <a:xfrm>
              <a:off x="4554189" y="2501847"/>
              <a:ext cx="1866529" cy="491547"/>
              <a:chOff x="4547489" y="1771515"/>
              <a:chExt cx="1866529" cy="491547"/>
            </a:xfrm>
          </p:grpSpPr>
          <p:grpSp>
            <p:nvGrpSpPr>
              <p:cNvPr id="274" name="Gruppieren 273"/>
              <p:cNvGrpSpPr/>
              <p:nvPr/>
            </p:nvGrpSpPr>
            <p:grpSpPr>
              <a:xfrm>
                <a:off x="4547563" y="1771515"/>
                <a:ext cx="144016" cy="116396"/>
                <a:chOff x="5015880" y="1796001"/>
                <a:chExt cx="144016" cy="116396"/>
              </a:xfrm>
            </p:grpSpPr>
            <p:cxnSp>
              <p:nvCxnSpPr>
                <p:cNvPr id="287" name="Gerade Verbindung 286"/>
                <p:cNvCxnSpPr/>
                <p:nvPr/>
              </p:nvCxnSpPr>
              <p:spPr>
                <a:xfrm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Gerade Verbindung 287"/>
                <p:cNvCxnSpPr/>
                <p:nvPr/>
              </p:nvCxnSpPr>
              <p:spPr>
                <a:xfrm flipV="1"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5" name="Gruppieren 274"/>
              <p:cNvGrpSpPr/>
              <p:nvPr/>
            </p:nvGrpSpPr>
            <p:grpSpPr>
              <a:xfrm>
                <a:off x="5051296" y="1772816"/>
                <a:ext cx="144016" cy="116396"/>
                <a:chOff x="5015880" y="1796001"/>
                <a:chExt cx="144016" cy="116396"/>
              </a:xfrm>
            </p:grpSpPr>
            <p:cxnSp>
              <p:nvCxnSpPr>
                <p:cNvPr id="285" name="Gerade Verbindung 284"/>
                <p:cNvCxnSpPr/>
                <p:nvPr/>
              </p:nvCxnSpPr>
              <p:spPr>
                <a:xfrm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Gerade Verbindung 285"/>
                <p:cNvCxnSpPr/>
                <p:nvPr/>
              </p:nvCxnSpPr>
              <p:spPr>
                <a:xfrm flipV="1"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6" name="Gruppieren 275"/>
              <p:cNvGrpSpPr/>
              <p:nvPr/>
            </p:nvGrpSpPr>
            <p:grpSpPr>
              <a:xfrm>
                <a:off x="6270002" y="1858919"/>
                <a:ext cx="144016" cy="116396"/>
                <a:chOff x="5015880" y="1796001"/>
                <a:chExt cx="144016" cy="116396"/>
              </a:xfrm>
            </p:grpSpPr>
            <p:cxnSp>
              <p:nvCxnSpPr>
                <p:cNvPr id="283" name="Gerade Verbindung 282"/>
                <p:cNvCxnSpPr/>
                <p:nvPr/>
              </p:nvCxnSpPr>
              <p:spPr>
                <a:xfrm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Gerade Verbindung 283"/>
                <p:cNvCxnSpPr/>
                <p:nvPr/>
              </p:nvCxnSpPr>
              <p:spPr>
                <a:xfrm flipV="1"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7" name="Gruppieren 276"/>
              <p:cNvGrpSpPr/>
              <p:nvPr/>
            </p:nvGrpSpPr>
            <p:grpSpPr>
              <a:xfrm>
                <a:off x="4547489" y="2146666"/>
                <a:ext cx="144016" cy="116396"/>
                <a:chOff x="5015880" y="1796001"/>
                <a:chExt cx="144016" cy="116396"/>
              </a:xfrm>
            </p:grpSpPr>
            <p:cxnSp>
              <p:nvCxnSpPr>
                <p:cNvPr id="281" name="Gerade Verbindung 280"/>
                <p:cNvCxnSpPr/>
                <p:nvPr/>
              </p:nvCxnSpPr>
              <p:spPr>
                <a:xfrm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Gerade Verbindung 281"/>
                <p:cNvCxnSpPr/>
                <p:nvPr/>
              </p:nvCxnSpPr>
              <p:spPr>
                <a:xfrm flipV="1"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8" name="Gruppieren 277"/>
              <p:cNvGrpSpPr/>
              <p:nvPr/>
            </p:nvGrpSpPr>
            <p:grpSpPr>
              <a:xfrm>
                <a:off x="5051619" y="2016745"/>
                <a:ext cx="144016" cy="116396"/>
                <a:chOff x="5015880" y="1796001"/>
                <a:chExt cx="144016" cy="116396"/>
              </a:xfrm>
            </p:grpSpPr>
            <p:cxnSp>
              <p:nvCxnSpPr>
                <p:cNvPr id="279" name="Gerade Verbindung 278"/>
                <p:cNvCxnSpPr/>
                <p:nvPr/>
              </p:nvCxnSpPr>
              <p:spPr>
                <a:xfrm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Gerade Verbindung 279"/>
                <p:cNvCxnSpPr/>
                <p:nvPr/>
              </p:nvCxnSpPr>
              <p:spPr>
                <a:xfrm flipV="1"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89" name="Gruppieren 288"/>
            <p:cNvGrpSpPr/>
            <p:nvPr/>
          </p:nvGrpSpPr>
          <p:grpSpPr>
            <a:xfrm>
              <a:off x="4547489" y="3571171"/>
              <a:ext cx="1866529" cy="491547"/>
              <a:chOff x="4547489" y="1771515"/>
              <a:chExt cx="1866529" cy="491547"/>
            </a:xfrm>
          </p:grpSpPr>
          <p:grpSp>
            <p:nvGrpSpPr>
              <p:cNvPr id="290" name="Gruppieren 289"/>
              <p:cNvGrpSpPr/>
              <p:nvPr/>
            </p:nvGrpSpPr>
            <p:grpSpPr>
              <a:xfrm>
                <a:off x="4547563" y="1771515"/>
                <a:ext cx="144016" cy="116396"/>
                <a:chOff x="5015880" y="1796001"/>
                <a:chExt cx="144016" cy="116396"/>
              </a:xfrm>
            </p:grpSpPr>
            <p:cxnSp>
              <p:nvCxnSpPr>
                <p:cNvPr id="303" name="Gerade Verbindung 302"/>
                <p:cNvCxnSpPr/>
                <p:nvPr/>
              </p:nvCxnSpPr>
              <p:spPr>
                <a:xfrm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Gerade Verbindung 303"/>
                <p:cNvCxnSpPr/>
                <p:nvPr/>
              </p:nvCxnSpPr>
              <p:spPr>
                <a:xfrm flipV="1"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1" name="Gruppieren 290"/>
              <p:cNvGrpSpPr/>
              <p:nvPr/>
            </p:nvGrpSpPr>
            <p:grpSpPr>
              <a:xfrm>
                <a:off x="5051296" y="1772816"/>
                <a:ext cx="144016" cy="116396"/>
                <a:chOff x="5015880" y="1796001"/>
                <a:chExt cx="144016" cy="116396"/>
              </a:xfrm>
            </p:grpSpPr>
            <p:cxnSp>
              <p:nvCxnSpPr>
                <p:cNvPr id="301" name="Gerade Verbindung 300"/>
                <p:cNvCxnSpPr/>
                <p:nvPr/>
              </p:nvCxnSpPr>
              <p:spPr>
                <a:xfrm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Gerade Verbindung 301"/>
                <p:cNvCxnSpPr/>
                <p:nvPr/>
              </p:nvCxnSpPr>
              <p:spPr>
                <a:xfrm flipV="1"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2" name="Gruppieren 291"/>
              <p:cNvGrpSpPr/>
              <p:nvPr/>
            </p:nvGrpSpPr>
            <p:grpSpPr>
              <a:xfrm>
                <a:off x="6270002" y="1858919"/>
                <a:ext cx="144016" cy="116396"/>
                <a:chOff x="5015880" y="1796001"/>
                <a:chExt cx="144016" cy="116396"/>
              </a:xfrm>
            </p:grpSpPr>
            <p:cxnSp>
              <p:nvCxnSpPr>
                <p:cNvPr id="299" name="Gerade Verbindung 298"/>
                <p:cNvCxnSpPr/>
                <p:nvPr/>
              </p:nvCxnSpPr>
              <p:spPr>
                <a:xfrm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Gerade Verbindung 299"/>
                <p:cNvCxnSpPr/>
                <p:nvPr/>
              </p:nvCxnSpPr>
              <p:spPr>
                <a:xfrm flipV="1"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3" name="Gruppieren 292"/>
              <p:cNvGrpSpPr/>
              <p:nvPr/>
            </p:nvGrpSpPr>
            <p:grpSpPr>
              <a:xfrm>
                <a:off x="4547489" y="2146666"/>
                <a:ext cx="144016" cy="116396"/>
                <a:chOff x="5015880" y="1796001"/>
                <a:chExt cx="144016" cy="116396"/>
              </a:xfrm>
            </p:grpSpPr>
            <p:cxnSp>
              <p:nvCxnSpPr>
                <p:cNvPr id="297" name="Gerade Verbindung 296"/>
                <p:cNvCxnSpPr/>
                <p:nvPr/>
              </p:nvCxnSpPr>
              <p:spPr>
                <a:xfrm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Gerade Verbindung 297"/>
                <p:cNvCxnSpPr/>
                <p:nvPr/>
              </p:nvCxnSpPr>
              <p:spPr>
                <a:xfrm flipV="1"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4" name="Gruppieren 293"/>
              <p:cNvGrpSpPr/>
              <p:nvPr/>
            </p:nvGrpSpPr>
            <p:grpSpPr>
              <a:xfrm>
                <a:off x="5051619" y="2016745"/>
                <a:ext cx="144016" cy="116396"/>
                <a:chOff x="5015880" y="1796001"/>
                <a:chExt cx="144016" cy="116396"/>
              </a:xfrm>
            </p:grpSpPr>
            <p:cxnSp>
              <p:nvCxnSpPr>
                <p:cNvPr id="295" name="Gerade Verbindung 294"/>
                <p:cNvCxnSpPr/>
                <p:nvPr/>
              </p:nvCxnSpPr>
              <p:spPr>
                <a:xfrm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Gerade Verbindung 295"/>
                <p:cNvCxnSpPr/>
                <p:nvPr/>
              </p:nvCxnSpPr>
              <p:spPr>
                <a:xfrm flipV="1"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05" name="Gruppieren 304"/>
            <p:cNvGrpSpPr/>
            <p:nvPr/>
          </p:nvGrpSpPr>
          <p:grpSpPr>
            <a:xfrm>
              <a:off x="4540789" y="4657585"/>
              <a:ext cx="1866529" cy="491547"/>
              <a:chOff x="4547489" y="1771515"/>
              <a:chExt cx="1866529" cy="491547"/>
            </a:xfrm>
          </p:grpSpPr>
          <p:grpSp>
            <p:nvGrpSpPr>
              <p:cNvPr id="306" name="Gruppieren 305"/>
              <p:cNvGrpSpPr/>
              <p:nvPr/>
            </p:nvGrpSpPr>
            <p:grpSpPr>
              <a:xfrm>
                <a:off x="4547563" y="1771515"/>
                <a:ext cx="144016" cy="116396"/>
                <a:chOff x="5015880" y="1796001"/>
                <a:chExt cx="144016" cy="116396"/>
              </a:xfrm>
            </p:grpSpPr>
            <p:cxnSp>
              <p:nvCxnSpPr>
                <p:cNvPr id="319" name="Gerade Verbindung 318"/>
                <p:cNvCxnSpPr/>
                <p:nvPr/>
              </p:nvCxnSpPr>
              <p:spPr>
                <a:xfrm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Gerade Verbindung 319"/>
                <p:cNvCxnSpPr/>
                <p:nvPr/>
              </p:nvCxnSpPr>
              <p:spPr>
                <a:xfrm flipV="1"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7" name="Gruppieren 306"/>
              <p:cNvGrpSpPr/>
              <p:nvPr/>
            </p:nvGrpSpPr>
            <p:grpSpPr>
              <a:xfrm>
                <a:off x="5051296" y="1772816"/>
                <a:ext cx="144016" cy="116396"/>
                <a:chOff x="5015880" y="1796001"/>
                <a:chExt cx="144016" cy="116396"/>
              </a:xfrm>
            </p:grpSpPr>
            <p:cxnSp>
              <p:nvCxnSpPr>
                <p:cNvPr id="317" name="Gerade Verbindung 316"/>
                <p:cNvCxnSpPr/>
                <p:nvPr/>
              </p:nvCxnSpPr>
              <p:spPr>
                <a:xfrm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Gerade Verbindung 317"/>
                <p:cNvCxnSpPr/>
                <p:nvPr/>
              </p:nvCxnSpPr>
              <p:spPr>
                <a:xfrm flipV="1"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8" name="Gruppieren 307"/>
              <p:cNvGrpSpPr/>
              <p:nvPr/>
            </p:nvGrpSpPr>
            <p:grpSpPr>
              <a:xfrm>
                <a:off x="6270002" y="1858919"/>
                <a:ext cx="144016" cy="116396"/>
                <a:chOff x="5015880" y="1796001"/>
                <a:chExt cx="144016" cy="116396"/>
              </a:xfrm>
            </p:grpSpPr>
            <p:cxnSp>
              <p:nvCxnSpPr>
                <p:cNvPr id="315" name="Gerade Verbindung 314"/>
                <p:cNvCxnSpPr/>
                <p:nvPr/>
              </p:nvCxnSpPr>
              <p:spPr>
                <a:xfrm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Gerade Verbindung 315"/>
                <p:cNvCxnSpPr/>
                <p:nvPr/>
              </p:nvCxnSpPr>
              <p:spPr>
                <a:xfrm flipV="1"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9" name="Gruppieren 308"/>
              <p:cNvGrpSpPr/>
              <p:nvPr/>
            </p:nvGrpSpPr>
            <p:grpSpPr>
              <a:xfrm>
                <a:off x="4547489" y="2146666"/>
                <a:ext cx="144016" cy="116396"/>
                <a:chOff x="5015880" y="1796001"/>
                <a:chExt cx="144016" cy="116396"/>
              </a:xfrm>
            </p:grpSpPr>
            <p:cxnSp>
              <p:nvCxnSpPr>
                <p:cNvPr id="313" name="Gerade Verbindung 312"/>
                <p:cNvCxnSpPr/>
                <p:nvPr/>
              </p:nvCxnSpPr>
              <p:spPr>
                <a:xfrm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Gerade Verbindung 313"/>
                <p:cNvCxnSpPr/>
                <p:nvPr/>
              </p:nvCxnSpPr>
              <p:spPr>
                <a:xfrm flipV="1"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0" name="Gruppieren 309"/>
              <p:cNvGrpSpPr/>
              <p:nvPr/>
            </p:nvGrpSpPr>
            <p:grpSpPr>
              <a:xfrm>
                <a:off x="5051619" y="2016745"/>
                <a:ext cx="144016" cy="116396"/>
                <a:chOff x="5015880" y="1796001"/>
                <a:chExt cx="144016" cy="116396"/>
              </a:xfrm>
            </p:grpSpPr>
            <p:cxnSp>
              <p:nvCxnSpPr>
                <p:cNvPr id="311" name="Gerade Verbindung 310"/>
                <p:cNvCxnSpPr/>
                <p:nvPr/>
              </p:nvCxnSpPr>
              <p:spPr>
                <a:xfrm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Gerade Verbindung 311"/>
                <p:cNvCxnSpPr/>
                <p:nvPr/>
              </p:nvCxnSpPr>
              <p:spPr>
                <a:xfrm flipV="1"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21" name="Gruppieren 320"/>
            <p:cNvGrpSpPr/>
            <p:nvPr/>
          </p:nvGrpSpPr>
          <p:grpSpPr>
            <a:xfrm>
              <a:off x="4540863" y="5662033"/>
              <a:ext cx="1866529" cy="491547"/>
              <a:chOff x="4547489" y="1771515"/>
              <a:chExt cx="1866529" cy="491547"/>
            </a:xfrm>
          </p:grpSpPr>
          <p:grpSp>
            <p:nvGrpSpPr>
              <p:cNvPr id="322" name="Gruppieren 321"/>
              <p:cNvGrpSpPr/>
              <p:nvPr/>
            </p:nvGrpSpPr>
            <p:grpSpPr>
              <a:xfrm>
                <a:off x="4547563" y="1771515"/>
                <a:ext cx="144016" cy="116396"/>
                <a:chOff x="5015880" y="1796001"/>
                <a:chExt cx="144016" cy="116396"/>
              </a:xfrm>
            </p:grpSpPr>
            <p:cxnSp>
              <p:nvCxnSpPr>
                <p:cNvPr id="335" name="Gerade Verbindung 334"/>
                <p:cNvCxnSpPr/>
                <p:nvPr/>
              </p:nvCxnSpPr>
              <p:spPr>
                <a:xfrm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Gerade Verbindung 335"/>
                <p:cNvCxnSpPr/>
                <p:nvPr/>
              </p:nvCxnSpPr>
              <p:spPr>
                <a:xfrm flipV="1"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3" name="Gruppieren 322"/>
              <p:cNvGrpSpPr/>
              <p:nvPr/>
            </p:nvGrpSpPr>
            <p:grpSpPr>
              <a:xfrm>
                <a:off x="5051296" y="1772816"/>
                <a:ext cx="144016" cy="116396"/>
                <a:chOff x="5015880" y="1796001"/>
                <a:chExt cx="144016" cy="116396"/>
              </a:xfrm>
            </p:grpSpPr>
            <p:cxnSp>
              <p:nvCxnSpPr>
                <p:cNvPr id="333" name="Gerade Verbindung 332"/>
                <p:cNvCxnSpPr/>
                <p:nvPr/>
              </p:nvCxnSpPr>
              <p:spPr>
                <a:xfrm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Gerade Verbindung 333"/>
                <p:cNvCxnSpPr/>
                <p:nvPr/>
              </p:nvCxnSpPr>
              <p:spPr>
                <a:xfrm flipV="1"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4" name="Gruppieren 323"/>
              <p:cNvGrpSpPr/>
              <p:nvPr/>
            </p:nvGrpSpPr>
            <p:grpSpPr>
              <a:xfrm>
                <a:off x="6270002" y="1858919"/>
                <a:ext cx="144016" cy="116396"/>
                <a:chOff x="5015880" y="1796001"/>
                <a:chExt cx="144016" cy="116396"/>
              </a:xfrm>
            </p:grpSpPr>
            <p:cxnSp>
              <p:nvCxnSpPr>
                <p:cNvPr id="331" name="Gerade Verbindung 330"/>
                <p:cNvCxnSpPr/>
                <p:nvPr/>
              </p:nvCxnSpPr>
              <p:spPr>
                <a:xfrm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Gerade Verbindung 331"/>
                <p:cNvCxnSpPr/>
                <p:nvPr/>
              </p:nvCxnSpPr>
              <p:spPr>
                <a:xfrm flipV="1"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5" name="Gruppieren 324"/>
              <p:cNvGrpSpPr/>
              <p:nvPr/>
            </p:nvGrpSpPr>
            <p:grpSpPr>
              <a:xfrm>
                <a:off x="4547489" y="2146666"/>
                <a:ext cx="144016" cy="116396"/>
                <a:chOff x="5015880" y="1796001"/>
                <a:chExt cx="144016" cy="116396"/>
              </a:xfrm>
            </p:grpSpPr>
            <p:cxnSp>
              <p:nvCxnSpPr>
                <p:cNvPr id="329" name="Gerade Verbindung 328"/>
                <p:cNvCxnSpPr/>
                <p:nvPr/>
              </p:nvCxnSpPr>
              <p:spPr>
                <a:xfrm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Gerade Verbindung 329"/>
                <p:cNvCxnSpPr/>
                <p:nvPr/>
              </p:nvCxnSpPr>
              <p:spPr>
                <a:xfrm flipV="1"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6" name="Gruppieren 325"/>
              <p:cNvGrpSpPr/>
              <p:nvPr/>
            </p:nvGrpSpPr>
            <p:grpSpPr>
              <a:xfrm>
                <a:off x="5051619" y="2016745"/>
                <a:ext cx="144016" cy="116396"/>
                <a:chOff x="5015880" y="1796001"/>
                <a:chExt cx="144016" cy="116396"/>
              </a:xfrm>
            </p:grpSpPr>
            <p:cxnSp>
              <p:nvCxnSpPr>
                <p:cNvPr id="327" name="Gerade Verbindung 326"/>
                <p:cNvCxnSpPr/>
                <p:nvPr/>
              </p:nvCxnSpPr>
              <p:spPr>
                <a:xfrm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Gerade Verbindung 327"/>
                <p:cNvCxnSpPr/>
                <p:nvPr/>
              </p:nvCxnSpPr>
              <p:spPr>
                <a:xfrm flipV="1">
                  <a:off x="5015880" y="1796001"/>
                  <a:ext cx="144016" cy="1163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5" name="Straight Connector 14"/>
          <p:cNvCxnSpPr/>
          <p:nvPr/>
        </p:nvCxnSpPr>
        <p:spPr>
          <a:xfrm>
            <a:off x="5004048" y="2102527"/>
            <a:ext cx="21062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5004048" y="2274159"/>
            <a:ext cx="2700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274078" y="2274159"/>
            <a:ext cx="486054" cy="801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760132" y="3075293"/>
            <a:ext cx="14041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760132" y="2328424"/>
            <a:ext cx="1404156" cy="685800"/>
          </a:xfrm>
          <a:prstGeom prst="rect">
            <a:avLst/>
          </a:prstGeom>
          <a:noFill/>
        </p:spPr>
        <p:txBody>
          <a:bodyPr wrap="none" lIns="54000" tIns="54000" rIns="54000" bIns="54000" rtlCol="0">
            <a:noAutofit/>
          </a:bodyPr>
          <a:lstStyle/>
          <a:p>
            <a:pPr marL="204788" indent="-204788">
              <a:buClr>
                <a:srgbClr val="E30034"/>
              </a:buClr>
            </a:pPr>
            <a:r>
              <a:rPr lang="en-GB" sz="1200">
                <a:solidFill>
                  <a:schemeClr val="accent3"/>
                </a:solidFill>
                <a:latin typeface="Verdana" pitchFamily="34" charset="0"/>
              </a:rPr>
              <a:t>1 BB has</a:t>
            </a:r>
          </a:p>
          <a:p>
            <a:pPr marL="204788" indent="-204788">
              <a:buClr>
                <a:srgbClr val="E30034"/>
              </a:buClr>
            </a:pPr>
            <a:r>
              <a:rPr lang="en-GB" sz="1200">
                <a:solidFill>
                  <a:schemeClr val="accent3"/>
                </a:solidFill>
                <a:latin typeface="Verdana" pitchFamily="34" charset="0"/>
              </a:rPr>
              <a:t>x requirements</a:t>
            </a:r>
          </a:p>
        </p:txBody>
      </p:sp>
      <p:cxnSp>
        <p:nvCxnSpPr>
          <p:cNvPr id="255" name="Straight Connector 254"/>
          <p:cNvCxnSpPr/>
          <p:nvPr/>
        </p:nvCxnSpPr>
        <p:spPr>
          <a:xfrm>
            <a:off x="7191291" y="2102527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7191291" y="2190960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>
            <a:off x="7191291" y="2279393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>
            <a:off x="7191291" y="2367827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>
            <a:off x="7191291" y="2456260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>
            <a:off x="7191291" y="2544693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>
            <a:off x="7191291" y="263312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>
            <a:off x="7191291" y="2721560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Connector 344"/>
          <p:cNvCxnSpPr/>
          <p:nvPr/>
        </p:nvCxnSpPr>
        <p:spPr>
          <a:xfrm>
            <a:off x="7191291" y="2809993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Straight Connector 345"/>
          <p:cNvCxnSpPr/>
          <p:nvPr/>
        </p:nvCxnSpPr>
        <p:spPr>
          <a:xfrm>
            <a:off x="7191291" y="289842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Connector 346"/>
          <p:cNvCxnSpPr/>
          <p:nvPr/>
        </p:nvCxnSpPr>
        <p:spPr>
          <a:xfrm>
            <a:off x="7191291" y="298685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Straight Connector 347"/>
          <p:cNvCxnSpPr/>
          <p:nvPr/>
        </p:nvCxnSpPr>
        <p:spPr>
          <a:xfrm>
            <a:off x="7191291" y="3075293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647703" y="2070655"/>
            <a:ext cx="1028753" cy="145958"/>
          </a:xfrm>
          <a:prstGeom prst="rect">
            <a:avLst/>
          </a:prstGeom>
          <a:noFill/>
        </p:spPr>
        <p:txBody>
          <a:bodyPr wrap="none" lIns="54000" tIns="0" rIns="54000" bIns="0" rtlCol="0">
            <a:noAutofit/>
          </a:bodyPr>
          <a:lstStyle/>
          <a:p>
            <a:pPr marL="204788" indent="-204788">
              <a:buClr>
                <a:srgbClr val="E30034"/>
              </a:buClr>
            </a:pPr>
            <a:r>
              <a:rPr lang="en-GB" sz="750" err="1">
                <a:solidFill>
                  <a:schemeClr val="accent3"/>
                </a:solidFill>
                <a:latin typeface="Verdana" pitchFamily="34" charset="0"/>
              </a:rPr>
              <a:t>Requ</a:t>
            </a:r>
            <a:r>
              <a:rPr lang="en-GB" sz="750">
                <a:solidFill>
                  <a:schemeClr val="accent3"/>
                </a:solidFill>
                <a:latin typeface="Verdana" pitchFamily="34" charset="0"/>
              </a:rPr>
              <a:t>. 1, Score = 1 </a:t>
            </a:r>
          </a:p>
        </p:txBody>
      </p:sp>
      <p:sp>
        <p:nvSpPr>
          <p:cNvPr id="349" name="TextBox 348"/>
          <p:cNvSpPr txBox="1"/>
          <p:nvPr/>
        </p:nvSpPr>
        <p:spPr>
          <a:xfrm>
            <a:off x="7647703" y="2191170"/>
            <a:ext cx="685800" cy="140560"/>
          </a:xfrm>
          <a:prstGeom prst="rect">
            <a:avLst/>
          </a:prstGeom>
          <a:noFill/>
        </p:spPr>
        <p:txBody>
          <a:bodyPr wrap="none" lIns="54000" tIns="0" rIns="54000" bIns="0" rtlCol="0">
            <a:noAutofit/>
          </a:bodyPr>
          <a:lstStyle/>
          <a:p>
            <a:pPr marL="204788" indent="-204788">
              <a:buClr>
                <a:srgbClr val="E30034"/>
              </a:buClr>
            </a:pPr>
            <a:r>
              <a:rPr lang="en-GB" sz="750" err="1">
                <a:solidFill>
                  <a:schemeClr val="accent3"/>
                </a:solidFill>
                <a:latin typeface="Verdana" pitchFamily="34" charset="0"/>
              </a:rPr>
              <a:t>Requ</a:t>
            </a:r>
            <a:r>
              <a:rPr lang="en-GB" sz="750">
                <a:solidFill>
                  <a:schemeClr val="accent3"/>
                </a:solidFill>
                <a:latin typeface="Verdana" pitchFamily="34" charset="0"/>
              </a:rPr>
              <a:t>. 2, Score = 2 </a:t>
            </a:r>
          </a:p>
        </p:txBody>
      </p:sp>
      <p:sp>
        <p:nvSpPr>
          <p:cNvPr id="350" name="TextBox 349"/>
          <p:cNvSpPr txBox="1"/>
          <p:nvPr/>
        </p:nvSpPr>
        <p:spPr>
          <a:xfrm>
            <a:off x="7647703" y="2311685"/>
            <a:ext cx="685800" cy="140560"/>
          </a:xfrm>
          <a:prstGeom prst="rect">
            <a:avLst/>
          </a:prstGeom>
          <a:noFill/>
        </p:spPr>
        <p:txBody>
          <a:bodyPr wrap="none" lIns="54000" tIns="0" rIns="54000" bIns="0" rtlCol="0">
            <a:noAutofit/>
          </a:bodyPr>
          <a:lstStyle/>
          <a:p>
            <a:pPr marL="204788" indent="-204788">
              <a:buClr>
                <a:srgbClr val="E30034"/>
              </a:buClr>
            </a:pPr>
            <a:r>
              <a:rPr lang="en-GB" sz="750" err="1">
                <a:solidFill>
                  <a:schemeClr val="accent3"/>
                </a:solidFill>
                <a:latin typeface="Verdana" pitchFamily="34" charset="0"/>
              </a:rPr>
              <a:t>Requ</a:t>
            </a:r>
            <a:r>
              <a:rPr lang="en-GB" sz="750">
                <a:solidFill>
                  <a:schemeClr val="accent3"/>
                </a:solidFill>
                <a:latin typeface="Verdana" pitchFamily="34" charset="0"/>
              </a:rPr>
              <a:t>. 3, Score = 3</a:t>
            </a:r>
          </a:p>
        </p:txBody>
      </p:sp>
      <p:sp>
        <p:nvSpPr>
          <p:cNvPr id="351" name="TextBox 350"/>
          <p:cNvSpPr txBox="1"/>
          <p:nvPr/>
        </p:nvSpPr>
        <p:spPr>
          <a:xfrm>
            <a:off x="7647703" y="2432199"/>
            <a:ext cx="685800" cy="140560"/>
          </a:xfrm>
          <a:prstGeom prst="rect">
            <a:avLst/>
          </a:prstGeom>
          <a:noFill/>
        </p:spPr>
        <p:txBody>
          <a:bodyPr wrap="none" lIns="54000" tIns="0" rIns="54000" bIns="0" rtlCol="0">
            <a:noAutofit/>
          </a:bodyPr>
          <a:lstStyle/>
          <a:p>
            <a:pPr marL="204788" indent="-204788">
              <a:buClr>
                <a:srgbClr val="E30034"/>
              </a:buClr>
            </a:pPr>
            <a:r>
              <a:rPr lang="en-GB" sz="750" err="1">
                <a:solidFill>
                  <a:schemeClr val="accent3"/>
                </a:solidFill>
                <a:latin typeface="Verdana" pitchFamily="34" charset="0"/>
              </a:rPr>
              <a:t>Requ</a:t>
            </a:r>
            <a:r>
              <a:rPr lang="en-GB" sz="750">
                <a:solidFill>
                  <a:schemeClr val="accent3"/>
                </a:solidFill>
                <a:latin typeface="Verdana" pitchFamily="34" charset="0"/>
              </a:rPr>
              <a:t>. 4, Score = 4 </a:t>
            </a:r>
          </a:p>
        </p:txBody>
      </p:sp>
      <p:sp>
        <p:nvSpPr>
          <p:cNvPr id="352" name="TextBox 351"/>
          <p:cNvSpPr txBox="1"/>
          <p:nvPr/>
        </p:nvSpPr>
        <p:spPr>
          <a:xfrm>
            <a:off x="7647703" y="2552714"/>
            <a:ext cx="685800" cy="140560"/>
          </a:xfrm>
          <a:prstGeom prst="rect">
            <a:avLst/>
          </a:prstGeom>
          <a:noFill/>
        </p:spPr>
        <p:txBody>
          <a:bodyPr wrap="none" lIns="54000" tIns="0" rIns="54000" bIns="0" rtlCol="0">
            <a:noAutofit/>
          </a:bodyPr>
          <a:lstStyle/>
          <a:p>
            <a:pPr marL="204788" indent="-204788">
              <a:buClr>
                <a:srgbClr val="E30034"/>
              </a:buClr>
            </a:pPr>
            <a:r>
              <a:rPr lang="en-GB" sz="750" err="1">
                <a:solidFill>
                  <a:schemeClr val="accent3"/>
                </a:solidFill>
                <a:latin typeface="Verdana" pitchFamily="34" charset="0"/>
              </a:rPr>
              <a:t>Requ</a:t>
            </a:r>
            <a:r>
              <a:rPr lang="en-GB" sz="750">
                <a:solidFill>
                  <a:schemeClr val="accent3"/>
                </a:solidFill>
                <a:latin typeface="Verdana" pitchFamily="34" charset="0"/>
              </a:rPr>
              <a:t>. 5, Score = 1 </a:t>
            </a:r>
          </a:p>
        </p:txBody>
      </p:sp>
      <p:sp>
        <p:nvSpPr>
          <p:cNvPr id="353" name="TextBox 352"/>
          <p:cNvSpPr txBox="1"/>
          <p:nvPr/>
        </p:nvSpPr>
        <p:spPr>
          <a:xfrm>
            <a:off x="7647703" y="2673228"/>
            <a:ext cx="685800" cy="140560"/>
          </a:xfrm>
          <a:prstGeom prst="rect">
            <a:avLst/>
          </a:prstGeom>
          <a:noFill/>
        </p:spPr>
        <p:txBody>
          <a:bodyPr wrap="none" lIns="54000" tIns="0" rIns="54000" bIns="0" rtlCol="0">
            <a:noAutofit/>
          </a:bodyPr>
          <a:lstStyle/>
          <a:p>
            <a:pPr marL="204788" indent="-204788">
              <a:buClr>
                <a:srgbClr val="E30034"/>
              </a:buClr>
            </a:pPr>
            <a:r>
              <a:rPr lang="en-GB" sz="750" err="1">
                <a:solidFill>
                  <a:schemeClr val="accent3"/>
                </a:solidFill>
                <a:latin typeface="Verdana" pitchFamily="34" charset="0"/>
              </a:rPr>
              <a:t>Requ</a:t>
            </a:r>
            <a:r>
              <a:rPr lang="en-GB" sz="750">
                <a:solidFill>
                  <a:schemeClr val="accent3"/>
                </a:solidFill>
                <a:latin typeface="Verdana" pitchFamily="34" charset="0"/>
              </a:rPr>
              <a:t>. 6, Score = 2 </a:t>
            </a:r>
          </a:p>
        </p:txBody>
      </p:sp>
      <p:sp>
        <p:nvSpPr>
          <p:cNvPr id="354" name="TextBox 353"/>
          <p:cNvSpPr txBox="1"/>
          <p:nvPr/>
        </p:nvSpPr>
        <p:spPr>
          <a:xfrm>
            <a:off x="7647703" y="2793743"/>
            <a:ext cx="685800" cy="140560"/>
          </a:xfrm>
          <a:prstGeom prst="rect">
            <a:avLst/>
          </a:prstGeom>
          <a:noFill/>
        </p:spPr>
        <p:txBody>
          <a:bodyPr wrap="none" lIns="54000" tIns="0" rIns="54000" bIns="0" rtlCol="0">
            <a:noAutofit/>
          </a:bodyPr>
          <a:lstStyle/>
          <a:p>
            <a:pPr marL="204788" indent="-204788">
              <a:buClr>
                <a:srgbClr val="E30034"/>
              </a:buClr>
            </a:pPr>
            <a:r>
              <a:rPr lang="en-GB" sz="750" err="1">
                <a:solidFill>
                  <a:schemeClr val="accent3"/>
                </a:solidFill>
                <a:latin typeface="Verdana" pitchFamily="34" charset="0"/>
              </a:rPr>
              <a:t>Requ</a:t>
            </a:r>
            <a:r>
              <a:rPr lang="en-GB" sz="750">
                <a:solidFill>
                  <a:schemeClr val="accent3"/>
                </a:solidFill>
                <a:latin typeface="Verdana" pitchFamily="34" charset="0"/>
              </a:rPr>
              <a:t>. 7, Score = 3 </a:t>
            </a:r>
          </a:p>
        </p:txBody>
      </p:sp>
      <p:sp>
        <p:nvSpPr>
          <p:cNvPr id="355" name="TextBox 354"/>
          <p:cNvSpPr txBox="1"/>
          <p:nvPr/>
        </p:nvSpPr>
        <p:spPr>
          <a:xfrm>
            <a:off x="7647703" y="2914257"/>
            <a:ext cx="685800" cy="140560"/>
          </a:xfrm>
          <a:prstGeom prst="rect">
            <a:avLst/>
          </a:prstGeom>
          <a:noFill/>
        </p:spPr>
        <p:txBody>
          <a:bodyPr wrap="none" lIns="54000" tIns="0" rIns="54000" bIns="0" rtlCol="0">
            <a:noAutofit/>
          </a:bodyPr>
          <a:lstStyle/>
          <a:p>
            <a:pPr marL="204788" indent="-204788">
              <a:buClr>
                <a:srgbClr val="E30034"/>
              </a:buClr>
            </a:pPr>
            <a:r>
              <a:rPr lang="en-GB" sz="750" err="1">
                <a:solidFill>
                  <a:schemeClr val="accent3"/>
                </a:solidFill>
                <a:latin typeface="Verdana" pitchFamily="34" charset="0"/>
              </a:rPr>
              <a:t>Requ</a:t>
            </a:r>
            <a:r>
              <a:rPr lang="en-GB" sz="750">
                <a:solidFill>
                  <a:schemeClr val="accent3"/>
                </a:solidFill>
                <a:latin typeface="Verdana" pitchFamily="34" charset="0"/>
              </a:rPr>
              <a:t>. 8, Score = 4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777278" y="2768496"/>
            <a:ext cx="1134126" cy="329094"/>
          </a:xfrm>
          <a:prstGeom prst="rect">
            <a:avLst/>
          </a:prstGeom>
          <a:noFill/>
        </p:spPr>
        <p:txBody>
          <a:bodyPr wrap="none" lIns="54000" tIns="54000" rIns="54000" bIns="54000" rtlCol="0">
            <a:noAutofit/>
          </a:bodyPr>
          <a:lstStyle/>
          <a:p>
            <a:pPr marL="204788" indent="-204788">
              <a:buClr>
                <a:srgbClr val="E30034"/>
              </a:buClr>
            </a:pPr>
            <a:r>
              <a:rPr lang="en-GB" sz="1200">
                <a:solidFill>
                  <a:schemeClr val="accent3"/>
                </a:solidFill>
                <a:latin typeface="Verdana" pitchFamily="34" charset="0"/>
              </a:rPr>
              <a:t>BB Score = y</a:t>
            </a:r>
          </a:p>
        </p:txBody>
      </p:sp>
      <p:sp>
        <p:nvSpPr>
          <p:cNvPr id="357" name="TextBox 356"/>
          <p:cNvSpPr txBox="1"/>
          <p:nvPr/>
        </p:nvSpPr>
        <p:spPr>
          <a:xfrm>
            <a:off x="5345230" y="1749756"/>
            <a:ext cx="1134126" cy="329094"/>
          </a:xfrm>
          <a:prstGeom prst="rect">
            <a:avLst/>
          </a:prstGeom>
          <a:noFill/>
        </p:spPr>
        <p:txBody>
          <a:bodyPr wrap="none" lIns="54000" tIns="54000" rIns="54000" bIns="54000" rtlCol="0">
            <a:noAutofit/>
          </a:bodyPr>
          <a:lstStyle/>
          <a:p>
            <a:pPr marL="204788" indent="-204788">
              <a:buClr>
                <a:srgbClr val="E30034"/>
              </a:buClr>
            </a:pPr>
            <a:r>
              <a:rPr lang="en-GB" sz="1200">
                <a:solidFill>
                  <a:schemeClr val="accent3"/>
                </a:solidFill>
                <a:latin typeface="Verdana" pitchFamily="34" charset="0"/>
              </a:rPr>
              <a:t>UC Score = z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274078" y="3446891"/>
            <a:ext cx="3623861" cy="2195816"/>
          </a:xfrm>
          <a:prstGeom prst="rect">
            <a:avLst/>
          </a:prstGeom>
          <a:noFill/>
        </p:spPr>
        <p:txBody>
          <a:bodyPr wrap="square" lIns="54000" tIns="54000" rIns="54000" bIns="54000" rtlCol="0">
            <a:noAutofit/>
          </a:bodyPr>
          <a:lstStyle/>
          <a:p>
            <a:pPr marL="204788" indent="-204788">
              <a:buClr>
                <a:srgbClr val="E30034"/>
              </a:buClr>
            </a:pPr>
            <a:r>
              <a:rPr lang="en-GB" sz="1200">
                <a:solidFill>
                  <a:schemeClr val="accent3"/>
                </a:solidFill>
                <a:latin typeface="Verdana" pitchFamily="34" charset="0"/>
              </a:rPr>
              <a:t>Assessment on 3 levels</a:t>
            </a:r>
          </a:p>
          <a:p>
            <a:pPr marL="214313" indent="-214313">
              <a:buClr>
                <a:srgbClr val="E30034"/>
              </a:buClr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accent3"/>
                </a:solidFill>
                <a:latin typeface="Verdana" pitchFamily="34" charset="0"/>
              </a:rPr>
              <a:t>Individual requirements</a:t>
            </a:r>
          </a:p>
          <a:p>
            <a:pPr marL="214313" indent="-214313">
              <a:buClr>
                <a:srgbClr val="E30034"/>
              </a:buClr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accent3"/>
                </a:solidFill>
                <a:latin typeface="Verdana" pitchFamily="34" charset="0"/>
              </a:rPr>
              <a:t>BB</a:t>
            </a:r>
          </a:p>
          <a:p>
            <a:pPr marL="214313" indent="-214313">
              <a:buClr>
                <a:srgbClr val="E30034"/>
              </a:buClr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accent3"/>
                </a:solidFill>
                <a:latin typeface="Verdana" pitchFamily="34" charset="0"/>
              </a:rPr>
              <a:t>UC</a:t>
            </a:r>
          </a:p>
          <a:p>
            <a:pPr>
              <a:buClr>
                <a:srgbClr val="E30034"/>
              </a:buClr>
            </a:pPr>
            <a:r>
              <a:rPr lang="en-GB" sz="1200">
                <a:solidFill>
                  <a:schemeClr val="accent3"/>
                </a:solidFill>
                <a:latin typeface="Verdana" pitchFamily="34" charset="0"/>
              </a:rPr>
              <a:t>We will use a bottom-up approach</a:t>
            </a:r>
          </a:p>
          <a:p>
            <a:pPr>
              <a:buClr>
                <a:srgbClr val="E30034"/>
              </a:buClr>
            </a:pPr>
            <a:endParaRPr lang="en-GB" sz="1200">
              <a:solidFill>
                <a:schemeClr val="accent3"/>
              </a:solidFill>
              <a:latin typeface="Verdana" pitchFamily="34" charset="0"/>
            </a:endParaRPr>
          </a:p>
          <a:p>
            <a:pPr>
              <a:buClr>
                <a:srgbClr val="E30034"/>
              </a:buClr>
            </a:pPr>
            <a:r>
              <a:rPr lang="en-GB" sz="1200">
                <a:solidFill>
                  <a:srgbClr val="FF0000"/>
                </a:solidFill>
                <a:latin typeface="Verdana" pitchFamily="34" charset="0"/>
                <a:sym typeface="Wingdings" panose="05000000000000000000" pitchFamily="2" charset="2"/>
              </a:rPr>
              <a:t> In the following we focus on the assessment of individual requirements</a:t>
            </a:r>
            <a:endParaRPr lang="en-GB" sz="12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356" name="Date Placeholder 4"/>
          <p:cNvSpPr>
            <a:spLocks noGrp="1"/>
          </p:cNvSpPr>
          <p:nvPr>
            <p:ph type="dt" sz="half" idx="12"/>
          </p:nvPr>
        </p:nvSpPr>
        <p:spPr>
          <a:xfrm>
            <a:off x="252413" y="6624638"/>
            <a:ext cx="863600" cy="1428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2017-11-30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433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Tracking implementation progress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0826" y="1679880"/>
            <a:ext cx="5941355" cy="560989"/>
          </a:xfrm>
        </p:spPr>
        <p:txBody>
          <a:bodyPr/>
          <a:lstStyle/>
          <a:p>
            <a:r>
              <a:rPr lang="en-GB" smtClean="0"/>
              <a:t>Requirements tracking scale</a:t>
            </a:r>
            <a:endParaRPr lang="en-GB"/>
          </a:p>
        </p:txBody>
      </p:sp>
      <p:graphicFrame>
        <p:nvGraphicFramePr>
          <p:cNvPr id="29" name="Content Placeholder 28"/>
          <p:cNvGraphicFramePr>
            <a:graphicFrameLocks noGrp="1"/>
          </p:cNvGraphicFramePr>
          <p:nvPr>
            <p:ph sz="quarter" idx="11"/>
            <p:extLst/>
          </p:nvPr>
        </p:nvGraphicFramePr>
        <p:xfrm>
          <a:off x="250826" y="2024844"/>
          <a:ext cx="8695663" cy="409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556"/>
                <a:gridCol w="2242096"/>
                <a:gridCol w="451403"/>
                <a:gridCol w="2775029"/>
                <a:gridCol w="546853"/>
                <a:gridCol w="2132726"/>
              </a:tblGrid>
              <a:tr h="278130">
                <a:tc gridSpan="2">
                  <a:txBody>
                    <a:bodyPr/>
                    <a:lstStyle/>
                    <a:p>
                      <a:r>
                        <a:rPr lang="en-GB" sz="1200" b="1" smtClean="0"/>
                        <a:t>Proposal</a:t>
                      </a:r>
                      <a:r>
                        <a:rPr lang="en-GB" sz="1200" b="1" baseline="0" smtClean="0"/>
                        <a:t> 1 – Draft proposal in D1.1</a:t>
                      </a:r>
                      <a:endParaRPr lang="en-GB" sz="1200" b="1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smtClean="0"/>
                        <a:t>Proposal</a:t>
                      </a:r>
                      <a:r>
                        <a:rPr lang="en-GB" sz="1200" b="1" baseline="0" smtClean="0"/>
                        <a:t> 2 – Adding more granularity</a:t>
                      </a:r>
                      <a:endParaRPr lang="en-GB" sz="1200" b="1" smtClean="0"/>
                    </a:p>
                  </a:txBody>
                  <a:tcPr marL="68580" marR="68580" marT="34290" marB="34290"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b="1" smtClean="0"/>
                        <a:t>Proposal 3 –</a:t>
                      </a:r>
                      <a:r>
                        <a:rPr lang="en-GB" sz="1200" b="1" baseline="0" smtClean="0"/>
                        <a:t> Normalize values</a:t>
                      </a:r>
                      <a:endParaRPr lang="en-GB" sz="1200" b="1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smtClean="0">
                          <a:solidFill>
                            <a:srgbClr val="FF0000"/>
                          </a:solidFill>
                        </a:rPr>
                        <a:t>Confirmed/validated by UC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smtClean="0"/>
                        <a:t>Confirmed/validated by UC</a:t>
                      </a:r>
                    </a:p>
                    <a:p>
                      <a:endParaRPr lang="en-GB" sz="110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GB" sz="1100" smtClean="0"/>
                        <a:t>4</a:t>
                      </a:r>
                      <a:endParaRPr lang="en-GB" sz="110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smtClean="0">
                          <a:effectLst/>
                        </a:rPr>
                        <a:t>Verified by lead UC(s) (at least by one lead UC)</a:t>
                      </a:r>
                      <a:endParaRPr lang="en-GB" sz="1100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smtClean="0">
                          <a:solidFill>
                            <a:srgbClr val="FF0000"/>
                          </a:solidFill>
                        </a:rPr>
                        <a:t>Integrated in UC demonstrator;</a:t>
                      </a:r>
                      <a:r>
                        <a:rPr lang="en-GB" sz="1100" b="1" baseline="0" smtClean="0">
                          <a:solidFill>
                            <a:srgbClr val="FF0000"/>
                          </a:solidFill>
                        </a:rPr>
                        <a:t> method considered in demonstrator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smtClean="0">
                          <a:solidFill>
                            <a:srgbClr val="FF0000"/>
                          </a:solidFill>
                        </a:rPr>
                        <a:t>90%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smtClean="0"/>
                        <a:t>Integrated in UC demonstrator;</a:t>
                      </a:r>
                      <a:r>
                        <a:rPr lang="en-GB" sz="1100" baseline="0" smtClean="0"/>
                        <a:t> method considered in demonstrator</a:t>
                      </a:r>
                      <a:endParaRPr lang="en-GB" sz="1100" smtClean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GB" sz="1100" smtClean="0"/>
                        <a:t>3</a:t>
                      </a:r>
                      <a:endParaRPr lang="en-GB" sz="110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smtClean="0">
                          <a:effectLst/>
                        </a:rPr>
                        <a:t>Implemented on BB level</a:t>
                      </a:r>
                      <a:endParaRPr lang="en-GB" sz="1100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100" b="1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1100" b="1" kern="120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Fully implemented on BB level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(to be documented in M32 in D23.5, D23.6, D24.3, D25.3, D26.3)</a:t>
                      </a:r>
                    </a:p>
                  </a:txBody>
                  <a:tcPr marL="68580" marR="68580" marT="34290" marB="34290"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smtClean="0">
                          <a:solidFill>
                            <a:srgbClr val="FF0000"/>
                          </a:solidFill>
                        </a:rPr>
                        <a:t>75%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Fully implemented on BB level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be aligned with SP3 / M32 in D23.5, D23.6, D24.3, D25.3, D26.3)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GB" sz="1100" smtClean="0"/>
                        <a:t>2</a:t>
                      </a:r>
                      <a:endParaRPr lang="en-GB" sz="110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smtClean="0">
                          <a:effectLst/>
                        </a:rPr>
                        <a:t>Partly implemented (i.e. implementation ongoing)</a:t>
                      </a:r>
                      <a:endParaRPr lang="en-GB" sz="1100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smtClean="0">
                          <a:solidFill>
                            <a:srgbClr val="FF0000"/>
                          </a:solidFill>
                        </a:rPr>
                        <a:t>Implemented</a:t>
                      </a:r>
                      <a:r>
                        <a:rPr lang="en-GB" sz="1100" b="1" baseline="0" smtClean="0">
                          <a:solidFill>
                            <a:srgbClr val="FF0000"/>
                          </a:solidFill>
                        </a:rPr>
                        <a:t> on BB level to large extent </a:t>
                      </a:r>
                      <a:r>
                        <a:rPr lang="en-GB" sz="800" b="1" baseline="0" smtClean="0">
                          <a:solidFill>
                            <a:srgbClr val="FF0000"/>
                          </a:solidFill>
                        </a:rPr>
                        <a:t>(to be documented in M22 in D23.3, D23.4, D24.2, D25.2, D26.2)</a:t>
                      </a:r>
                    </a:p>
                  </a:txBody>
                  <a:tcPr marL="68580" marR="68580" marT="34290" marB="34290"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smtClean="0">
                          <a:solidFill>
                            <a:srgbClr val="FF0000"/>
                          </a:solidFill>
                        </a:rPr>
                        <a:t>50%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Implemented on BB level to large extent </a:t>
                      </a:r>
                      <a:r>
                        <a:rPr kumimoji="0" lang="en-GB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(to be aligned with SP3 / M22 in D23.3, D23.4, D24.2, D25.2, D26.2)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</a:tr>
              <a:tr h="617220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smtClean="0">
                          <a:solidFill>
                            <a:srgbClr val="FF0000"/>
                          </a:solidFill>
                        </a:rPr>
                        <a:t>Implemented</a:t>
                      </a:r>
                      <a:r>
                        <a:rPr lang="en-GB" sz="1100" b="1" baseline="0" smtClean="0">
                          <a:solidFill>
                            <a:srgbClr val="FF0000"/>
                          </a:solidFill>
                        </a:rPr>
                        <a:t> on BB level to small extent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smtClean="0">
                          <a:solidFill>
                            <a:srgbClr val="FF0000"/>
                          </a:solidFill>
                        </a:rPr>
                        <a:t>(to be documented in M12 in D23.1, D23.2, D24.1, D25.1, D26.1)</a:t>
                      </a:r>
                    </a:p>
                  </a:txBody>
                  <a:tcPr marL="68580" marR="68580" marT="34290" marB="34290"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smtClean="0">
                          <a:solidFill>
                            <a:srgbClr val="FF0000"/>
                          </a:solidFill>
                        </a:rPr>
                        <a:t>25%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Implemented on BB level to small extent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(to be aligned with SP3 / M12 in D23.1, D23.2, D24.1, D25.1, D26.1)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</a:tr>
              <a:tr h="708660">
                <a:tc>
                  <a:txBody>
                    <a:bodyPr/>
                    <a:lstStyle/>
                    <a:p>
                      <a:r>
                        <a:rPr lang="en-GB" sz="1100" smtClean="0"/>
                        <a:t>1</a:t>
                      </a:r>
                      <a:endParaRPr lang="en-GB" sz="110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smtClean="0">
                          <a:effectLst/>
                        </a:rPr>
                        <a:t>Implementation planned for commercial product after SCOTT completion (i.e. not implemented in prototype, but important)</a:t>
                      </a:r>
                      <a:endParaRPr lang="en-GB" sz="1100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smtClean="0"/>
                        <a:t>1</a:t>
                      </a:r>
                      <a:endParaRPr lang="en-GB" sz="1100"/>
                    </a:p>
                  </a:txBody>
                  <a:tcPr marL="68580" marR="68580" marT="34290" marB="34290"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smtClean="0">
                          <a:effectLst/>
                        </a:rPr>
                        <a:t>Implementation planned for commercial product after SCOTT completion (i.e. not implemented in prototype, but important)</a:t>
                      </a:r>
                      <a:endParaRPr lang="en-GB" sz="1100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smtClean="0">
                          <a:solidFill>
                            <a:srgbClr val="FF0000"/>
                          </a:solidFill>
                        </a:rPr>
                        <a:t>10%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smtClean="0">
                          <a:effectLst/>
                        </a:rPr>
                        <a:t>Implementation planned for commercial product after SCOTT completion (i.e. not implemented in prototype, but important)</a:t>
                      </a:r>
                      <a:endParaRPr lang="en-GB" sz="1100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GB" sz="1100" smtClean="0"/>
                        <a:t>0</a:t>
                      </a:r>
                      <a:endParaRPr lang="en-GB" sz="110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smtClean="0"/>
                        <a:t>Not implemented</a:t>
                      </a:r>
                      <a:endParaRPr lang="en-GB" sz="110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smtClean="0"/>
                        <a:t>0</a:t>
                      </a:r>
                      <a:endParaRPr lang="en-GB" sz="1100"/>
                    </a:p>
                  </a:txBody>
                  <a:tcPr marL="68580" marR="68580" marT="34290" marB="34290"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smtClean="0"/>
                        <a:t>Not implemented</a:t>
                      </a:r>
                      <a:endParaRPr lang="en-GB" sz="1100"/>
                    </a:p>
                  </a:txBody>
                  <a:tcPr marL="68580" marR="68580" marT="34290" marB="34290"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smtClean="0">
                          <a:solidFill>
                            <a:srgbClr val="FF0000"/>
                          </a:solidFill>
                        </a:rPr>
                        <a:t>0%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smtClean="0"/>
                        <a:t>Not implemented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SCOTT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GB" altLang="de-DE" smtClean="0"/>
              <a:t>Page </a:t>
            </a:r>
            <a:fld id="{30213E9D-02A2-4680-A0F1-D086B8D67F73}" type="slidenum">
              <a:rPr lang="en-GB" altLang="de-DE" smtClean="0"/>
              <a:pPr/>
              <a:t>6</a:t>
            </a:fld>
            <a:endParaRPr lang="en-GB" altLang="de-DE"/>
          </a:p>
        </p:txBody>
      </p:sp>
      <p:sp>
        <p:nvSpPr>
          <p:cNvPr id="4" name="TextBox 3"/>
          <p:cNvSpPr txBox="1"/>
          <p:nvPr/>
        </p:nvSpPr>
        <p:spPr>
          <a:xfrm>
            <a:off x="6192181" y="1679880"/>
            <a:ext cx="2705758" cy="344965"/>
          </a:xfrm>
          <a:prstGeom prst="rect">
            <a:avLst/>
          </a:prstGeom>
          <a:noFill/>
        </p:spPr>
        <p:txBody>
          <a:bodyPr wrap="square" lIns="54000" tIns="54000" rIns="54000" bIns="54000" rtlCol="0">
            <a:noAutofit/>
          </a:bodyPr>
          <a:lstStyle/>
          <a:p>
            <a:pPr marL="204788" indent="-204788" algn="ctr">
              <a:buClr>
                <a:srgbClr val="E30034"/>
              </a:buClr>
            </a:pPr>
            <a:r>
              <a:rPr lang="en-GB" sz="1500">
                <a:solidFill>
                  <a:srgbClr val="FF0000"/>
                </a:solidFill>
                <a:latin typeface="Verdana" pitchFamily="34" charset="0"/>
              </a:rPr>
              <a:t>UC activities beyond BB?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2"/>
          </p:nvPr>
        </p:nvSpPr>
        <p:spPr>
          <a:xfrm>
            <a:off x="252413" y="6624638"/>
            <a:ext cx="863600" cy="1428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2017-11-30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12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63" y="246311"/>
            <a:ext cx="6965880" cy="577453"/>
          </a:xfrm>
        </p:spPr>
        <p:txBody>
          <a:bodyPr/>
          <a:lstStyle/>
          <a:p>
            <a:r>
              <a:rPr lang="en-GB" smtClean="0"/>
              <a:t>What does the scale mean for different requirement types?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34463" y="1176362"/>
            <a:ext cx="5455300" cy="3908822"/>
          </a:xfrm>
        </p:spPr>
        <p:txBody>
          <a:bodyPr/>
          <a:lstStyle/>
          <a:p>
            <a:r>
              <a:rPr lang="en-GB" dirty="0" smtClean="0"/>
              <a:t>Requirements may belong to BBs of different type</a:t>
            </a:r>
          </a:p>
          <a:p>
            <a:pPr lvl="1"/>
            <a:r>
              <a:rPr lang="en-GB" dirty="0" smtClean="0"/>
              <a:t>SW </a:t>
            </a:r>
            <a:r>
              <a:rPr lang="en-GB" dirty="0"/>
              <a:t>component to build a SW-tool a system or a product</a:t>
            </a:r>
          </a:p>
          <a:p>
            <a:pPr lvl="1"/>
            <a:r>
              <a:rPr lang="en-GB" dirty="0"/>
              <a:t>HW component to build a system or a product</a:t>
            </a:r>
          </a:p>
          <a:p>
            <a:pPr lvl="1"/>
            <a:r>
              <a:rPr lang="en-GB" dirty="0"/>
              <a:t>Tool or a tool chain</a:t>
            </a:r>
          </a:p>
          <a:p>
            <a:pPr lvl="1"/>
            <a:r>
              <a:rPr lang="en-GB" dirty="0"/>
              <a:t>Interface</a:t>
            </a:r>
          </a:p>
          <a:p>
            <a:pPr lvl="1"/>
            <a:r>
              <a:rPr lang="en-GB" dirty="0"/>
              <a:t>Standard</a:t>
            </a:r>
          </a:p>
          <a:p>
            <a:pPr lvl="1"/>
            <a:r>
              <a:rPr lang="en-GB" dirty="0" smtClean="0"/>
              <a:t>Methodology </a:t>
            </a:r>
            <a:r>
              <a:rPr lang="en-GB" dirty="0"/>
              <a:t>(for SW and/or HW development)</a:t>
            </a:r>
          </a:p>
          <a:p>
            <a:pPr lvl="1"/>
            <a:r>
              <a:rPr lang="en-GB" dirty="0" smtClean="0"/>
              <a:t>Process, Profile, Service, Means </a:t>
            </a:r>
            <a:r>
              <a:rPr lang="en-GB" dirty="0"/>
              <a:t>for establishing cross-domain interoperability</a:t>
            </a:r>
          </a:p>
          <a:p>
            <a:pPr lvl="1"/>
            <a:r>
              <a:rPr lang="en-GB" dirty="0" smtClean="0"/>
              <a:t>Other, e.g. guideline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2862812" y="6526485"/>
            <a:ext cx="3384550" cy="142875"/>
          </a:xfrm>
        </p:spPr>
        <p:txBody>
          <a:bodyPr/>
          <a:lstStyle/>
          <a:p>
            <a:pPr>
              <a:defRPr/>
            </a:pPr>
            <a:r>
              <a:rPr lang="en-GB" smtClean="0"/>
              <a:t>SCOTT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7812360" y="6526485"/>
            <a:ext cx="1081088" cy="142875"/>
          </a:xfrm>
        </p:spPr>
        <p:txBody>
          <a:bodyPr/>
          <a:lstStyle/>
          <a:p>
            <a:r>
              <a:rPr lang="en-GB" altLang="de-DE" smtClean="0"/>
              <a:t>Page </a:t>
            </a:r>
            <a:fld id="{30213E9D-02A2-4680-A0F1-D086B8D67F73}" type="slidenum">
              <a:rPr lang="en-GB" altLang="de-DE" smtClean="0"/>
              <a:pPr/>
              <a:t>7</a:t>
            </a:fld>
            <a:endParaRPr lang="en-GB" altLang="de-DE"/>
          </a:p>
        </p:txBody>
      </p:sp>
      <p:sp>
        <p:nvSpPr>
          <p:cNvPr id="4" name="Right Brace 3"/>
          <p:cNvSpPr/>
          <p:nvPr/>
        </p:nvSpPr>
        <p:spPr>
          <a:xfrm>
            <a:off x="5721251" y="1343695"/>
            <a:ext cx="486054" cy="1296144"/>
          </a:xfrm>
          <a:prstGeom prst="rightBrace">
            <a:avLst>
              <a:gd name="adj1" fmla="val 494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2" name="Right Brace 11"/>
          <p:cNvSpPr/>
          <p:nvPr/>
        </p:nvSpPr>
        <p:spPr>
          <a:xfrm>
            <a:off x="5689763" y="4311637"/>
            <a:ext cx="486054" cy="2213707"/>
          </a:xfrm>
          <a:prstGeom prst="rightBrace">
            <a:avLst>
              <a:gd name="adj1" fmla="val 494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1"/>
          </p:nvPr>
        </p:nvSpPr>
        <p:spPr>
          <a:xfrm>
            <a:off x="6337285" y="1484784"/>
            <a:ext cx="2537390" cy="3908822"/>
          </a:xfrm>
        </p:spPr>
        <p:txBody>
          <a:bodyPr/>
          <a:lstStyle/>
          <a:p>
            <a:endParaRPr lang="en-GB" sz="1200" dirty="0"/>
          </a:p>
          <a:p>
            <a:r>
              <a:rPr lang="en-GB" sz="1200" dirty="0"/>
              <a:t>Implementation-specific requirements (rather functional requirements, i.e. what the system should do)</a:t>
            </a:r>
          </a:p>
          <a:p>
            <a:pPr lvl="1"/>
            <a:r>
              <a:rPr lang="en-GB" sz="1050" dirty="0"/>
              <a:t>Implementation of prototype</a:t>
            </a:r>
          </a:p>
          <a:p>
            <a:pPr lvl="1"/>
            <a:r>
              <a:rPr lang="en-GB" sz="1050" dirty="0"/>
              <a:t>Design decisions of prototype</a:t>
            </a:r>
          </a:p>
          <a:p>
            <a:pPr lvl="1"/>
            <a:r>
              <a:rPr lang="en-GB" sz="1050" dirty="0"/>
              <a:t>Characteristics of final implementation</a:t>
            </a:r>
          </a:p>
          <a:p>
            <a:endParaRPr lang="en-GB" sz="1200" dirty="0" smtClean="0"/>
          </a:p>
          <a:p>
            <a:endParaRPr lang="en-GB" sz="1200" dirty="0"/>
          </a:p>
          <a:p>
            <a:r>
              <a:rPr lang="en-GB" sz="1200" dirty="0"/>
              <a:t>Methodology / interoperability requirements (rather non-functional requirements, i.e. how the system performs the function)</a:t>
            </a:r>
          </a:p>
          <a:p>
            <a:pPr lvl="1"/>
            <a:r>
              <a:rPr lang="en-GB" sz="1050" dirty="0"/>
              <a:t>Compliance to methodology / process / standard </a:t>
            </a:r>
          </a:p>
          <a:p>
            <a:endParaRPr lang="en-GB" sz="1200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252413" y="6624638"/>
            <a:ext cx="863600" cy="1428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2017-11-30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87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Assessment of technology</a:t>
            </a:r>
          </a:p>
          <a:p>
            <a:pPr lvl="1"/>
            <a:r>
              <a:rPr lang="en-US" dirty="0" smtClean="0"/>
              <a:t>Relation to SP1 (</a:t>
            </a:r>
            <a:r>
              <a:rPr lang="en-GB" dirty="0" smtClean="0">
                <a:ea typeface="Verdana" panose="020B0604030504040204" pitchFamily="34" charset="0"/>
                <a:cs typeface="Verdana" panose="020B0604030504040204" pitchFamily="34" charset="0"/>
              </a:rPr>
              <a:t>SCOTT SP1 Call)</a:t>
            </a:r>
            <a:r>
              <a:rPr lang="en-US" dirty="0" smtClean="0"/>
              <a:t>- SP2- SP3</a:t>
            </a:r>
          </a:p>
          <a:p>
            <a:pPr lvl="1"/>
            <a:r>
              <a:rPr lang="en-US" b="1" dirty="0" smtClean="0"/>
              <a:t>Suggestion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Each BB may have a progress report (might be missed)</a:t>
            </a:r>
          </a:p>
          <a:p>
            <a:pPr lvl="1"/>
            <a:r>
              <a:rPr lang="en-US" dirty="0" smtClean="0"/>
              <a:t>Describing any individual progress </a:t>
            </a:r>
            <a:r>
              <a:rPr lang="mr-IN" dirty="0" smtClean="0"/>
              <a:t>–</a:t>
            </a:r>
            <a:r>
              <a:rPr lang="en-US" dirty="0" smtClean="0"/>
              <a:t> Per UC at least for the lead UC</a:t>
            </a:r>
          </a:p>
          <a:p>
            <a:r>
              <a:rPr lang="en-US" dirty="0" smtClean="0"/>
              <a:t>Measurable security and labeling</a:t>
            </a:r>
          </a:p>
          <a:p>
            <a:pPr lvl="1"/>
            <a:r>
              <a:rPr lang="en-US" dirty="0"/>
              <a:t>Theoretical</a:t>
            </a:r>
            <a:endParaRPr lang="en-US" dirty="0" smtClean="0"/>
          </a:p>
          <a:p>
            <a:pPr lvl="1"/>
            <a:r>
              <a:rPr lang="en-US" dirty="0" smtClean="0"/>
              <a:t>Practical in UC</a:t>
            </a:r>
          </a:p>
          <a:p>
            <a:r>
              <a:rPr lang="en-US" dirty="0" smtClean="0"/>
              <a:t>UiO PM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SCOTT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altLang="de-DE" smtClean="0"/>
              <a:t>Page </a:t>
            </a:r>
            <a:fld id="{0D3C0800-BE0F-435D-A513-36504ECA3DC5}" type="slidenum">
              <a:rPr lang="en-GB" altLang="de-DE" smtClean="0"/>
              <a:pPr/>
              <a:t>8</a:t>
            </a:fld>
            <a:endParaRPr lang="en-GB" altLang="de-DE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2"/>
          </p:nvPr>
        </p:nvSpPr>
        <p:spPr>
          <a:xfrm>
            <a:off x="252413" y="6624638"/>
            <a:ext cx="863600" cy="1428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2017-11-30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497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metrics </a:t>
            </a:r>
            <a:r>
              <a:rPr lang="en-US" dirty="0" smtClean="0"/>
              <a:t>and </a:t>
            </a:r>
            <a:r>
              <a:rPr lang="en-US" dirty="0"/>
              <a:t>measurment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403648" y="1326821"/>
            <a:ext cx="3385071" cy="747985"/>
          </a:xfrm>
        </p:spPr>
        <p:txBody>
          <a:bodyPr/>
          <a:lstStyle/>
          <a:p>
            <a:r>
              <a:rPr lang="en-US" dirty="0"/>
              <a:t>VULNERABILITY METRICS </a:t>
            </a:r>
          </a:p>
          <a:p>
            <a:r>
              <a:rPr lang="en-US" dirty="0" smtClean="0"/>
              <a:t>Attacks</a:t>
            </a:r>
            <a:r>
              <a:rPr lang="en-US" dirty="0"/>
              <a:t>, and Situations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SCOTT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altLang="de-DE" smtClean="0"/>
              <a:t>Page </a:t>
            </a:r>
            <a:fld id="{0D3C0800-BE0F-435D-A513-36504ECA3DC5}" type="slidenum">
              <a:rPr lang="en-GB" altLang="de-DE" smtClean="0"/>
              <a:pPr/>
              <a:t>9</a:t>
            </a:fld>
            <a:endParaRPr lang="en-GB" altLang="de-DE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0" y="2553884"/>
            <a:ext cx="9144000" cy="4113288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146414" y="1326821"/>
            <a:ext cx="3385071" cy="74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8288" indent="-268288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04668"/>
              </a:buClr>
              <a:buFont typeface="Wingdings" panose="05000000000000000000" pitchFamily="2" charset="2"/>
              <a:buChar char=""/>
              <a:defRPr sz="2000">
                <a:solidFill>
                  <a:srgbClr val="00214A"/>
                </a:solidFill>
                <a:latin typeface="Verdana" pitchFamily="34" charset="0"/>
                <a:ea typeface="+mn-ea"/>
                <a:cs typeface="+mn-cs"/>
              </a:defRPr>
            </a:lvl1pPr>
            <a:lvl2pPr marL="538163" indent="-269875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04668"/>
              </a:buClr>
              <a:buFont typeface="Wingdings" panose="05000000000000000000" pitchFamily="2" charset="2"/>
              <a:buChar char="o"/>
              <a:defRPr>
                <a:solidFill>
                  <a:srgbClr val="00214A"/>
                </a:solidFill>
                <a:latin typeface="Verdana" pitchFamily="34" charset="0"/>
              </a:defRPr>
            </a:lvl2pPr>
            <a:lvl3pPr marL="809625" indent="-268288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02B60"/>
              </a:buClr>
              <a:buFont typeface="Courier New" panose="02070309020205020404" pitchFamily="49" charset="0"/>
              <a:buChar char="o"/>
              <a:defRPr sz="1600">
                <a:solidFill>
                  <a:srgbClr val="00214A"/>
                </a:solidFill>
                <a:latin typeface="Verdana" pitchFamily="34" charset="0"/>
              </a:defRPr>
            </a:lvl3pPr>
            <a:lvl4pPr marL="1079500" indent="-269875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56839"/>
              </a:buClr>
              <a:buFont typeface="Symbol" panose="05050102010706020507" pitchFamily="18" charset="2"/>
              <a:buChar char="-"/>
              <a:defRPr sz="1400">
                <a:solidFill>
                  <a:srgbClr val="00214A"/>
                </a:solidFill>
                <a:latin typeface="Verdana" pitchFamily="34" charset="0"/>
              </a:defRPr>
            </a:lvl4pPr>
            <a:lvl5pPr marL="1349375" indent="-269875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0214A"/>
              </a:buClr>
              <a:buFont typeface="Symbol" panose="05050102010706020507" pitchFamily="18" charset="2"/>
              <a:buChar char="-"/>
              <a:defRPr sz="1200">
                <a:solidFill>
                  <a:srgbClr val="00214A"/>
                </a:solidFill>
                <a:latin typeface="Verdana" pitchFamily="34" charset="0"/>
              </a:defRPr>
            </a:lvl5pPr>
            <a:lvl6pPr marL="20574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None/>
              <a:defRPr sz="2000">
                <a:solidFill>
                  <a:srgbClr val="666666"/>
                </a:solidFill>
                <a:latin typeface="+mn-lt"/>
              </a:defRPr>
            </a:lvl6pPr>
            <a:lvl7pPr marL="25146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rgbClr val="666666"/>
                </a:solidFill>
                <a:latin typeface="+mn-lt"/>
              </a:defRPr>
            </a:lvl7pPr>
            <a:lvl8pPr marL="29718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rgbClr val="666666"/>
                </a:solidFill>
                <a:latin typeface="+mn-lt"/>
              </a:defRPr>
            </a:lvl8pPr>
            <a:lvl9pPr marL="34290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rgbClr val="666666"/>
                </a:solidFill>
                <a:latin typeface="+mn-lt"/>
              </a:defRPr>
            </a:lvl9pPr>
          </a:lstStyle>
          <a:p>
            <a:r>
              <a:rPr lang="en-US" kern="0" dirty="0" smtClean="0"/>
              <a:t>DEFENSE METRICS </a:t>
            </a:r>
          </a:p>
          <a:p>
            <a:endParaRPr lang="en-US" kern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2"/>
          </p:nvPr>
        </p:nvSpPr>
        <p:spPr>
          <a:xfrm>
            <a:off x="252413" y="6624638"/>
            <a:ext cx="863600" cy="1428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2017-11-30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7422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heme/theme1.xml><?xml version="1.0" encoding="utf-8"?>
<a:theme xmlns:a="http://schemas.openxmlformats.org/drawingml/2006/main" name="20140228_DEWI_Presentation_Template_v6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56839"/>
      </a:accent1>
      <a:accent2>
        <a:srgbClr val="E6EFF5"/>
      </a:accent2>
      <a:accent3>
        <a:srgbClr val="00214A"/>
      </a:accent3>
      <a:accent4>
        <a:srgbClr val="C0C0C0"/>
      </a:accent4>
      <a:accent5>
        <a:srgbClr val="056839"/>
      </a:accent5>
      <a:accent6>
        <a:srgbClr val="1A1817"/>
      </a:accent6>
      <a:hlink>
        <a:srgbClr val="00214A"/>
      </a:hlink>
      <a:folHlink>
        <a:srgbClr val="990D2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5DA9"/>
        </a:solidFill>
        <a:ln w="12700">
          <a:noFill/>
        </a:ln>
      </a:spPr>
      <a:bodyPr lIns="72000" tIns="72000" rIns="72000" bIns="72000" rtlCol="0" anchor="ctr"/>
      <a:lstStyle>
        <a:defPPr algn="ctr">
          <a:buClr>
            <a:srgbClr val="E30034"/>
          </a:buClr>
          <a:defRPr sz="1600" dirty="0" err="1" smtClean="0">
            <a:latin typeface="Verdana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noAutofit/>
      </a:bodyPr>
      <a:lstStyle>
        <a:defPPr marL="273050" indent="-273050">
          <a:buClr>
            <a:srgbClr val="E30034"/>
          </a:buClr>
          <a:defRPr sz="1600" dirty="0" err="1" smtClean="0">
            <a:solidFill>
              <a:schemeClr val="accent3"/>
            </a:solidFill>
            <a:latin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Infineon colou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30034"/>
      </a:accent1>
      <a:accent2>
        <a:srgbClr val="E6EFF5"/>
      </a:accent2>
      <a:accent3>
        <a:srgbClr val="00214A"/>
      </a:accent3>
      <a:accent4>
        <a:srgbClr val="C0C0C0"/>
      </a:accent4>
      <a:accent5>
        <a:srgbClr val="FAF258"/>
      </a:accent5>
      <a:accent6>
        <a:srgbClr val="969696"/>
      </a:accent6>
      <a:hlink>
        <a:srgbClr val="4086BF"/>
      </a:hlink>
      <a:folHlink>
        <a:srgbClr val="79092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Infineon colou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30034"/>
      </a:accent1>
      <a:accent2>
        <a:srgbClr val="E6EFF5"/>
      </a:accent2>
      <a:accent3>
        <a:srgbClr val="00214A"/>
      </a:accent3>
      <a:accent4>
        <a:srgbClr val="C0C0C0"/>
      </a:accent4>
      <a:accent5>
        <a:srgbClr val="FAF258"/>
      </a:accent5>
      <a:accent6>
        <a:srgbClr val="969696"/>
      </a:accent6>
      <a:hlink>
        <a:srgbClr val="4086BF"/>
      </a:hlink>
      <a:folHlink>
        <a:srgbClr val="79092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E51C626BDC3D4EBF1B56E36AE2E363" ma:contentTypeVersion="" ma:contentTypeDescription="Create a new document." ma:contentTypeScope="" ma:versionID="08f1e0b2789656ced3792016fbeed7b4">
  <xsd:schema xmlns:xsd="http://www.w3.org/2001/XMLSchema" xmlns:xs="http://www.w3.org/2001/XMLSchema" xmlns:p="http://schemas.microsoft.com/office/2006/metadata/properties" xmlns:ns2="A5D13DB7-819B-4E50-91F9-E9731DFD44CA" xmlns:ns3="a5d13db7-819b-4e50-91f9-e9731dfd44ca" targetNamespace="http://schemas.microsoft.com/office/2006/metadata/properties" ma:root="true" ma:fieldsID="ab7b7f2d222fce32e6b7bc70aeabe03d" ns2:_="" ns3:_="">
    <xsd:import namespace="A5D13DB7-819B-4E50-91F9-E9731DFD44CA"/>
    <xsd:import namespace="a5d13db7-819b-4e50-91f9-e9731dfd44ca"/>
    <xsd:element name="properties">
      <xsd:complexType>
        <xsd:sequence>
          <xsd:element name="documentManagement">
            <xsd:complexType>
              <xsd:all>
                <xsd:element ref="ns2:Comments" minOccurs="0"/>
                <xsd:element ref="ns3:WP_x0020_titl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13DB7-819B-4E50-91F9-E9731DFD44CA" elementFormDefault="qualified">
    <xsd:import namespace="http://schemas.microsoft.com/office/2006/documentManagement/types"/>
    <xsd:import namespace="http://schemas.microsoft.com/office/infopath/2007/PartnerControls"/>
    <xsd:element name="Comments" ma:index="8" nillable="true" ma:displayName="Comments" ma:internalName="Comment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13db7-819b-4e50-91f9-e9731dfd44ca" elementFormDefault="qualified">
    <xsd:import namespace="http://schemas.microsoft.com/office/2006/documentManagement/types"/>
    <xsd:import namespace="http://schemas.microsoft.com/office/infopath/2007/PartnerControls"/>
    <xsd:element name="WP_x0020_title" ma:index="9" nillable="true" ma:displayName="WP title" ma:internalName="WP_x0020_titl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A5D13DB7-819B-4E50-91F9-E9731DFD44CA" xsi:nil="true"/>
    <WP_x0020_title xmlns="a5d13db7-819b-4e50-91f9-e9731dfd44ca" xsi:nil="true"/>
  </documentManagement>
</p:properties>
</file>

<file path=customXml/itemProps1.xml><?xml version="1.0" encoding="utf-8"?>
<ds:datastoreItem xmlns:ds="http://schemas.openxmlformats.org/officeDocument/2006/customXml" ds:itemID="{47366F56-6637-4B38-A91D-F8D5346424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66C800-2025-466B-B8F4-1871ED1308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D13DB7-819B-4E50-91F9-E9731DFD44CA"/>
    <ds:schemaRef ds:uri="a5d13db7-819b-4e50-91f9-e9731dfd44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33331B-5BBD-4E14-9F34-A35AF77251E0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sharepoint/v3/fields"/>
    <ds:schemaRef ds:uri="http://schemas.microsoft.com/office/infopath/2007/PartnerControls"/>
    <ds:schemaRef ds:uri="http://schemas.openxmlformats.org/package/2006/metadata/core-properties"/>
    <ds:schemaRef ds:uri="http://schemas.microsoft.com/sharepoint/v4"/>
    <ds:schemaRef ds:uri="http://www.w3.org/XML/1998/namespace"/>
    <ds:schemaRef ds:uri="A5D13DB7-819B-4E50-91F9-E9731DFD44CA"/>
    <ds:schemaRef ds:uri="a5d13db7-819b-4e50-91f9-e9731dfd44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DEWI_Presentation_Template</Template>
  <TotalTime>0</TotalTime>
  <Words>1165</Words>
  <Application>Microsoft Macintosh PowerPoint</Application>
  <PresentationFormat>On-screen Show (4:3)</PresentationFormat>
  <Paragraphs>311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Courier New</vt:lpstr>
      <vt:lpstr>Symbol</vt:lpstr>
      <vt:lpstr>Verdana</vt:lpstr>
      <vt:lpstr>Wingdings</vt:lpstr>
      <vt:lpstr>Arial</vt:lpstr>
      <vt:lpstr>20140228_DEWI_Presentation_Template_v6</vt:lpstr>
      <vt:lpstr> SCOTT NO meeting   Measurement</vt:lpstr>
      <vt:lpstr>Topics</vt:lpstr>
      <vt:lpstr>Apssessment levels for BB</vt:lpstr>
      <vt:lpstr>SP1 Timeline</vt:lpstr>
      <vt:lpstr>SCOTT Structure / Assessment</vt:lpstr>
      <vt:lpstr>Tracking implementation progress</vt:lpstr>
      <vt:lpstr>What does the scale mean for different requirement types?</vt:lpstr>
      <vt:lpstr>Topics</vt:lpstr>
      <vt:lpstr>Security metrics and measurment</vt:lpstr>
      <vt:lpstr>VULNERABILITY METRICS </vt:lpstr>
      <vt:lpstr>Sub-ontology metrics - temporal characteristics of vulnerabilities</vt:lpstr>
      <vt:lpstr>A summary</vt:lpstr>
      <vt:lpstr>Topics</vt:lpstr>
      <vt:lpstr>Questions?</vt:lpstr>
      <vt:lpstr>UiO PM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DEWI</dc:subject>
  <dc:creator/>
  <cp:lastModifiedBy/>
  <cp:revision>1</cp:revision>
  <cp:lastPrinted>2004-03-02T21:24:15Z</cp:lastPrinted>
  <dcterms:created xsi:type="dcterms:W3CDTF">2015-12-18T04:39:23Z</dcterms:created>
  <dcterms:modified xsi:type="dcterms:W3CDTF">2017-11-30T09:27:39Z</dcterms:modified>
  <cp:category>Presentation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0x01010060E51C626BDC3D4EBF1B56E36AE2E363</vt:lpwstr>
  </property>
  <property fmtid="{D5CDD505-2E9C-101B-9397-08002B2CF9AE}" pid="3" name="IconOverlay">
    <vt:lpwstr/>
  </property>
  <property fmtid="{D5CDD505-2E9C-101B-9397-08002B2CF9AE}" pid="4" name="_Revision">
    <vt:lpwstr/>
  </property>
  <property fmtid="{D5CDD505-2E9C-101B-9397-08002B2CF9AE}" pid="5" name="_AdHocReviewCycleID">
    <vt:i4>512808321</vt:i4>
  </property>
  <property fmtid="{D5CDD505-2E9C-101B-9397-08002B2CF9AE}" pid="6" name="_NewReviewCycle">
    <vt:lpwstr/>
  </property>
</Properties>
</file>